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1DBC-826E-4C7C-A3C3-4D72F36EBF2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EA6-2CEE-43C7-982D-A71ACB1428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6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1DBC-826E-4C7C-A3C3-4D72F36EBF2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EA6-2CEE-43C7-982D-A71ACB1428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1DBC-826E-4C7C-A3C3-4D72F36EBF2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EA6-2CEE-43C7-982D-A71ACB1428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5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1DBC-826E-4C7C-A3C3-4D72F36EBF2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EA6-2CEE-43C7-982D-A71ACB1428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1DBC-826E-4C7C-A3C3-4D72F36EBF2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EA6-2CEE-43C7-982D-A71ACB1428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1DBC-826E-4C7C-A3C3-4D72F36EBF2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EA6-2CEE-43C7-982D-A71ACB1428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1DBC-826E-4C7C-A3C3-4D72F36EBF2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EA6-2CEE-43C7-982D-A71ACB1428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3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1DBC-826E-4C7C-A3C3-4D72F36EBF2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EA6-2CEE-43C7-982D-A71ACB1428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1DBC-826E-4C7C-A3C3-4D72F36EBF2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EA6-2CEE-43C7-982D-A71ACB1428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1DBC-826E-4C7C-A3C3-4D72F36EBF2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EA6-2CEE-43C7-982D-A71ACB1428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1DBC-826E-4C7C-A3C3-4D72F36EBF2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FEA6-2CEE-43C7-982D-A71ACB1428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0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1DBC-826E-4C7C-A3C3-4D72F36EBF2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FEA6-2CEE-43C7-982D-A71ACB1428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4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660512" y="161571"/>
            <a:ext cx="363347" cy="330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ángulo redondeado 4"/>
          <p:cNvSpPr/>
          <p:nvPr/>
        </p:nvSpPr>
        <p:spPr>
          <a:xfrm>
            <a:off x="6480879" y="746472"/>
            <a:ext cx="2085708" cy="3007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Assign</a:t>
            </a:r>
            <a:r>
              <a:rPr lang="es-ES" sz="1200" dirty="0" smtClean="0">
                <a:solidFill>
                  <a:schemeClr val="tx1"/>
                </a:solidFill>
              </a:rPr>
              <a:t> module ID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hand</a:t>
            </a:r>
            <a:r>
              <a:rPr lang="es-ES" sz="1200" dirty="0" smtClean="0">
                <a:solidFill>
                  <a:schemeClr val="tx1"/>
                </a:solidFill>
              </a:rPr>
              <a:t>/s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4115960" y="2524654"/>
            <a:ext cx="980630" cy="479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wrist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movement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0476866" y="3163373"/>
            <a:ext cx="1316765" cy="479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Enable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grab</a:t>
            </a:r>
            <a:r>
              <a:rPr lang="es-ES" sz="1200" dirty="0" smtClean="0">
                <a:solidFill>
                  <a:schemeClr val="tx1"/>
                </a:solidFill>
              </a:rPr>
              <a:t>/</a:t>
            </a:r>
            <a:r>
              <a:rPr lang="es-ES" sz="1200" dirty="0" err="1" smtClean="0">
                <a:solidFill>
                  <a:schemeClr val="tx1"/>
                </a:solidFill>
              </a:rPr>
              <a:t>drop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movement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0476866" y="2491695"/>
            <a:ext cx="980630" cy="479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Enable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push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movement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115959" y="3121102"/>
            <a:ext cx="950718" cy="4885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finger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movement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840483" y="1630505"/>
            <a:ext cx="1340266" cy="479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tx1"/>
                </a:solidFill>
              </a:rPr>
              <a:t>Start hand/s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5635480" y="2497932"/>
            <a:ext cx="1435693" cy="479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Enable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index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gesture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movement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635480" y="3081897"/>
            <a:ext cx="1435693" cy="479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Enable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thumb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gesture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movement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7802193" y="2497931"/>
            <a:ext cx="1435693" cy="479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Enable</a:t>
            </a:r>
            <a:r>
              <a:rPr lang="es-ES" sz="1200" dirty="0" smtClean="0">
                <a:solidFill>
                  <a:schemeClr val="tx1"/>
                </a:solidFill>
              </a:rPr>
              <a:t> TWO </a:t>
            </a:r>
            <a:r>
              <a:rPr lang="es-ES" sz="1200" dirty="0" err="1" smtClean="0">
                <a:solidFill>
                  <a:schemeClr val="tx1"/>
                </a:solidFill>
              </a:rPr>
              <a:t>gesture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movement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7802193" y="3084998"/>
            <a:ext cx="1435693" cy="479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Enable</a:t>
            </a:r>
            <a:r>
              <a:rPr lang="es-ES" sz="1200" dirty="0" smtClean="0">
                <a:solidFill>
                  <a:schemeClr val="tx1"/>
                </a:solidFill>
              </a:rPr>
              <a:t> FIVE </a:t>
            </a:r>
            <a:r>
              <a:rPr lang="es-ES" sz="1200" dirty="0" err="1" smtClean="0">
                <a:solidFill>
                  <a:schemeClr val="tx1"/>
                </a:solidFill>
              </a:rPr>
              <a:t>gesture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movement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5635478" y="3689791"/>
            <a:ext cx="1435693" cy="479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Enable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close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fingers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gesture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7802193" y="3784335"/>
            <a:ext cx="1435693" cy="47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Other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numbers</a:t>
            </a:r>
            <a:r>
              <a:rPr lang="es-ES" sz="1200" dirty="0" smtClean="0">
                <a:solidFill>
                  <a:schemeClr val="tx1"/>
                </a:solidFill>
              </a:rPr>
              <a:t> can be </a:t>
            </a:r>
            <a:r>
              <a:rPr lang="es-ES" sz="1200" dirty="0" err="1" smtClean="0">
                <a:solidFill>
                  <a:schemeClr val="tx1"/>
                </a:solidFill>
              </a:rPr>
              <a:t>added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5613450" y="4934916"/>
            <a:ext cx="1457721" cy="479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Enable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thumb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preassure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9566145" y="724615"/>
            <a:ext cx="1340266" cy="47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Assign</a:t>
            </a:r>
            <a:r>
              <a:rPr lang="es-ES" sz="1200" dirty="0" smtClean="0">
                <a:solidFill>
                  <a:schemeClr val="tx1"/>
                </a:solidFill>
              </a:rPr>
              <a:t> module ID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arm</a:t>
            </a:r>
            <a:r>
              <a:rPr lang="es-ES" sz="1200" dirty="0" smtClean="0">
                <a:solidFill>
                  <a:schemeClr val="tx1"/>
                </a:solidFill>
              </a:rPr>
              <a:t>/s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9566145" y="1802680"/>
            <a:ext cx="1340266" cy="479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tx1"/>
                </a:solidFill>
              </a:rPr>
              <a:t>Start arm/s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5635479" y="4261223"/>
            <a:ext cx="1435693" cy="47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Other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fingers</a:t>
            </a:r>
            <a:r>
              <a:rPr lang="es-ES" sz="1200" dirty="0" smtClean="0">
                <a:solidFill>
                  <a:schemeClr val="tx1"/>
                </a:solidFill>
              </a:rPr>
              <a:t> can be </a:t>
            </a:r>
            <a:r>
              <a:rPr lang="es-ES" sz="1200" dirty="0" err="1" smtClean="0">
                <a:solidFill>
                  <a:schemeClr val="tx1"/>
                </a:solidFill>
              </a:rPr>
              <a:t>added</a:t>
            </a:r>
            <a:r>
              <a:rPr lang="es-ES" sz="1200" dirty="0" smtClean="0">
                <a:solidFill>
                  <a:schemeClr val="tx1"/>
                </a:solidFill>
              </a:rPr>
              <a:t> 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3383" y="1802680"/>
            <a:ext cx="35180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Inicialmente los que están en rojos no pueden trabajar juntos, o verdes o azules. Mas adelante mirar si se pueden unir.</a:t>
            </a:r>
          </a:p>
          <a:p>
            <a:endParaRPr lang="es-ES" sz="1600" dirty="0" smtClean="0"/>
          </a:p>
          <a:p>
            <a:r>
              <a:rPr lang="es-ES" sz="1600" dirty="0" smtClean="0"/>
              <a:t>Los módulos pueden ser usados independientemente o juntos, el programa se encarga de verificar las condiciones iniciales</a:t>
            </a:r>
          </a:p>
          <a:p>
            <a:endParaRPr lang="es-ES" sz="1600" dirty="0"/>
          </a:p>
          <a:p>
            <a:r>
              <a:rPr lang="es-ES" sz="1600" dirty="0" smtClean="0"/>
              <a:t>La clase principal puede ser una llamada </a:t>
            </a:r>
            <a:r>
              <a:rPr lang="es-ES" sz="1600" dirty="0" err="1" smtClean="0"/>
              <a:t>Captoglove</a:t>
            </a:r>
            <a:r>
              <a:rPr lang="es-ES" sz="1600" dirty="0" smtClean="0"/>
              <a:t> que incluye los 4 </a:t>
            </a:r>
            <a:r>
              <a:rPr lang="es-ES" sz="1600" dirty="0" err="1" smtClean="0"/>
              <a:t>modulos</a:t>
            </a:r>
            <a:r>
              <a:rPr lang="es-ES" sz="1600" dirty="0" smtClean="0"/>
              <a:t> o se pueden crear módulos </a:t>
            </a:r>
            <a:r>
              <a:rPr lang="es-ES" sz="1600" smtClean="0"/>
              <a:t>por aparte</a:t>
            </a:r>
          </a:p>
          <a:p>
            <a:endParaRPr lang="es-ES" sz="1600"/>
          </a:p>
          <a:p>
            <a:r>
              <a:rPr lang="es-ES" sz="1600" smtClean="0"/>
              <a:t>Añadir la configuración de conexión de sensores en el modulo y usar una por defecto</a:t>
            </a:r>
          </a:p>
          <a:p>
            <a:endParaRPr lang="es-ES" sz="1600"/>
          </a:p>
          <a:p>
            <a:r>
              <a:rPr lang="es-ES" sz="1600" smtClean="0"/>
              <a:t>Explorar otros timeslots para hacer mas streaming</a:t>
            </a:r>
            <a:endParaRPr lang="en-US" sz="16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8180749" y="5750546"/>
            <a:ext cx="1358483" cy="47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Start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8678316" y="6434364"/>
            <a:ext cx="363347" cy="3304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CuadroTexto 27"/>
          <p:cNvSpPr txBox="1"/>
          <p:nvPr/>
        </p:nvSpPr>
        <p:spPr>
          <a:xfrm>
            <a:off x="0" y="0"/>
            <a:ext cx="210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u="sng" dirty="0" smtClean="0"/>
              <a:t>Diagrama de flujo para un desarrollador</a:t>
            </a:r>
            <a:endParaRPr lang="en-US" sz="1600" b="1" u="sng" dirty="0"/>
          </a:p>
        </p:txBody>
      </p:sp>
      <p:cxnSp>
        <p:nvCxnSpPr>
          <p:cNvPr id="37" name="Conector recto de flecha 36"/>
          <p:cNvCxnSpPr>
            <a:stCxn id="22" idx="2"/>
            <a:endCxn id="222" idx="0"/>
          </p:cNvCxnSpPr>
          <p:nvPr/>
        </p:nvCxnSpPr>
        <p:spPr>
          <a:xfrm>
            <a:off x="10236278" y="1204604"/>
            <a:ext cx="0" cy="15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>
            <a:stCxn id="13" idx="2"/>
            <a:endCxn id="6" idx="1"/>
          </p:cNvCxnSpPr>
          <p:nvPr/>
        </p:nvCxnSpPr>
        <p:spPr>
          <a:xfrm rot="5400000">
            <a:off x="5486211" y="740243"/>
            <a:ext cx="654155" cy="3394656"/>
          </a:xfrm>
          <a:prstGeom prst="bentConnector4">
            <a:avLst>
              <a:gd name="adj1" fmla="val 31656"/>
              <a:gd name="adj2" fmla="val 106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13" idx="2"/>
            <a:endCxn id="12" idx="1"/>
          </p:cNvCxnSpPr>
          <p:nvPr/>
        </p:nvCxnSpPr>
        <p:spPr>
          <a:xfrm rot="5400000">
            <a:off x="5185851" y="1040603"/>
            <a:ext cx="1254875" cy="3394657"/>
          </a:xfrm>
          <a:prstGeom prst="bentConnector4">
            <a:avLst>
              <a:gd name="adj1" fmla="val 15303"/>
              <a:gd name="adj2" fmla="val 106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13" idx="2"/>
            <a:endCxn id="14" idx="1"/>
          </p:cNvCxnSpPr>
          <p:nvPr/>
        </p:nvCxnSpPr>
        <p:spPr>
          <a:xfrm rot="5400000">
            <a:off x="6259332" y="1486642"/>
            <a:ext cx="627433" cy="1875136"/>
          </a:xfrm>
          <a:prstGeom prst="bentConnector4">
            <a:avLst>
              <a:gd name="adj1" fmla="val 30875"/>
              <a:gd name="adj2" fmla="val 112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13" idx="2"/>
            <a:endCxn id="15" idx="1"/>
          </p:cNvCxnSpPr>
          <p:nvPr/>
        </p:nvCxnSpPr>
        <p:spPr>
          <a:xfrm rot="5400000">
            <a:off x="5967349" y="1778625"/>
            <a:ext cx="1211398" cy="1875136"/>
          </a:xfrm>
          <a:prstGeom prst="bentConnector4">
            <a:avLst>
              <a:gd name="adj1" fmla="val 15632"/>
              <a:gd name="adj2" fmla="val 112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13" idx="2"/>
            <a:endCxn id="18" idx="1"/>
          </p:cNvCxnSpPr>
          <p:nvPr/>
        </p:nvCxnSpPr>
        <p:spPr>
          <a:xfrm rot="5400000">
            <a:off x="5663401" y="2082571"/>
            <a:ext cx="1819292" cy="1875138"/>
          </a:xfrm>
          <a:prstGeom prst="bentConnector4">
            <a:avLst>
              <a:gd name="adj1" fmla="val 12689"/>
              <a:gd name="adj2" fmla="val 112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r 66"/>
          <p:cNvCxnSpPr>
            <a:stCxn id="13" idx="2"/>
            <a:endCxn id="24" idx="1"/>
          </p:cNvCxnSpPr>
          <p:nvPr/>
        </p:nvCxnSpPr>
        <p:spPr>
          <a:xfrm rot="5400000">
            <a:off x="5377686" y="2368288"/>
            <a:ext cx="2390724" cy="1875137"/>
          </a:xfrm>
          <a:prstGeom prst="bentConnector4">
            <a:avLst>
              <a:gd name="adj1" fmla="val 8858"/>
              <a:gd name="adj2" fmla="val 112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4" idx="4"/>
            <a:endCxn id="5" idx="0"/>
          </p:cNvCxnSpPr>
          <p:nvPr/>
        </p:nvCxnSpPr>
        <p:spPr>
          <a:xfrm rot="5400000">
            <a:off x="8055726" y="-39988"/>
            <a:ext cx="254468" cy="1318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4" idx="4"/>
            <a:endCxn id="22" idx="0"/>
          </p:cNvCxnSpPr>
          <p:nvPr/>
        </p:nvCxnSpPr>
        <p:spPr>
          <a:xfrm rot="16200000" flipH="1">
            <a:off x="9422927" y="-88737"/>
            <a:ext cx="232611" cy="1394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13" idx="2"/>
            <a:endCxn id="16" idx="1"/>
          </p:cNvCxnSpPr>
          <p:nvPr/>
        </p:nvCxnSpPr>
        <p:spPr>
          <a:xfrm rot="16200000" flipH="1">
            <a:off x="7342688" y="2278421"/>
            <a:ext cx="627432" cy="291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13" idx="2"/>
            <a:endCxn id="17" idx="1"/>
          </p:cNvCxnSpPr>
          <p:nvPr/>
        </p:nvCxnSpPr>
        <p:spPr>
          <a:xfrm rot="16200000" flipH="1">
            <a:off x="7049155" y="2571954"/>
            <a:ext cx="1214499" cy="291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126"/>
          <p:cNvCxnSpPr>
            <a:stCxn id="13" idx="2"/>
            <a:endCxn id="19" idx="1"/>
          </p:cNvCxnSpPr>
          <p:nvPr/>
        </p:nvCxnSpPr>
        <p:spPr>
          <a:xfrm rot="16200000" flipH="1">
            <a:off x="6699486" y="2921623"/>
            <a:ext cx="1913836" cy="291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13" idx="2"/>
            <a:endCxn id="20" idx="1"/>
          </p:cNvCxnSpPr>
          <p:nvPr/>
        </p:nvCxnSpPr>
        <p:spPr>
          <a:xfrm rot="5400000">
            <a:off x="5029825" y="2694119"/>
            <a:ext cx="3064417" cy="1897166"/>
          </a:xfrm>
          <a:prstGeom prst="bentConnector4">
            <a:avLst>
              <a:gd name="adj1" fmla="val 7956"/>
              <a:gd name="adj2" fmla="val 112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23" idx="2"/>
            <a:endCxn id="10" idx="1"/>
          </p:cNvCxnSpPr>
          <p:nvPr/>
        </p:nvCxnSpPr>
        <p:spPr>
          <a:xfrm rot="16200000" flipH="1">
            <a:off x="10132062" y="2386885"/>
            <a:ext cx="449021" cy="240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23" idx="2"/>
            <a:endCxn id="8" idx="1"/>
          </p:cNvCxnSpPr>
          <p:nvPr/>
        </p:nvCxnSpPr>
        <p:spPr>
          <a:xfrm rot="16200000" flipH="1">
            <a:off x="9796223" y="2722724"/>
            <a:ext cx="1120699" cy="240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157"/>
          <p:cNvCxnSpPr>
            <a:stCxn id="12" idx="2"/>
          </p:cNvCxnSpPr>
          <p:nvPr/>
        </p:nvCxnSpPr>
        <p:spPr>
          <a:xfrm rot="16200000" flipH="1">
            <a:off x="5622958" y="2577994"/>
            <a:ext cx="2205393" cy="4268673"/>
          </a:xfrm>
          <a:prstGeom prst="bentConnector3">
            <a:avLst>
              <a:gd name="adj1" fmla="val 91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>
            <a:stCxn id="20" idx="2"/>
          </p:cNvCxnSpPr>
          <p:nvPr/>
        </p:nvCxnSpPr>
        <p:spPr>
          <a:xfrm rot="16200000" flipH="1">
            <a:off x="7401090" y="4356126"/>
            <a:ext cx="400123" cy="2517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>
            <a:stCxn id="19" idx="2"/>
            <a:endCxn id="26" idx="0"/>
          </p:cNvCxnSpPr>
          <p:nvPr/>
        </p:nvCxnSpPr>
        <p:spPr>
          <a:xfrm rot="16200000" flipH="1">
            <a:off x="7946904" y="4837459"/>
            <a:ext cx="1486222" cy="339951"/>
          </a:xfrm>
          <a:prstGeom prst="bentConnector3">
            <a:avLst>
              <a:gd name="adj1" fmla="val 28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>
            <a:stCxn id="8" idx="2"/>
            <a:endCxn id="26" idx="0"/>
          </p:cNvCxnSpPr>
          <p:nvPr/>
        </p:nvCxnSpPr>
        <p:spPr>
          <a:xfrm rot="5400000">
            <a:off x="8944028" y="3559325"/>
            <a:ext cx="2107184" cy="2275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173"/>
          <p:cNvCxnSpPr>
            <a:stCxn id="26" idx="2"/>
            <a:endCxn id="27" idx="0"/>
          </p:cNvCxnSpPr>
          <p:nvPr/>
        </p:nvCxnSpPr>
        <p:spPr>
          <a:xfrm flipH="1">
            <a:off x="8859990" y="6230535"/>
            <a:ext cx="1" cy="20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redondeado 196"/>
          <p:cNvSpPr/>
          <p:nvPr/>
        </p:nvSpPr>
        <p:spPr>
          <a:xfrm>
            <a:off x="6480879" y="1174044"/>
            <a:ext cx="2085708" cy="3007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Assign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Hand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1" name="Conector recto de flecha 210"/>
          <p:cNvCxnSpPr>
            <a:stCxn id="5" idx="2"/>
            <a:endCxn id="197" idx="0"/>
          </p:cNvCxnSpPr>
          <p:nvPr/>
        </p:nvCxnSpPr>
        <p:spPr>
          <a:xfrm>
            <a:off x="7523733" y="1047265"/>
            <a:ext cx="0" cy="12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de flecha 211"/>
          <p:cNvCxnSpPr>
            <a:stCxn id="197" idx="2"/>
            <a:endCxn id="13" idx="0"/>
          </p:cNvCxnSpPr>
          <p:nvPr/>
        </p:nvCxnSpPr>
        <p:spPr>
          <a:xfrm flipH="1">
            <a:off x="7510616" y="1474837"/>
            <a:ext cx="13117" cy="15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ángulo redondeado 221"/>
          <p:cNvSpPr/>
          <p:nvPr/>
        </p:nvSpPr>
        <p:spPr>
          <a:xfrm>
            <a:off x="9193424" y="1357191"/>
            <a:ext cx="2085708" cy="3007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Assign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Hand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Conector recto de flecha 227"/>
          <p:cNvCxnSpPr>
            <a:stCxn id="222" idx="2"/>
            <a:endCxn id="23" idx="0"/>
          </p:cNvCxnSpPr>
          <p:nvPr/>
        </p:nvCxnSpPr>
        <p:spPr>
          <a:xfrm>
            <a:off x="10236278" y="1657984"/>
            <a:ext cx="0" cy="14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7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7170" y="1474959"/>
            <a:ext cx="363347" cy="330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ángulo redondeado 27"/>
          <p:cNvSpPr/>
          <p:nvPr/>
        </p:nvSpPr>
        <p:spPr>
          <a:xfrm>
            <a:off x="5588711" y="2023317"/>
            <a:ext cx="1340266" cy="3677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module ID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0" y="835519"/>
            <a:ext cx="2467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/>
              <a:t>Class</a:t>
            </a:r>
            <a:r>
              <a:rPr lang="es-ES" sz="1200" b="1" dirty="0" smtClean="0"/>
              <a:t> Module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Input: </a:t>
            </a:r>
          </a:p>
          <a:p>
            <a:r>
              <a:rPr lang="es-ES" sz="1200" dirty="0" err="1" smtClean="0"/>
              <a:t>Int</a:t>
            </a:r>
            <a:r>
              <a:rPr lang="es-ES" sz="1200" dirty="0" smtClean="0"/>
              <a:t> 	module ID, </a:t>
            </a:r>
          </a:p>
          <a:p>
            <a:r>
              <a:rPr lang="es-ES" sz="1200" dirty="0" err="1" smtClean="0"/>
              <a:t>Type</a:t>
            </a:r>
            <a:r>
              <a:rPr lang="es-ES" sz="1200" dirty="0" smtClean="0"/>
              <a:t> 	</a:t>
            </a:r>
            <a:r>
              <a:rPr lang="es-ES" sz="1200" dirty="0" err="1" smtClean="0"/>
              <a:t>right</a:t>
            </a:r>
            <a:r>
              <a:rPr lang="es-ES" sz="1200" dirty="0" smtClean="0"/>
              <a:t>/</a:t>
            </a:r>
            <a:r>
              <a:rPr lang="es-ES" sz="1200" dirty="0" err="1" smtClean="0"/>
              <a:t>left</a:t>
            </a:r>
            <a:r>
              <a:rPr lang="es-ES" sz="1200" dirty="0" smtClean="0"/>
              <a:t> </a:t>
            </a:r>
            <a:r>
              <a:rPr lang="es-ES" sz="1200" dirty="0" err="1" smtClean="0"/>
              <a:t>hand</a:t>
            </a:r>
            <a:r>
              <a:rPr lang="es-ES" sz="1200" dirty="0" smtClean="0"/>
              <a:t>/</a:t>
            </a:r>
            <a:r>
              <a:rPr lang="es-ES" sz="1200" dirty="0" err="1" smtClean="0"/>
              <a:t>arm</a:t>
            </a:r>
            <a:endParaRPr lang="es-ES" sz="1200" dirty="0" smtClean="0"/>
          </a:p>
          <a:p>
            <a:endParaRPr lang="es-ES" sz="1200" dirty="0" smtClean="0"/>
          </a:p>
          <a:p>
            <a:r>
              <a:rPr lang="es-ES" sz="1200" b="1" dirty="0" smtClean="0"/>
              <a:t>Output: 	</a:t>
            </a:r>
          </a:p>
          <a:p>
            <a:r>
              <a:rPr lang="es-ES" sz="1200" dirty="0" smtClean="0"/>
              <a:t>Module	</a:t>
            </a:r>
            <a:r>
              <a:rPr lang="es-ES" sz="1200" dirty="0" err="1" smtClean="0"/>
              <a:t>moduleName</a:t>
            </a:r>
            <a:endParaRPr lang="es-ES" sz="1200" dirty="0" smtClean="0"/>
          </a:p>
        </p:txBody>
      </p:sp>
      <p:sp>
        <p:nvSpPr>
          <p:cNvPr id="30" name="Rectángulo redondeado 29"/>
          <p:cNvSpPr/>
          <p:nvPr/>
        </p:nvSpPr>
        <p:spPr>
          <a:xfrm>
            <a:off x="5588711" y="3124337"/>
            <a:ext cx="1340266" cy="3367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module </a:t>
            </a:r>
            <a:r>
              <a:rPr lang="es-ES" sz="1200" dirty="0" err="1">
                <a:solidFill>
                  <a:schemeClr val="tx1"/>
                </a:solidFill>
              </a:rPr>
              <a:t>T</a:t>
            </a:r>
            <a:r>
              <a:rPr lang="es-ES" sz="1200" dirty="0" err="1" smtClean="0">
                <a:solidFill>
                  <a:schemeClr val="tx1"/>
                </a:solidFill>
              </a:rPr>
              <a:t>ype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0" y="5206454"/>
            <a:ext cx="3624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Conexión a Bluethoot con PC es externo. </a:t>
            </a:r>
          </a:p>
          <a:p>
            <a:r>
              <a:rPr lang="es-ES" sz="1600" dirty="0" smtClean="0"/>
              <a:t>Inicialmente la calibración de los dedos se debe hacer con el </a:t>
            </a:r>
            <a:r>
              <a:rPr lang="es-ES" sz="1600" dirty="0" err="1" smtClean="0"/>
              <a:t>GSuite</a:t>
            </a:r>
            <a:r>
              <a:rPr lang="es-ES" sz="1600" dirty="0" smtClean="0"/>
              <a:t>. Además para confirmar la comunicación con los guantes (</a:t>
            </a:r>
            <a:r>
              <a:rPr lang="es-ES" sz="1600" dirty="0" err="1" smtClean="0"/>
              <a:t>Led</a:t>
            </a:r>
            <a:r>
              <a:rPr lang="es-ES" sz="1600" dirty="0" smtClean="0"/>
              <a:t> Azul). Mas adelante mirar si se puede incluir en Unity. </a:t>
            </a:r>
          </a:p>
        </p:txBody>
      </p:sp>
      <p:sp>
        <p:nvSpPr>
          <p:cNvPr id="71" name="Rectángulo redondeado 70"/>
          <p:cNvSpPr/>
          <p:nvPr/>
        </p:nvSpPr>
        <p:spPr>
          <a:xfrm>
            <a:off x="117943" y="121706"/>
            <a:ext cx="1539941" cy="47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solidFill>
                  <a:schemeClr val="tx1"/>
                </a:solidFill>
              </a:rPr>
              <a:t>Assign</a:t>
            </a:r>
            <a:r>
              <a:rPr lang="es-ES" sz="1200" b="1" dirty="0" smtClean="0">
                <a:solidFill>
                  <a:schemeClr val="tx1"/>
                </a:solidFill>
              </a:rPr>
              <a:t> module ID </a:t>
            </a:r>
            <a:r>
              <a:rPr lang="es-ES" sz="1200" b="1" dirty="0" err="1" smtClean="0">
                <a:solidFill>
                  <a:schemeClr val="tx1"/>
                </a:solidFill>
              </a:rPr>
              <a:t>to</a:t>
            </a:r>
            <a:r>
              <a:rPr lang="es-ES" sz="1200" b="1" dirty="0" smtClean="0">
                <a:solidFill>
                  <a:schemeClr val="tx1"/>
                </a:solidFill>
              </a:rPr>
              <a:t> </a:t>
            </a:r>
            <a:r>
              <a:rPr lang="es-ES" sz="1200" b="1" dirty="0" err="1" smtClean="0">
                <a:solidFill>
                  <a:schemeClr val="tx1"/>
                </a:solidFill>
              </a:rPr>
              <a:t>hand</a:t>
            </a:r>
            <a:r>
              <a:rPr lang="es-ES" sz="1200" b="1" dirty="0" smtClean="0">
                <a:solidFill>
                  <a:schemeClr val="tx1"/>
                </a:solidFill>
              </a:rPr>
              <a:t>/s </a:t>
            </a:r>
            <a:r>
              <a:rPr lang="es-ES" sz="1200" b="1" dirty="0" err="1" smtClean="0">
                <a:solidFill>
                  <a:schemeClr val="tx1"/>
                </a:solidFill>
              </a:rPr>
              <a:t>or</a:t>
            </a:r>
            <a:r>
              <a:rPr lang="es-ES" sz="1200" b="1" dirty="0" smtClean="0">
                <a:solidFill>
                  <a:schemeClr val="tx1"/>
                </a:solidFill>
              </a:rPr>
              <a:t> </a:t>
            </a:r>
            <a:r>
              <a:rPr lang="es-ES" sz="1200" b="1" dirty="0" err="1" smtClean="0">
                <a:solidFill>
                  <a:schemeClr val="tx1"/>
                </a:solidFill>
              </a:rPr>
              <a:t>arm</a:t>
            </a:r>
            <a:r>
              <a:rPr lang="es-ES" sz="1200" b="1" dirty="0" smtClean="0">
                <a:solidFill>
                  <a:schemeClr val="tx1"/>
                </a:solidFill>
              </a:rPr>
              <a:t>/s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Elipse 74"/>
          <p:cNvSpPr/>
          <p:nvPr/>
        </p:nvSpPr>
        <p:spPr>
          <a:xfrm>
            <a:off x="6077169" y="4293411"/>
            <a:ext cx="363347" cy="3304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0" name="Conector recto de flecha 79"/>
          <p:cNvCxnSpPr>
            <a:stCxn id="4" idx="4"/>
            <a:endCxn id="28" idx="0"/>
          </p:cNvCxnSpPr>
          <p:nvPr/>
        </p:nvCxnSpPr>
        <p:spPr>
          <a:xfrm>
            <a:off x="6258844" y="1805392"/>
            <a:ext cx="0" cy="21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redondeado 172"/>
          <p:cNvSpPr/>
          <p:nvPr/>
        </p:nvSpPr>
        <p:spPr>
          <a:xfrm>
            <a:off x="5588711" y="2561008"/>
            <a:ext cx="1340266" cy="3677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module </a:t>
            </a:r>
            <a:r>
              <a:rPr lang="es-ES" sz="1200" dirty="0" err="1" smtClean="0">
                <a:solidFill>
                  <a:schemeClr val="tx1"/>
                </a:solidFill>
              </a:rPr>
              <a:t>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4" name="Conector recto de flecha 173"/>
          <p:cNvCxnSpPr>
            <a:stCxn id="28" idx="2"/>
            <a:endCxn id="173" idx="0"/>
          </p:cNvCxnSpPr>
          <p:nvPr/>
        </p:nvCxnSpPr>
        <p:spPr>
          <a:xfrm>
            <a:off x="6258844" y="2391110"/>
            <a:ext cx="0" cy="16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stCxn id="173" idx="2"/>
            <a:endCxn id="30" idx="0"/>
          </p:cNvCxnSpPr>
          <p:nvPr/>
        </p:nvCxnSpPr>
        <p:spPr>
          <a:xfrm>
            <a:off x="6258844" y="2928801"/>
            <a:ext cx="0" cy="19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186"/>
          <p:cNvSpPr txBox="1"/>
          <p:nvPr/>
        </p:nvSpPr>
        <p:spPr>
          <a:xfrm>
            <a:off x="7375570" y="2692526"/>
            <a:ext cx="148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TYPE_RIGHT_HAND</a:t>
            </a:r>
          </a:p>
          <a:p>
            <a:r>
              <a:rPr lang="es-ES" sz="1200" dirty="0" smtClean="0"/>
              <a:t>TYPE_LEFT_HAND</a:t>
            </a:r>
          </a:p>
          <a:p>
            <a:r>
              <a:rPr lang="es-ES" sz="1200" dirty="0" smtClean="0"/>
              <a:t>TYPE_RIGHT_ARM</a:t>
            </a:r>
          </a:p>
          <a:p>
            <a:r>
              <a:rPr lang="es-ES" sz="1200" smtClean="0"/>
              <a:t>TYPE_LEFT_ARM</a:t>
            </a:r>
            <a:endParaRPr lang="es-ES" sz="1200" dirty="0" smtClean="0"/>
          </a:p>
        </p:txBody>
      </p:sp>
      <p:sp>
        <p:nvSpPr>
          <p:cNvPr id="189" name="Rectángulo redondeado 188"/>
          <p:cNvSpPr/>
          <p:nvPr/>
        </p:nvSpPr>
        <p:spPr>
          <a:xfrm>
            <a:off x="5588711" y="3708874"/>
            <a:ext cx="1340266" cy="3367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assigned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0" name="Conector recto de flecha 189"/>
          <p:cNvCxnSpPr>
            <a:stCxn id="30" idx="2"/>
            <a:endCxn id="189" idx="0"/>
          </p:cNvCxnSpPr>
          <p:nvPr/>
        </p:nvCxnSpPr>
        <p:spPr>
          <a:xfrm>
            <a:off x="6258844" y="3461045"/>
            <a:ext cx="0" cy="24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de flecha 192"/>
          <p:cNvCxnSpPr>
            <a:stCxn id="189" idx="2"/>
            <a:endCxn id="75" idx="0"/>
          </p:cNvCxnSpPr>
          <p:nvPr/>
        </p:nvCxnSpPr>
        <p:spPr>
          <a:xfrm flipH="1">
            <a:off x="6258843" y="4045582"/>
            <a:ext cx="1" cy="24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7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/>
          <p:cNvSpPr/>
          <p:nvPr/>
        </p:nvSpPr>
        <p:spPr>
          <a:xfrm>
            <a:off x="4714260" y="6352070"/>
            <a:ext cx="363347" cy="3304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ángulo redondeado 30"/>
          <p:cNvSpPr/>
          <p:nvPr/>
        </p:nvSpPr>
        <p:spPr>
          <a:xfrm>
            <a:off x="8275524" y="2930279"/>
            <a:ext cx="1826017" cy="335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Calibrate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Gyro</a:t>
            </a:r>
            <a:r>
              <a:rPr lang="es-ES" sz="1200" dirty="0" smtClean="0">
                <a:solidFill>
                  <a:schemeClr val="tx1"/>
                </a:solidFill>
              </a:rPr>
              <a:t> and Tare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8293924" y="1704265"/>
            <a:ext cx="1924586" cy="3124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Look </a:t>
            </a:r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BLE </a:t>
            </a:r>
            <a:r>
              <a:rPr lang="es-ES" sz="1200" dirty="0" err="1" smtClean="0">
                <a:solidFill>
                  <a:schemeClr val="tx1"/>
                </a:solidFill>
              </a:rPr>
              <a:t>moduleName</a:t>
            </a:r>
            <a:endParaRPr lang="es-ES" sz="1200" dirty="0" smtClean="0">
              <a:solidFill>
                <a:schemeClr val="tx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8101246" y="4117439"/>
            <a:ext cx="2383566" cy="311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Clear </a:t>
            </a:r>
            <a:r>
              <a:rPr lang="es-ES" sz="1200" dirty="0" err="1" smtClean="0">
                <a:solidFill>
                  <a:schemeClr val="tx1"/>
                </a:solidFill>
              </a:rPr>
              <a:t>Timeslot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hand</a:t>
            </a:r>
            <a:r>
              <a:rPr lang="es-ES" sz="1200" dirty="0" smtClean="0">
                <a:solidFill>
                  <a:schemeClr val="tx1"/>
                </a:solidFill>
              </a:rPr>
              <a:t>/</a:t>
            </a:r>
            <a:r>
              <a:rPr lang="es-ES" sz="1200" dirty="0" err="1" smtClean="0">
                <a:solidFill>
                  <a:schemeClr val="tx1"/>
                </a:solidFill>
              </a:rPr>
              <a:t>arm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ombo 1"/>
          <p:cNvSpPr/>
          <p:nvPr/>
        </p:nvSpPr>
        <p:spPr>
          <a:xfrm>
            <a:off x="5725789" y="5234023"/>
            <a:ext cx="1418602" cy="5952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641302" y="5770920"/>
            <a:ext cx="1340266" cy="2495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</a:rPr>
              <a:t> true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4225802" y="5868160"/>
            <a:ext cx="1340266" cy="2495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</a:rPr>
              <a:t> false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Conector angular 59"/>
          <p:cNvCxnSpPr>
            <a:stCxn id="33" idx="1"/>
            <a:endCxn id="2" idx="0"/>
          </p:cNvCxnSpPr>
          <p:nvPr/>
        </p:nvCxnSpPr>
        <p:spPr>
          <a:xfrm rot="10800000" flipV="1">
            <a:off x="6435090" y="1860471"/>
            <a:ext cx="1858834" cy="3373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redondeado 71"/>
          <p:cNvSpPr/>
          <p:nvPr/>
        </p:nvSpPr>
        <p:spPr>
          <a:xfrm>
            <a:off x="75214" y="131082"/>
            <a:ext cx="1340266" cy="479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solidFill>
                  <a:schemeClr val="tx1"/>
                </a:solidFill>
              </a:rPr>
              <a:t>Initialize</a:t>
            </a:r>
            <a:r>
              <a:rPr lang="es-ES" sz="1200" b="1" dirty="0" smtClean="0">
                <a:solidFill>
                  <a:schemeClr val="tx1"/>
                </a:solidFill>
              </a:rPr>
              <a:t> </a:t>
            </a:r>
            <a:r>
              <a:rPr lang="es-ES" sz="1200" b="1" dirty="0" err="1" smtClean="0">
                <a:solidFill>
                  <a:schemeClr val="tx1"/>
                </a:solidFill>
              </a:rPr>
              <a:t>hand</a:t>
            </a:r>
            <a:r>
              <a:rPr lang="es-ES" sz="1200" b="1" dirty="0" smtClean="0">
                <a:solidFill>
                  <a:schemeClr val="tx1"/>
                </a:solidFill>
              </a:rPr>
              <a:t>/s </a:t>
            </a:r>
            <a:r>
              <a:rPr lang="es-ES" sz="1200" b="1" dirty="0" err="1" smtClean="0">
                <a:solidFill>
                  <a:schemeClr val="tx1"/>
                </a:solidFill>
              </a:rPr>
              <a:t>arm</a:t>
            </a:r>
            <a:r>
              <a:rPr lang="es-ES" sz="1200" b="1" dirty="0" smtClean="0">
                <a:solidFill>
                  <a:schemeClr val="tx1"/>
                </a:solidFill>
              </a:rPr>
              <a:t>/s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0" y="861483"/>
            <a:ext cx="1985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/>
              <a:t>InitModule</a:t>
            </a:r>
            <a:r>
              <a:rPr lang="es-ES" sz="1200" b="1" dirty="0" smtClean="0"/>
              <a:t>()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Input: </a:t>
            </a:r>
          </a:p>
          <a:p>
            <a:r>
              <a:rPr lang="es-ES" sz="1200" dirty="0" smtClean="0"/>
              <a:t>Module 	</a:t>
            </a:r>
            <a:r>
              <a:rPr lang="es-ES" sz="1200" dirty="0" err="1" smtClean="0"/>
              <a:t>moduleName</a:t>
            </a:r>
            <a:endParaRPr lang="es-ES" sz="1200" dirty="0" smtClean="0"/>
          </a:p>
          <a:p>
            <a:endParaRPr lang="es-ES" sz="1200" dirty="0" smtClean="0"/>
          </a:p>
          <a:p>
            <a:r>
              <a:rPr lang="es-ES" sz="1200" b="1" dirty="0" smtClean="0"/>
              <a:t>Output: </a:t>
            </a:r>
          </a:p>
          <a:p>
            <a:r>
              <a:rPr lang="es-ES" sz="1200" dirty="0" err="1" smtClean="0"/>
              <a:t>bool</a:t>
            </a:r>
            <a:r>
              <a:rPr lang="es-ES" sz="1200" b="1" dirty="0" smtClean="0"/>
              <a:t>	</a:t>
            </a:r>
            <a:r>
              <a:rPr lang="es-ES" sz="1200" dirty="0" smtClean="0"/>
              <a:t>True/False</a:t>
            </a:r>
            <a:endParaRPr lang="es-ES" sz="1200" dirty="0"/>
          </a:p>
        </p:txBody>
      </p:sp>
      <p:sp>
        <p:nvSpPr>
          <p:cNvPr id="85" name="Elipse 84"/>
          <p:cNvSpPr/>
          <p:nvPr/>
        </p:nvSpPr>
        <p:spPr>
          <a:xfrm>
            <a:off x="9085670" y="127823"/>
            <a:ext cx="363347" cy="330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0" name="Conector angular 99"/>
          <p:cNvCxnSpPr>
            <a:stCxn id="2" idx="3"/>
            <a:endCxn id="31" idx="0"/>
          </p:cNvCxnSpPr>
          <p:nvPr/>
        </p:nvCxnSpPr>
        <p:spPr>
          <a:xfrm flipV="1">
            <a:off x="7144391" y="2930279"/>
            <a:ext cx="2044142" cy="2601377"/>
          </a:xfrm>
          <a:prstGeom prst="bentConnector4">
            <a:avLst>
              <a:gd name="adj1" fmla="val 27668"/>
              <a:gd name="adj2" fmla="val 108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31" idx="1"/>
            <a:endCxn id="2" idx="0"/>
          </p:cNvCxnSpPr>
          <p:nvPr/>
        </p:nvCxnSpPr>
        <p:spPr>
          <a:xfrm rot="10800000" flipV="1">
            <a:off x="6435090" y="3097837"/>
            <a:ext cx="1840434" cy="2136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>
            <a:stCxn id="2" idx="1"/>
            <a:endCxn id="40" idx="0"/>
          </p:cNvCxnSpPr>
          <p:nvPr/>
        </p:nvCxnSpPr>
        <p:spPr>
          <a:xfrm rot="10800000" flipV="1">
            <a:off x="4895935" y="5531656"/>
            <a:ext cx="829854" cy="336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r 113"/>
          <p:cNvCxnSpPr>
            <a:stCxn id="2" idx="3"/>
            <a:endCxn id="34" idx="0"/>
          </p:cNvCxnSpPr>
          <p:nvPr/>
        </p:nvCxnSpPr>
        <p:spPr>
          <a:xfrm flipV="1">
            <a:off x="7144391" y="4117439"/>
            <a:ext cx="2148638" cy="1414217"/>
          </a:xfrm>
          <a:prstGeom prst="bentConnector4">
            <a:avLst>
              <a:gd name="adj1" fmla="val 22267"/>
              <a:gd name="adj2" fmla="val 109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>
            <a:stCxn id="34" idx="1"/>
            <a:endCxn id="2" idx="0"/>
          </p:cNvCxnSpPr>
          <p:nvPr/>
        </p:nvCxnSpPr>
        <p:spPr>
          <a:xfrm rot="10800000" flipV="1">
            <a:off x="6435090" y="4273101"/>
            <a:ext cx="1666156" cy="960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r 119"/>
          <p:cNvCxnSpPr>
            <a:stCxn id="2" idx="3"/>
            <a:endCxn id="39" idx="0"/>
          </p:cNvCxnSpPr>
          <p:nvPr/>
        </p:nvCxnSpPr>
        <p:spPr>
          <a:xfrm>
            <a:off x="7144391" y="5531656"/>
            <a:ext cx="2167044" cy="239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>
            <a:stCxn id="40" idx="2"/>
            <a:endCxn id="27" idx="0"/>
          </p:cNvCxnSpPr>
          <p:nvPr/>
        </p:nvCxnSpPr>
        <p:spPr>
          <a:xfrm flipH="1">
            <a:off x="4895934" y="6117716"/>
            <a:ext cx="1" cy="23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>
            <a:off x="9129761" y="6242365"/>
            <a:ext cx="363347" cy="3304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8" name="Conector recto de flecha 127"/>
          <p:cNvCxnSpPr>
            <a:stCxn id="39" idx="2"/>
            <a:endCxn id="126" idx="0"/>
          </p:cNvCxnSpPr>
          <p:nvPr/>
        </p:nvCxnSpPr>
        <p:spPr>
          <a:xfrm>
            <a:off x="9311435" y="6020476"/>
            <a:ext cx="0" cy="22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redondeado 144"/>
          <p:cNvSpPr/>
          <p:nvPr/>
        </p:nvSpPr>
        <p:spPr>
          <a:xfrm>
            <a:off x="8368820" y="2318602"/>
            <a:ext cx="1774794" cy="3643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Read</a:t>
            </a:r>
            <a:r>
              <a:rPr lang="es-ES" sz="1200" dirty="0" smtClean="0">
                <a:solidFill>
                  <a:schemeClr val="tx1"/>
                </a:solidFill>
              </a:rPr>
              <a:t> module </a:t>
            </a:r>
            <a:r>
              <a:rPr lang="es-ES" sz="1200" dirty="0" err="1" smtClean="0">
                <a:solidFill>
                  <a:schemeClr val="tx1"/>
                </a:solidFill>
              </a:rPr>
              <a:t>Properties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5" name="Conector angular 154"/>
          <p:cNvCxnSpPr>
            <a:stCxn id="145" idx="1"/>
            <a:endCxn id="2" idx="0"/>
          </p:cNvCxnSpPr>
          <p:nvPr/>
        </p:nvCxnSpPr>
        <p:spPr>
          <a:xfrm rot="10800000" flipV="1">
            <a:off x="6435090" y="2500797"/>
            <a:ext cx="1933730" cy="2733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>
            <a:stCxn id="2" idx="3"/>
            <a:endCxn id="145" idx="0"/>
          </p:cNvCxnSpPr>
          <p:nvPr/>
        </p:nvCxnSpPr>
        <p:spPr>
          <a:xfrm flipV="1">
            <a:off x="7144391" y="2318602"/>
            <a:ext cx="2111826" cy="3213054"/>
          </a:xfrm>
          <a:prstGeom prst="bentConnector4">
            <a:avLst>
              <a:gd name="adj1" fmla="val 28990"/>
              <a:gd name="adj2" fmla="val 107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225119" y="528543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YES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5205516" y="529158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NO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8064434" y="3495748"/>
            <a:ext cx="2383566" cy="387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Clear and Set </a:t>
            </a:r>
            <a:r>
              <a:rPr lang="es-ES" sz="1200" dirty="0" err="1" smtClean="0">
                <a:solidFill>
                  <a:schemeClr val="tx1"/>
                </a:solidFill>
              </a:rPr>
              <a:t>configuration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hand</a:t>
            </a:r>
            <a:r>
              <a:rPr lang="es-ES" sz="1200" dirty="0" smtClean="0">
                <a:solidFill>
                  <a:schemeClr val="tx1"/>
                </a:solidFill>
              </a:rPr>
              <a:t>/</a:t>
            </a:r>
            <a:r>
              <a:rPr lang="es-ES" sz="1200" dirty="0" err="1" smtClean="0">
                <a:solidFill>
                  <a:schemeClr val="tx1"/>
                </a:solidFill>
              </a:rPr>
              <a:t>arm</a:t>
            </a:r>
            <a:endParaRPr lang="es-ES" sz="1200" dirty="0" smtClean="0">
              <a:solidFill>
                <a:schemeClr val="tx1"/>
              </a:solidFill>
            </a:endParaRPr>
          </a:p>
        </p:txBody>
      </p:sp>
      <p:cxnSp>
        <p:nvCxnSpPr>
          <p:cNvPr id="69" name="Conector angular 68"/>
          <p:cNvCxnSpPr>
            <a:stCxn id="2" idx="3"/>
            <a:endCxn id="46" idx="0"/>
          </p:cNvCxnSpPr>
          <p:nvPr/>
        </p:nvCxnSpPr>
        <p:spPr>
          <a:xfrm flipV="1">
            <a:off x="7144391" y="3495748"/>
            <a:ext cx="2111826" cy="2035908"/>
          </a:xfrm>
          <a:prstGeom prst="bentConnector4">
            <a:avLst>
              <a:gd name="adj1" fmla="val 21783"/>
              <a:gd name="adj2" fmla="val 111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12439" y="4043089"/>
            <a:ext cx="36247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Probar si la búsqueda de los </a:t>
            </a:r>
            <a:r>
              <a:rPr lang="es-ES" sz="1600" dirty="0" err="1" smtClean="0"/>
              <a:t>modulos</a:t>
            </a:r>
            <a:r>
              <a:rPr lang="es-ES" sz="1600" dirty="0" smtClean="0"/>
              <a:t> BLE se pueden hacer en una sola iteración y no independiente para cada módulo</a:t>
            </a:r>
          </a:p>
          <a:p>
            <a:endParaRPr lang="es-ES" sz="1600" dirty="0"/>
          </a:p>
          <a:p>
            <a:r>
              <a:rPr lang="es-ES" sz="1600" dirty="0" smtClean="0"/>
              <a:t>Probar si esta función se puede hacer incluida en las funciones habilitar dedos o muñecas</a:t>
            </a:r>
          </a:p>
          <a:p>
            <a:endParaRPr lang="es-ES" sz="1600" dirty="0"/>
          </a:p>
          <a:p>
            <a:r>
              <a:rPr lang="es-ES" sz="1600" dirty="0" smtClean="0"/>
              <a:t>Probar si se puede asignar modo en caso de que no esté asignado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46455" y="2559225"/>
            <a:ext cx="1985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/>
              <a:t>InitAllModules</a:t>
            </a:r>
            <a:r>
              <a:rPr lang="es-ES" sz="1200" b="1" dirty="0" smtClean="0"/>
              <a:t>()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Output: </a:t>
            </a:r>
          </a:p>
          <a:p>
            <a:r>
              <a:rPr lang="es-ES" sz="1200" dirty="0" err="1" smtClean="0"/>
              <a:t>bool</a:t>
            </a:r>
            <a:r>
              <a:rPr lang="es-ES" sz="1200" b="1" dirty="0" smtClean="0"/>
              <a:t>	</a:t>
            </a:r>
            <a:r>
              <a:rPr lang="es-ES" sz="1200" dirty="0" smtClean="0"/>
              <a:t>True/False</a:t>
            </a:r>
            <a:endParaRPr lang="es-ES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768528" y="4612428"/>
            <a:ext cx="1068881" cy="297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initialized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Conector angular 98"/>
          <p:cNvCxnSpPr>
            <a:stCxn id="98" idx="2"/>
            <a:endCxn id="39" idx="0"/>
          </p:cNvCxnSpPr>
          <p:nvPr/>
        </p:nvCxnSpPr>
        <p:spPr>
          <a:xfrm rot="16200000" flipH="1">
            <a:off x="8876747" y="5336232"/>
            <a:ext cx="860910" cy="8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34" idx="2"/>
            <a:endCxn id="98" idx="0"/>
          </p:cNvCxnSpPr>
          <p:nvPr/>
        </p:nvCxnSpPr>
        <p:spPr>
          <a:xfrm>
            <a:off x="9293029" y="4428765"/>
            <a:ext cx="9940" cy="18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mbo 109"/>
          <p:cNvSpPr/>
          <p:nvPr/>
        </p:nvSpPr>
        <p:spPr>
          <a:xfrm>
            <a:off x="8542594" y="742853"/>
            <a:ext cx="1443348" cy="65478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Module </a:t>
            </a:r>
            <a:r>
              <a:rPr lang="es-ES" sz="1200" dirty="0" err="1" smtClean="0">
                <a:solidFill>
                  <a:schemeClr val="tx1"/>
                </a:solidFill>
              </a:rPr>
              <a:t>assigned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Conector recto de flecha 110"/>
          <p:cNvCxnSpPr>
            <a:stCxn id="85" idx="4"/>
            <a:endCxn id="110" idx="0"/>
          </p:cNvCxnSpPr>
          <p:nvPr/>
        </p:nvCxnSpPr>
        <p:spPr>
          <a:xfrm flipH="1">
            <a:off x="9264268" y="458256"/>
            <a:ext cx="3076" cy="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0" idx="2"/>
            <a:endCxn id="33" idx="0"/>
          </p:cNvCxnSpPr>
          <p:nvPr/>
        </p:nvCxnSpPr>
        <p:spPr>
          <a:xfrm flipH="1">
            <a:off x="9256217" y="1397640"/>
            <a:ext cx="8051" cy="30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8895256" y="1367829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YES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138" name="Conector angular 137"/>
          <p:cNvCxnSpPr>
            <a:stCxn id="110" idx="1"/>
            <a:endCxn id="40" idx="0"/>
          </p:cNvCxnSpPr>
          <p:nvPr/>
        </p:nvCxnSpPr>
        <p:spPr>
          <a:xfrm rot="10800000" flipV="1">
            <a:off x="4895936" y="1070246"/>
            <a:ext cx="3646659" cy="4797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5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adroTexto 96"/>
          <p:cNvSpPr txBox="1"/>
          <p:nvPr/>
        </p:nvSpPr>
        <p:spPr>
          <a:xfrm>
            <a:off x="98248" y="5364558"/>
            <a:ext cx="3624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Probar </a:t>
            </a:r>
            <a:r>
              <a:rPr lang="es-ES" sz="1600" smtClean="0"/>
              <a:t>si se pueden iniciar todos los modulos a la vez y uno por uno funciona bien</a:t>
            </a:r>
            <a:endParaRPr lang="es-ES" sz="1600" dirty="0" smtClean="0"/>
          </a:p>
        </p:txBody>
      </p:sp>
      <p:sp>
        <p:nvSpPr>
          <p:cNvPr id="32" name="Rectángulo redondeado 31"/>
          <p:cNvSpPr/>
          <p:nvPr/>
        </p:nvSpPr>
        <p:spPr>
          <a:xfrm>
            <a:off x="98248" y="102673"/>
            <a:ext cx="1457721" cy="479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tx1"/>
                </a:solidFill>
              </a:rPr>
              <a:t>Start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6084330" y="158256"/>
            <a:ext cx="363347" cy="330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Elipse 33"/>
          <p:cNvSpPr/>
          <p:nvPr/>
        </p:nvSpPr>
        <p:spPr>
          <a:xfrm>
            <a:off x="6092875" y="5364558"/>
            <a:ext cx="363347" cy="3304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ángulo redondeado 34"/>
          <p:cNvSpPr/>
          <p:nvPr/>
        </p:nvSpPr>
        <p:spPr>
          <a:xfrm>
            <a:off x="5120244" y="1675042"/>
            <a:ext cx="2291519" cy="277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tx1"/>
                </a:solidFill>
              </a:rPr>
              <a:t>Detect modules in 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mbo 45"/>
          <p:cNvSpPr/>
          <p:nvPr/>
        </p:nvSpPr>
        <p:spPr>
          <a:xfrm>
            <a:off x="5135822" y="2209740"/>
            <a:ext cx="2260362" cy="65478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tx1"/>
                </a:solidFill>
              </a:rPr>
              <a:t>Module is moduleName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ector recto de flecha 48"/>
          <p:cNvCxnSpPr>
            <a:stCxn id="35" idx="2"/>
            <a:endCxn id="46" idx="0"/>
          </p:cNvCxnSpPr>
          <p:nvPr/>
        </p:nvCxnSpPr>
        <p:spPr>
          <a:xfrm flipH="1">
            <a:off x="6266003" y="1952862"/>
            <a:ext cx="1" cy="25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redondeado 51"/>
          <p:cNvSpPr/>
          <p:nvPr/>
        </p:nvSpPr>
        <p:spPr>
          <a:xfrm>
            <a:off x="5074221" y="3322026"/>
            <a:ext cx="2383566" cy="311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tx1"/>
                </a:solidFill>
              </a:rPr>
              <a:t>Set Configurations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Conector recto de flecha 53"/>
          <p:cNvCxnSpPr>
            <a:stCxn id="46" idx="2"/>
            <a:endCxn id="52" idx="0"/>
          </p:cNvCxnSpPr>
          <p:nvPr/>
        </p:nvCxnSpPr>
        <p:spPr>
          <a:xfrm>
            <a:off x="6266003" y="2864527"/>
            <a:ext cx="1" cy="45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5723863" y="297016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YES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5074220" y="3827229"/>
            <a:ext cx="2383566" cy="311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tx1"/>
                </a:solidFill>
              </a:rPr>
              <a:t>Start data streaming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Conector angular 17"/>
          <p:cNvCxnSpPr>
            <a:stCxn id="46" idx="1"/>
            <a:endCxn id="34" idx="2"/>
          </p:cNvCxnSpPr>
          <p:nvPr/>
        </p:nvCxnSpPr>
        <p:spPr>
          <a:xfrm rot="10800000" flipH="1" flipV="1">
            <a:off x="5135821" y="2537133"/>
            <a:ext cx="957053" cy="2992641"/>
          </a:xfrm>
          <a:prstGeom prst="bentConnector3">
            <a:avLst>
              <a:gd name="adj1" fmla="val -105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4843691" y="2237657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NO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Rombo 18"/>
          <p:cNvSpPr/>
          <p:nvPr/>
        </p:nvSpPr>
        <p:spPr>
          <a:xfrm>
            <a:off x="5431934" y="706725"/>
            <a:ext cx="1668141" cy="51353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Is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assigned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>
            <a:stCxn id="33" idx="4"/>
            <a:endCxn id="19" idx="0"/>
          </p:cNvCxnSpPr>
          <p:nvPr/>
        </p:nvCxnSpPr>
        <p:spPr>
          <a:xfrm>
            <a:off x="6266004" y="488689"/>
            <a:ext cx="1" cy="21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9" idx="2"/>
            <a:endCxn id="35" idx="0"/>
          </p:cNvCxnSpPr>
          <p:nvPr/>
        </p:nvCxnSpPr>
        <p:spPr>
          <a:xfrm flipH="1">
            <a:off x="6266004" y="1220258"/>
            <a:ext cx="1" cy="45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5074220" y="4442389"/>
            <a:ext cx="2383566" cy="311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IsInitialized</a:t>
            </a:r>
            <a:r>
              <a:rPr lang="es-ES" sz="1200" dirty="0" smtClean="0">
                <a:solidFill>
                  <a:schemeClr val="tx1"/>
                </a:solidFill>
              </a:rPr>
              <a:t> = true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Conector angular 35"/>
          <p:cNvCxnSpPr>
            <a:stCxn id="19" idx="1"/>
            <a:endCxn id="34" idx="2"/>
          </p:cNvCxnSpPr>
          <p:nvPr/>
        </p:nvCxnSpPr>
        <p:spPr>
          <a:xfrm rot="10800000" flipH="1" flipV="1">
            <a:off x="5431933" y="963491"/>
            <a:ext cx="660941" cy="4566283"/>
          </a:xfrm>
          <a:prstGeom prst="bentConnector3">
            <a:avLst>
              <a:gd name="adj1" fmla="val -194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4851706" y="665818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NO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39" name="Conector recto de flecha 38"/>
          <p:cNvCxnSpPr>
            <a:stCxn id="52" idx="2"/>
            <a:endCxn id="47" idx="0"/>
          </p:cNvCxnSpPr>
          <p:nvPr/>
        </p:nvCxnSpPr>
        <p:spPr>
          <a:xfrm flipH="1">
            <a:off x="6266003" y="3633352"/>
            <a:ext cx="1" cy="19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47" idx="2"/>
            <a:endCxn id="30" idx="0"/>
          </p:cNvCxnSpPr>
          <p:nvPr/>
        </p:nvCxnSpPr>
        <p:spPr>
          <a:xfrm>
            <a:off x="6266003" y="4138555"/>
            <a:ext cx="0" cy="30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30" idx="2"/>
            <a:endCxn id="34" idx="0"/>
          </p:cNvCxnSpPr>
          <p:nvPr/>
        </p:nvCxnSpPr>
        <p:spPr>
          <a:xfrm>
            <a:off x="6266003" y="4753715"/>
            <a:ext cx="8546" cy="61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510612" y="242371"/>
            <a:ext cx="363347" cy="330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Elipse 26"/>
          <p:cNvSpPr/>
          <p:nvPr/>
        </p:nvSpPr>
        <p:spPr>
          <a:xfrm>
            <a:off x="7518290" y="6091354"/>
            <a:ext cx="363347" cy="3304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CuadroTexto 28"/>
          <p:cNvSpPr txBox="1"/>
          <p:nvPr/>
        </p:nvSpPr>
        <p:spPr>
          <a:xfrm>
            <a:off x="1" y="732192"/>
            <a:ext cx="2085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/>
              <a:t>EnableWirst</a:t>
            </a:r>
            <a:r>
              <a:rPr lang="es-ES" sz="1200" b="1" dirty="0" smtClean="0"/>
              <a:t>()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Input: </a:t>
            </a:r>
          </a:p>
          <a:p>
            <a:r>
              <a:rPr lang="es-ES" sz="1200" dirty="0" smtClean="0"/>
              <a:t>Module	</a:t>
            </a:r>
            <a:r>
              <a:rPr lang="es-ES" sz="1200" dirty="0" err="1" smtClean="0"/>
              <a:t>moduleName</a:t>
            </a:r>
            <a:endParaRPr lang="es-ES" sz="1200" dirty="0" smtClean="0"/>
          </a:p>
          <a:p>
            <a:r>
              <a:rPr lang="es-ES" sz="1200" dirty="0" smtClean="0"/>
              <a:t> </a:t>
            </a:r>
          </a:p>
          <a:p>
            <a:r>
              <a:rPr lang="es-ES" sz="1200" b="1" dirty="0" smtClean="0"/>
              <a:t>Output: </a:t>
            </a:r>
          </a:p>
          <a:p>
            <a:r>
              <a:rPr lang="es-ES" sz="1200" dirty="0" smtClean="0"/>
              <a:t>Short 	</a:t>
            </a:r>
            <a:r>
              <a:rPr lang="es-ES" sz="1200" dirty="0" err="1" smtClean="0"/>
              <a:t>Success</a:t>
            </a:r>
            <a:r>
              <a:rPr lang="es-ES" sz="1200" dirty="0" smtClean="0"/>
              <a:t>/</a:t>
            </a:r>
            <a:r>
              <a:rPr lang="es-ES" sz="1200" dirty="0" err="1" smtClean="0"/>
              <a:t>fail</a:t>
            </a:r>
            <a:endParaRPr lang="en-US" sz="12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698657" y="4017254"/>
            <a:ext cx="1987255" cy="277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Capture </a:t>
            </a:r>
            <a:r>
              <a:rPr lang="es-ES" sz="1200" dirty="0" err="1" smtClean="0">
                <a:solidFill>
                  <a:schemeClr val="tx1"/>
                </a:solidFill>
              </a:rPr>
              <a:t>Quartenion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value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onector angular 6"/>
          <p:cNvCxnSpPr>
            <a:stCxn id="26" idx="1"/>
            <a:endCxn id="87" idx="0"/>
          </p:cNvCxnSpPr>
          <p:nvPr/>
        </p:nvCxnSpPr>
        <p:spPr>
          <a:xfrm rot="10800000" flipV="1">
            <a:off x="4331852" y="1114993"/>
            <a:ext cx="2230252" cy="3179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redondeado 38"/>
          <p:cNvSpPr/>
          <p:nvPr/>
        </p:nvSpPr>
        <p:spPr>
          <a:xfrm>
            <a:off x="7022150" y="5374010"/>
            <a:ext cx="1340266" cy="2495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126410" y="92815"/>
            <a:ext cx="980630" cy="479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wrist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movement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ombo 25"/>
          <p:cNvSpPr/>
          <p:nvPr/>
        </p:nvSpPr>
        <p:spPr>
          <a:xfrm>
            <a:off x="6562104" y="787599"/>
            <a:ext cx="2260362" cy="65478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module </a:t>
            </a:r>
            <a:r>
              <a:rPr lang="es-ES" sz="1200" dirty="0" err="1" smtClean="0">
                <a:solidFill>
                  <a:schemeClr val="tx1"/>
                </a:solidFill>
              </a:rPr>
              <a:t>is</a:t>
            </a:r>
            <a:r>
              <a:rPr lang="es-ES" sz="1200" dirty="0" smtClean="0">
                <a:solidFill>
                  <a:schemeClr val="tx1"/>
                </a:solidFill>
              </a:rPr>
              <a:t> Hand </a:t>
            </a:r>
            <a:r>
              <a:rPr lang="es-ES" sz="1200" dirty="0" err="1" smtClean="0">
                <a:solidFill>
                  <a:schemeClr val="tx1"/>
                </a:solidFill>
              </a:rPr>
              <a:t>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Conector recto de flecha 40"/>
          <p:cNvCxnSpPr>
            <a:stCxn id="4" idx="4"/>
            <a:endCxn id="26" idx="0"/>
          </p:cNvCxnSpPr>
          <p:nvPr/>
        </p:nvCxnSpPr>
        <p:spPr>
          <a:xfrm flipH="1">
            <a:off x="7692285" y="572804"/>
            <a:ext cx="1" cy="21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8239" y="2589945"/>
            <a:ext cx="208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/>
              <a:t>EnableAllWirsts</a:t>
            </a:r>
            <a:r>
              <a:rPr lang="es-ES" sz="1200" b="1" dirty="0" smtClean="0"/>
              <a:t>()</a:t>
            </a:r>
          </a:p>
          <a:p>
            <a:r>
              <a:rPr lang="es-ES" sz="1200" dirty="0" smtClean="0"/>
              <a:t> </a:t>
            </a:r>
          </a:p>
          <a:p>
            <a:r>
              <a:rPr lang="es-ES" sz="1200" b="1" dirty="0" smtClean="0"/>
              <a:t>Output: </a:t>
            </a:r>
          </a:p>
          <a:p>
            <a:r>
              <a:rPr lang="es-ES" sz="1200" dirty="0" smtClean="0"/>
              <a:t>Short 	</a:t>
            </a:r>
            <a:r>
              <a:rPr lang="es-ES" sz="1200" dirty="0" err="1" smtClean="0"/>
              <a:t>Success</a:t>
            </a:r>
            <a:r>
              <a:rPr lang="es-ES" sz="1200" dirty="0" smtClean="0"/>
              <a:t>/</a:t>
            </a:r>
            <a:r>
              <a:rPr lang="es-ES" sz="1200" dirty="0" err="1" smtClean="0"/>
              <a:t>fail</a:t>
            </a:r>
            <a:endParaRPr lang="en-US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7232236" y="143557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YES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189538" y="88461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NO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8" name="Rombo 47"/>
          <p:cNvSpPr/>
          <p:nvPr/>
        </p:nvSpPr>
        <p:spPr>
          <a:xfrm>
            <a:off x="6567292" y="1629554"/>
            <a:ext cx="2260362" cy="65478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</a:t>
            </a:r>
            <a:r>
              <a:rPr lang="es-ES" sz="1200" dirty="0" smtClean="0">
                <a:solidFill>
                  <a:schemeClr val="tx1"/>
                </a:solidFill>
              </a:rPr>
              <a:t>odule </a:t>
            </a:r>
            <a:r>
              <a:rPr lang="es-ES" sz="1200" dirty="0" err="1" smtClean="0">
                <a:solidFill>
                  <a:schemeClr val="tx1"/>
                </a:solidFill>
              </a:rPr>
              <a:t>is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initialized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Conector recto de flecha 49"/>
          <p:cNvCxnSpPr>
            <a:stCxn id="26" idx="2"/>
            <a:endCxn id="48" idx="0"/>
          </p:cNvCxnSpPr>
          <p:nvPr/>
        </p:nvCxnSpPr>
        <p:spPr>
          <a:xfrm>
            <a:off x="7692285" y="1442386"/>
            <a:ext cx="5188" cy="1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7264469" y="332894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NO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1" name="Rectángulo redondeado 60"/>
          <p:cNvSpPr/>
          <p:nvPr/>
        </p:nvSpPr>
        <p:spPr>
          <a:xfrm>
            <a:off x="6500502" y="3543023"/>
            <a:ext cx="2383566" cy="311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Timeslot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wirst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Conector recto de flecha 61"/>
          <p:cNvCxnSpPr>
            <a:stCxn id="99" idx="2"/>
            <a:endCxn id="61" idx="0"/>
          </p:cNvCxnSpPr>
          <p:nvPr/>
        </p:nvCxnSpPr>
        <p:spPr>
          <a:xfrm flipH="1">
            <a:off x="7692285" y="3187201"/>
            <a:ext cx="8545" cy="35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61" idx="2"/>
            <a:endCxn id="30" idx="0"/>
          </p:cNvCxnSpPr>
          <p:nvPr/>
        </p:nvCxnSpPr>
        <p:spPr>
          <a:xfrm>
            <a:off x="7692285" y="3854349"/>
            <a:ext cx="0" cy="16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redondeado 74"/>
          <p:cNvSpPr/>
          <p:nvPr/>
        </p:nvSpPr>
        <p:spPr>
          <a:xfrm>
            <a:off x="6698656" y="4511533"/>
            <a:ext cx="1987255" cy="277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Update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wirst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movement</a:t>
            </a:r>
            <a:endParaRPr lang="es-ES" sz="1200" dirty="0" smtClean="0">
              <a:solidFill>
                <a:schemeClr val="tx1"/>
              </a:solidFill>
            </a:endParaRPr>
          </a:p>
        </p:txBody>
      </p:sp>
      <p:cxnSp>
        <p:nvCxnSpPr>
          <p:cNvPr id="76" name="Conector recto de flecha 75"/>
          <p:cNvCxnSpPr>
            <a:stCxn id="30" idx="2"/>
            <a:endCxn id="75" idx="0"/>
          </p:cNvCxnSpPr>
          <p:nvPr/>
        </p:nvCxnSpPr>
        <p:spPr>
          <a:xfrm flipH="1">
            <a:off x="7692284" y="4295074"/>
            <a:ext cx="1" cy="21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39" idx="2"/>
            <a:endCxn id="27" idx="0"/>
          </p:cNvCxnSpPr>
          <p:nvPr/>
        </p:nvCxnSpPr>
        <p:spPr>
          <a:xfrm rot="16200000" flipH="1">
            <a:off x="7462229" y="5853619"/>
            <a:ext cx="467788" cy="7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redondeado 86"/>
          <p:cNvSpPr/>
          <p:nvPr/>
        </p:nvSpPr>
        <p:spPr>
          <a:xfrm>
            <a:off x="3661719" y="4294055"/>
            <a:ext cx="1340266" cy="2495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CuadroTexto 96"/>
          <p:cNvSpPr txBox="1"/>
          <p:nvPr/>
        </p:nvSpPr>
        <p:spPr>
          <a:xfrm>
            <a:off x="36956" y="5429634"/>
            <a:ext cx="3624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Probar si se pueden habilitar las dos manos a la vez</a:t>
            </a:r>
          </a:p>
          <a:p>
            <a:endParaRPr lang="es-ES" sz="1600" dirty="0"/>
          </a:p>
          <a:p>
            <a:r>
              <a:rPr lang="es-ES" sz="1600" dirty="0" smtClean="0"/>
              <a:t>Probar si se puede inicializar modulo en caso de que no lo esté</a:t>
            </a:r>
          </a:p>
        </p:txBody>
      </p:sp>
      <p:sp>
        <p:nvSpPr>
          <p:cNvPr id="99" name="Rombo 98"/>
          <p:cNvSpPr/>
          <p:nvPr/>
        </p:nvSpPr>
        <p:spPr>
          <a:xfrm>
            <a:off x="6570649" y="2532414"/>
            <a:ext cx="2260362" cy="65478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w</a:t>
            </a:r>
            <a:r>
              <a:rPr lang="es-ES" sz="1200" dirty="0" err="1" smtClean="0">
                <a:solidFill>
                  <a:schemeClr val="tx1"/>
                </a:solidFill>
              </a:rPr>
              <a:t>rist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is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enabled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Conector recto de flecha 101"/>
          <p:cNvCxnSpPr>
            <a:stCxn id="48" idx="2"/>
            <a:endCxn id="99" idx="0"/>
          </p:cNvCxnSpPr>
          <p:nvPr/>
        </p:nvCxnSpPr>
        <p:spPr>
          <a:xfrm>
            <a:off x="7697473" y="2284341"/>
            <a:ext cx="3357" cy="2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207202" y="229790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YES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108" name="Conector angular 107"/>
          <p:cNvCxnSpPr>
            <a:stCxn id="99" idx="1"/>
            <a:endCxn id="87" idx="0"/>
          </p:cNvCxnSpPr>
          <p:nvPr/>
        </p:nvCxnSpPr>
        <p:spPr>
          <a:xfrm rot="10800000" flipV="1">
            <a:off x="4331853" y="2859807"/>
            <a:ext cx="2238797" cy="1434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redondeado 111"/>
          <p:cNvSpPr/>
          <p:nvPr/>
        </p:nvSpPr>
        <p:spPr>
          <a:xfrm>
            <a:off x="6698656" y="4922942"/>
            <a:ext cx="1987255" cy="277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wirst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enabled</a:t>
            </a:r>
            <a:endParaRPr lang="es-ES" sz="1200" dirty="0" smtClean="0">
              <a:solidFill>
                <a:schemeClr val="tx1"/>
              </a:solidFill>
            </a:endParaRPr>
          </a:p>
        </p:txBody>
      </p:sp>
      <p:cxnSp>
        <p:nvCxnSpPr>
          <p:cNvPr id="119" name="Conector recto de flecha 118"/>
          <p:cNvCxnSpPr>
            <a:stCxn id="75" idx="2"/>
            <a:endCxn id="112" idx="0"/>
          </p:cNvCxnSpPr>
          <p:nvPr/>
        </p:nvCxnSpPr>
        <p:spPr>
          <a:xfrm>
            <a:off x="7692284" y="4789353"/>
            <a:ext cx="0" cy="13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12" idx="2"/>
            <a:endCxn id="39" idx="0"/>
          </p:cNvCxnSpPr>
          <p:nvPr/>
        </p:nvCxnSpPr>
        <p:spPr>
          <a:xfrm flipH="1">
            <a:off x="7692283" y="5200762"/>
            <a:ext cx="1" cy="17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/>
          <p:cNvSpPr txBox="1"/>
          <p:nvPr/>
        </p:nvSpPr>
        <p:spPr>
          <a:xfrm>
            <a:off x="4866826" y="2684586"/>
            <a:ext cx="398748" cy="25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YES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144" name="Conector angular 143"/>
          <p:cNvCxnSpPr>
            <a:stCxn id="87" idx="2"/>
            <a:endCxn id="27" idx="2"/>
          </p:cNvCxnSpPr>
          <p:nvPr/>
        </p:nvCxnSpPr>
        <p:spPr>
          <a:xfrm rot="16200000" flipH="1">
            <a:off x="5068591" y="3806872"/>
            <a:ext cx="1712960" cy="3186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48" idx="1"/>
            <a:endCxn id="87" idx="0"/>
          </p:cNvCxnSpPr>
          <p:nvPr/>
        </p:nvCxnSpPr>
        <p:spPr>
          <a:xfrm rot="10800000" flipV="1">
            <a:off x="4331852" y="1956947"/>
            <a:ext cx="2235440" cy="2337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Texto 149"/>
          <p:cNvSpPr txBox="1"/>
          <p:nvPr/>
        </p:nvSpPr>
        <p:spPr>
          <a:xfrm>
            <a:off x="6189538" y="1706302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NO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3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1" y="732192"/>
            <a:ext cx="2085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/>
              <a:t>EnableFingers</a:t>
            </a:r>
            <a:r>
              <a:rPr lang="es-ES" sz="1200" b="1" dirty="0" smtClean="0"/>
              <a:t>()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Input: </a:t>
            </a:r>
          </a:p>
          <a:p>
            <a:r>
              <a:rPr lang="es-ES" sz="1200" dirty="0" smtClean="0"/>
              <a:t>Module	</a:t>
            </a:r>
            <a:r>
              <a:rPr lang="es-ES" sz="1200" dirty="0" err="1" smtClean="0"/>
              <a:t>moduleName</a:t>
            </a:r>
            <a:endParaRPr lang="es-ES" sz="1200" dirty="0" smtClean="0"/>
          </a:p>
          <a:p>
            <a:r>
              <a:rPr lang="es-ES" sz="1200" dirty="0" smtClean="0"/>
              <a:t> </a:t>
            </a:r>
          </a:p>
          <a:p>
            <a:r>
              <a:rPr lang="es-ES" sz="1200" b="1" dirty="0" smtClean="0"/>
              <a:t>Output: </a:t>
            </a:r>
          </a:p>
          <a:p>
            <a:r>
              <a:rPr lang="es-ES" sz="1200" dirty="0" smtClean="0"/>
              <a:t>Short 	</a:t>
            </a:r>
            <a:r>
              <a:rPr lang="es-ES" sz="1200" dirty="0" err="1" smtClean="0"/>
              <a:t>Success</a:t>
            </a:r>
            <a:r>
              <a:rPr lang="es-ES" sz="1200" dirty="0" smtClean="0"/>
              <a:t>/</a:t>
            </a:r>
            <a:r>
              <a:rPr lang="es-ES" sz="1200" dirty="0" err="1" smtClean="0"/>
              <a:t>fail</a:t>
            </a:r>
            <a:endParaRPr lang="en-US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8239" y="2589945"/>
            <a:ext cx="208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/>
              <a:t>EnableAllFingers</a:t>
            </a:r>
            <a:r>
              <a:rPr lang="es-ES" sz="1200" b="1" dirty="0" smtClean="0"/>
              <a:t>()</a:t>
            </a:r>
          </a:p>
          <a:p>
            <a:r>
              <a:rPr lang="es-ES" sz="1200" dirty="0" smtClean="0"/>
              <a:t> </a:t>
            </a:r>
          </a:p>
          <a:p>
            <a:r>
              <a:rPr lang="es-ES" sz="1200" b="1" dirty="0" smtClean="0"/>
              <a:t>Output: </a:t>
            </a:r>
          </a:p>
          <a:p>
            <a:r>
              <a:rPr lang="es-ES" sz="1200" dirty="0" smtClean="0"/>
              <a:t>Short 	</a:t>
            </a:r>
            <a:r>
              <a:rPr lang="es-ES" sz="1200" dirty="0" err="1" smtClean="0"/>
              <a:t>Success</a:t>
            </a:r>
            <a:r>
              <a:rPr lang="es-ES" sz="1200" dirty="0" smtClean="0"/>
              <a:t>/</a:t>
            </a:r>
            <a:r>
              <a:rPr lang="es-ES" sz="1200" dirty="0" err="1" smtClean="0"/>
              <a:t>fail</a:t>
            </a:r>
            <a:endParaRPr lang="en-US" sz="1200" dirty="0"/>
          </a:p>
        </p:txBody>
      </p:sp>
      <p:sp>
        <p:nvSpPr>
          <p:cNvPr id="97" name="CuadroTexto 96"/>
          <p:cNvSpPr txBox="1"/>
          <p:nvPr/>
        </p:nvSpPr>
        <p:spPr>
          <a:xfrm>
            <a:off x="36956" y="5429634"/>
            <a:ext cx="3624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Probar si se pueden habilitar los dedos de las dos manos a la vez</a:t>
            </a:r>
          </a:p>
          <a:p>
            <a:endParaRPr lang="es-ES" sz="1600" dirty="0"/>
          </a:p>
          <a:p>
            <a:r>
              <a:rPr lang="es-ES" sz="1600" dirty="0" smtClean="0"/>
              <a:t>Probar si se puede inicializar modulo en caso de que no lo esté</a:t>
            </a:r>
          </a:p>
        </p:txBody>
      </p:sp>
      <p:sp>
        <p:nvSpPr>
          <p:cNvPr id="31" name="Rectángulo redondeado 30"/>
          <p:cNvSpPr/>
          <p:nvPr/>
        </p:nvSpPr>
        <p:spPr>
          <a:xfrm>
            <a:off x="91870" y="100567"/>
            <a:ext cx="950718" cy="4885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finger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movement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7510612" y="242371"/>
            <a:ext cx="363347" cy="330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Elipse 32"/>
          <p:cNvSpPr/>
          <p:nvPr/>
        </p:nvSpPr>
        <p:spPr>
          <a:xfrm>
            <a:off x="7518290" y="6091354"/>
            <a:ext cx="363347" cy="3304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ángulo redondeado 33"/>
          <p:cNvSpPr/>
          <p:nvPr/>
        </p:nvSpPr>
        <p:spPr>
          <a:xfrm>
            <a:off x="6698657" y="4008787"/>
            <a:ext cx="1987255" cy="277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Capture </a:t>
            </a:r>
            <a:r>
              <a:rPr lang="es-ES" sz="1200" dirty="0" err="1" smtClean="0">
                <a:solidFill>
                  <a:schemeClr val="tx1"/>
                </a:solidFill>
              </a:rPr>
              <a:t>finger</a:t>
            </a:r>
            <a:r>
              <a:rPr lang="es-ES" sz="1200" dirty="0" smtClean="0">
                <a:solidFill>
                  <a:schemeClr val="tx1"/>
                </a:solidFill>
              </a:rPr>
              <a:t> Sensor </a:t>
            </a:r>
            <a:r>
              <a:rPr lang="es-ES" sz="1200" dirty="0" err="1" smtClean="0">
                <a:solidFill>
                  <a:schemeClr val="tx1"/>
                </a:solidFill>
              </a:rPr>
              <a:t>values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angular 34"/>
          <p:cNvCxnSpPr>
            <a:stCxn id="37" idx="1"/>
            <a:endCxn id="60" idx="0"/>
          </p:cNvCxnSpPr>
          <p:nvPr/>
        </p:nvCxnSpPr>
        <p:spPr>
          <a:xfrm rot="10800000" flipV="1">
            <a:off x="4331852" y="1114993"/>
            <a:ext cx="2230252" cy="3179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redondeado 35"/>
          <p:cNvSpPr/>
          <p:nvPr/>
        </p:nvSpPr>
        <p:spPr>
          <a:xfrm>
            <a:off x="7022150" y="5570564"/>
            <a:ext cx="1340266" cy="2495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mbo 36"/>
          <p:cNvSpPr/>
          <p:nvPr/>
        </p:nvSpPr>
        <p:spPr>
          <a:xfrm>
            <a:off x="6562104" y="787599"/>
            <a:ext cx="2260362" cy="65478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module </a:t>
            </a:r>
            <a:r>
              <a:rPr lang="es-ES" sz="1200" dirty="0" err="1" smtClean="0">
                <a:solidFill>
                  <a:schemeClr val="tx1"/>
                </a:solidFill>
              </a:rPr>
              <a:t>is</a:t>
            </a:r>
            <a:r>
              <a:rPr lang="es-ES" sz="1200" dirty="0" smtClean="0">
                <a:solidFill>
                  <a:schemeClr val="tx1"/>
                </a:solidFill>
              </a:rPr>
              <a:t> Hand </a:t>
            </a:r>
            <a:r>
              <a:rPr lang="es-ES" sz="1200" dirty="0" err="1" smtClean="0">
                <a:solidFill>
                  <a:schemeClr val="tx1"/>
                </a:solidFill>
              </a:rPr>
              <a:t>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Conector recto de flecha 37"/>
          <p:cNvCxnSpPr>
            <a:stCxn id="32" idx="4"/>
            <a:endCxn id="37" idx="0"/>
          </p:cNvCxnSpPr>
          <p:nvPr/>
        </p:nvCxnSpPr>
        <p:spPr>
          <a:xfrm flipH="1">
            <a:off x="7692285" y="572804"/>
            <a:ext cx="1" cy="21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7232236" y="143557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YES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6189538" y="88461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NO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4" name="Rombo 43"/>
          <p:cNvSpPr/>
          <p:nvPr/>
        </p:nvSpPr>
        <p:spPr>
          <a:xfrm>
            <a:off x="6567292" y="1629554"/>
            <a:ext cx="2260362" cy="65478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</a:t>
            </a:r>
            <a:r>
              <a:rPr lang="es-ES" sz="1200" dirty="0" smtClean="0">
                <a:solidFill>
                  <a:schemeClr val="tx1"/>
                </a:solidFill>
              </a:rPr>
              <a:t>odule </a:t>
            </a:r>
            <a:r>
              <a:rPr lang="es-ES" sz="1200" dirty="0" err="1" smtClean="0">
                <a:solidFill>
                  <a:schemeClr val="tx1"/>
                </a:solidFill>
              </a:rPr>
              <a:t>is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initialized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Conector recto de flecha 45"/>
          <p:cNvCxnSpPr>
            <a:stCxn id="37" idx="2"/>
            <a:endCxn id="44" idx="0"/>
          </p:cNvCxnSpPr>
          <p:nvPr/>
        </p:nvCxnSpPr>
        <p:spPr>
          <a:xfrm>
            <a:off x="7692285" y="1442386"/>
            <a:ext cx="5188" cy="1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264469" y="3252738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NO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6500502" y="3466821"/>
            <a:ext cx="2383566" cy="311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Timeslot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fingers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Conector recto de flecha 51"/>
          <p:cNvCxnSpPr>
            <a:stCxn id="63" idx="2"/>
            <a:endCxn id="51" idx="0"/>
          </p:cNvCxnSpPr>
          <p:nvPr/>
        </p:nvCxnSpPr>
        <p:spPr>
          <a:xfrm flipH="1">
            <a:off x="7692285" y="3187201"/>
            <a:ext cx="8545" cy="27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51" idx="2"/>
            <a:endCxn id="34" idx="0"/>
          </p:cNvCxnSpPr>
          <p:nvPr/>
        </p:nvCxnSpPr>
        <p:spPr>
          <a:xfrm>
            <a:off x="7692285" y="3778147"/>
            <a:ext cx="0" cy="23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/>
          <p:cNvCxnSpPr>
            <a:stCxn id="44" idx="1"/>
            <a:endCxn id="60" idx="0"/>
          </p:cNvCxnSpPr>
          <p:nvPr/>
        </p:nvCxnSpPr>
        <p:spPr>
          <a:xfrm rot="10800000" flipV="1">
            <a:off x="4331852" y="1956947"/>
            <a:ext cx="2235440" cy="2337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redondeado 56"/>
          <p:cNvSpPr/>
          <p:nvPr/>
        </p:nvSpPr>
        <p:spPr>
          <a:xfrm>
            <a:off x="6706336" y="5062822"/>
            <a:ext cx="1987255" cy="277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Update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fingers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movement</a:t>
            </a:r>
            <a:endParaRPr lang="es-ES" sz="1200" dirty="0" smtClean="0">
              <a:solidFill>
                <a:schemeClr val="tx1"/>
              </a:solidFill>
            </a:endParaRPr>
          </a:p>
        </p:txBody>
      </p:sp>
      <p:cxnSp>
        <p:nvCxnSpPr>
          <p:cNvPr id="59" name="Conector angular 58"/>
          <p:cNvCxnSpPr>
            <a:stCxn id="36" idx="2"/>
            <a:endCxn id="33" idx="0"/>
          </p:cNvCxnSpPr>
          <p:nvPr/>
        </p:nvCxnSpPr>
        <p:spPr>
          <a:xfrm rot="16200000" flipH="1">
            <a:off x="7560506" y="5951896"/>
            <a:ext cx="271234" cy="7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3661719" y="4294055"/>
            <a:ext cx="1340266" cy="2495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ombo 62"/>
          <p:cNvSpPr/>
          <p:nvPr/>
        </p:nvSpPr>
        <p:spPr>
          <a:xfrm>
            <a:off x="6570649" y="2532414"/>
            <a:ext cx="2260362" cy="65478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Fingers</a:t>
            </a:r>
            <a:r>
              <a:rPr lang="es-ES" sz="1200" dirty="0" smtClean="0">
                <a:solidFill>
                  <a:schemeClr val="tx1"/>
                </a:solidFill>
              </a:rPr>
              <a:t> are </a:t>
            </a:r>
            <a:r>
              <a:rPr lang="es-ES" sz="1200" dirty="0" err="1" smtClean="0">
                <a:solidFill>
                  <a:schemeClr val="tx1"/>
                </a:solidFill>
              </a:rPr>
              <a:t>enabled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Conector recto de flecha 63"/>
          <p:cNvCxnSpPr>
            <a:stCxn id="44" idx="2"/>
            <a:endCxn id="63" idx="0"/>
          </p:cNvCxnSpPr>
          <p:nvPr/>
        </p:nvCxnSpPr>
        <p:spPr>
          <a:xfrm>
            <a:off x="7697473" y="2284341"/>
            <a:ext cx="3357" cy="2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7207202" y="229790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YES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6698654" y="4483425"/>
            <a:ext cx="1987255" cy="277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fingers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enabled</a:t>
            </a:r>
            <a:endParaRPr lang="es-ES" sz="1200" dirty="0" smtClean="0">
              <a:solidFill>
                <a:schemeClr val="tx1"/>
              </a:solidFill>
            </a:endParaRPr>
          </a:p>
        </p:txBody>
      </p:sp>
      <p:cxnSp>
        <p:nvCxnSpPr>
          <p:cNvPr id="72" name="Conector recto de flecha 71"/>
          <p:cNvCxnSpPr>
            <a:stCxn id="57" idx="2"/>
            <a:endCxn id="36" idx="0"/>
          </p:cNvCxnSpPr>
          <p:nvPr/>
        </p:nvCxnSpPr>
        <p:spPr>
          <a:xfrm flipH="1">
            <a:off x="7692283" y="5340642"/>
            <a:ext cx="7681" cy="22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6257834" y="2626750"/>
            <a:ext cx="398748" cy="25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YES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80" name="Conector angular 79"/>
          <p:cNvCxnSpPr>
            <a:stCxn id="60" idx="2"/>
            <a:endCxn id="33" idx="2"/>
          </p:cNvCxnSpPr>
          <p:nvPr/>
        </p:nvCxnSpPr>
        <p:spPr>
          <a:xfrm rot="16200000" flipH="1">
            <a:off x="5068591" y="3806872"/>
            <a:ext cx="1712960" cy="3186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69" idx="2"/>
            <a:endCxn id="57" idx="0"/>
          </p:cNvCxnSpPr>
          <p:nvPr/>
        </p:nvCxnSpPr>
        <p:spPr>
          <a:xfrm>
            <a:off x="7692282" y="4761245"/>
            <a:ext cx="7682" cy="30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34" idx="2"/>
            <a:endCxn id="69" idx="0"/>
          </p:cNvCxnSpPr>
          <p:nvPr/>
        </p:nvCxnSpPr>
        <p:spPr>
          <a:xfrm flipH="1">
            <a:off x="7692282" y="4286607"/>
            <a:ext cx="3" cy="19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63" idx="1"/>
            <a:endCxn id="57" idx="0"/>
          </p:cNvCxnSpPr>
          <p:nvPr/>
        </p:nvCxnSpPr>
        <p:spPr>
          <a:xfrm rot="10800000" flipH="1" flipV="1">
            <a:off x="6570648" y="2859808"/>
            <a:ext cx="1129315" cy="2203014"/>
          </a:xfrm>
          <a:prstGeom prst="bentConnector4">
            <a:avLst>
              <a:gd name="adj1" fmla="val -20242"/>
              <a:gd name="adj2" fmla="val 92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4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1" y="732192"/>
            <a:ext cx="2085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/>
              <a:t>EnableThumbPruassure</a:t>
            </a:r>
            <a:r>
              <a:rPr lang="es-ES" sz="1200" b="1" dirty="0" smtClean="0"/>
              <a:t>()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Input: </a:t>
            </a:r>
          </a:p>
          <a:p>
            <a:r>
              <a:rPr lang="es-ES" sz="1200" dirty="0" smtClean="0"/>
              <a:t>Module	</a:t>
            </a:r>
            <a:r>
              <a:rPr lang="es-ES" sz="1200" dirty="0" err="1" smtClean="0"/>
              <a:t>moduleName</a:t>
            </a:r>
            <a:endParaRPr lang="es-ES" sz="1200" dirty="0" smtClean="0"/>
          </a:p>
          <a:p>
            <a:r>
              <a:rPr lang="es-ES" sz="1200" dirty="0" err="1" smtClean="0"/>
              <a:t>Int</a:t>
            </a:r>
            <a:r>
              <a:rPr lang="es-ES" sz="1200" dirty="0" smtClean="0"/>
              <a:t>	</a:t>
            </a:r>
            <a:r>
              <a:rPr lang="es-ES" sz="1200" dirty="0" err="1" smtClean="0"/>
              <a:t>TriggerValue</a:t>
            </a:r>
            <a:endParaRPr lang="es-ES" sz="1200" dirty="0" smtClean="0"/>
          </a:p>
          <a:p>
            <a:r>
              <a:rPr lang="es-ES" sz="1200" dirty="0" smtClean="0"/>
              <a:t> </a:t>
            </a:r>
          </a:p>
          <a:p>
            <a:r>
              <a:rPr lang="es-ES" sz="1200" b="1" dirty="0" smtClean="0"/>
              <a:t>Output: </a:t>
            </a:r>
          </a:p>
          <a:p>
            <a:r>
              <a:rPr lang="es-ES" sz="1200" dirty="0" smtClean="0"/>
              <a:t>Short 	</a:t>
            </a:r>
            <a:r>
              <a:rPr lang="es-ES" sz="1200" dirty="0" err="1" smtClean="0"/>
              <a:t>Success</a:t>
            </a:r>
            <a:r>
              <a:rPr lang="es-ES" sz="1200" dirty="0" smtClean="0"/>
              <a:t>/</a:t>
            </a:r>
            <a:r>
              <a:rPr lang="es-ES" sz="1200" dirty="0" err="1" smtClean="0"/>
              <a:t>fail</a:t>
            </a:r>
            <a:endParaRPr lang="en-US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8239" y="2589945"/>
            <a:ext cx="2085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 smtClean="0"/>
              <a:t>EnableAllThumbPruassure</a:t>
            </a:r>
            <a:r>
              <a:rPr lang="es-ES" sz="1200" b="1" dirty="0" smtClean="0"/>
              <a:t>()</a:t>
            </a:r>
          </a:p>
          <a:p>
            <a:r>
              <a:rPr lang="es-ES" sz="1200" b="1" dirty="0" smtClean="0"/>
              <a:t>()</a:t>
            </a:r>
          </a:p>
          <a:p>
            <a:r>
              <a:rPr lang="es-ES" sz="1200" dirty="0" smtClean="0"/>
              <a:t> </a:t>
            </a:r>
          </a:p>
          <a:p>
            <a:r>
              <a:rPr lang="es-ES" sz="1200" b="1" dirty="0" smtClean="0"/>
              <a:t>Output: </a:t>
            </a:r>
          </a:p>
          <a:p>
            <a:r>
              <a:rPr lang="es-ES" sz="1200" dirty="0" smtClean="0"/>
              <a:t>Short 	</a:t>
            </a:r>
            <a:r>
              <a:rPr lang="es-ES" sz="1200" dirty="0" err="1" smtClean="0"/>
              <a:t>Success</a:t>
            </a:r>
            <a:r>
              <a:rPr lang="es-ES" sz="1200" dirty="0" smtClean="0"/>
              <a:t>/</a:t>
            </a:r>
            <a:r>
              <a:rPr lang="es-ES" sz="1200" dirty="0" err="1" smtClean="0"/>
              <a:t>fail</a:t>
            </a:r>
            <a:endParaRPr lang="en-US" sz="1200" dirty="0"/>
          </a:p>
        </p:txBody>
      </p:sp>
      <p:sp>
        <p:nvSpPr>
          <p:cNvPr id="97" name="CuadroTexto 96"/>
          <p:cNvSpPr txBox="1"/>
          <p:nvPr/>
        </p:nvSpPr>
        <p:spPr>
          <a:xfrm>
            <a:off x="98248" y="5364558"/>
            <a:ext cx="3624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Probar si se pueden habilitar los dedos de las dos manos a la vez</a:t>
            </a:r>
          </a:p>
          <a:p>
            <a:endParaRPr lang="es-ES" sz="1600" dirty="0"/>
          </a:p>
          <a:p>
            <a:r>
              <a:rPr lang="es-ES" sz="1600" dirty="0" smtClean="0"/>
              <a:t>Probar si se puede inicializar modulo en caso de que no lo esté</a:t>
            </a:r>
          </a:p>
        </p:txBody>
      </p:sp>
      <p:sp>
        <p:nvSpPr>
          <p:cNvPr id="32" name="Rectángulo redondeado 31"/>
          <p:cNvSpPr/>
          <p:nvPr/>
        </p:nvSpPr>
        <p:spPr>
          <a:xfrm>
            <a:off x="98248" y="102673"/>
            <a:ext cx="1457721" cy="479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Enable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thumb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preassure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7510612" y="242371"/>
            <a:ext cx="363347" cy="330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Elipse 33"/>
          <p:cNvSpPr/>
          <p:nvPr/>
        </p:nvSpPr>
        <p:spPr>
          <a:xfrm>
            <a:off x="7504261" y="6417794"/>
            <a:ext cx="363347" cy="3304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ángulo redondeado 34"/>
          <p:cNvSpPr/>
          <p:nvPr/>
        </p:nvSpPr>
        <p:spPr>
          <a:xfrm>
            <a:off x="6553391" y="3933420"/>
            <a:ext cx="2291519" cy="277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Capture </a:t>
            </a:r>
            <a:r>
              <a:rPr lang="es-ES" sz="1200" dirty="0" err="1" smtClean="0">
                <a:solidFill>
                  <a:schemeClr val="tx1"/>
                </a:solidFill>
              </a:rPr>
              <a:t>Fingers</a:t>
            </a:r>
            <a:r>
              <a:rPr lang="es-ES" sz="1200" dirty="0" smtClean="0">
                <a:solidFill>
                  <a:schemeClr val="tx1"/>
                </a:solidFill>
              </a:rPr>
              <a:t> Sensor </a:t>
            </a:r>
            <a:r>
              <a:rPr lang="es-ES" sz="1200" dirty="0" err="1" smtClean="0">
                <a:solidFill>
                  <a:schemeClr val="tx1"/>
                </a:solidFill>
              </a:rPr>
              <a:t>value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Conector angular 35"/>
          <p:cNvCxnSpPr>
            <a:stCxn id="38" idx="1"/>
            <a:endCxn id="63" idx="0"/>
          </p:cNvCxnSpPr>
          <p:nvPr/>
        </p:nvCxnSpPr>
        <p:spPr>
          <a:xfrm rot="10800000" flipV="1">
            <a:off x="4331852" y="1114993"/>
            <a:ext cx="2230252" cy="3179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redondeado 36"/>
          <p:cNvSpPr/>
          <p:nvPr/>
        </p:nvSpPr>
        <p:spPr>
          <a:xfrm>
            <a:off x="7022152" y="5971053"/>
            <a:ext cx="1340266" cy="2495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ombo 37"/>
          <p:cNvSpPr/>
          <p:nvPr/>
        </p:nvSpPr>
        <p:spPr>
          <a:xfrm>
            <a:off x="6562104" y="787599"/>
            <a:ext cx="2260362" cy="65478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module </a:t>
            </a:r>
            <a:r>
              <a:rPr lang="es-ES" sz="1200" dirty="0" err="1" smtClean="0">
                <a:solidFill>
                  <a:schemeClr val="tx1"/>
                </a:solidFill>
              </a:rPr>
              <a:t>is</a:t>
            </a:r>
            <a:r>
              <a:rPr lang="es-ES" sz="1200" dirty="0" smtClean="0">
                <a:solidFill>
                  <a:schemeClr val="tx1"/>
                </a:solidFill>
              </a:rPr>
              <a:t> Hand </a:t>
            </a:r>
            <a:r>
              <a:rPr lang="es-ES" sz="1200" dirty="0" err="1" smtClean="0">
                <a:solidFill>
                  <a:schemeClr val="tx1"/>
                </a:solidFill>
              </a:rPr>
              <a:t>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Conector recto de flecha 39"/>
          <p:cNvCxnSpPr>
            <a:stCxn id="33" idx="4"/>
            <a:endCxn id="38" idx="0"/>
          </p:cNvCxnSpPr>
          <p:nvPr/>
        </p:nvCxnSpPr>
        <p:spPr>
          <a:xfrm flipH="1">
            <a:off x="7692285" y="572804"/>
            <a:ext cx="1" cy="21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7232236" y="143557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YES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6189538" y="884615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NO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6" name="Rombo 45"/>
          <p:cNvSpPr/>
          <p:nvPr/>
        </p:nvSpPr>
        <p:spPr>
          <a:xfrm>
            <a:off x="6567292" y="1629554"/>
            <a:ext cx="2260362" cy="65478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</a:t>
            </a:r>
            <a:r>
              <a:rPr lang="es-ES" sz="1200" dirty="0" smtClean="0">
                <a:solidFill>
                  <a:schemeClr val="tx1"/>
                </a:solidFill>
              </a:rPr>
              <a:t>odule </a:t>
            </a:r>
            <a:r>
              <a:rPr lang="es-ES" sz="1200" dirty="0" err="1" smtClean="0">
                <a:solidFill>
                  <a:schemeClr val="tx1"/>
                </a:solidFill>
              </a:rPr>
              <a:t>is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initialized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ector recto de flecha 48"/>
          <p:cNvCxnSpPr>
            <a:stCxn id="38" idx="2"/>
            <a:endCxn id="46" idx="0"/>
          </p:cNvCxnSpPr>
          <p:nvPr/>
        </p:nvCxnSpPr>
        <p:spPr>
          <a:xfrm>
            <a:off x="7692285" y="1442386"/>
            <a:ext cx="5188" cy="1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7248266" y="3166354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NO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6500502" y="3416018"/>
            <a:ext cx="2383566" cy="311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Timeslot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fingers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Conector recto de flecha 53"/>
          <p:cNvCxnSpPr>
            <a:stCxn id="64" idx="2"/>
            <a:endCxn id="52" idx="0"/>
          </p:cNvCxnSpPr>
          <p:nvPr/>
        </p:nvCxnSpPr>
        <p:spPr>
          <a:xfrm flipH="1">
            <a:off x="7692285" y="3187201"/>
            <a:ext cx="8545" cy="22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52" idx="2"/>
            <a:endCxn id="35" idx="0"/>
          </p:cNvCxnSpPr>
          <p:nvPr/>
        </p:nvCxnSpPr>
        <p:spPr>
          <a:xfrm>
            <a:off x="7692285" y="3727344"/>
            <a:ext cx="6866" cy="20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46" idx="1"/>
            <a:endCxn id="63" idx="0"/>
          </p:cNvCxnSpPr>
          <p:nvPr/>
        </p:nvCxnSpPr>
        <p:spPr>
          <a:xfrm rot="10800000" flipV="1">
            <a:off x="4331852" y="1956947"/>
            <a:ext cx="2235440" cy="2337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6147520" y="1704321"/>
            <a:ext cx="35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NO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60" name="Conector angular 59"/>
          <p:cNvCxnSpPr>
            <a:stCxn id="37" idx="2"/>
            <a:endCxn id="34" idx="0"/>
          </p:cNvCxnSpPr>
          <p:nvPr/>
        </p:nvCxnSpPr>
        <p:spPr>
          <a:xfrm rot="5400000">
            <a:off x="7590518" y="6316026"/>
            <a:ext cx="197185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redondeado 62"/>
          <p:cNvSpPr/>
          <p:nvPr/>
        </p:nvSpPr>
        <p:spPr>
          <a:xfrm>
            <a:off x="3661719" y="4294055"/>
            <a:ext cx="1340266" cy="2495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Return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mbo 63"/>
          <p:cNvSpPr/>
          <p:nvPr/>
        </p:nvSpPr>
        <p:spPr>
          <a:xfrm>
            <a:off x="6570649" y="2532414"/>
            <a:ext cx="2260362" cy="65478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Fingers</a:t>
            </a:r>
            <a:r>
              <a:rPr lang="es-ES" sz="1200" dirty="0" smtClean="0">
                <a:solidFill>
                  <a:schemeClr val="tx1"/>
                </a:solidFill>
              </a:rPr>
              <a:t> are </a:t>
            </a:r>
            <a:r>
              <a:rPr lang="es-ES" sz="1200" dirty="0" err="1" smtClean="0">
                <a:solidFill>
                  <a:schemeClr val="tx1"/>
                </a:solidFill>
              </a:rPr>
              <a:t>enabled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Conector recto de flecha 64"/>
          <p:cNvCxnSpPr>
            <a:stCxn id="46" idx="2"/>
            <a:endCxn id="64" idx="0"/>
          </p:cNvCxnSpPr>
          <p:nvPr/>
        </p:nvCxnSpPr>
        <p:spPr>
          <a:xfrm>
            <a:off x="7697473" y="2284341"/>
            <a:ext cx="3357" cy="2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7207202" y="2297906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YES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68" name="Conector angular 67"/>
          <p:cNvCxnSpPr>
            <a:stCxn id="64" idx="1"/>
            <a:endCxn id="103" idx="0"/>
          </p:cNvCxnSpPr>
          <p:nvPr/>
        </p:nvCxnSpPr>
        <p:spPr>
          <a:xfrm rot="10800000" flipH="1" flipV="1">
            <a:off x="6570648" y="2859808"/>
            <a:ext cx="1115285" cy="2146452"/>
          </a:xfrm>
          <a:prstGeom prst="bentConnector4">
            <a:avLst>
              <a:gd name="adj1" fmla="val -20497"/>
              <a:gd name="adj2" fmla="val 93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redondeado 69"/>
          <p:cNvSpPr/>
          <p:nvPr/>
        </p:nvSpPr>
        <p:spPr>
          <a:xfrm>
            <a:off x="6698657" y="4438119"/>
            <a:ext cx="1987255" cy="277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fingers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enabled</a:t>
            </a:r>
            <a:endParaRPr lang="es-ES" sz="1200" dirty="0" smtClean="0">
              <a:solidFill>
                <a:schemeClr val="tx1"/>
              </a:solidFill>
            </a:endParaRPr>
          </a:p>
        </p:txBody>
      </p:sp>
      <p:cxnSp>
        <p:nvCxnSpPr>
          <p:cNvPr id="72" name="Conector recto de flecha 71"/>
          <p:cNvCxnSpPr>
            <a:stCxn id="35" idx="2"/>
            <a:endCxn id="70" idx="0"/>
          </p:cNvCxnSpPr>
          <p:nvPr/>
        </p:nvCxnSpPr>
        <p:spPr>
          <a:xfrm flipH="1">
            <a:off x="7692285" y="4211240"/>
            <a:ext cx="6866" cy="22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6075743" y="2635032"/>
            <a:ext cx="398748" cy="25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tx2"/>
                </a:solidFill>
              </a:rPr>
              <a:t>YES</a:t>
            </a: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81" name="Conector angular 80"/>
          <p:cNvCxnSpPr>
            <a:stCxn id="63" idx="2"/>
            <a:endCxn id="34" idx="2"/>
          </p:cNvCxnSpPr>
          <p:nvPr/>
        </p:nvCxnSpPr>
        <p:spPr>
          <a:xfrm rot="16200000" flipH="1">
            <a:off x="4898356" y="3977106"/>
            <a:ext cx="2039400" cy="317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redondeado 102"/>
          <p:cNvSpPr/>
          <p:nvPr/>
        </p:nvSpPr>
        <p:spPr>
          <a:xfrm>
            <a:off x="6850372" y="5006260"/>
            <a:ext cx="1671123" cy="2778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preassure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trigger</a:t>
            </a:r>
            <a:endParaRPr lang="es-ES" sz="1200" dirty="0" smtClean="0">
              <a:solidFill>
                <a:schemeClr val="tx1"/>
              </a:solidFill>
            </a:endParaRPr>
          </a:p>
        </p:txBody>
      </p:sp>
      <p:cxnSp>
        <p:nvCxnSpPr>
          <p:cNvPr id="113" name="Conector recto de flecha 112"/>
          <p:cNvCxnSpPr>
            <a:stCxn id="70" idx="2"/>
            <a:endCxn id="103" idx="0"/>
          </p:cNvCxnSpPr>
          <p:nvPr/>
        </p:nvCxnSpPr>
        <p:spPr>
          <a:xfrm flipH="1">
            <a:off x="7685934" y="4715939"/>
            <a:ext cx="6351" cy="29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redondeado 123"/>
          <p:cNvSpPr/>
          <p:nvPr/>
        </p:nvSpPr>
        <p:spPr>
          <a:xfrm>
            <a:off x="6705522" y="5470437"/>
            <a:ext cx="1987255" cy="277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Set </a:t>
            </a:r>
            <a:r>
              <a:rPr lang="es-ES" sz="1200" dirty="0" err="1" smtClean="0">
                <a:solidFill>
                  <a:schemeClr val="tx1"/>
                </a:solidFill>
              </a:rPr>
              <a:t>preassure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enabled</a:t>
            </a:r>
            <a:endParaRPr lang="es-ES" sz="1200" dirty="0" smtClean="0">
              <a:solidFill>
                <a:schemeClr val="tx1"/>
              </a:solidFill>
            </a:endParaRPr>
          </a:p>
        </p:txBody>
      </p:sp>
      <p:cxnSp>
        <p:nvCxnSpPr>
          <p:cNvPr id="130" name="Conector recto de flecha 129"/>
          <p:cNvCxnSpPr>
            <a:stCxn id="103" idx="2"/>
            <a:endCxn id="124" idx="0"/>
          </p:cNvCxnSpPr>
          <p:nvPr/>
        </p:nvCxnSpPr>
        <p:spPr>
          <a:xfrm>
            <a:off x="7685934" y="5284080"/>
            <a:ext cx="13216" cy="18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stCxn id="124" idx="2"/>
            <a:endCxn id="37" idx="0"/>
          </p:cNvCxnSpPr>
          <p:nvPr/>
        </p:nvCxnSpPr>
        <p:spPr>
          <a:xfrm flipH="1">
            <a:off x="7692285" y="5748257"/>
            <a:ext cx="6865" cy="22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6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-1"/>
            <a:ext cx="2353733" cy="6714067"/>
          </a:xfrm>
        </p:spPr>
        <p:txBody>
          <a:bodyPr>
            <a:noAutofit/>
          </a:bodyPr>
          <a:lstStyle/>
          <a:p>
            <a:r>
              <a:rPr lang="es-ES" sz="1400" b="1" dirty="0" err="1" smtClean="0"/>
              <a:t>Captoglove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class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dirty="0" err="1" smtClean="0"/>
              <a:t>Attributes</a:t>
            </a:r>
            <a:r>
              <a:rPr lang="es-ES" sz="1400" dirty="0" smtClean="0"/>
              <a:t>:</a:t>
            </a:r>
          </a:p>
          <a:p>
            <a:pPr marL="0" indent="0">
              <a:buNone/>
            </a:pPr>
            <a:r>
              <a:rPr lang="es-ES" sz="1400" b="1" dirty="0" smtClean="0"/>
              <a:t>Module </a:t>
            </a:r>
            <a:r>
              <a:rPr lang="es-ES" sz="1400" b="1" dirty="0" err="1" smtClean="0"/>
              <a:t>RightHand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b="1" dirty="0" smtClean="0"/>
              <a:t>Module </a:t>
            </a:r>
            <a:r>
              <a:rPr lang="es-ES" sz="1400" b="1" dirty="0" err="1"/>
              <a:t>L</a:t>
            </a:r>
            <a:r>
              <a:rPr lang="es-ES" sz="1400" b="1" dirty="0" err="1" smtClean="0"/>
              <a:t>eftHand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b="1" dirty="0" smtClean="0"/>
              <a:t>Module </a:t>
            </a:r>
            <a:r>
              <a:rPr lang="es-ES" sz="1400" b="1" dirty="0" err="1"/>
              <a:t>R</a:t>
            </a:r>
            <a:r>
              <a:rPr lang="es-ES" sz="1400" b="1" dirty="0" err="1" smtClean="0"/>
              <a:t>ightArm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b="1" dirty="0" smtClean="0"/>
              <a:t>Module </a:t>
            </a:r>
            <a:r>
              <a:rPr lang="es-ES" sz="1400" b="1" dirty="0" err="1"/>
              <a:t>L</a:t>
            </a:r>
            <a:r>
              <a:rPr lang="es-ES" sz="1400" b="1" dirty="0" err="1" smtClean="0"/>
              <a:t>etfArm</a:t>
            </a:r>
            <a:endParaRPr lang="es-ES" sz="1400" b="1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 err="1" smtClean="0"/>
              <a:t>Methods</a:t>
            </a:r>
            <a:r>
              <a:rPr lang="es-ES" sz="1400" dirty="0" smtClean="0"/>
              <a:t>: </a:t>
            </a:r>
          </a:p>
          <a:p>
            <a:pPr marL="0" indent="0">
              <a:buNone/>
            </a:pPr>
            <a:r>
              <a:rPr lang="es-ES" sz="1400" dirty="0" err="1" smtClean="0"/>
              <a:t>InitAllModules</a:t>
            </a:r>
            <a:endParaRPr lang="es-ES" sz="1400" dirty="0" smtClean="0"/>
          </a:p>
          <a:p>
            <a:pPr marL="0" indent="0">
              <a:buNone/>
            </a:pPr>
            <a:r>
              <a:rPr lang="es-ES" sz="1400" dirty="0" err="1" smtClean="0"/>
              <a:t>StopAllModules</a:t>
            </a:r>
            <a:endParaRPr lang="es-ES" sz="14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 err="1" smtClean="0"/>
              <a:t>GetInitializedModules</a:t>
            </a:r>
            <a:endParaRPr lang="es-ES" sz="1400" dirty="0" smtClean="0"/>
          </a:p>
          <a:p>
            <a:pPr marL="0" indent="0">
              <a:buNone/>
            </a:pPr>
            <a:r>
              <a:rPr lang="es-ES" sz="1400" dirty="0" err="1" smtClean="0"/>
              <a:t>GetAssignedModules</a:t>
            </a:r>
            <a:endParaRPr lang="es-ES" sz="1400" dirty="0" smtClean="0"/>
          </a:p>
          <a:p>
            <a:pPr marL="0" indent="0">
              <a:buNone/>
            </a:pPr>
            <a:r>
              <a:rPr lang="es-ES" sz="1400" dirty="0" err="1" smtClean="0"/>
              <a:t>GetEmptyModules</a:t>
            </a:r>
            <a:endParaRPr lang="es-ES" sz="14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r>
              <a:rPr lang="es-ES" sz="1400" dirty="0" err="1" smtClean="0"/>
              <a:t>EnableAllWirsts</a:t>
            </a:r>
            <a:endParaRPr lang="es-ES" sz="1400" dirty="0" smtClean="0"/>
          </a:p>
          <a:p>
            <a:pPr marL="0" indent="0">
              <a:buNone/>
            </a:pPr>
            <a:r>
              <a:rPr lang="es-ES" sz="1400" dirty="0" err="1" smtClean="0"/>
              <a:t>DisableAllWirsts</a:t>
            </a:r>
            <a:endParaRPr lang="es-ES" sz="1400" dirty="0" smtClean="0"/>
          </a:p>
          <a:p>
            <a:pPr marL="0" indent="0">
              <a:buNone/>
            </a:pPr>
            <a:r>
              <a:rPr lang="es-ES" sz="1400" dirty="0" err="1" smtClean="0"/>
              <a:t>EnableAllFingers</a:t>
            </a:r>
            <a:endParaRPr lang="es-ES" sz="1400" dirty="0" smtClean="0"/>
          </a:p>
          <a:p>
            <a:pPr marL="0" indent="0">
              <a:buNone/>
            </a:pPr>
            <a:r>
              <a:rPr lang="es-ES" sz="1400" dirty="0" err="1" smtClean="0"/>
              <a:t>DisableAllFingers</a:t>
            </a:r>
            <a:endParaRPr lang="es-ES" sz="1400" dirty="0"/>
          </a:p>
          <a:p>
            <a:pPr marL="0" indent="0">
              <a:buNone/>
            </a:pPr>
            <a:r>
              <a:rPr lang="es-ES" sz="1400" dirty="0" err="1" smtClean="0"/>
              <a:t>EnableAllPreassureSensors</a:t>
            </a:r>
            <a:endParaRPr lang="es-ES" sz="1400" dirty="0" smtClean="0"/>
          </a:p>
          <a:p>
            <a:pPr marL="0" indent="0">
              <a:buNone/>
            </a:pPr>
            <a:r>
              <a:rPr lang="es-ES" sz="1400" dirty="0" err="1" smtClean="0"/>
              <a:t>DisableAllPreassureSensors</a:t>
            </a:r>
            <a:endParaRPr lang="es-ES" sz="14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819401" y="0"/>
            <a:ext cx="4034326" cy="6997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 smtClean="0"/>
              <a:t>Module </a:t>
            </a:r>
            <a:r>
              <a:rPr lang="es-ES" sz="1400" b="1" dirty="0" err="1" smtClean="0"/>
              <a:t>class</a:t>
            </a:r>
            <a:endParaRPr lang="es-ES" sz="1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 err="1" smtClean="0"/>
              <a:t>Attributes</a:t>
            </a:r>
            <a:r>
              <a:rPr lang="es-ES" sz="1400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 err="1" smtClean="0"/>
              <a:t>Int</a:t>
            </a:r>
            <a:r>
              <a:rPr lang="es-ES" sz="1400" b="1" dirty="0" smtClean="0"/>
              <a:t> 	</a:t>
            </a:r>
            <a:r>
              <a:rPr lang="es-ES" sz="1400" b="1" dirty="0" err="1" smtClean="0"/>
              <a:t>nModule</a:t>
            </a:r>
            <a:r>
              <a:rPr lang="es-ES" sz="1400" b="1" dirty="0" smtClean="0"/>
              <a:t> 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 err="1" smtClean="0"/>
              <a:t>String</a:t>
            </a:r>
            <a:r>
              <a:rPr lang="es-ES" sz="1400" b="1" dirty="0" smtClean="0"/>
              <a:t> 	</a:t>
            </a:r>
            <a:r>
              <a:rPr lang="es-ES" sz="1400" b="1" dirty="0" err="1" smtClean="0"/>
              <a:t>sModuleName</a:t>
            </a:r>
            <a:endParaRPr lang="es-ES" sz="1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 err="1" smtClean="0"/>
              <a:t>Type</a:t>
            </a:r>
            <a:r>
              <a:rPr lang="es-ES" sz="1400" b="1" dirty="0" smtClean="0"/>
              <a:t> 	</a:t>
            </a:r>
            <a:r>
              <a:rPr lang="es-ES" sz="1400" b="1" dirty="0" err="1" smtClean="0"/>
              <a:t>enModuleType</a:t>
            </a:r>
            <a:endParaRPr lang="es-ES" sz="1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 err="1" smtClean="0"/>
              <a:t>Bool</a:t>
            </a:r>
            <a:r>
              <a:rPr lang="es-ES" sz="1400" b="1" dirty="0" smtClean="0"/>
              <a:t>	</a:t>
            </a:r>
            <a:r>
              <a:rPr lang="es-ES" sz="1400" b="1" dirty="0" err="1" smtClean="0"/>
              <a:t>bIsAssigned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b="1" dirty="0" err="1" smtClean="0"/>
              <a:t>Bool</a:t>
            </a:r>
            <a:r>
              <a:rPr lang="es-ES" sz="1400" b="1" dirty="0" smtClean="0"/>
              <a:t>	</a:t>
            </a:r>
            <a:r>
              <a:rPr lang="es-ES" sz="1400" b="1" dirty="0" err="1" smtClean="0"/>
              <a:t>bIsInitialized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b="1" dirty="0" err="1" smtClean="0"/>
              <a:t>Int</a:t>
            </a:r>
            <a:r>
              <a:rPr lang="es-ES" sz="1400" b="1" dirty="0" smtClean="0"/>
              <a:t>	</a:t>
            </a:r>
            <a:r>
              <a:rPr lang="es-ES" sz="1400" b="1" dirty="0" err="1" smtClean="0"/>
              <a:t>nPreassureTrigger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b="1" dirty="0" err="1" smtClean="0"/>
              <a:t>Transform</a:t>
            </a:r>
            <a:r>
              <a:rPr lang="es-ES" sz="1400" b="1" dirty="0" smtClean="0"/>
              <a:t>	</a:t>
            </a:r>
            <a:r>
              <a:rPr lang="es-ES" sz="1400" b="1" dirty="0" err="1" smtClean="0"/>
              <a:t>model</a:t>
            </a:r>
            <a:endParaRPr lang="es-ES" sz="14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 err="1" smtClean="0"/>
              <a:t>Methods</a:t>
            </a:r>
            <a:r>
              <a:rPr lang="es-ES" sz="1400" dirty="0" smtClean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 err="1" smtClean="0"/>
              <a:t>SetModuleID</a:t>
            </a:r>
            <a:endParaRPr lang="es-ES" sz="1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 err="1" smtClean="0"/>
              <a:t>Get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ModuleID</a:t>
            </a:r>
            <a:endParaRPr lang="es-ES" sz="1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 err="1" smtClean="0"/>
              <a:t>SetModuleName</a:t>
            </a:r>
            <a:endParaRPr lang="es-ES" sz="1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 err="1" smtClean="0"/>
              <a:t>GetModuleName</a:t>
            </a:r>
            <a:endParaRPr lang="es-ES" sz="1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 err="1" smtClean="0"/>
              <a:t>SetModuleType</a:t>
            </a:r>
            <a:endParaRPr lang="es-ES" sz="1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 err="1" smtClean="0"/>
              <a:t>GetModuleType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b="1" dirty="0" err="1" smtClean="0"/>
              <a:t>SetIsAssigned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b="1" dirty="0" err="1" smtClean="0"/>
              <a:t>GetIsAssigned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b="1" dirty="0" err="1" smtClean="0"/>
              <a:t>SetIsInitialized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b="1" dirty="0" err="1" smtClean="0"/>
              <a:t>GetIsInitialized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b="1" dirty="0" err="1" smtClean="0"/>
              <a:t>SetPreassureTrigger</a:t>
            </a:r>
            <a:endParaRPr lang="es-ES" sz="1400" b="1" dirty="0" smtClean="0"/>
          </a:p>
          <a:p>
            <a:pPr marL="0" indent="0">
              <a:buNone/>
            </a:pPr>
            <a:r>
              <a:rPr lang="es-ES" sz="1400" b="1" dirty="0" err="1" smtClean="0"/>
              <a:t>GetPreassureTrigger</a:t>
            </a:r>
            <a:endParaRPr lang="es-ES" sz="1400" b="1" dirty="0" smtClean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605748" y="1051878"/>
            <a:ext cx="211480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 smtClean="0"/>
              <a:t>Enum</a:t>
            </a:r>
            <a:r>
              <a:rPr lang="es-ES" sz="1400" b="1" dirty="0" smtClean="0"/>
              <a:t> TYPE{</a:t>
            </a:r>
          </a:p>
          <a:p>
            <a:r>
              <a:rPr lang="es-ES" sz="1400" b="1" dirty="0" smtClean="0"/>
              <a:t>TYPE_RIGHT_HAND</a:t>
            </a:r>
          </a:p>
          <a:p>
            <a:r>
              <a:rPr lang="es-ES" sz="1400" b="1" dirty="0" smtClean="0"/>
              <a:t>TYPE_LEFT_HAND</a:t>
            </a:r>
          </a:p>
          <a:p>
            <a:r>
              <a:rPr lang="es-ES" sz="1400" b="1" dirty="0" smtClean="0"/>
              <a:t>TYPE_RIGHT_ARM</a:t>
            </a:r>
          </a:p>
          <a:p>
            <a:r>
              <a:rPr lang="es-ES" sz="1400" b="1" dirty="0" smtClean="0"/>
              <a:t>TYPE_NULL}</a:t>
            </a:r>
          </a:p>
          <a:p>
            <a:endParaRPr lang="es-ES" sz="1400" b="1" dirty="0"/>
          </a:p>
          <a:p>
            <a:endParaRPr lang="es-ES" sz="1400" b="1" dirty="0" smtClean="0"/>
          </a:p>
          <a:p>
            <a:endParaRPr lang="es-ES" sz="1400" b="1" dirty="0"/>
          </a:p>
          <a:p>
            <a:endParaRPr lang="es-ES" sz="1400" b="1" dirty="0" smtClean="0"/>
          </a:p>
          <a:p>
            <a:endParaRPr lang="es-ES" sz="1400" b="1" dirty="0"/>
          </a:p>
          <a:p>
            <a:endParaRPr lang="es-ES" sz="1400" b="1" dirty="0" smtClean="0"/>
          </a:p>
          <a:p>
            <a:endParaRPr lang="es-ES" sz="1400" b="1" dirty="0"/>
          </a:p>
          <a:p>
            <a:endParaRPr lang="es-ES" sz="1400" b="1" dirty="0"/>
          </a:p>
          <a:p>
            <a:r>
              <a:rPr lang="es-ES" sz="1400" b="1" dirty="0" smtClean="0"/>
              <a:t>In </a:t>
            </a:r>
            <a:r>
              <a:rPr lang="es-ES" sz="1400" b="1" dirty="0" err="1" smtClean="0"/>
              <a:t>bold</a:t>
            </a:r>
            <a:r>
              <a:rPr lang="es-ES" sz="1400" b="1" dirty="0" smtClean="0"/>
              <a:t> = </a:t>
            </a:r>
            <a:r>
              <a:rPr lang="es-ES" sz="1400" b="1" dirty="0" err="1" smtClean="0"/>
              <a:t>implemented</a:t>
            </a:r>
            <a:r>
              <a:rPr lang="es-ES" sz="1400" b="1" dirty="0" smtClean="0"/>
              <a:t> </a:t>
            </a:r>
          </a:p>
          <a:p>
            <a:endParaRPr lang="es-ES" sz="1400" b="1" dirty="0"/>
          </a:p>
          <a:p>
            <a:endParaRPr lang="es-ES" sz="1400" b="1" dirty="0" smtClean="0"/>
          </a:p>
          <a:p>
            <a:r>
              <a:rPr lang="es-ES" sz="1400" b="1" dirty="0" smtClean="0"/>
              <a:t>Crear </a:t>
            </a:r>
            <a:r>
              <a:rPr lang="es-ES" sz="1400" b="1" dirty="0" err="1" smtClean="0"/>
              <a:t>modulos</a:t>
            </a:r>
            <a:r>
              <a:rPr lang="es-ES" sz="1400" b="1" dirty="0" smtClean="0"/>
              <a:t> aparte para manos y brazos y evitar validaciones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707466" y="3168121"/>
            <a:ext cx="2836333" cy="382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400" b="1" dirty="0" err="1" smtClean="0"/>
              <a:t>Start</a:t>
            </a:r>
            <a:endParaRPr lang="es-ES" sz="14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400" b="1" dirty="0" err="1" smtClean="0"/>
              <a:t>StopModule</a:t>
            </a:r>
            <a:endParaRPr lang="es-ES" sz="1400" b="1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400" b="1" dirty="0" err="1" smtClean="0"/>
              <a:t>SetModel</a:t>
            </a:r>
            <a:endParaRPr lang="es-ES" sz="1400" b="1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400" b="1" dirty="0" err="1" smtClean="0"/>
              <a:t>GetModel</a:t>
            </a:r>
            <a:endParaRPr lang="es-ES" sz="14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400" b="1" dirty="0" err="1" smtClean="0"/>
              <a:t>Wirst</a:t>
            </a:r>
            <a:endParaRPr lang="es-ES" sz="14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400" dirty="0" err="1" smtClean="0"/>
              <a:t>Fingers</a:t>
            </a:r>
            <a:endParaRPr lang="es-ES" sz="14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400" dirty="0" err="1"/>
              <a:t>DisableFingers</a:t>
            </a:r>
            <a:endParaRPr lang="es-ES" sz="14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400" dirty="0" err="1"/>
              <a:t>EnablePreassureSensor</a:t>
            </a:r>
            <a:endParaRPr lang="es-ES" sz="14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400" dirty="0" err="1"/>
              <a:t>DisablePreassureSensor</a:t>
            </a:r>
            <a:endParaRPr lang="es-ES" sz="14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400" dirty="0" err="1" smtClean="0"/>
              <a:t>TracePreassureTrigger</a:t>
            </a:r>
            <a:endParaRPr lang="es-ES" sz="1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539843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15349</TotalTime>
  <Words>650</Words>
  <Application>Microsoft Office PowerPoint</Application>
  <PresentationFormat>Panorámica</PresentationFormat>
  <Paragraphs>254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Moreno</dc:creator>
  <cp:lastModifiedBy>Laura Moreno</cp:lastModifiedBy>
  <cp:revision>98</cp:revision>
  <dcterms:created xsi:type="dcterms:W3CDTF">2020-04-02T12:31:13Z</dcterms:created>
  <dcterms:modified xsi:type="dcterms:W3CDTF">2020-04-13T04:41:26Z</dcterms:modified>
</cp:coreProperties>
</file>