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8" r:id="rId9"/>
    <p:sldId id="269" r:id="rId10"/>
    <p:sldId id="270" r:id="rId11"/>
    <p:sldId id="271" r:id="rId12"/>
    <p:sldId id="272" r:id="rId13"/>
    <p:sldId id="263" r:id="rId14"/>
    <p:sldId id="261" r:id="rId15"/>
    <p:sldId id="262" r:id="rId16"/>
    <p:sldId id="264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369C9B-8684-42E0-AC84-34C360937CC2}" v="709" dt="2020-11-20T19:08:11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da Cakir" userId="09215107-a6f8-4388-a6db-c1436f0ac2d9" providerId="ADAL" clId="{BA369C9B-8684-42E0-AC84-34C360937CC2}"/>
    <pc:docChg chg="undo custSel mod addSld delSld modSld sldOrd">
      <pc:chgData name="Verda Cakir" userId="09215107-a6f8-4388-a6db-c1436f0ac2d9" providerId="ADAL" clId="{BA369C9B-8684-42E0-AC84-34C360937CC2}" dt="2020-11-20T19:08:10.999" v="3397" actId="20577"/>
      <pc:docMkLst>
        <pc:docMk/>
      </pc:docMkLst>
      <pc:sldChg chg="addSp modSp add mod setBg">
        <pc:chgData name="Verda Cakir" userId="09215107-a6f8-4388-a6db-c1436f0ac2d9" providerId="ADAL" clId="{BA369C9B-8684-42E0-AC84-34C360937CC2}" dt="2020-11-20T14:44:15.295" v="2533" actId="26606"/>
        <pc:sldMkLst>
          <pc:docMk/>
          <pc:sldMk cId="2485032727" sldId="256"/>
        </pc:sldMkLst>
        <pc:spChg chg="mod">
          <ac:chgData name="Verda Cakir" userId="09215107-a6f8-4388-a6db-c1436f0ac2d9" providerId="ADAL" clId="{BA369C9B-8684-42E0-AC84-34C360937CC2}" dt="2020-11-20T14:44:15.295" v="2533" actId="26606"/>
          <ac:spMkLst>
            <pc:docMk/>
            <pc:sldMk cId="2485032727" sldId="256"/>
            <ac:spMk id="2" creationId="{B7E38BF1-D710-455C-BC18-7F2F7568BA17}"/>
          </ac:spMkLst>
        </pc:spChg>
        <pc:spChg chg="mod">
          <ac:chgData name="Verda Cakir" userId="09215107-a6f8-4388-a6db-c1436f0ac2d9" providerId="ADAL" clId="{BA369C9B-8684-42E0-AC84-34C360937CC2}" dt="2020-11-20T14:44:15.295" v="2533" actId="26606"/>
          <ac:spMkLst>
            <pc:docMk/>
            <pc:sldMk cId="2485032727" sldId="256"/>
            <ac:spMk id="3" creationId="{F3FE5C4D-8580-47B5-B0AD-94742C901049}"/>
          </ac:spMkLst>
        </pc:spChg>
        <pc:spChg chg="add">
          <ac:chgData name="Verda Cakir" userId="09215107-a6f8-4388-a6db-c1436f0ac2d9" providerId="ADAL" clId="{BA369C9B-8684-42E0-AC84-34C360937CC2}" dt="2020-11-20T14:44:15.295" v="2533" actId="26606"/>
          <ac:spMkLst>
            <pc:docMk/>
            <pc:sldMk cId="2485032727" sldId="256"/>
            <ac:spMk id="8" creationId="{23962611-DFD5-4092-AAFD-559E3DFCE2C9}"/>
          </ac:spMkLst>
        </pc:spChg>
        <pc:picChg chg="add">
          <ac:chgData name="Verda Cakir" userId="09215107-a6f8-4388-a6db-c1436f0ac2d9" providerId="ADAL" clId="{BA369C9B-8684-42E0-AC84-34C360937CC2}" dt="2020-11-20T14:44:15.295" v="2533" actId="26606"/>
          <ac:picMkLst>
            <pc:docMk/>
            <pc:sldMk cId="2485032727" sldId="256"/>
            <ac:picMk id="10" creationId="{2270F1FA-0425-408F-9861-80BF5AFB276D}"/>
          </ac:picMkLst>
        </pc:picChg>
      </pc:sldChg>
      <pc:sldChg chg="addSp delSp modSp add mod setBg delDesignElem">
        <pc:chgData name="Verda Cakir" userId="09215107-a6f8-4388-a6db-c1436f0ac2d9" providerId="ADAL" clId="{BA369C9B-8684-42E0-AC84-34C360937CC2}" dt="2020-11-20T13:54:28.328" v="297" actId="1076"/>
        <pc:sldMkLst>
          <pc:docMk/>
          <pc:sldMk cId="567919819" sldId="257"/>
        </pc:sldMkLst>
        <pc:spChg chg="mod">
          <ac:chgData name="Verda Cakir" userId="09215107-a6f8-4388-a6db-c1436f0ac2d9" providerId="ADAL" clId="{BA369C9B-8684-42E0-AC84-34C360937CC2}" dt="2020-11-20T13:53:04.409" v="157" actId="26606"/>
          <ac:spMkLst>
            <pc:docMk/>
            <pc:sldMk cId="567919819" sldId="257"/>
            <ac:spMk id="2" creationId="{E9E97938-9B38-41FA-A89D-F11BE032EF93}"/>
          </ac:spMkLst>
        </pc:spChg>
        <pc:spChg chg="del">
          <ac:chgData name="Verda Cakir" userId="09215107-a6f8-4388-a6db-c1436f0ac2d9" providerId="ADAL" clId="{BA369C9B-8684-42E0-AC84-34C360937CC2}" dt="2020-11-20T13:51:00.446" v="60"/>
          <ac:spMkLst>
            <pc:docMk/>
            <pc:sldMk cId="567919819" sldId="257"/>
            <ac:spMk id="3" creationId="{A1F86270-952B-484A-8809-0650DE3BC6BB}"/>
          </ac:spMkLst>
        </pc:spChg>
        <pc:spChg chg="add mod">
          <ac:chgData name="Verda Cakir" userId="09215107-a6f8-4388-a6db-c1436f0ac2d9" providerId="ADAL" clId="{BA369C9B-8684-42E0-AC84-34C360937CC2}" dt="2020-11-20T13:54:28.328" v="297" actId="1076"/>
          <ac:spMkLst>
            <pc:docMk/>
            <pc:sldMk cId="567919819" sldId="257"/>
            <ac:spMk id="5" creationId="{ABE044E6-6F93-47F5-91C7-3D85F5770FE9}"/>
          </ac:spMkLst>
        </pc:spChg>
        <pc:spChg chg="add del mod">
          <ac:chgData name="Verda Cakir" userId="09215107-a6f8-4388-a6db-c1436f0ac2d9" providerId="ADAL" clId="{BA369C9B-8684-42E0-AC84-34C360937CC2}" dt="2020-11-20T13:53:18.239" v="163" actId="478"/>
          <ac:spMkLst>
            <pc:docMk/>
            <pc:sldMk cId="567919819" sldId="257"/>
            <ac:spMk id="7" creationId="{D2472FB3-37C2-45B2-B636-9A7888978A2C}"/>
          </ac:spMkLst>
        </pc:spChg>
        <pc:spChg chg="add del">
          <ac:chgData name="Verda Cakir" userId="09215107-a6f8-4388-a6db-c1436f0ac2d9" providerId="ADAL" clId="{BA369C9B-8684-42E0-AC84-34C360937CC2}" dt="2020-11-20T13:52:23.258" v="150"/>
          <ac:spMkLst>
            <pc:docMk/>
            <pc:sldMk cId="567919819" sldId="257"/>
            <ac:spMk id="9" creationId="{16C5FA50-8D52-4617-AF91-5C7B1C8352F1}"/>
          </ac:spMkLst>
        </pc:spChg>
        <pc:spChg chg="add del">
          <ac:chgData name="Verda Cakir" userId="09215107-a6f8-4388-a6db-c1436f0ac2d9" providerId="ADAL" clId="{BA369C9B-8684-42E0-AC84-34C360937CC2}" dt="2020-11-20T13:52:37.495" v="152" actId="26606"/>
          <ac:spMkLst>
            <pc:docMk/>
            <pc:sldMk cId="567919819" sldId="257"/>
            <ac:spMk id="10" creationId="{EBF87945-A001-489F-9D9B-7D9435F0B9CA}"/>
          </ac:spMkLst>
        </pc:spChg>
        <pc:spChg chg="add del">
          <ac:chgData name="Verda Cakir" userId="09215107-a6f8-4388-a6db-c1436f0ac2d9" providerId="ADAL" clId="{BA369C9B-8684-42E0-AC84-34C360937CC2}" dt="2020-11-20T13:52:23.258" v="150"/>
          <ac:spMkLst>
            <pc:docMk/>
            <pc:sldMk cId="567919819" sldId="257"/>
            <ac:spMk id="11" creationId="{E223798C-12AD-4B0C-A50C-D676347D67CF}"/>
          </ac:spMkLst>
        </pc:spChg>
        <pc:spChg chg="add del">
          <ac:chgData name="Verda Cakir" userId="09215107-a6f8-4388-a6db-c1436f0ac2d9" providerId="ADAL" clId="{BA369C9B-8684-42E0-AC84-34C360937CC2}" dt="2020-11-20T13:53:04.409" v="157" actId="26606"/>
          <ac:spMkLst>
            <pc:docMk/>
            <pc:sldMk cId="567919819" sldId="257"/>
            <ac:spMk id="12" creationId="{73ED6512-6858-4552-B699-9A97FE9A4EA2}"/>
          </ac:spMkLst>
        </pc:spChg>
        <pc:spChg chg="add del">
          <ac:chgData name="Verda Cakir" userId="09215107-a6f8-4388-a6db-c1436f0ac2d9" providerId="ADAL" clId="{BA369C9B-8684-42E0-AC84-34C360937CC2}" dt="2020-11-20T13:53:04.409" v="157" actId="26606"/>
          <ac:spMkLst>
            <pc:docMk/>
            <pc:sldMk cId="567919819" sldId="257"/>
            <ac:spMk id="13" creationId="{4038CB10-1F5C-4D54-9DF7-12586DE5B007}"/>
          </ac:spMkLst>
        </pc:spChg>
        <pc:spChg chg="add">
          <ac:chgData name="Verda Cakir" userId="09215107-a6f8-4388-a6db-c1436f0ac2d9" providerId="ADAL" clId="{BA369C9B-8684-42E0-AC84-34C360937CC2}" dt="2020-11-20T13:53:04.409" v="157" actId="26606"/>
          <ac:spMkLst>
            <pc:docMk/>
            <pc:sldMk cId="567919819" sldId="257"/>
            <ac:spMk id="18" creationId="{1ECAB1E8-8195-4748-BE71-FF806D86892E}"/>
          </ac:spMkLst>
        </pc:spChg>
        <pc:spChg chg="add">
          <ac:chgData name="Verda Cakir" userId="09215107-a6f8-4388-a6db-c1436f0ac2d9" providerId="ADAL" clId="{BA369C9B-8684-42E0-AC84-34C360937CC2}" dt="2020-11-20T13:53:04.409" v="157" actId="26606"/>
          <ac:spMkLst>
            <pc:docMk/>
            <pc:sldMk cId="567919819" sldId="257"/>
            <ac:spMk id="20" creationId="{57F6BDD4-E066-4008-8011-6CC31AEB4556}"/>
          </ac:spMkLst>
        </pc:spChg>
        <pc:spChg chg="add">
          <ac:chgData name="Verda Cakir" userId="09215107-a6f8-4388-a6db-c1436f0ac2d9" providerId="ADAL" clId="{BA369C9B-8684-42E0-AC84-34C360937CC2}" dt="2020-11-20T13:53:04.409" v="157" actId="26606"/>
          <ac:spMkLst>
            <pc:docMk/>
            <pc:sldMk cId="567919819" sldId="257"/>
            <ac:spMk id="22" creationId="{2711A8FB-68FC-45FC-B01E-38F809E2D439}"/>
          </ac:spMkLst>
        </pc:spChg>
        <pc:spChg chg="add">
          <ac:chgData name="Verda Cakir" userId="09215107-a6f8-4388-a6db-c1436f0ac2d9" providerId="ADAL" clId="{BA369C9B-8684-42E0-AC84-34C360937CC2}" dt="2020-11-20T13:53:04.409" v="157" actId="26606"/>
          <ac:spMkLst>
            <pc:docMk/>
            <pc:sldMk cId="567919819" sldId="257"/>
            <ac:spMk id="24" creationId="{2A865FE3-5FC9-4049-87CF-30019C46C0F5}"/>
          </ac:spMkLst>
        </pc:spChg>
        <pc:picChg chg="add del mod ord">
          <ac:chgData name="Verda Cakir" userId="09215107-a6f8-4388-a6db-c1436f0ac2d9" providerId="ADAL" clId="{BA369C9B-8684-42E0-AC84-34C360937CC2}" dt="2020-11-20T13:53:11.636" v="160" actId="478"/>
          <ac:picMkLst>
            <pc:docMk/>
            <pc:sldMk cId="567919819" sldId="257"/>
            <ac:picMk id="4" creationId="{9BDB4D81-665D-45AE-955E-75D7D285B8BE}"/>
          </ac:picMkLst>
        </pc:picChg>
        <pc:picChg chg="add mod">
          <ac:chgData name="Verda Cakir" userId="09215107-a6f8-4388-a6db-c1436f0ac2d9" providerId="ADAL" clId="{BA369C9B-8684-42E0-AC84-34C360937CC2}" dt="2020-11-20T13:53:22.755" v="166" actId="1076"/>
          <ac:picMkLst>
            <pc:docMk/>
            <pc:sldMk cId="567919819" sldId="257"/>
            <ac:picMk id="1026" creationId="{9AF187B2-D126-438C-92EA-C3CFD88FC898}"/>
          </ac:picMkLst>
        </pc:picChg>
      </pc:sldChg>
      <pc:sldChg chg="add del">
        <pc:chgData name="Verda Cakir" userId="09215107-a6f8-4388-a6db-c1436f0ac2d9" providerId="ADAL" clId="{BA369C9B-8684-42E0-AC84-34C360937CC2}" dt="2020-11-20T13:54:42.435" v="300" actId="2696"/>
        <pc:sldMkLst>
          <pc:docMk/>
          <pc:sldMk cId="595955636" sldId="258"/>
        </pc:sldMkLst>
      </pc:sldChg>
      <pc:sldChg chg="addSp delSp modSp add mod setBg">
        <pc:chgData name="Verda Cakir" userId="09215107-a6f8-4388-a6db-c1436f0ac2d9" providerId="ADAL" clId="{BA369C9B-8684-42E0-AC84-34C360937CC2}" dt="2020-11-20T14:00:19.556" v="665" actId="1076"/>
        <pc:sldMkLst>
          <pc:docMk/>
          <pc:sldMk cId="663205829" sldId="258"/>
        </pc:sldMkLst>
        <pc:spChg chg="del">
          <ac:chgData name="Verda Cakir" userId="09215107-a6f8-4388-a6db-c1436f0ac2d9" providerId="ADAL" clId="{BA369C9B-8684-42E0-AC84-34C360937CC2}" dt="2020-11-20T13:54:57.879" v="304"/>
          <ac:spMkLst>
            <pc:docMk/>
            <pc:sldMk cId="663205829" sldId="258"/>
            <ac:spMk id="2" creationId="{4D20E544-D13E-49AE-9750-F08DD5E1B383}"/>
          </ac:spMkLst>
        </pc:spChg>
        <pc:spChg chg="del">
          <ac:chgData name="Verda Cakir" userId="09215107-a6f8-4388-a6db-c1436f0ac2d9" providerId="ADAL" clId="{BA369C9B-8684-42E0-AC84-34C360937CC2}" dt="2020-11-20T13:55:50.281" v="324"/>
          <ac:spMkLst>
            <pc:docMk/>
            <pc:sldMk cId="663205829" sldId="258"/>
            <ac:spMk id="3" creationId="{7AD3FF48-0291-4727-BFEB-4F0D0AA6E931}"/>
          </ac:spMkLst>
        </pc:spChg>
        <pc:spChg chg="add del mod">
          <ac:chgData name="Verda Cakir" userId="09215107-a6f8-4388-a6db-c1436f0ac2d9" providerId="ADAL" clId="{BA369C9B-8684-42E0-AC84-34C360937CC2}" dt="2020-11-20T13:55:03.448" v="306" actId="478"/>
          <ac:spMkLst>
            <pc:docMk/>
            <pc:sldMk cId="663205829" sldId="258"/>
            <ac:spMk id="4" creationId="{62790134-ADB9-4A67-95C1-A2973B23EC28}"/>
          </ac:spMkLst>
        </pc:spChg>
        <pc:spChg chg="add mod">
          <ac:chgData name="Verda Cakir" userId="09215107-a6f8-4388-a6db-c1436f0ac2d9" providerId="ADAL" clId="{BA369C9B-8684-42E0-AC84-34C360937CC2}" dt="2020-11-20T13:59:34.943" v="655" actId="26606"/>
          <ac:spMkLst>
            <pc:docMk/>
            <pc:sldMk cId="663205829" sldId="258"/>
            <ac:spMk id="5" creationId="{9ED255A9-1E32-4242-9D9C-DA422CA1447D}"/>
          </ac:spMkLst>
        </pc:spChg>
        <pc:spChg chg="add del mod">
          <ac:chgData name="Verda Cakir" userId="09215107-a6f8-4388-a6db-c1436f0ac2d9" providerId="ADAL" clId="{BA369C9B-8684-42E0-AC84-34C360937CC2}" dt="2020-11-20T13:56:25.358" v="341"/>
          <ac:spMkLst>
            <pc:docMk/>
            <pc:sldMk cId="663205829" sldId="258"/>
            <ac:spMk id="7" creationId="{FBB766BE-5A4C-4E5A-AFB6-C4ED55035079}"/>
          </ac:spMkLst>
        </pc:spChg>
        <pc:spChg chg="add mod">
          <ac:chgData name="Verda Cakir" userId="09215107-a6f8-4388-a6db-c1436f0ac2d9" providerId="ADAL" clId="{BA369C9B-8684-42E0-AC84-34C360937CC2}" dt="2020-11-20T13:59:40.443" v="657" actId="14100"/>
          <ac:spMkLst>
            <pc:docMk/>
            <pc:sldMk cId="663205829" sldId="258"/>
            <ac:spMk id="8" creationId="{B2577CBF-FABC-4FF5-8CEA-E49012BD45E2}"/>
          </ac:spMkLst>
        </pc:spChg>
        <pc:spChg chg="add del mod">
          <ac:chgData name="Verda Cakir" userId="09215107-a6f8-4388-a6db-c1436f0ac2d9" providerId="ADAL" clId="{BA369C9B-8684-42E0-AC84-34C360937CC2}" dt="2020-11-20T13:59:24.134" v="654"/>
          <ac:spMkLst>
            <pc:docMk/>
            <pc:sldMk cId="663205829" sldId="258"/>
            <ac:spMk id="9" creationId="{6EA34AC2-5F46-4A75-BEB9-52FD1207AB4E}"/>
          </ac:spMkLst>
        </pc:spChg>
        <pc:spChg chg="add">
          <ac:chgData name="Verda Cakir" userId="09215107-a6f8-4388-a6db-c1436f0ac2d9" providerId="ADAL" clId="{BA369C9B-8684-42E0-AC84-34C360937CC2}" dt="2020-11-20T13:59:34.943" v="655" actId="26606"/>
          <ac:spMkLst>
            <pc:docMk/>
            <pc:sldMk cId="663205829" sldId="258"/>
            <ac:spMk id="10" creationId="{1ECAB1E8-8195-4748-BE71-FF806D86892E}"/>
          </ac:spMkLst>
        </pc:spChg>
        <pc:spChg chg="add del">
          <ac:chgData name="Verda Cakir" userId="09215107-a6f8-4388-a6db-c1436f0ac2d9" providerId="ADAL" clId="{BA369C9B-8684-42E0-AC84-34C360937CC2}" dt="2020-11-20T13:56:00.134" v="326" actId="26606"/>
          <ac:spMkLst>
            <pc:docMk/>
            <pc:sldMk cId="663205829" sldId="258"/>
            <ac:spMk id="11" creationId="{E45B1D5C-0827-4AF0-8186-11FC5A8B8B92}"/>
          </ac:spMkLst>
        </pc:spChg>
        <pc:spChg chg="add">
          <ac:chgData name="Verda Cakir" userId="09215107-a6f8-4388-a6db-c1436f0ac2d9" providerId="ADAL" clId="{BA369C9B-8684-42E0-AC84-34C360937CC2}" dt="2020-11-20T13:59:34.943" v="655" actId="26606"/>
          <ac:spMkLst>
            <pc:docMk/>
            <pc:sldMk cId="663205829" sldId="258"/>
            <ac:spMk id="12" creationId="{57F6BDD4-E066-4008-8011-6CC31AEB4556}"/>
          </ac:spMkLst>
        </pc:spChg>
        <pc:spChg chg="add del">
          <ac:chgData name="Verda Cakir" userId="09215107-a6f8-4388-a6db-c1436f0ac2d9" providerId="ADAL" clId="{BA369C9B-8684-42E0-AC84-34C360937CC2}" dt="2020-11-20T13:56:00.134" v="326" actId="26606"/>
          <ac:spMkLst>
            <pc:docMk/>
            <pc:sldMk cId="663205829" sldId="258"/>
            <ac:spMk id="13" creationId="{99413ED5-9ED4-4772-BCE4-2BCAE6B12E35}"/>
          </ac:spMkLst>
        </pc:spChg>
        <pc:spChg chg="add">
          <ac:chgData name="Verda Cakir" userId="09215107-a6f8-4388-a6db-c1436f0ac2d9" providerId="ADAL" clId="{BA369C9B-8684-42E0-AC84-34C360937CC2}" dt="2020-11-20T13:59:34.943" v="655" actId="26606"/>
          <ac:spMkLst>
            <pc:docMk/>
            <pc:sldMk cId="663205829" sldId="258"/>
            <ac:spMk id="14" creationId="{2711A8FB-68FC-45FC-B01E-38F809E2D439}"/>
          </ac:spMkLst>
        </pc:spChg>
        <pc:spChg chg="add del">
          <ac:chgData name="Verda Cakir" userId="09215107-a6f8-4388-a6db-c1436f0ac2d9" providerId="ADAL" clId="{BA369C9B-8684-42E0-AC84-34C360937CC2}" dt="2020-11-20T13:56:00.134" v="326" actId="26606"/>
          <ac:spMkLst>
            <pc:docMk/>
            <pc:sldMk cId="663205829" sldId="258"/>
            <ac:spMk id="15" creationId="{04357C93-F0CB-4A1C-8F77-4E9063789819}"/>
          </ac:spMkLst>
        </pc:spChg>
        <pc:spChg chg="add del">
          <ac:chgData name="Verda Cakir" userId="09215107-a6f8-4388-a6db-c1436f0ac2d9" providerId="ADAL" clId="{BA369C9B-8684-42E0-AC84-34C360937CC2}" dt="2020-11-20T13:56:00.134" v="326" actId="26606"/>
          <ac:spMkLst>
            <pc:docMk/>
            <pc:sldMk cId="663205829" sldId="258"/>
            <ac:spMk id="17" creationId="{90F533E9-6690-41A8-A372-4C6C622D028D}"/>
          </ac:spMkLst>
        </pc:spChg>
        <pc:spChg chg="add del mod">
          <ac:chgData name="Verda Cakir" userId="09215107-a6f8-4388-a6db-c1436f0ac2d9" providerId="ADAL" clId="{BA369C9B-8684-42E0-AC84-34C360937CC2}" dt="2020-11-20T14:00:14.851" v="662"/>
          <ac:spMkLst>
            <pc:docMk/>
            <pc:sldMk cId="663205829" sldId="258"/>
            <ac:spMk id="18" creationId="{E093BBA0-1008-4200-A4C8-C0A6BB15E234}"/>
          </ac:spMkLst>
        </pc:spChg>
        <pc:spChg chg="add">
          <ac:chgData name="Verda Cakir" userId="09215107-a6f8-4388-a6db-c1436f0ac2d9" providerId="ADAL" clId="{BA369C9B-8684-42E0-AC84-34C360937CC2}" dt="2020-11-20T13:59:34.943" v="655" actId="26606"/>
          <ac:spMkLst>
            <pc:docMk/>
            <pc:sldMk cId="663205829" sldId="258"/>
            <ac:spMk id="19" creationId="{2A865FE3-5FC9-4049-87CF-30019C46C0F5}"/>
          </ac:spMkLst>
        </pc:spChg>
        <pc:picChg chg="add del mod ord">
          <ac:chgData name="Verda Cakir" userId="09215107-a6f8-4388-a6db-c1436f0ac2d9" providerId="ADAL" clId="{BA369C9B-8684-42E0-AC84-34C360937CC2}" dt="2020-11-20T13:59:46.649" v="659" actId="478"/>
          <ac:picMkLst>
            <pc:docMk/>
            <pc:sldMk cId="663205829" sldId="258"/>
            <ac:picMk id="6" creationId="{D158477A-8B9A-4D77-B624-95170A4E746E}"/>
          </ac:picMkLst>
        </pc:picChg>
        <pc:picChg chg="add mod">
          <ac:chgData name="Verda Cakir" userId="09215107-a6f8-4388-a6db-c1436f0ac2d9" providerId="ADAL" clId="{BA369C9B-8684-42E0-AC84-34C360937CC2}" dt="2020-11-20T14:00:19.556" v="665" actId="1076"/>
          <ac:picMkLst>
            <pc:docMk/>
            <pc:sldMk cId="663205829" sldId="258"/>
            <ac:picMk id="20" creationId="{120D5613-F970-43F3-BCDA-EA78185B202B}"/>
          </ac:picMkLst>
        </pc:picChg>
        <pc:picChg chg="add del">
          <ac:chgData name="Verda Cakir" userId="09215107-a6f8-4388-a6db-c1436f0ac2d9" providerId="ADAL" clId="{BA369C9B-8684-42E0-AC84-34C360937CC2}" dt="2020-11-20T13:59:50.756" v="661" actId="478"/>
          <ac:picMkLst>
            <pc:docMk/>
            <pc:sldMk cId="663205829" sldId="258"/>
            <ac:picMk id="2050" creationId="{DA5960D4-71D1-4DF1-846D-D398C41A26D1}"/>
          </ac:picMkLst>
        </pc:picChg>
      </pc:sldChg>
      <pc:sldChg chg="delSp add del">
        <pc:chgData name="Verda Cakir" userId="09215107-a6f8-4388-a6db-c1436f0ac2d9" providerId="ADAL" clId="{BA369C9B-8684-42E0-AC84-34C360937CC2}" dt="2020-11-20T13:54:49.264" v="302" actId="2696"/>
        <pc:sldMkLst>
          <pc:docMk/>
          <pc:sldMk cId="2846928948" sldId="259"/>
        </pc:sldMkLst>
        <pc:picChg chg="del">
          <ac:chgData name="Verda Cakir" userId="09215107-a6f8-4388-a6db-c1436f0ac2d9" providerId="ADAL" clId="{BA369C9B-8684-42E0-AC84-34C360937CC2}" dt="2020-11-20T13:54:47.140" v="301" actId="478"/>
          <ac:picMkLst>
            <pc:docMk/>
            <pc:sldMk cId="2846928948" sldId="259"/>
            <ac:picMk id="1026" creationId="{9AF187B2-D126-438C-92EA-C3CFD88FC898}"/>
          </ac:picMkLst>
        </pc:picChg>
      </pc:sldChg>
      <pc:sldChg chg="addSp delSp modSp add mod setBg">
        <pc:chgData name="Verda Cakir" userId="09215107-a6f8-4388-a6db-c1436f0ac2d9" providerId="ADAL" clId="{BA369C9B-8684-42E0-AC84-34C360937CC2}" dt="2020-11-20T14:04:23.948" v="1101" actId="26606"/>
        <pc:sldMkLst>
          <pc:docMk/>
          <pc:sldMk cId="3325157986" sldId="259"/>
        </pc:sldMkLst>
        <pc:spChg chg="mod">
          <ac:chgData name="Verda Cakir" userId="09215107-a6f8-4388-a6db-c1436f0ac2d9" providerId="ADAL" clId="{BA369C9B-8684-42E0-AC84-34C360937CC2}" dt="2020-11-20T14:04:23.948" v="1101" actId="26606"/>
          <ac:spMkLst>
            <pc:docMk/>
            <pc:sldMk cId="3325157986" sldId="259"/>
            <ac:spMk id="2" creationId="{FFE5E6B8-D97C-420E-878C-24BE16F1F48A}"/>
          </ac:spMkLst>
        </pc:spChg>
        <pc:spChg chg="del">
          <ac:chgData name="Verda Cakir" userId="09215107-a6f8-4388-a6db-c1436f0ac2d9" providerId="ADAL" clId="{BA369C9B-8684-42E0-AC84-34C360937CC2}" dt="2020-11-20T14:00:44.096" v="680"/>
          <ac:spMkLst>
            <pc:docMk/>
            <pc:sldMk cId="3325157986" sldId="259"/>
            <ac:spMk id="3" creationId="{A098A3A4-C9F3-4D62-A909-BF8BB43D1969}"/>
          </ac:spMkLst>
        </pc:spChg>
        <pc:spChg chg="add mod">
          <ac:chgData name="Verda Cakir" userId="09215107-a6f8-4388-a6db-c1436f0ac2d9" providerId="ADAL" clId="{BA369C9B-8684-42E0-AC84-34C360937CC2}" dt="2020-11-20T14:04:23.948" v="1101" actId="26606"/>
          <ac:spMkLst>
            <pc:docMk/>
            <pc:sldMk cId="3325157986" sldId="259"/>
            <ac:spMk id="7" creationId="{9A8B5C62-9238-4E3F-B450-72EE22CBC134}"/>
          </ac:spMkLst>
        </pc:spChg>
        <pc:spChg chg="add del mod">
          <ac:chgData name="Verda Cakir" userId="09215107-a6f8-4388-a6db-c1436f0ac2d9" providerId="ADAL" clId="{BA369C9B-8684-42E0-AC84-34C360937CC2}" dt="2020-11-20T14:04:13.151" v="1100"/>
          <ac:spMkLst>
            <pc:docMk/>
            <pc:sldMk cId="3325157986" sldId="259"/>
            <ac:spMk id="8" creationId="{49B4F2F2-217F-4D10-8DC8-FD580BA27745}"/>
          </ac:spMkLst>
        </pc:spChg>
        <pc:spChg chg="add">
          <ac:chgData name="Verda Cakir" userId="09215107-a6f8-4388-a6db-c1436f0ac2d9" providerId="ADAL" clId="{BA369C9B-8684-42E0-AC84-34C360937CC2}" dt="2020-11-20T14:04:23.948" v="1101" actId="26606"/>
          <ac:spMkLst>
            <pc:docMk/>
            <pc:sldMk cId="3325157986" sldId="259"/>
            <ac:spMk id="12" creationId="{DAF1966E-FD40-4A4A-B61B-C4DF7FA05F06}"/>
          </ac:spMkLst>
        </pc:spChg>
        <pc:spChg chg="add">
          <ac:chgData name="Verda Cakir" userId="09215107-a6f8-4388-a6db-c1436f0ac2d9" providerId="ADAL" clId="{BA369C9B-8684-42E0-AC84-34C360937CC2}" dt="2020-11-20T14:04:23.948" v="1101" actId="26606"/>
          <ac:spMkLst>
            <pc:docMk/>
            <pc:sldMk cId="3325157986" sldId="259"/>
            <ac:spMk id="14" creationId="{047BFA19-D45E-416B-A404-7AF2F3F27017}"/>
          </ac:spMkLst>
        </pc:spChg>
        <pc:spChg chg="add">
          <ac:chgData name="Verda Cakir" userId="09215107-a6f8-4388-a6db-c1436f0ac2d9" providerId="ADAL" clId="{BA369C9B-8684-42E0-AC84-34C360937CC2}" dt="2020-11-20T14:04:23.948" v="1101" actId="26606"/>
          <ac:spMkLst>
            <pc:docMk/>
            <pc:sldMk cId="3325157986" sldId="259"/>
            <ac:spMk id="16" creationId="{8E0105E7-23DB-4CF2-8258-FF47C7620F6E}"/>
          </ac:spMkLst>
        </pc:spChg>
        <pc:spChg chg="add">
          <ac:chgData name="Verda Cakir" userId="09215107-a6f8-4388-a6db-c1436f0ac2d9" providerId="ADAL" clId="{BA369C9B-8684-42E0-AC84-34C360937CC2}" dt="2020-11-20T14:04:23.948" v="1101" actId="26606"/>
          <ac:spMkLst>
            <pc:docMk/>
            <pc:sldMk cId="3325157986" sldId="259"/>
            <ac:spMk id="18" creationId="{074B4F7D-14B2-478B-8BF5-01E4E0C5D263}"/>
          </ac:spMkLst>
        </pc:spChg>
        <pc:picChg chg="add del mod">
          <ac:chgData name="Verda Cakir" userId="09215107-a6f8-4388-a6db-c1436f0ac2d9" providerId="ADAL" clId="{BA369C9B-8684-42E0-AC84-34C360937CC2}" dt="2020-11-20T14:00:57.161" v="686" actId="478"/>
          <ac:picMkLst>
            <pc:docMk/>
            <pc:sldMk cId="3325157986" sldId="259"/>
            <ac:picMk id="4" creationId="{4A75EB97-1FE4-4C38-A520-A91521E7D164}"/>
          </ac:picMkLst>
        </pc:picChg>
        <pc:picChg chg="add del mod">
          <ac:chgData name="Verda Cakir" userId="09215107-a6f8-4388-a6db-c1436f0ac2d9" providerId="ADAL" clId="{BA369C9B-8684-42E0-AC84-34C360937CC2}" dt="2020-11-20T14:00:55.855" v="685" actId="478"/>
          <ac:picMkLst>
            <pc:docMk/>
            <pc:sldMk cId="3325157986" sldId="259"/>
            <ac:picMk id="5" creationId="{6016D180-02AD-4965-9882-FE69A1B759F8}"/>
          </ac:picMkLst>
        </pc:picChg>
      </pc:sldChg>
      <pc:sldChg chg="modSp add del">
        <pc:chgData name="Verda Cakir" userId="09215107-a6f8-4388-a6db-c1436f0ac2d9" providerId="ADAL" clId="{BA369C9B-8684-42E0-AC84-34C360937CC2}" dt="2020-11-20T14:04:54.597" v="1121" actId="2696"/>
        <pc:sldMkLst>
          <pc:docMk/>
          <pc:sldMk cId="186551803" sldId="260"/>
        </pc:sldMkLst>
        <pc:spChg chg="mod">
          <ac:chgData name="Verda Cakir" userId="09215107-a6f8-4388-a6db-c1436f0ac2d9" providerId="ADAL" clId="{BA369C9B-8684-42E0-AC84-34C360937CC2}" dt="2020-11-20T14:04:49.916" v="1119" actId="20577"/>
          <ac:spMkLst>
            <pc:docMk/>
            <pc:sldMk cId="186551803" sldId="260"/>
            <ac:spMk id="2" creationId="{64994E93-1FF5-4E48-A4C5-969F07389B15}"/>
          </ac:spMkLst>
        </pc:spChg>
      </pc:sldChg>
      <pc:sldChg chg="add del">
        <pc:chgData name="Verda Cakir" userId="09215107-a6f8-4388-a6db-c1436f0ac2d9" providerId="ADAL" clId="{BA369C9B-8684-42E0-AC84-34C360937CC2}" dt="2020-11-20T14:04:36.707" v="1104" actId="2696"/>
        <pc:sldMkLst>
          <pc:docMk/>
          <pc:sldMk cId="1010488043" sldId="260"/>
        </pc:sldMkLst>
      </pc:sldChg>
      <pc:sldChg chg="addSp delSp modSp add ord">
        <pc:chgData name="Verda Cakir" userId="09215107-a6f8-4388-a6db-c1436f0ac2d9" providerId="ADAL" clId="{BA369C9B-8684-42E0-AC84-34C360937CC2}" dt="2020-11-20T14:19:40.076" v="1275" actId="26606"/>
        <pc:sldMkLst>
          <pc:docMk/>
          <pc:sldMk cId="3740991368" sldId="260"/>
        </pc:sldMkLst>
        <pc:spChg chg="mod">
          <ac:chgData name="Verda Cakir" userId="09215107-a6f8-4388-a6db-c1436f0ac2d9" providerId="ADAL" clId="{BA369C9B-8684-42E0-AC84-34C360937CC2}" dt="2020-11-20T14:19:40.076" v="1275" actId="26606"/>
          <ac:spMkLst>
            <pc:docMk/>
            <pc:sldMk cId="3740991368" sldId="260"/>
            <ac:spMk id="2" creationId="{E9E97938-9B38-41FA-A89D-F11BE032EF93}"/>
          </ac:spMkLst>
        </pc:spChg>
        <pc:spChg chg="del mod">
          <ac:chgData name="Verda Cakir" userId="09215107-a6f8-4388-a6db-c1436f0ac2d9" providerId="ADAL" clId="{BA369C9B-8684-42E0-AC84-34C360937CC2}" dt="2020-11-20T14:19:40.076" v="1275" actId="26606"/>
          <ac:spMkLst>
            <pc:docMk/>
            <pc:sldMk cId="3740991368" sldId="260"/>
            <ac:spMk id="5" creationId="{ABE044E6-6F93-47F5-91C7-3D85F5770FE9}"/>
          </ac:spMkLst>
        </pc:spChg>
        <pc:spChg chg="del">
          <ac:chgData name="Verda Cakir" userId="09215107-a6f8-4388-a6db-c1436f0ac2d9" providerId="ADAL" clId="{BA369C9B-8684-42E0-AC84-34C360937CC2}" dt="2020-11-20T14:19:40.076" v="1275" actId="26606"/>
          <ac:spMkLst>
            <pc:docMk/>
            <pc:sldMk cId="3740991368" sldId="260"/>
            <ac:spMk id="18" creationId="{1ECAB1E8-8195-4748-BE71-FF806D86892E}"/>
          </ac:spMkLst>
        </pc:spChg>
        <pc:spChg chg="del">
          <ac:chgData name="Verda Cakir" userId="09215107-a6f8-4388-a6db-c1436f0ac2d9" providerId="ADAL" clId="{BA369C9B-8684-42E0-AC84-34C360937CC2}" dt="2020-11-20T14:19:40.076" v="1275" actId="26606"/>
          <ac:spMkLst>
            <pc:docMk/>
            <pc:sldMk cId="3740991368" sldId="260"/>
            <ac:spMk id="20" creationId="{57F6BDD4-E066-4008-8011-6CC31AEB4556}"/>
          </ac:spMkLst>
        </pc:spChg>
        <pc:spChg chg="del">
          <ac:chgData name="Verda Cakir" userId="09215107-a6f8-4388-a6db-c1436f0ac2d9" providerId="ADAL" clId="{BA369C9B-8684-42E0-AC84-34C360937CC2}" dt="2020-11-20T14:19:40.076" v="1275" actId="26606"/>
          <ac:spMkLst>
            <pc:docMk/>
            <pc:sldMk cId="3740991368" sldId="260"/>
            <ac:spMk id="22" creationId="{2711A8FB-68FC-45FC-B01E-38F809E2D439}"/>
          </ac:spMkLst>
        </pc:spChg>
        <pc:spChg chg="del">
          <ac:chgData name="Verda Cakir" userId="09215107-a6f8-4388-a6db-c1436f0ac2d9" providerId="ADAL" clId="{BA369C9B-8684-42E0-AC84-34C360937CC2}" dt="2020-11-20T14:19:40.076" v="1275" actId="26606"/>
          <ac:spMkLst>
            <pc:docMk/>
            <pc:sldMk cId="3740991368" sldId="260"/>
            <ac:spMk id="24" creationId="{2A865FE3-5FC9-4049-87CF-30019C46C0F5}"/>
          </ac:spMkLst>
        </pc:spChg>
        <pc:spChg chg="add">
          <ac:chgData name="Verda Cakir" userId="09215107-a6f8-4388-a6db-c1436f0ac2d9" providerId="ADAL" clId="{BA369C9B-8684-42E0-AC84-34C360937CC2}" dt="2020-11-20T14:19:40.076" v="1275" actId="26606"/>
          <ac:spMkLst>
            <pc:docMk/>
            <pc:sldMk cId="3740991368" sldId="260"/>
            <ac:spMk id="30" creationId="{46C2E80F-49A6-4372-B103-219D417A55ED}"/>
          </ac:spMkLst>
        </pc:spChg>
        <pc:graphicFrameChg chg="add">
          <ac:chgData name="Verda Cakir" userId="09215107-a6f8-4388-a6db-c1436f0ac2d9" providerId="ADAL" clId="{BA369C9B-8684-42E0-AC84-34C360937CC2}" dt="2020-11-20T14:19:40.076" v="1275" actId="26606"/>
          <ac:graphicFrameMkLst>
            <pc:docMk/>
            <pc:sldMk cId="3740991368" sldId="260"/>
            <ac:graphicFrameMk id="26" creationId="{1AA1EFB7-BFA9-49D6-8368-F7458F29775E}"/>
          </ac:graphicFrameMkLst>
        </pc:graphicFrameChg>
        <pc:picChg chg="del">
          <ac:chgData name="Verda Cakir" userId="09215107-a6f8-4388-a6db-c1436f0ac2d9" providerId="ADAL" clId="{BA369C9B-8684-42E0-AC84-34C360937CC2}" dt="2020-11-20T14:19:33.938" v="1274" actId="478"/>
          <ac:picMkLst>
            <pc:docMk/>
            <pc:sldMk cId="3740991368" sldId="260"/>
            <ac:picMk id="1026" creationId="{9AF187B2-D126-438C-92EA-C3CFD88FC898}"/>
          </ac:picMkLst>
        </pc:picChg>
      </pc:sldChg>
      <pc:sldChg chg="modSp add del">
        <pc:chgData name="Verda Cakir" userId="09215107-a6f8-4388-a6db-c1436f0ac2d9" providerId="ADAL" clId="{BA369C9B-8684-42E0-AC84-34C360937CC2}" dt="2020-11-20T14:06:08.785" v="1176" actId="2696"/>
        <pc:sldMkLst>
          <pc:docMk/>
          <pc:sldMk cId="3573799" sldId="261"/>
        </pc:sldMkLst>
        <pc:spChg chg="mod">
          <ac:chgData name="Verda Cakir" userId="09215107-a6f8-4388-a6db-c1436f0ac2d9" providerId="ADAL" clId="{BA369C9B-8684-42E0-AC84-34C360937CC2}" dt="2020-11-20T14:05:00.620" v="1134" actId="20577"/>
          <ac:spMkLst>
            <pc:docMk/>
            <pc:sldMk cId="3573799" sldId="261"/>
            <ac:spMk id="2" creationId="{FFE5E6B8-D97C-420E-878C-24BE16F1F48A}"/>
          </ac:spMkLst>
        </pc:spChg>
        <pc:spChg chg="mod">
          <ac:chgData name="Verda Cakir" userId="09215107-a6f8-4388-a6db-c1436f0ac2d9" providerId="ADAL" clId="{BA369C9B-8684-42E0-AC84-34C360937CC2}" dt="2020-11-20T14:05:46.099" v="1175" actId="20577"/>
          <ac:spMkLst>
            <pc:docMk/>
            <pc:sldMk cId="3573799" sldId="261"/>
            <ac:spMk id="7" creationId="{9A8B5C62-9238-4E3F-B450-72EE22CBC134}"/>
          </ac:spMkLst>
        </pc:spChg>
      </pc:sldChg>
      <pc:sldChg chg="add del">
        <pc:chgData name="Verda Cakir" userId="09215107-a6f8-4388-a6db-c1436f0ac2d9" providerId="ADAL" clId="{BA369C9B-8684-42E0-AC84-34C360937CC2}" dt="2020-11-20T14:04:39.043" v="1105" actId="2696"/>
        <pc:sldMkLst>
          <pc:docMk/>
          <pc:sldMk cId="1407591395" sldId="261"/>
        </pc:sldMkLst>
      </pc:sldChg>
      <pc:sldChg chg="addSp delSp modSp add mod ord setBg setClrOvrMap">
        <pc:chgData name="Verda Cakir" userId="09215107-a6f8-4388-a6db-c1436f0ac2d9" providerId="ADAL" clId="{BA369C9B-8684-42E0-AC84-34C360937CC2}" dt="2020-11-20T14:57:56.174" v="2554" actId="1362"/>
        <pc:sldMkLst>
          <pc:docMk/>
          <pc:sldMk cId="1950061629" sldId="261"/>
        </pc:sldMkLst>
        <pc:spChg chg="add del mod">
          <ac:chgData name="Verda Cakir" userId="09215107-a6f8-4388-a6db-c1436f0ac2d9" providerId="ADAL" clId="{BA369C9B-8684-42E0-AC84-34C360937CC2}" dt="2020-11-20T14:56:57.512" v="2540" actId="26606"/>
          <ac:spMkLst>
            <pc:docMk/>
            <pc:sldMk cId="1950061629" sldId="261"/>
            <ac:spMk id="2" creationId="{1E33E647-2B49-4FF2-9F24-A7F85C427276}"/>
          </ac:spMkLst>
        </pc:spChg>
        <pc:spChg chg="del">
          <ac:chgData name="Verda Cakir" userId="09215107-a6f8-4388-a6db-c1436f0ac2d9" providerId="ADAL" clId="{BA369C9B-8684-42E0-AC84-34C360937CC2}" dt="2020-11-20T14:17:47.910" v="1186" actId="26606"/>
          <ac:spMkLst>
            <pc:docMk/>
            <pc:sldMk cId="1950061629" sldId="261"/>
            <ac:spMk id="3" creationId="{D3B137C3-4447-4F5F-8DC7-D962C653CF6C}"/>
          </ac:spMkLst>
        </pc:spChg>
        <pc:spChg chg="add del">
          <ac:chgData name="Verda Cakir" userId="09215107-a6f8-4388-a6db-c1436f0ac2d9" providerId="ADAL" clId="{BA369C9B-8684-42E0-AC84-34C360937CC2}" dt="2020-11-20T14:56:57.512" v="2540" actId="26606"/>
          <ac:spMkLst>
            <pc:docMk/>
            <pc:sldMk cId="1950061629" sldId="261"/>
            <ac:spMk id="71" creationId="{16C5FA50-8D52-4617-AF91-5C7B1C8352F1}"/>
          </ac:spMkLst>
        </pc:spChg>
        <pc:spChg chg="add del">
          <ac:chgData name="Verda Cakir" userId="09215107-a6f8-4388-a6db-c1436f0ac2d9" providerId="ADAL" clId="{BA369C9B-8684-42E0-AC84-34C360937CC2}" dt="2020-11-20T14:56:57.512" v="2540" actId="26606"/>
          <ac:spMkLst>
            <pc:docMk/>
            <pc:sldMk cId="1950061629" sldId="261"/>
            <ac:spMk id="73" creationId="{E223798C-12AD-4B0C-A50C-D676347D67CF}"/>
          </ac:spMkLst>
        </pc:spChg>
        <pc:spChg chg="add del">
          <ac:chgData name="Verda Cakir" userId="09215107-a6f8-4388-a6db-c1436f0ac2d9" providerId="ADAL" clId="{BA369C9B-8684-42E0-AC84-34C360937CC2}" dt="2020-11-20T14:57:30.509" v="2547" actId="26606"/>
          <ac:spMkLst>
            <pc:docMk/>
            <pc:sldMk cId="1950061629" sldId="261"/>
            <ac:spMk id="82" creationId="{1C091803-41C2-48E0-9228-5148460C7479}"/>
          </ac:spMkLst>
        </pc:spChg>
        <pc:spChg chg="add del">
          <ac:chgData name="Verda Cakir" userId="09215107-a6f8-4388-a6db-c1436f0ac2d9" providerId="ADAL" clId="{BA369C9B-8684-42E0-AC84-34C360937CC2}" dt="2020-11-20T14:57:30.509" v="2547" actId="26606"/>
          <ac:spMkLst>
            <pc:docMk/>
            <pc:sldMk cId="1950061629" sldId="261"/>
            <ac:spMk id="84" creationId="{B775CD93-9DF2-48CB-9F57-1BCA9A46C7FA}"/>
          </ac:spMkLst>
        </pc:spChg>
        <pc:spChg chg="add">
          <ac:chgData name="Verda Cakir" userId="09215107-a6f8-4388-a6db-c1436f0ac2d9" providerId="ADAL" clId="{BA369C9B-8684-42E0-AC84-34C360937CC2}" dt="2020-11-20T14:57:35.447" v="2548" actId="26606"/>
          <ac:spMkLst>
            <pc:docMk/>
            <pc:sldMk cId="1950061629" sldId="261"/>
            <ac:spMk id="85" creationId="{16C5FA50-8D52-4617-AF91-5C7B1C8352F1}"/>
          </ac:spMkLst>
        </pc:spChg>
        <pc:spChg chg="add del">
          <ac:chgData name="Verda Cakir" userId="09215107-a6f8-4388-a6db-c1436f0ac2d9" providerId="ADAL" clId="{BA369C9B-8684-42E0-AC84-34C360937CC2}" dt="2020-11-20T14:57:30.509" v="2547" actId="26606"/>
          <ac:spMkLst>
            <pc:docMk/>
            <pc:sldMk cId="1950061629" sldId="261"/>
            <ac:spMk id="86" creationId="{6166C6D1-23AC-49C4-BA07-238E4E9F8CEB}"/>
          </ac:spMkLst>
        </pc:spChg>
        <pc:spChg chg="add">
          <ac:chgData name="Verda Cakir" userId="09215107-a6f8-4388-a6db-c1436f0ac2d9" providerId="ADAL" clId="{BA369C9B-8684-42E0-AC84-34C360937CC2}" dt="2020-11-20T14:57:35.447" v="2548" actId="26606"/>
          <ac:spMkLst>
            <pc:docMk/>
            <pc:sldMk cId="1950061629" sldId="261"/>
            <ac:spMk id="87" creationId="{E223798C-12AD-4B0C-A50C-D676347D67CF}"/>
          </ac:spMkLst>
        </pc:spChg>
        <pc:spChg chg="add del">
          <ac:chgData name="Verda Cakir" userId="09215107-a6f8-4388-a6db-c1436f0ac2d9" providerId="ADAL" clId="{BA369C9B-8684-42E0-AC84-34C360937CC2}" dt="2020-11-20T14:56:47.557" v="2535" actId="26606"/>
          <ac:spMkLst>
            <pc:docMk/>
            <pc:sldMk cId="1950061629" sldId="261"/>
            <ac:spMk id="135" creationId="{46D6306C-ED4F-4AAE-B4A5-EEA6AFAD726E}"/>
          </ac:spMkLst>
        </pc:spChg>
        <pc:spChg chg="add del">
          <ac:chgData name="Verda Cakir" userId="09215107-a6f8-4388-a6db-c1436f0ac2d9" providerId="ADAL" clId="{BA369C9B-8684-42E0-AC84-34C360937CC2}" dt="2020-11-20T14:56:47.557" v="2535" actId="26606"/>
          <ac:spMkLst>
            <pc:docMk/>
            <pc:sldMk cId="1950061629" sldId="261"/>
            <ac:spMk id="137" creationId="{0EC5361D-F897-4856-B945-0455A365EB24}"/>
          </ac:spMkLst>
        </pc:spChg>
        <pc:spChg chg="add del">
          <ac:chgData name="Verda Cakir" userId="09215107-a6f8-4388-a6db-c1436f0ac2d9" providerId="ADAL" clId="{BA369C9B-8684-42E0-AC84-34C360937CC2}" dt="2020-11-20T14:56:47.557" v="2535" actId="26606"/>
          <ac:spMkLst>
            <pc:docMk/>
            <pc:sldMk cId="1950061629" sldId="261"/>
            <ac:spMk id="139" creationId="{4508C0C5-2268-42B5-B3C8-4D0899E05F8C}"/>
          </ac:spMkLst>
        </pc:spChg>
        <pc:spChg chg="add del">
          <ac:chgData name="Verda Cakir" userId="09215107-a6f8-4388-a6db-c1436f0ac2d9" providerId="ADAL" clId="{BA369C9B-8684-42E0-AC84-34C360937CC2}" dt="2020-11-20T14:56:47.557" v="2535" actId="26606"/>
          <ac:spMkLst>
            <pc:docMk/>
            <pc:sldMk cId="1950061629" sldId="261"/>
            <ac:spMk id="141" creationId="{141ACBDB-38F8-4B34-8183-BD95B4E55A62}"/>
          </ac:spMkLst>
        </pc:spChg>
        <pc:spChg chg="add del">
          <ac:chgData name="Verda Cakir" userId="09215107-a6f8-4388-a6db-c1436f0ac2d9" providerId="ADAL" clId="{BA369C9B-8684-42E0-AC84-34C360937CC2}" dt="2020-11-20T14:56:47.557" v="2535" actId="26606"/>
          <ac:spMkLst>
            <pc:docMk/>
            <pc:sldMk cId="1950061629" sldId="261"/>
            <ac:spMk id="143" creationId="{DE00DB52-3455-4E2F-867B-A6D0516E175B}"/>
          </ac:spMkLst>
        </pc:spChg>
        <pc:spChg chg="add del">
          <ac:chgData name="Verda Cakir" userId="09215107-a6f8-4388-a6db-c1436f0ac2d9" providerId="ADAL" clId="{BA369C9B-8684-42E0-AC84-34C360937CC2}" dt="2020-11-20T14:56:47.557" v="2535" actId="26606"/>
          <ac:spMkLst>
            <pc:docMk/>
            <pc:sldMk cId="1950061629" sldId="261"/>
            <ac:spMk id="145" creationId="{9E914C83-E0D8-4953-92D5-169D28CB43AE}"/>
          </ac:spMkLst>
        </pc:spChg>
        <pc:spChg chg="add del">
          <ac:chgData name="Verda Cakir" userId="09215107-a6f8-4388-a6db-c1436f0ac2d9" providerId="ADAL" clId="{BA369C9B-8684-42E0-AC84-34C360937CC2}" dt="2020-11-20T14:56:47.557" v="2535" actId="26606"/>
          <ac:spMkLst>
            <pc:docMk/>
            <pc:sldMk cId="1950061629" sldId="261"/>
            <ac:spMk id="147" creationId="{3512E083-F550-46AF-8490-767ECFD00CB7}"/>
          </ac:spMkLst>
        </pc:spChg>
        <pc:spChg chg="add del">
          <ac:chgData name="Verda Cakir" userId="09215107-a6f8-4388-a6db-c1436f0ac2d9" providerId="ADAL" clId="{BA369C9B-8684-42E0-AC84-34C360937CC2}" dt="2020-11-20T14:56:57.507" v="2539" actId="26606"/>
          <ac:spMkLst>
            <pc:docMk/>
            <pc:sldMk cId="1950061629" sldId="261"/>
            <ac:spMk id="3076" creationId="{19245A10-7F37-4569-80D2-2F692931E300}"/>
          </ac:spMkLst>
        </pc:spChg>
        <pc:spChg chg="add del">
          <ac:chgData name="Verda Cakir" userId="09215107-a6f8-4388-a6db-c1436f0ac2d9" providerId="ADAL" clId="{BA369C9B-8684-42E0-AC84-34C360937CC2}" dt="2020-11-20T14:56:57.507" v="2539" actId="26606"/>
          <ac:spMkLst>
            <pc:docMk/>
            <pc:sldMk cId="1950061629" sldId="261"/>
            <ac:spMk id="3077" creationId="{9267F70F-11C6-4597-9381-D0D80FC18FD9}"/>
          </ac:spMkLst>
        </pc:spChg>
        <pc:spChg chg="add del">
          <ac:chgData name="Verda Cakir" userId="09215107-a6f8-4388-a6db-c1436f0ac2d9" providerId="ADAL" clId="{BA369C9B-8684-42E0-AC84-34C360937CC2}" dt="2020-11-20T14:56:57.507" v="2539" actId="26606"/>
          <ac:spMkLst>
            <pc:docMk/>
            <pc:sldMk cId="1950061629" sldId="261"/>
            <ac:spMk id="3078" creationId="{1E33E647-2B49-4FF2-9F24-A7F85C427276}"/>
          </ac:spMkLst>
        </pc:spChg>
        <pc:spChg chg="add del">
          <ac:chgData name="Verda Cakir" userId="09215107-a6f8-4388-a6db-c1436f0ac2d9" providerId="ADAL" clId="{BA369C9B-8684-42E0-AC84-34C360937CC2}" dt="2020-11-20T14:56:57.507" v="2539" actId="26606"/>
          <ac:spMkLst>
            <pc:docMk/>
            <pc:sldMk cId="1950061629" sldId="261"/>
            <ac:spMk id="3079" creationId="{2C20A93E-E407-4683-A405-147DE26132AD}"/>
          </ac:spMkLst>
        </pc:spChg>
        <pc:spChg chg="add del">
          <ac:chgData name="Verda Cakir" userId="09215107-a6f8-4388-a6db-c1436f0ac2d9" providerId="ADAL" clId="{BA369C9B-8684-42E0-AC84-34C360937CC2}" dt="2020-11-20T14:56:57.507" v="2539" actId="26606"/>
          <ac:spMkLst>
            <pc:docMk/>
            <pc:sldMk cId="1950061629" sldId="261"/>
            <ac:spMk id="3080" creationId="{9E8E3DD9-D235-48D9-A0EC-D6817EC84B75}"/>
          </ac:spMkLst>
        </pc:spChg>
        <pc:spChg chg="add del">
          <ac:chgData name="Verda Cakir" userId="09215107-a6f8-4388-a6db-c1436f0ac2d9" providerId="ADAL" clId="{BA369C9B-8684-42E0-AC84-34C360937CC2}" dt="2020-11-20T14:56:57.507" v="2539" actId="26606"/>
          <ac:spMkLst>
            <pc:docMk/>
            <pc:sldMk cId="1950061629" sldId="261"/>
            <ac:spMk id="3081" creationId="{EA83A145-578D-4A0B-94A7-AEAB2027D7EB}"/>
          </ac:spMkLst>
        </pc:spChg>
        <pc:spChg chg="add del">
          <ac:chgData name="Verda Cakir" userId="09215107-a6f8-4388-a6db-c1436f0ac2d9" providerId="ADAL" clId="{BA369C9B-8684-42E0-AC84-34C360937CC2}" dt="2020-11-20T14:57:30.507" v="2546" actId="26606"/>
          <ac:spMkLst>
            <pc:docMk/>
            <pc:sldMk cId="1950061629" sldId="261"/>
            <ac:spMk id="3082" creationId="{B775CD93-9DF2-48CB-9F57-1BCA9A46C7FA}"/>
          </ac:spMkLst>
        </pc:spChg>
        <pc:spChg chg="add del">
          <ac:chgData name="Verda Cakir" userId="09215107-a6f8-4388-a6db-c1436f0ac2d9" providerId="ADAL" clId="{BA369C9B-8684-42E0-AC84-34C360937CC2}" dt="2020-11-20T14:57:17.510" v="2541" actId="26606"/>
          <ac:spMkLst>
            <pc:docMk/>
            <pc:sldMk cId="1950061629" sldId="261"/>
            <ac:spMk id="3083" creationId="{BEE73255-8084-4DF9-BB0B-15EAC92E2CB9}"/>
          </ac:spMkLst>
        </pc:spChg>
        <pc:spChg chg="add del">
          <ac:chgData name="Verda Cakir" userId="09215107-a6f8-4388-a6db-c1436f0ac2d9" providerId="ADAL" clId="{BA369C9B-8684-42E0-AC84-34C360937CC2}" dt="2020-11-20T14:57:17.510" v="2541" actId="26606"/>
          <ac:spMkLst>
            <pc:docMk/>
            <pc:sldMk cId="1950061629" sldId="261"/>
            <ac:spMk id="3084" creationId="{1E33E647-2B49-4FF2-9F24-A7F85C427276}"/>
          </ac:spMkLst>
        </pc:spChg>
        <pc:spChg chg="add del">
          <ac:chgData name="Verda Cakir" userId="09215107-a6f8-4388-a6db-c1436f0ac2d9" providerId="ADAL" clId="{BA369C9B-8684-42E0-AC84-34C360937CC2}" dt="2020-11-20T14:57:17.510" v="2541" actId="26606"/>
          <ac:spMkLst>
            <pc:docMk/>
            <pc:sldMk cId="1950061629" sldId="261"/>
            <ac:spMk id="3085" creationId="{67048353-8981-459A-9BC6-9711CE462E06}"/>
          </ac:spMkLst>
        </pc:spChg>
        <pc:spChg chg="add del">
          <ac:chgData name="Verda Cakir" userId="09215107-a6f8-4388-a6db-c1436f0ac2d9" providerId="ADAL" clId="{BA369C9B-8684-42E0-AC84-34C360937CC2}" dt="2020-11-20T14:57:30.507" v="2546" actId="26606"/>
          <ac:spMkLst>
            <pc:docMk/>
            <pc:sldMk cId="1950061629" sldId="261"/>
            <ac:spMk id="3086" creationId="{6166C6D1-23AC-49C4-BA07-238E4E9F8CEB}"/>
          </ac:spMkLst>
        </pc:spChg>
        <pc:spChg chg="add del">
          <ac:chgData name="Verda Cakir" userId="09215107-a6f8-4388-a6db-c1436f0ac2d9" providerId="ADAL" clId="{BA369C9B-8684-42E0-AC84-34C360937CC2}" dt="2020-11-20T14:57:35.447" v="2548" actId="26606"/>
          <ac:spMkLst>
            <pc:docMk/>
            <pc:sldMk cId="1950061629" sldId="261"/>
            <ac:spMk id="3088" creationId="{6FF0F0B8-5B06-4174-9742-1FD7ABE712A7}"/>
          </ac:spMkLst>
        </pc:spChg>
        <pc:picChg chg="add mod">
          <ac:chgData name="Verda Cakir" userId="09215107-a6f8-4388-a6db-c1436f0ac2d9" providerId="ADAL" clId="{BA369C9B-8684-42E0-AC84-34C360937CC2}" dt="2020-11-20T14:57:56.174" v="2554" actId="1362"/>
          <ac:picMkLst>
            <pc:docMk/>
            <pc:sldMk cId="1950061629" sldId="261"/>
            <ac:picMk id="3074" creationId="{F79FA548-83AC-4297-A6DF-0A5B3D09CC3E}"/>
          </ac:picMkLst>
        </pc:picChg>
      </pc:sldChg>
      <pc:sldChg chg="addSp delSp modSp add mod setBg">
        <pc:chgData name="Verda Cakir" userId="09215107-a6f8-4388-a6db-c1436f0ac2d9" providerId="ADAL" clId="{BA369C9B-8684-42E0-AC84-34C360937CC2}" dt="2020-11-20T14:22:20.946" v="1610" actId="255"/>
        <pc:sldMkLst>
          <pc:docMk/>
          <pc:sldMk cId="1753065784" sldId="262"/>
        </pc:sldMkLst>
        <pc:spChg chg="mod">
          <ac:chgData name="Verda Cakir" userId="09215107-a6f8-4388-a6db-c1436f0ac2d9" providerId="ADAL" clId="{BA369C9B-8684-42E0-AC84-34C360937CC2}" dt="2020-11-20T14:21:24.688" v="1461" actId="26606"/>
          <ac:spMkLst>
            <pc:docMk/>
            <pc:sldMk cId="1753065784" sldId="262"/>
            <ac:spMk id="2" creationId="{07D62ED7-4C6F-47B8-9531-112B78333792}"/>
          </ac:spMkLst>
        </pc:spChg>
        <pc:spChg chg="mod">
          <ac:chgData name="Verda Cakir" userId="09215107-a6f8-4388-a6db-c1436f0ac2d9" providerId="ADAL" clId="{BA369C9B-8684-42E0-AC84-34C360937CC2}" dt="2020-11-20T14:22:20.946" v="1610" actId="255"/>
          <ac:spMkLst>
            <pc:docMk/>
            <pc:sldMk cId="1753065784" sldId="262"/>
            <ac:spMk id="3" creationId="{193FC6F5-527C-417A-886C-EB93E3C59C80}"/>
          </ac:spMkLst>
        </pc:spChg>
        <pc:spChg chg="add del">
          <ac:chgData name="Verda Cakir" userId="09215107-a6f8-4388-a6db-c1436f0ac2d9" providerId="ADAL" clId="{BA369C9B-8684-42E0-AC84-34C360937CC2}" dt="2020-11-20T14:21:24.688" v="1461" actId="26606"/>
          <ac:spMkLst>
            <pc:docMk/>
            <pc:sldMk cId="1753065784" sldId="262"/>
            <ac:spMk id="9" creationId="{5DF40726-9B19-4165-9C26-757D16E19E23}"/>
          </ac:spMkLst>
        </pc:spChg>
        <pc:spChg chg="add del">
          <ac:chgData name="Verda Cakir" userId="09215107-a6f8-4388-a6db-c1436f0ac2d9" providerId="ADAL" clId="{BA369C9B-8684-42E0-AC84-34C360937CC2}" dt="2020-11-20T14:21:24.688" v="1461" actId="26606"/>
          <ac:spMkLst>
            <pc:docMk/>
            <pc:sldMk cId="1753065784" sldId="262"/>
            <ac:spMk id="11" creationId="{2089CB41-F399-4AEB-980C-5BFB1049CBED}"/>
          </ac:spMkLst>
        </pc:spChg>
        <pc:spChg chg="add del">
          <ac:chgData name="Verda Cakir" userId="09215107-a6f8-4388-a6db-c1436f0ac2d9" providerId="ADAL" clId="{BA369C9B-8684-42E0-AC84-34C360937CC2}" dt="2020-11-20T14:21:24.688" v="1461" actId="26606"/>
          <ac:spMkLst>
            <pc:docMk/>
            <pc:sldMk cId="1753065784" sldId="262"/>
            <ac:spMk id="13" creationId="{1BFC967B-3DD6-463D-9DB9-6E4419AE0DAA}"/>
          </ac:spMkLst>
        </pc:spChg>
        <pc:spChg chg="add">
          <ac:chgData name="Verda Cakir" userId="09215107-a6f8-4388-a6db-c1436f0ac2d9" providerId="ADAL" clId="{BA369C9B-8684-42E0-AC84-34C360937CC2}" dt="2020-11-20T14:21:24.688" v="1461" actId="26606"/>
          <ac:spMkLst>
            <pc:docMk/>
            <pc:sldMk cId="1753065784" sldId="262"/>
            <ac:spMk id="71" creationId="{F94AA2BD-2E3F-4B1D-8127-5744B8115311}"/>
          </ac:spMkLst>
        </pc:spChg>
        <pc:spChg chg="add">
          <ac:chgData name="Verda Cakir" userId="09215107-a6f8-4388-a6db-c1436f0ac2d9" providerId="ADAL" clId="{BA369C9B-8684-42E0-AC84-34C360937CC2}" dt="2020-11-20T14:21:24.688" v="1461" actId="26606"/>
          <ac:spMkLst>
            <pc:docMk/>
            <pc:sldMk cId="1753065784" sldId="262"/>
            <ac:spMk id="73" creationId="{4BD02261-2DC8-4AA8-9E16-7751AE892445}"/>
          </ac:spMkLst>
        </pc:spChg>
        <pc:spChg chg="add">
          <ac:chgData name="Verda Cakir" userId="09215107-a6f8-4388-a6db-c1436f0ac2d9" providerId="ADAL" clId="{BA369C9B-8684-42E0-AC84-34C360937CC2}" dt="2020-11-20T14:21:24.688" v="1461" actId="26606"/>
          <ac:spMkLst>
            <pc:docMk/>
            <pc:sldMk cId="1753065784" sldId="262"/>
            <ac:spMk id="75" creationId="{3D752CF2-2291-40B5-B462-C17B174C10BC}"/>
          </ac:spMkLst>
        </pc:spChg>
        <pc:picChg chg="add del mod">
          <ac:chgData name="Verda Cakir" userId="09215107-a6f8-4388-a6db-c1436f0ac2d9" providerId="ADAL" clId="{BA369C9B-8684-42E0-AC84-34C360937CC2}" dt="2020-11-20T14:21:19.650" v="1459" actId="478"/>
          <ac:picMkLst>
            <pc:docMk/>
            <pc:sldMk cId="1753065784" sldId="262"/>
            <ac:picMk id="4" creationId="{8D931424-FE7D-4F8D-9681-AD96FF0FCD75}"/>
          </ac:picMkLst>
        </pc:picChg>
        <pc:picChg chg="add mod">
          <ac:chgData name="Verda Cakir" userId="09215107-a6f8-4388-a6db-c1436f0ac2d9" providerId="ADAL" clId="{BA369C9B-8684-42E0-AC84-34C360937CC2}" dt="2020-11-20T14:21:24.688" v="1461" actId="26606"/>
          <ac:picMkLst>
            <pc:docMk/>
            <pc:sldMk cId="1753065784" sldId="262"/>
            <ac:picMk id="5122" creationId="{FA4868FA-D16A-4398-96E8-0AEEA18430AD}"/>
          </ac:picMkLst>
        </pc:picChg>
      </pc:sldChg>
      <pc:sldChg chg="add del">
        <pc:chgData name="Verda Cakir" userId="09215107-a6f8-4388-a6db-c1436f0ac2d9" providerId="ADAL" clId="{BA369C9B-8684-42E0-AC84-34C360937CC2}" dt="2020-11-20T14:22:34.463" v="1614" actId="2696"/>
        <pc:sldMkLst>
          <pc:docMk/>
          <pc:sldMk cId="1524863724" sldId="263"/>
        </pc:sldMkLst>
      </pc:sldChg>
      <pc:sldChg chg="modSp add">
        <pc:chgData name="Verda Cakir" userId="09215107-a6f8-4388-a6db-c1436f0ac2d9" providerId="ADAL" clId="{BA369C9B-8684-42E0-AC84-34C360937CC2}" dt="2020-11-20T14:23:15.494" v="1715" actId="20577"/>
        <pc:sldMkLst>
          <pc:docMk/>
          <pc:sldMk cId="2978176473" sldId="263"/>
        </pc:sldMkLst>
        <pc:spChg chg="mod">
          <ac:chgData name="Verda Cakir" userId="09215107-a6f8-4388-a6db-c1436f0ac2d9" providerId="ADAL" clId="{BA369C9B-8684-42E0-AC84-34C360937CC2}" dt="2020-11-20T14:22:40.597" v="1625" actId="20577"/>
          <ac:spMkLst>
            <pc:docMk/>
            <pc:sldMk cId="2978176473" sldId="263"/>
            <ac:spMk id="2" creationId="{E9E97938-9B38-41FA-A89D-F11BE032EF93}"/>
          </ac:spMkLst>
        </pc:spChg>
        <pc:graphicFrameChg chg="mod">
          <ac:chgData name="Verda Cakir" userId="09215107-a6f8-4388-a6db-c1436f0ac2d9" providerId="ADAL" clId="{BA369C9B-8684-42E0-AC84-34C360937CC2}" dt="2020-11-20T14:23:15.494" v="1715" actId="20577"/>
          <ac:graphicFrameMkLst>
            <pc:docMk/>
            <pc:sldMk cId="2978176473" sldId="263"/>
            <ac:graphicFrameMk id="26" creationId="{1AA1EFB7-BFA9-49D6-8368-F7458F29775E}"/>
          </ac:graphicFrameMkLst>
        </pc:graphicFrameChg>
      </pc:sldChg>
      <pc:sldChg chg="add del">
        <pc:chgData name="Verda Cakir" userId="09215107-a6f8-4388-a6db-c1436f0ac2d9" providerId="ADAL" clId="{BA369C9B-8684-42E0-AC84-34C360937CC2}" dt="2020-11-20T14:22:30.840" v="1612" actId="2696"/>
        <pc:sldMkLst>
          <pc:docMk/>
          <pc:sldMk cId="3210741465" sldId="263"/>
        </pc:sldMkLst>
      </pc:sldChg>
      <pc:sldChg chg="addSp delSp modSp add mod setBg">
        <pc:chgData name="Verda Cakir" userId="09215107-a6f8-4388-a6db-c1436f0ac2d9" providerId="ADAL" clId="{BA369C9B-8684-42E0-AC84-34C360937CC2}" dt="2020-11-20T14:25:25.655" v="1806" actId="1076"/>
        <pc:sldMkLst>
          <pc:docMk/>
          <pc:sldMk cId="2382560507" sldId="264"/>
        </pc:sldMkLst>
        <pc:spChg chg="mod">
          <ac:chgData name="Verda Cakir" userId="09215107-a6f8-4388-a6db-c1436f0ac2d9" providerId="ADAL" clId="{BA369C9B-8684-42E0-AC84-34C360937CC2}" dt="2020-11-20T14:24:50.761" v="1795" actId="26606"/>
          <ac:spMkLst>
            <pc:docMk/>
            <pc:sldMk cId="2382560507" sldId="264"/>
            <ac:spMk id="2" creationId="{159D3B26-30F2-4944-A16A-5DE8195B9C97}"/>
          </ac:spMkLst>
        </pc:spChg>
        <pc:spChg chg="add del mod ord">
          <ac:chgData name="Verda Cakir" userId="09215107-a6f8-4388-a6db-c1436f0ac2d9" providerId="ADAL" clId="{BA369C9B-8684-42E0-AC84-34C360937CC2}" dt="2020-11-20T14:25:17.230" v="1801" actId="26606"/>
          <ac:spMkLst>
            <pc:docMk/>
            <pc:sldMk cId="2382560507" sldId="264"/>
            <ac:spMk id="3" creationId="{AB00D575-6B7A-4D04-BF31-D196CB1D09E4}"/>
          </ac:spMkLst>
        </pc:spChg>
        <pc:spChg chg="add del">
          <ac:chgData name="Verda Cakir" userId="09215107-a6f8-4388-a6db-c1436f0ac2d9" providerId="ADAL" clId="{BA369C9B-8684-42E0-AC84-34C360937CC2}" dt="2020-11-20T14:23:53.807" v="1719"/>
          <ac:spMkLst>
            <pc:docMk/>
            <pc:sldMk cId="2382560507" sldId="264"/>
            <ac:spMk id="4" creationId="{64B3C30C-7ADC-496B-9366-64A953D1D7B0}"/>
          </ac:spMkLst>
        </pc:spChg>
        <pc:spChg chg="add del">
          <ac:chgData name="Verda Cakir" userId="09215107-a6f8-4388-a6db-c1436f0ac2d9" providerId="ADAL" clId="{BA369C9B-8684-42E0-AC84-34C360937CC2}" dt="2020-11-20T14:24:50.738" v="1794" actId="26606"/>
          <ac:spMkLst>
            <pc:docMk/>
            <pc:sldMk cId="2382560507" sldId="264"/>
            <ac:spMk id="10" creationId="{C5E1D13B-3A3C-462E-A6FF-A3D5A3881F31}"/>
          </ac:spMkLst>
        </pc:spChg>
        <pc:spChg chg="add del">
          <ac:chgData name="Verda Cakir" userId="09215107-a6f8-4388-a6db-c1436f0ac2d9" providerId="ADAL" clId="{BA369C9B-8684-42E0-AC84-34C360937CC2}" dt="2020-11-20T14:24:50.738" v="1794" actId="26606"/>
          <ac:spMkLst>
            <pc:docMk/>
            <pc:sldMk cId="2382560507" sldId="264"/>
            <ac:spMk id="12" creationId="{B82AB0A7-5ADB-43AA-A85D-9EB9D8BC09DC}"/>
          </ac:spMkLst>
        </pc:spChg>
        <pc:spChg chg="add del">
          <ac:chgData name="Verda Cakir" userId="09215107-a6f8-4388-a6db-c1436f0ac2d9" providerId="ADAL" clId="{BA369C9B-8684-42E0-AC84-34C360937CC2}" dt="2020-11-20T14:24:50.738" v="1794" actId="26606"/>
          <ac:spMkLst>
            <pc:docMk/>
            <pc:sldMk cId="2382560507" sldId="264"/>
            <ac:spMk id="14" creationId="{94214E17-97F3-4B04-AAE9-03BA148AE969}"/>
          </ac:spMkLst>
        </pc:spChg>
        <pc:spChg chg="add del">
          <ac:chgData name="Verda Cakir" userId="09215107-a6f8-4388-a6db-c1436f0ac2d9" providerId="ADAL" clId="{BA369C9B-8684-42E0-AC84-34C360937CC2}" dt="2020-11-20T14:24:50.738" v="1794" actId="26606"/>
          <ac:spMkLst>
            <pc:docMk/>
            <pc:sldMk cId="2382560507" sldId="264"/>
            <ac:spMk id="16" creationId="{EC9D92EA-1FC7-47BC-8749-59CAF27E94C9}"/>
          </ac:spMkLst>
        </pc:spChg>
        <pc:spChg chg="add del">
          <ac:chgData name="Verda Cakir" userId="09215107-a6f8-4388-a6db-c1436f0ac2d9" providerId="ADAL" clId="{BA369C9B-8684-42E0-AC84-34C360937CC2}" dt="2020-11-20T14:25:17.230" v="1801" actId="26606"/>
          <ac:spMkLst>
            <pc:docMk/>
            <pc:sldMk cId="2382560507" sldId="264"/>
            <ac:spMk id="18" creationId="{F56F5174-31D9-4DBB-AAB7-A1FD7BDB1352}"/>
          </ac:spMkLst>
        </pc:spChg>
        <pc:spChg chg="add del">
          <ac:chgData name="Verda Cakir" userId="09215107-a6f8-4388-a6db-c1436f0ac2d9" providerId="ADAL" clId="{BA369C9B-8684-42E0-AC84-34C360937CC2}" dt="2020-11-20T14:25:17.230" v="1801" actId="26606"/>
          <ac:spMkLst>
            <pc:docMk/>
            <pc:sldMk cId="2382560507" sldId="264"/>
            <ac:spMk id="20" creationId="{F9A95BEE-6BB1-4A28-A8E6-A34B2E42EF87}"/>
          </ac:spMkLst>
        </pc:spChg>
        <pc:spChg chg="add">
          <ac:chgData name="Verda Cakir" userId="09215107-a6f8-4388-a6db-c1436f0ac2d9" providerId="ADAL" clId="{BA369C9B-8684-42E0-AC84-34C360937CC2}" dt="2020-11-20T14:25:17.230" v="1801" actId="26606"/>
          <ac:spMkLst>
            <pc:docMk/>
            <pc:sldMk cId="2382560507" sldId="264"/>
            <ac:spMk id="72" creationId="{F56F5174-31D9-4DBB-AAB7-A1FD7BDB1352}"/>
          </ac:spMkLst>
        </pc:spChg>
        <pc:spChg chg="add">
          <ac:chgData name="Verda Cakir" userId="09215107-a6f8-4388-a6db-c1436f0ac2d9" providerId="ADAL" clId="{BA369C9B-8684-42E0-AC84-34C360937CC2}" dt="2020-11-20T14:25:17.230" v="1801" actId="26606"/>
          <ac:spMkLst>
            <pc:docMk/>
            <pc:sldMk cId="2382560507" sldId="264"/>
            <ac:spMk id="76" creationId="{F9A95BEE-6BB1-4A28-A8E6-A34B2E42EF87}"/>
          </ac:spMkLst>
        </pc:spChg>
        <pc:picChg chg="add del mod">
          <ac:chgData name="Verda Cakir" userId="09215107-a6f8-4388-a6db-c1436f0ac2d9" providerId="ADAL" clId="{BA369C9B-8684-42E0-AC84-34C360937CC2}" dt="2020-11-20T14:25:10.278" v="1797" actId="478"/>
          <ac:picMkLst>
            <pc:docMk/>
            <pc:sldMk cId="2382560507" sldId="264"/>
            <ac:picMk id="5" creationId="{CB15F924-8490-493F-A73C-57A629435EC9}"/>
          </ac:picMkLst>
        </pc:picChg>
        <pc:picChg chg="add del">
          <ac:chgData name="Verda Cakir" userId="09215107-a6f8-4388-a6db-c1436f0ac2d9" providerId="ADAL" clId="{BA369C9B-8684-42E0-AC84-34C360937CC2}" dt="2020-11-20T14:25:17.230" v="1801" actId="26606"/>
          <ac:picMkLst>
            <pc:docMk/>
            <pc:sldMk cId="2382560507" sldId="264"/>
            <ac:picMk id="19" creationId="{AE113210-7872-481A-ADE6-3A05CCAF5EB2}"/>
          </ac:picMkLst>
        </pc:picChg>
        <pc:picChg chg="add">
          <ac:chgData name="Verda Cakir" userId="09215107-a6f8-4388-a6db-c1436f0ac2d9" providerId="ADAL" clId="{BA369C9B-8684-42E0-AC84-34C360937CC2}" dt="2020-11-20T14:25:17.230" v="1801" actId="26606"/>
          <ac:picMkLst>
            <pc:docMk/>
            <pc:sldMk cId="2382560507" sldId="264"/>
            <ac:picMk id="74" creationId="{AE113210-7872-481A-ADE6-3A05CCAF5EB2}"/>
          </ac:picMkLst>
        </pc:picChg>
        <pc:picChg chg="add mod">
          <ac:chgData name="Verda Cakir" userId="09215107-a6f8-4388-a6db-c1436f0ac2d9" providerId="ADAL" clId="{BA369C9B-8684-42E0-AC84-34C360937CC2}" dt="2020-11-20T14:25:25.655" v="1806" actId="1076"/>
          <ac:picMkLst>
            <pc:docMk/>
            <pc:sldMk cId="2382560507" sldId="264"/>
            <ac:picMk id="6147" creationId="{5D1C1109-D2DD-406D-BD80-204E437B1886}"/>
          </ac:picMkLst>
        </pc:picChg>
      </pc:sldChg>
      <pc:sldChg chg="addSp delSp modSp add mod setBg">
        <pc:chgData name="Verda Cakir" userId="09215107-a6f8-4388-a6db-c1436f0ac2d9" providerId="ADAL" clId="{BA369C9B-8684-42E0-AC84-34C360937CC2}" dt="2020-11-20T14:32:16.819" v="2137" actId="20577"/>
        <pc:sldMkLst>
          <pc:docMk/>
          <pc:sldMk cId="2143657064" sldId="265"/>
        </pc:sldMkLst>
        <pc:spChg chg="mod">
          <ac:chgData name="Verda Cakir" userId="09215107-a6f8-4388-a6db-c1436f0ac2d9" providerId="ADAL" clId="{BA369C9B-8684-42E0-AC84-34C360937CC2}" dt="2020-11-20T14:32:16.819" v="2137" actId="20577"/>
          <ac:spMkLst>
            <pc:docMk/>
            <pc:sldMk cId="2143657064" sldId="265"/>
            <ac:spMk id="2" creationId="{2330156E-D089-432B-8F31-318FB9CF09B3}"/>
          </ac:spMkLst>
        </pc:spChg>
        <pc:spChg chg="del mod">
          <ac:chgData name="Verda Cakir" userId="09215107-a6f8-4388-a6db-c1436f0ac2d9" providerId="ADAL" clId="{BA369C9B-8684-42E0-AC84-34C360937CC2}" dt="2020-11-20T14:30:12.657" v="2079" actId="26606"/>
          <ac:spMkLst>
            <pc:docMk/>
            <pc:sldMk cId="2143657064" sldId="265"/>
            <ac:spMk id="3" creationId="{D9E30B88-A073-405C-8AC2-69A126D2635F}"/>
          </ac:spMkLst>
        </pc:spChg>
        <pc:spChg chg="add">
          <ac:chgData name="Verda Cakir" userId="09215107-a6f8-4388-a6db-c1436f0ac2d9" providerId="ADAL" clId="{BA369C9B-8684-42E0-AC84-34C360937CC2}" dt="2020-11-20T14:30:12.657" v="2079" actId="26606"/>
          <ac:spMkLst>
            <pc:docMk/>
            <pc:sldMk cId="2143657064" sldId="265"/>
            <ac:spMk id="9" creationId="{ADF2AA3E-C714-4E8D-9F46-9E6FFF7FBA36}"/>
          </ac:spMkLst>
        </pc:spChg>
        <pc:graphicFrameChg chg="add mod">
          <ac:chgData name="Verda Cakir" userId="09215107-a6f8-4388-a6db-c1436f0ac2d9" providerId="ADAL" clId="{BA369C9B-8684-42E0-AC84-34C360937CC2}" dt="2020-11-20T14:31:31.292" v="2126" actId="20577"/>
          <ac:graphicFrameMkLst>
            <pc:docMk/>
            <pc:sldMk cId="2143657064" sldId="265"/>
            <ac:graphicFrameMk id="5" creationId="{3783E83F-124F-4A65-97F3-87F2DF1576C3}"/>
          </ac:graphicFrameMkLst>
        </pc:graphicFrameChg>
      </pc:sldChg>
      <pc:sldChg chg="modSp add">
        <pc:chgData name="Verda Cakir" userId="09215107-a6f8-4388-a6db-c1436f0ac2d9" providerId="ADAL" clId="{BA369C9B-8684-42E0-AC84-34C360937CC2}" dt="2020-11-20T14:44:08.325" v="2532" actId="20577"/>
        <pc:sldMkLst>
          <pc:docMk/>
          <pc:sldMk cId="3587423641" sldId="266"/>
        </pc:sldMkLst>
        <pc:graphicFrameChg chg="mod">
          <ac:chgData name="Verda Cakir" userId="09215107-a6f8-4388-a6db-c1436f0ac2d9" providerId="ADAL" clId="{BA369C9B-8684-42E0-AC84-34C360937CC2}" dt="2020-11-20T14:44:08.325" v="2532" actId="20577"/>
          <ac:graphicFrameMkLst>
            <pc:docMk/>
            <pc:sldMk cId="3587423641" sldId="266"/>
            <ac:graphicFrameMk id="5" creationId="{3783E83F-124F-4A65-97F3-87F2DF1576C3}"/>
          </ac:graphicFrameMkLst>
        </pc:graphicFrameChg>
      </pc:sldChg>
      <pc:sldChg chg="addSp modSp add mod setBg">
        <pc:chgData name="Verda Cakir" userId="09215107-a6f8-4388-a6db-c1436f0ac2d9" providerId="ADAL" clId="{BA369C9B-8684-42E0-AC84-34C360937CC2}" dt="2020-11-20T15:01:36.151" v="2599" actId="26606"/>
        <pc:sldMkLst>
          <pc:docMk/>
          <pc:sldMk cId="2424297027" sldId="267"/>
        </pc:sldMkLst>
        <pc:spChg chg="mod">
          <ac:chgData name="Verda Cakir" userId="09215107-a6f8-4388-a6db-c1436f0ac2d9" providerId="ADAL" clId="{BA369C9B-8684-42E0-AC84-34C360937CC2}" dt="2020-11-20T15:01:36.151" v="2599" actId="26606"/>
          <ac:spMkLst>
            <pc:docMk/>
            <pc:sldMk cId="2424297027" sldId="267"/>
            <ac:spMk id="2" creationId="{B014123D-F166-484C-ADFC-CD49175B4163}"/>
          </ac:spMkLst>
        </pc:spChg>
        <pc:spChg chg="mod">
          <ac:chgData name="Verda Cakir" userId="09215107-a6f8-4388-a6db-c1436f0ac2d9" providerId="ADAL" clId="{BA369C9B-8684-42E0-AC84-34C360937CC2}" dt="2020-11-20T15:01:36.151" v="2599" actId="26606"/>
          <ac:spMkLst>
            <pc:docMk/>
            <pc:sldMk cId="2424297027" sldId="267"/>
            <ac:spMk id="3" creationId="{D6A78432-E083-44A3-9681-9B2E028DA29B}"/>
          </ac:spMkLst>
        </pc:spChg>
        <pc:spChg chg="add">
          <ac:chgData name="Verda Cakir" userId="09215107-a6f8-4388-a6db-c1436f0ac2d9" providerId="ADAL" clId="{BA369C9B-8684-42E0-AC84-34C360937CC2}" dt="2020-11-20T15:01:36.151" v="2599" actId="26606"/>
          <ac:spMkLst>
            <pc:docMk/>
            <pc:sldMk cId="2424297027" sldId="267"/>
            <ac:spMk id="8" creationId="{3B854194-185D-494D-905C-7C7CB2E30F6E}"/>
          </ac:spMkLst>
        </pc:spChg>
        <pc:spChg chg="add">
          <ac:chgData name="Verda Cakir" userId="09215107-a6f8-4388-a6db-c1436f0ac2d9" providerId="ADAL" clId="{BA369C9B-8684-42E0-AC84-34C360937CC2}" dt="2020-11-20T15:01:36.151" v="2599" actId="26606"/>
          <ac:spMkLst>
            <pc:docMk/>
            <pc:sldMk cId="2424297027" sldId="267"/>
            <ac:spMk id="10" creationId="{B4F5FA0D-0104-4987-8241-EFF7C85B88DE}"/>
          </ac:spMkLst>
        </pc:spChg>
        <pc:picChg chg="add">
          <ac:chgData name="Verda Cakir" userId="09215107-a6f8-4388-a6db-c1436f0ac2d9" providerId="ADAL" clId="{BA369C9B-8684-42E0-AC84-34C360937CC2}" dt="2020-11-20T15:01:36.151" v="2599" actId="26606"/>
          <ac:picMkLst>
            <pc:docMk/>
            <pc:sldMk cId="2424297027" sldId="267"/>
            <ac:picMk id="12" creationId="{2897127E-6CEF-446C-BE87-93B7C46E49D1}"/>
          </ac:picMkLst>
        </pc:picChg>
      </pc:sldChg>
      <pc:sldChg chg="addSp delSp modSp add mod setBg">
        <pc:chgData name="Verda Cakir" userId="09215107-a6f8-4388-a6db-c1436f0ac2d9" providerId="ADAL" clId="{BA369C9B-8684-42E0-AC84-34C360937CC2}" dt="2020-11-20T15:04:29.601" v="2644" actId="26606"/>
        <pc:sldMkLst>
          <pc:docMk/>
          <pc:sldMk cId="120902214" sldId="268"/>
        </pc:sldMkLst>
        <pc:spChg chg="mod">
          <ac:chgData name="Verda Cakir" userId="09215107-a6f8-4388-a6db-c1436f0ac2d9" providerId="ADAL" clId="{BA369C9B-8684-42E0-AC84-34C360937CC2}" dt="2020-11-20T15:04:29.601" v="2644" actId="26606"/>
          <ac:spMkLst>
            <pc:docMk/>
            <pc:sldMk cId="120902214" sldId="268"/>
            <ac:spMk id="2" creationId="{A121CED2-12B5-4A11-B665-5847048A72E1}"/>
          </ac:spMkLst>
        </pc:spChg>
        <pc:spChg chg="add del">
          <ac:chgData name="Verda Cakir" userId="09215107-a6f8-4388-a6db-c1436f0ac2d9" providerId="ADAL" clId="{BA369C9B-8684-42E0-AC84-34C360937CC2}" dt="2020-11-20T15:03:14.666" v="2629"/>
          <ac:spMkLst>
            <pc:docMk/>
            <pc:sldMk cId="120902214" sldId="268"/>
            <ac:spMk id="3" creationId="{58CF19B6-3DDE-4A13-BD86-8FB48B68467F}"/>
          </ac:spMkLst>
        </pc:spChg>
        <pc:spChg chg="add del mod">
          <ac:chgData name="Verda Cakir" userId="09215107-a6f8-4388-a6db-c1436f0ac2d9" providerId="ADAL" clId="{BA369C9B-8684-42E0-AC84-34C360937CC2}" dt="2020-11-20T15:03:50.569" v="2638" actId="478"/>
          <ac:spMkLst>
            <pc:docMk/>
            <pc:sldMk cId="120902214" sldId="268"/>
            <ac:spMk id="7" creationId="{7630BF95-486A-4A8B-90BF-96612FA2C6D7}"/>
          </ac:spMkLst>
        </pc:spChg>
        <pc:spChg chg="add del">
          <ac:chgData name="Verda Cakir" userId="09215107-a6f8-4388-a6db-c1436f0ac2d9" providerId="ADAL" clId="{BA369C9B-8684-42E0-AC84-34C360937CC2}" dt="2020-11-20T15:02:53.779" v="2613" actId="26606"/>
          <ac:spMkLst>
            <pc:docMk/>
            <pc:sldMk cId="120902214" sldId="268"/>
            <ac:spMk id="9" creationId="{B34F5AD2-EDBD-4BBD-A55C-EAFFD0C7097A}"/>
          </ac:spMkLst>
        </pc:spChg>
        <pc:spChg chg="add del">
          <ac:chgData name="Verda Cakir" userId="09215107-a6f8-4388-a6db-c1436f0ac2d9" providerId="ADAL" clId="{BA369C9B-8684-42E0-AC84-34C360937CC2}" dt="2020-11-20T15:04:18.792" v="2641" actId="26606"/>
          <ac:spMkLst>
            <pc:docMk/>
            <pc:sldMk cId="120902214" sldId="268"/>
            <ac:spMk id="10" creationId="{B34F5AD2-EDBD-4BBD-A55C-EAFFD0C7097A}"/>
          </ac:spMkLst>
        </pc:spChg>
        <pc:spChg chg="add del">
          <ac:chgData name="Verda Cakir" userId="09215107-a6f8-4388-a6db-c1436f0ac2d9" providerId="ADAL" clId="{BA369C9B-8684-42E0-AC84-34C360937CC2}" dt="2020-11-20T15:02:53.779" v="2613" actId="26606"/>
          <ac:spMkLst>
            <pc:docMk/>
            <pc:sldMk cId="120902214" sldId="268"/>
            <ac:spMk id="11" creationId="{C3896A03-3945-419A-B66B-4EE266EDD152}"/>
          </ac:spMkLst>
        </pc:spChg>
        <pc:spChg chg="add del">
          <ac:chgData name="Verda Cakir" userId="09215107-a6f8-4388-a6db-c1436f0ac2d9" providerId="ADAL" clId="{BA369C9B-8684-42E0-AC84-34C360937CC2}" dt="2020-11-20T15:04:18.792" v="2641" actId="26606"/>
          <ac:spMkLst>
            <pc:docMk/>
            <pc:sldMk cId="120902214" sldId="268"/>
            <ac:spMk id="12" creationId="{C3896A03-3945-419A-B66B-4EE266EDD152}"/>
          </ac:spMkLst>
        </pc:spChg>
        <pc:spChg chg="add del">
          <ac:chgData name="Verda Cakir" userId="09215107-a6f8-4388-a6db-c1436f0ac2d9" providerId="ADAL" clId="{BA369C9B-8684-42E0-AC84-34C360937CC2}" dt="2020-11-20T15:02:53.779" v="2613" actId="26606"/>
          <ac:spMkLst>
            <pc:docMk/>
            <pc:sldMk cId="120902214" sldId="268"/>
            <ac:spMk id="13" creationId="{6832F003-FCA6-4CFB-A2EA-308F3AA257D1}"/>
          </ac:spMkLst>
        </pc:spChg>
        <pc:spChg chg="add del">
          <ac:chgData name="Verda Cakir" userId="09215107-a6f8-4388-a6db-c1436f0ac2d9" providerId="ADAL" clId="{BA369C9B-8684-42E0-AC84-34C360937CC2}" dt="2020-11-20T15:04:18.792" v="2641" actId="26606"/>
          <ac:spMkLst>
            <pc:docMk/>
            <pc:sldMk cId="120902214" sldId="268"/>
            <ac:spMk id="14" creationId="{6832F003-FCA6-4CFB-A2EA-308F3AA257D1}"/>
          </ac:spMkLst>
        </pc:spChg>
        <pc:spChg chg="add del">
          <ac:chgData name="Verda Cakir" userId="09215107-a6f8-4388-a6db-c1436f0ac2d9" providerId="ADAL" clId="{BA369C9B-8684-42E0-AC84-34C360937CC2}" dt="2020-11-20T15:02:59.346" v="2615" actId="26606"/>
          <ac:spMkLst>
            <pc:docMk/>
            <pc:sldMk cId="120902214" sldId="268"/>
            <ac:spMk id="15" creationId="{799037F2-4CAF-446B-90DB-1480B247AA69}"/>
          </ac:spMkLst>
        </pc:spChg>
        <pc:spChg chg="add del">
          <ac:chgData name="Verda Cakir" userId="09215107-a6f8-4388-a6db-c1436f0ac2d9" providerId="ADAL" clId="{BA369C9B-8684-42E0-AC84-34C360937CC2}" dt="2020-11-20T15:02:59.346" v="2615" actId="26606"/>
          <ac:spMkLst>
            <pc:docMk/>
            <pc:sldMk cId="120902214" sldId="268"/>
            <ac:spMk id="16" creationId="{A93898FF-D987-4B0E-BFB4-85F5EB356D4D}"/>
          </ac:spMkLst>
        </pc:spChg>
        <pc:spChg chg="add del">
          <ac:chgData name="Verda Cakir" userId="09215107-a6f8-4388-a6db-c1436f0ac2d9" providerId="ADAL" clId="{BA369C9B-8684-42E0-AC84-34C360937CC2}" dt="2020-11-20T15:02:59.346" v="2615" actId="26606"/>
          <ac:spMkLst>
            <pc:docMk/>
            <pc:sldMk cId="120902214" sldId="268"/>
            <ac:spMk id="17" creationId="{C4EC5440-A44A-4132-8B18-7EB733DBE973}"/>
          </ac:spMkLst>
        </pc:spChg>
        <pc:spChg chg="add del">
          <ac:chgData name="Verda Cakir" userId="09215107-a6f8-4388-a6db-c1436f0ac2d9" providerId="ADAL" clId="{BA369C9B-8684-42E0-AC84-34C360937CC2}" dt="2020-11-20T15:02:59.346" v="2615" actId="26606"/>
          <ac:spMkLst>
            <pc:docMk/>
            <pc:sldMk cId="120902214" sldId="268"/>
            <ac:spMk id="18" creationId="{EC506A02-88EF-4B1C-BDB5-C99B4911C293}"/>
          </ac:spMkLst>
        </pc:spChg>
        <pc:spChg chg="add del">
          <ac:chgData name="Verda Cakir" userId="09215107-a6f8-4388-a6db-c1436f0ac2d9" providerId="ADAL" clId="{BA369C9B-8684-42E0-AC84-34C360937CC2}" dt="2020-11-20T15:03:05.303" v="2617" actId="26606"/>
          <ac:spMkLst>
            <pc:docMk/>
            <pc:sldMk cId="120902214" sldId="268"/>
            <ac:spMk id="21" creationId="{B34F5AD2-EDBD-4BBD-A55C-EAFFD0C7097A}"/>
          </ac:spMkLst>
        </pc:spChg>
        <pc:spChg chg="add del">
          <ac:chgData name="Verda Cakir" userId="09215107-a6f8-4388-a6db-c1436f0ac2d9" providerId="ADAL" clId="{BA369C9B-8684-42E0-AC84-34C360937CC2}" dt="2020-11-20T15:03:05.303" v="2617" actId="26606"/>
          <ac:spMkLst>
            <pc:docMk/>
            <pc:sldMk cId="120902214" sldId="268"/>
            <ac:spMk id="22" creationId="{C3896A03-3945-419A-B66B-4EE266EDD152}"/>
          </ac:spMkLst>
        </pc:spChg>
        <pc:spChg chg="add del">
          <ac:chgData name="Verda Cakir" userId="09215107-a6f8-4388-a6db-c1436f0ac2d9" providerId="ADAL" clId="{BA369C9B-8684-42E0-AC84-34C360937CC2}" dt="2020-11-20T15:03:05.303" v="2617" actId="26606"/>
          <ac:spMkLst>
            <pc:docMk/>
            <pc:sldMk cId="120902214" sldId="268"/>
            <ac:spMk id="23" creationId="{6832F003-FCA6-4CFB-A2EA-308F3AA257D1}"/>
          </ac:spMkLst>
        </pc:spChg>
        <pc:spChg chg="add del">
          <ac:chgData name="Verda Cakir" userId="09215107-a6f8-4388-a6db-c1436f0ac2d9" providerId="ADAL" clId="{BA369C9B-8684-42E0-AC84-34C360937CC2}" dt="2020-11-20T15:03:06.102" v="2619" actId="26606"/>
          <ac:spMkLst>
            <pc:docMk/>
            <pc:sldMk cId="120902214" sldId="268"/>
            <ac:spMk id="25" creationId="{74426AB7-D619-4515-962A-BC83909EC015}"/>
          </ac:spMkLst>
        </pc:spChg>
        <pc:spChg chg="add del">
          <ac:chgData name="Verda Cakir" userId="09215107-a6f8-4388-a6db-c1436f0ac2d9" providerId="ADAL" clId="{BA369C9B-8684-42E0-AC84-34C360937CC2}" dt="2020-11-20T15:03:06.102" v="2619" actId="26606"/>
          <ac:spMkLst>
            <pc:docMk/>
            <pc:sldMk cId="120902214" sldId="268"/>
            <ac:spMk id="26" creationId="{DE47DF98-723F-4AAC-ABCF-CACBC438F78F}"/>
          </ac:spMkLst>
        </pc:spChg>
        <pc:spChg chg="add del">
          <ac:chgData name="Verda Cakir" userId="09215107-a6f8-4388-a6db-c1436f0ac2d9" providerId="ADAL" clId="{BA369C9B-8684-42E0-AC84-34C360937CC2}" dt="2020-11-20T15:03:06.660" v="2621" actId="26606"/>
          <ac:spMkLst>
            <pc:docMk/>
            <pc:sldMk cId="120902214" sldId="268"/>
            <ac:spMk id="29" creationId="{D35D61A1-8484-4749-8AD0-A3455E0753C5}"/>
          </ac:spMkLst>
        </pc:spChg>
        <pc:spChg chg="add del">
          <ac:chgData name="Verda Cakir" userId="09215107-a6f8-4388-a6db-c1436f0ac2d9" providerId="ADAL" clId="{BA369C9B-8684-42E0-AC84-34C360937CC2}" dt="2020-11-20T15:03:06.660" v="2621" actId="26606"/>
          <ac:spMkLst>
            <pc:docMk/>
            <pc:sldMk cId="120902214" sldId="268"/>
            <ac:spMk id="30" creationId="{1447903E-2B66-479D-959B-F2EBB2CC901F}"/>
          </ac:spMkLst>
        </pc:spChg>
        <pc:spChg chg="add del">
          <ac:chgData name="Verda Cakir" userId="09215107-a6f8-4388-a6db-c1436f0ac2d9" providerId="ADAL" clId="{BA369C9B-8684-42E0-AC84-34C360937CC2}" dt="2020-11-20T15:03:07.089" v="2623" actId="26606"/>
          <ac:spMkLst>
            <pc:docMk/>
            <pc:sldMk cId="120902214" sldId="268"/>
            <ac:spMk id="32" creationId="{A93898FF-D987-4B0E-BFB4-85F5EB356D4D}"/>
          </ac:spMkLst>
        </pc:spChg>
        <pc:spChg chg="add del">
          <ac:chgData name="Verda Cakir" userId="09215107-a6f8-4388-a6db-c1436f0ac2d9" providerId="ADAL" clId="{BA369C9B-8684-42E0-AC84-34C360937CC2}" dt="2020-11-20T15:03:07.089" v="2623" actId="26606"/>
          <ac:spMkLst>
            <pc:docMk/>
            <pc:sldMk cId="120902214" sldId="268"/>
            <ac:spMk id="33" creationId="{EC506A02-88EF-4B1C-BDB5-C99B4911C293}"/>
          </ac:spMkLst>
        </pc:spChg>
        <pc:spChg chg="add del">
          <ac:chgData name="Verda Cakir" userId="09215107-a6f8-4388-a6db-c1436f0ac2d9" providerId="ADAL" clId="{BA369C9B-8684-42E0-AC84-34C360937CC2}" dt="2020-11-20T15:03:07.089" v="2623" actId="26606"/>
          <ac:spMkLst>
            <pc:docMk/>
            <pc:sldMk cId="120902214" sldId="268"/>
            <ac:spMk id="35" creationId="{799037F2-4CAF-446B-90DB-1480B247AA69}"/>
          </ac:spMkLst>
        </pc:spChg>
        <pc:spChg chg="add del">
          <ac:chgData name="Verda Cakir" userId="09215107-a6f8-4388-a6db-c1436f0ac2d9" providerId="ADAL" clId="{BA369C9B-8684-42E0-AC84-34C360937CC2}" dt="2020-11-20T15:03:07.089" v="2623" actId="26606"/>
          <ac:spMkLst>
            <pc:docMk/>
            <pc:sldMk cId="120902214" sldId="268"/>
            <ac:spMk id="36" creationId="{C4EC5440-A44A-4132-8B18-7EB733DBE973}"/>
          </ac:spMkLst>
        </pc:spChg>
        <pc:spChg chg="add del">
          <ac:chgData name="Verda Cakir" userId="09215107-a6f8-4388-a6db-c1436f0ac2d9" providerId="ADAL" clId="{BA369C9B-8684-42E0-AC84-34C360937CC2}" dt="2020-11-20T15:03:09.449" v="2625" actId="26606"/>
          <ac:spMkLst>
            <pc:docMk/>
            <pc:sldMk cId="120902214" sldId="268"/>
            <ac:spMk id="38" creationId="{3A826B85-D58A-48FB-ABB8-881A5F8CC27B}"/>
          </ac:spMkLst>
        </pc:spChg>
        <pc:spChg chg="add del">
          <ac:chgData name="Verda Cakir" userId="09215107-a6f8-4388-a6db-c1436f0ac2d9" providerId="ADAL" clId="{BA369C9B-8684-42E0-AC84-34C360937CC2}" dt="2020-11-20T15:03:09.449" v="2625" actId="26606"/>
          <ac:spMkLst>
            <pc:docMk/>
            <pc:sldMk cId="120902214" sldId="268"/>
            <ac:spMk id="39" creationId="{20B579A7-44A3-4863-B4F6-E1E3D667A58D}"/>
          </ac:spMkLst>
        </pc:spChg>
        <pc:spChg chg="add del">
          <ac:chgData name="Verda Cakir" userId="09215107-a6f8-4388-a6db-c1436f0ac2d9" providerId="ADAL" clId="{BA369C9B-8684-42E0-AC84-34C360937CC2}" dt="2020-11-20T15:03:11.387" v="2627" actId="26606"/>
          <ac:spMkLst>
            <pc:docMk/>
            <pc:sldMk cId="120902214" sldId="268"/>
            <ac:spMk id="41" creationId="{C3896A03-3945-419A-B66B-4EE266EDD152}"/>
          </ac:spMkLst>
        </pc:spChg>
        <pc:spChg chg="add del">
          <ac:chgData name="Verda Cakir" userId="09215107-a6f8-4388-a6db-c1436f0ac2d9" providerId="ADAL" clId="{BA369C9B-8684-42E0-AC84-34C360937CC2}" dt="2020-11-20T15:03:11.387" v="2627" actId="26606"/>
          <ac:spMkLst>
            <pc:docMk/>
            <pc:sldMk cId="120902214" sldId="268"/>
            <ac:spMk id="42" creationId="{B34F5AD2-EDBD-4BBD-A55C-EAFFD0C7097A}"/>
          </ac:spMkLst>
        </pc:spChg>
        <pc:spChg chg="add del">
          <ac:chgData name="Verda Cakir" userId="09215107-a6f8-4388-a6db-c1436f0ac2d9" providerId="ADAL" clId="{BA369C9B-8684-42E0-AC84-34C360937CC2}" dt="2020-11-20T15:03:11.387" v="2627" actId="26606"/>
          <ac:spMkLst>
            <pc:docMk/>
            <pc:sldMk cId="120902214" sldId="268"/>
            <ac:spMk id="43" creationId="{6832F003-FCA6-4CFB-A2EA-308F3AA257D1}"/>
          </ac:spMkLst>
        </pc:spChg>
        <pc:spChg chg="add del">
          <ac:chgData name="Verda Cakir" userId="09215107-a6f8-4388-a6db-c1436f0ac2d9" providerId="ADAL" clId="{BA369C9B-8684-42E0-AC84-34C360937CC2}" dt="2020-11-20T15:04:18.785" v="2640" actId="26606"/>
          <ac:spMkLst>
            <pc:docMk/>
            <pc:sldMk cId="120902214" sldId="268"/>
            <ac:spMk id="71" creationId="{74426AB7-D619-4515-962A-BC83909EC015}"/>
          </ac:spMkLst>
        </pc:spChg>
        <pc:spChg chg="add del">
          <ac:chgData name="Verda Cakir" userId="09215107-a6f8-4388-a6db-c1436f0ac2d9" providerId="ADAL" clId="{BA369C9B-8684-42E0-AC84-34C360937CC2}" dt="2020-11-20T15:04:18.785" v="2640" actId="26606"/>
          <ac:spMkLst>
            <pc:docMk/>
            <pc:sldMk cId="120902214" sldId="268"/>
            <ac:spMk id="73" creationId="{DE47DF98-723F-4AAC-ABCF-CACBC438F78F}"/>
          </ac:spMkLst>
        </pc:spChg>
        <pc:spChg chg="add del">
          <ac:chgData name="Verda Cakir" userId="09215107-a6f8-4388-a6db-c1436f0ac2d9" providerId="ADAL" clId="{BA369C9B-8684-42E0-AC84-34C360937CC2}" dt="2020-11-20T15:04:29.588" v="2643" actId="26606"/>
          <ac:spMkLst>
            <pc:docMk/>
            <pc:sldMk cId="120902214" sldId="268"/>
            <ac:spMk id="77" creationId="{DE47DF98-723F-4AAC-ABCF-CACBC438F78F}"/>
          </ac:spMkLst>
        </pc:spChg>
        <pc:spChg chg="add del">
          <ac:chgData name="Verda Cakir" userId="09215107-a6f8-4388-a6db-c1436f0ac2d9" providerId="ADAL" clId="{BA369C9B-8684-42E0-AC84-34C360937CC2}" dt="2020-11-20T15:04:29.601" v="2644" actId="26606"/>
          <ac:spMkLst>
            <pc:docMk/>
            <pc:sldMk cId="120902214" sldId="268"/>
            <ac:spMk id="8196" creationId="{B34F5AD2-EDBD-4BBD-A55C-EAFFD0C7097A}"/>
          </ac:spMkLst>
        </pc:spChg>
        <pc:spChg chg="add del">
          <ac:chgData name="Verda Cakir" userId="09215107-a6f8-4388-a6db-c1436f0ac2d9" providerId="ADAL" clId="{BA369C9B-8684-42E0-AC84-34C360937CC2}" dt="2020-11-20T15:04:29.601" v="2644" actId="26606"/>
          <ac:spMkLst>
            <pc:docMk/>
            <pc:sldMk cId="120902214" sldId="268"/>
            <ac:spMk id="8197" creationId="{C3896A03-3945-419A-B66B-4EE266EDD152}"/>
          </ac:spMkLst>
        </pc:spChg>
        <pc:spChg chg="add del">
          <ac:chgData name="Verda Cakir" userId="09215107-a6f8-4388-a6db-c1436f0ac2d9" providerId="ADAL" clId="{BA369C9B-8684-42E0-AC84-34C360937CC2}" dt="2020-11-20T15:04:29.601" v="2644" actId="26606"/>
          <ac:spMkLst>
            <pc:docMk/>
            <pc:sldMk cId="120902214" sldId="268"/>
            <ac:spMk id="8198" creationId="{6832F003-FCA6-4CFB-A2EA-308F3AA257D1}"/>
          </ac:spMkLst>
        </pc:spChg>
        <pc:spChg chg="add del">
          <ac:chgData name="Verda Cakir" userId="09215107-a6f8-4388-a6db-c1436f0ac2d9" providerId="ADAL" clId="{BA369C9B-8684-42E0-AC84-34C360937CC2}" dt="2020-11-20T15:04:29.588" v="2643" actId="26606"/>
          <ac:spMkLst>
            <pc:docMk/>
            <pc:sldMk cId="120902214" sldId="268"/>
            <ac:spMk id="8200" creationId="{74426AB7-D619-4515-962A-BC83909EC015}"/>
          </ac:spMkLst>
        </pc:spChg>
        <pc:grpChg chg="add">
          <ac:chgData name="Verda Cakir" userId="09215107-a6f8-4388-a6db-c1436f0ac2d9" providerId="ADAL" clId="{BA369C9B-8684-42E0-AC84-34C360937CC2}" dt="2020-11-20T15:04:29.601" v="2644" actId="26606"/>
          <ac:grpSpMkLst>
            <pc:docMk/>
            <pc:sldMk cId="120902214" sldId="268"/>
            <ac:grpSpMk id="96" creationId="{2ECE8254-788A-4B6C-BF28-CCE1BEB83E1B}"/>
          </ac:grpSpMkLst>
        </pc:grpChg>
        <pc:grpChg chg="add">
          <ac:chgData name="Verda Cakir" userId="09215107-a6f8-4388-a6db-c1436f0ac2d9" providerId="ADAL" clId="{BA369C9B-8684-42E0-AC84-34C360937CC2}" dt="2020-11-20T15:04:29.601" v="2644" actId="26606"/>
          <ac:grpSpMkLst>
            <pc:docMk/>
            <pc:sldMk cId="120902214" sldId="268"/>
            <ac:grpSpMk id="8202" creationId="{660183B9-451D-4EA3-9633-D2F4EC95C2B8}"/>
          </ac:grpSpMkLst>
        </pc:grpChg>
        <pc:picChg chg="add del mod">
          <ac:chgData name="Verda Cakir" userId="09215107-a6f8-4388-a6db-c1436f0ac2d9" providerId="ADAL" clId="{BA369C9B-8684-42E0-AC84-34C360937CC2}" dt="2020-11-20T15:03:11.854" v="2628"/>
          <ac:picMkLst>
            <pc:docMk/>
            <pc:sldMk cId="120902214" sldId="268"/>
            <ac:picMk id="4" creationId="{2D82FFBC-23E6-499B-97C7-75007CC95069}"/>
          </ac:picMkLst>
        </pc:picChg>
        <pc:picChg chg="add del mod">
          <ac:chgData name="Verda Cakir" userId="09215107-a6f8-4388-a6db-c1436f0ac2d9" providerId="ADAL" clId="{BA369C9B-8684-42E0-AC84-34C360937CC2}" dt="2020-11-20T15:03:36.813" v="2633" actId="478"/>
          <ac:picMkLst>
            <pc:docMk/>
            <pc:sldMk cId="120902214" sldId="268"/>
            <ac:picMk id="5" creationId="{2542B685-3B92-4B1E-B738-B908A8B74FC7}"/>
          </ac:picMkLst>
        </pc:picChg>
        <pc:picChg chg="add del">
          <ac:chgData name="Verda Cakir" userId="09215107-a6f8-4388-a6db-c1436f0ac2d9" providerId="ADAL" clId="{BA369C9B-8684-42E0-AC84-34C360937CC2}" dt="2020-11-20T15:02:59.346" v="2615" actId="26606"/>
          <ac:picMkLst>
            <pc:docMk/>
            <pc:sldMk cId="120902214" sldId="268"/>
            <ac:picMk id="19" creationId="{8A2842C0-6210-4FDB-B1FF-C14C927377FB}"/>
          </ac:picMkLst>
        </pc:picChg>
        <pc:picChg chg="add del">
          <ac:chgData name="Verda Cakir" userId="09215107-a6f8-4388-a6db-c1436f0ac2d9" providerId="ADAL" clId="{BA369C9B-8684-42E0-AC84-34C360937CC2}" dt="2020-11-20T15:03:07.089" v="2623" actId="26606"/>
          <ac:picMkLst>
            <pc:docMk/>
            <pc:sldMk cId="120902214" sldId="268"/>
            <ac:picMk id="34" creationId="{8A2842C0-6210-4FDB-B1FF-C14C927377FB}"/>
          </ac:picMkLst>
        </pc:picChg>
        <pc:picChg chg="add mod">
          <ac:chgData name="Verda Cakir" userId="09215107-a6f8-4388-a6db-c1436f0ac2d9" providerId="ADAL" clId="{BA369C9B-8684-42E0-AC84-34C360937CC2}" dt="2020-11-20T15:04:29.601" v="2644" actId="26606"/>
          <ac:picMkLst>
            <pc:docMk/>
            <pc:sldMk cId="120902214" sldId="268"/>
            <ac:picMk id="8194" creationId="{7E6DDCCB-F9A3-4BE5-8B27-2CE65A476E94}"/>
          </ac:picMkLst>
        </pc:picChg>
        <pc:cxnChg chg="add del">
          <ac:chgData name="Verda Cakir" userId="09215107-a6f8-4388-a6db-c1436f0ac2d9" providerId="ADAL" clId="{BA369C9B-8684-42E0-AC84-34C360937CC2}" dt="2020-11-20T15:03:06.102" v="2619" actId="26606"/>
          <ac:cxnSpMkLst>
            <pc:docMk/>
            <pc:sldMk cId="120902214" sldId="268"/>
            <ac:cxnSpMk id="27" creationId="{EA29FC7C-9308-4FDE-8DCA-405668055B0F}"/>
          </ac:cxnSpMkLst>
        </pc:cxnChg>
        <pc:cxnChg chg="add del">
          <ac:chgData name="Verda Cakir" userId="09215107-a6f8-4388-a6db-c1436f0ac2d9" providerId="ADAL" clId="{BA369C9B-8684-42E0-AC84-34C360937CC2}" dt="2020-11-20T15:04:18.785" v="2640" actId="26606"/>
          <ac:cxnSpMkLst>
            <pc:docMk/>
            <pc:sldMk cId="120902214" sldId="268"/>
            <ac:cxnSpMk id="75" creationId="{EA29FC7C-9308-4FDE-8DCA-405668055B0F}"/>
          </ac:cxnSpMkLst>
        </pc:cxnChg>
        <pc:cxnChg chg="add del">
          <ac:chgData name="Verda Cakir" userId="09215107-a6f8-4388-a6db-c1436f0ac2d9" providerId="ADAL" clId="{BA369C9B-8684-42E0-AC84-34C360937CC2}" dt="2020-11-20T15:04:29.588" v="2643" actId="26606"/>
          <ac:cxnSpMkLst>
            <pc:docMk/>
            <pc:sldMk cId="120902214" sldId="268"/>
            <ac:cxnSpMk id="79" creationId="{EA29FC7C-9308-4FDE-8DCA-405668055B0F}"/>
          </ac:cxnSpMkLst>
        </pc:cxnChg>
      </pc:sldChg>
      <pc:sldChg chg="addSp delSp modSp add mod setBg">
        <pc:chgData name="Verda Cakir" userId="09215107-a6f8-4388-a6db-c1436f0ac2d9" providerId="ADAL" clId="{BA369C9B-8684-42E0-AC84-34C360937CC2}" dt="2020-11-20T15:09:20.731" v="2922" actId="20577"/>
        <pc:sldMkLst>
          <pc:docMk/>
          <pc:sldMk cId="3163547519" sldId="269"/>
        </pc:sldMkLst>
        <pc:spChg chg="del mod">
          <ac:chgData name="Verda Cakir" userId="09215107-a6f8-4388-a6db-c1436f0ac2d9" providerId="ADAL" clId="{BA369C9B-8684-42E0-AC84-34C360937CC2}" dt="2020-11-20T15:09:00.788" v="2919" actId="478"/>
          <ac:spMkLst>
            <pc:docMk/>
            <pc:sldMk cId="3163547519" sldId="269"/>
            <ac:spMk id="2" creationId="{370D0734-50EC-4A5E-93F6-F26D6E857D54}"/>
          </ac:spMkLst>
        </pc:spChg>
        <pc:spChg chg="del mod">
          <ac:chgData name="Verda Cakir" userId="09215107-a6f8-4388-a6db-c1436f0ac2d9" providerId="ADAL" clId="{BA369C9B-8684-42E0-AC84-34C360937CC2}" dt="2020-11-20T15:08:18.146" v="2870" actId="26606"/>
          <ac:spMkLst>
            <pc:docMk/>
            <pc:sldMk cId="3163547519" sldId="269"/>
            <ac:spMk id="3" creationId="{7523E9CF-2BDD-4C42-9DC6-59557F235947}"/>
          </ac:spMkLst>
        </pc:spChg>
        <pc:spChg chg="add del">
          <ac:chgData name="Verda Cakir" userId="09215107-a6f8-4388-a6db-c1436f0ac2d9" providerId="ADAL" clId="{BA369C9B-8684-42E0-AC84-34C360937CC2}" dt="2020-11-20T15:09:08.163" v="2920" actId="26606"/>
          <ac:spMkLst>
            <pc:docMk/>
            <pc:sldMk cId="3163547519" sldId="269"/>
            <ac:spMk id="9" creationId="{9DBC8166-481C-4473-95F5-9A5B9073B7F1}"/>
          </ac:spMkLst>
        </pc:spChg>
        <pc:spChg chg="add del">
          <ac:chgData name="Verda Cakir" userId="09215107-a6f8-4388-a6db-c1436f0ac2d9" providerId="ADAL" clId="{BA369C9B-8684-42E0-AC84-34C360937CC2}" dt="2020-11-20T15:09:08.163" v="2920" actId="26606"/>
          <ac:spMkLst>
            <pc:docMk/>
            <pc:sldMk cId="3163547519" sldId="269"/>
            <ac:spMk id="11" creationId="{A5A5CE6E-90AF-4D43-A014-1F9EC83EB93D}"/>
          </ac:spMkLst>
        </pc:spChg>
        <pc:spChg chg="add">
          <ac:chgData name="Verda Cakir" userId="09215107-a6f8-4388-a6db-c1436f0ac2d9" providerId="ADAL" clId="{BA369C9B-8684-42E0-AC84-34C360937CC2}" dt="2020-11-20T15:09:08.163" v="2920" actId="26606"/>
          <ac:spMkLst>
            <pc:docMk/>
            <pc:sldMk cId="3163547519" sldId="269"/>
            <ac:spMk id="16" creationId="{6C4028FD-8BAA-4A19-BFDE-594D991B7552}"/>
          </ac:spMkLst>
        </pc:spChg>
        <pc:graphicFrameChg chg="add mod modGraphic">
          <ac:chgData name="Verda Cakir" userId="09215107-a6f8-4388-a6db-c1436f0ac2d9" providerId="ADAL" clId="{BA369C9B-8684-42E0-AC84-34C360937CC2}" dt="2020-11-20T15:09:20.731" v="2922" actId="20577"/>
          <ac:graphicFrameMkLst>
            <pc:docMk/>
            <pc:sldMk cId="3163547519" sldId="269"/>
            <ac:graphicFrameMk id="5" creationId="{A496D61C-2E5E-4402-ADE5-3A4047600C68}"/>
          </ac:graphicFrameMkLst>
        </pc:graphicFrameChg>
      </pc:sldChg>
      <pc:sldChg chg="addSp delSp modSp add mod setBg">
        <pc:chgData name="Verda Cakir" userId="09215107-a6f8-4388-a6db-c1436f0ac2d9" providerId="ADAL" clId="{BA369C9B-8684-42E0-AC84-34C360937CC2}" dt="2020-11-20T18:45:26.740" v="2938" actId="26606"/>
        <pc:sldMkLst>
          <pc:docMk/>
          <pc:sldMk cId="2506084913" sldId="270"/>
        </pc:sldMkLst>
        <pc:spChg chg="mod">
          <ac:chgData name="Verda Cakir" userId="09215107-a6f8-4388-a6db-c1436f0ac2d9" providerId="ADAL" clId="{BA369C9B-8684-42E0-AC84-34C360937CC2}" dt="2020-11-20T18:45:26.740" v="2938" actId="26606"/>
          <ac:spMkLst>
            <pc:docMk/>
            <pc:sldMk cId="2506084913" sldId="270"/>
            <ac:spMk id="2" creationId="{758F836E-6C16-439D-8A51-B1577A5D4CCB}"/>
          </ac:spMkLst>
        </pc:spChg>
        <pc:spChg chg="del">
          <ac:chgData name="Verda Cakir" userId="09215107-a6f8-4388-a6db-c1436f0ac2d9" providerId="ADAL" clId="{BA369C9B-8684-42E0-AC84-34C360937CC2}" dt="2020-11-20T18:45:11.892" v="2924"/>
          <ac:spMkLst>
            <pc:docMk/>
            <pc:sldMk cId="2506084913" sldId="270"/>
            <ac:spMk id="3" creationId="{3F3387C7-ECD0-45F4-AA48-06661A08C094}"/>
          </ac:spMkLst>
        </pc:spChg>
        <pc:spChg chg="add">
          <ac:chgData name="Verda Cakir" userId="09215107-a6f8-4388-a6db-c1436f0ac2d9" providerId="ADAL" clId="{BA369C9B-8684-42E0-AC84-34C360937CC2}" dt="2020-11-20T18:45:26.740" v="2938" actId="26606"/>
          <ac:spMkLst>
            <pc:docMk/>
            <pc:sldMk cId="2506084913" sldId="270"/>
            <ac:spMk id="9" creationId="{53F29798-D584-4792-9B62-3F5F5C36D619}"/>
          </ac:spMkLst>
        </pc:spChg>
        <pc:picChg chg="add mod">
          <ac:chgData name="Verda Cakir" userId="09215107-a6f8-4388-a6db-c1436f0ac2d9" providerId="ADAL" clId="{BA369C9B-8684-42E0-AC84-34C360937CC2}" dt="2020-11-20T18:45:26.740" v="2938" actId="26606"/>
          <ac:picMkLst>
            <pc:docMk/>
            <pc:sldMk cId="2506084913" sldId="270"/>
            <ac:picMk id="4" creationId="{A3311B9B-D758-4858-B90F-1B361EA8E47E}"/>
          </ac:picMkLst>
        </pc:picChg>
      </pc:sldChg>
      <pc:sldChg chg="addSp delSp modSp add mod setBg">
        <pc:chgData name="Verda Cakir" userId="09215107-a6f8-4388-a6db-c1436f0ac2d9" providerId="ADAL" clId="{BA369C9B-8684-42E0-AC84-34C360937CC2}" dt="2020-11-20T18:57:07.993" v="3166" actId="20577"/>
        <pc:sldMkLst>
          <pc:docMk/>
          <pc:sldMk cId="3872258699" sldId="271"/>
        </pc:sldMkLst>
        <pc:spChg chg="mod">
          <ac:chgData name="Verda Cakir" userId="09215107-a6f8-4388-a6db-c1436f0ac2d9" providerId="ADAL" clId="{BA369C9B-8684-42E0-AC84-34C360937CC2}" dt="2020-11-20T18:56:59.746" v="3150" actId="26606"/>
          <ac:spMkLst>
            <pc:docMk/>
            <pc:sldMk cId="3872258699" sldId="271"/>
            <ac:spMk id="2" creationId="{CBBBC10D-F73F-4467-B283-FA244098EEEC}"/>
          </ac:spMkLst>
        </pc:spChg>
        <pc:spChg chg="del mod">
          <ac:chgData name="Verda Cakir" userId="09215107-a6f8-4388-a6db-c1436f0ac2d9" providerId="ADAL" clId="{BA369C9B-8684-42E0-AC84-34C360937CC2}" dt="2020-11-20T18:56:59.746" v="3150" actId="26606"/>
          <ac:spMkLst>
            <pc:docMk/>
            <pc:sldMk cId="3872258699" sldId="271"/>
            <ac:spMk id="3" creationId="{7C695385-5EB1-49BF-9B4D-C88A88E79342}"/>
          </ac:spMkLst>
        </pc:spChg>
        <pc:spChg chg="add">
          <ac:chgData name="Verda Cakir" userId="09215107-a6f8-4388-a6db-c1436f0ac2d9" providerId="ADAL" clId="{BA369C9B-8684-42E0-AC84-34C360937CC2}" dt="2020-11-20T18:56:59.746" v="3150" actId="26606"/>
          <ac:spMkLst>
            <pc:docMk/>
            <pc:sldMk cId="3872258699" sldId="271"/>
            <ac:spMk id="9" creationId="{2F56F8EA-3356-4455-9899-320874F6E465}"/>
          </ac:spMkLst>
        </pc:spChg>
        <pc:graphicFrameChg chg="add mod">
          <ac:chgData name="Verda Cakir" userId="09215107-a6f8-4388-a6db-c1436f0ac2d9" providerId="ADAL" clId="{BA369C9B-8684-42E0-AC84-34C360937CC2}" dt="2020-11-20T18:57:07.993" v="3166" actId="20577"/>
          <ac:graphicFrameMkLst>
            <pc:docMk/>
            <pc:sldMk cId="3872258699" sldId="271"/>
            <ac:graphicFrameMk id="5" creationId="{E4B8ACBD-2668-4BD2-8709-5D591B6AD76A}"/>
          </ac:graphicFrameMkLst>
        </pc:graphicFrameChg>
      </pc:sldChg>
      <pc:sldChg chg="addSp delSp modSp add mod setBg">
        <pc:chgData name="Verda Cakir" userId="09215107-a6f8-4388-a6db-c1436f0ac2d9" providerId="ADAL" clId="{BA369C9B-8684-42E0-AC84-34C360937CC2}" dt="2020-11-20T19:08:10.999" v="3397" actId="20577"/>
        <pc:sldMkLst>
          <pc:docMk/>
          <pc:sldMk cId="2480472378" sldId="272"/>
        </pc:sldMkLst>
        <pc:spChg chg="mod">
          <ac:chgData name="Verda Cakir" userId="09215107-a6f8-4388-a6db-c1436f0ac2d9" providerId="ADAL" clId="{BA369C9B-8684-42E0-AC84-34C360937CC2}" dt="2020-11-20T19:07:06.662" v="3379" actId="26606"/>
          <ac:spMkLst>
            <pc:docMk/>
            <pc:sldMk cId="2480472378" sldId="272"/>
            <ac:spMk id="2" creationId="{C229FE3C-3D90-4700-B013-70B8959F264B}"/>
          </ac:spMkLst>
        </pc:spChg>
        <pc:spChg chg="del mod">
          <ac:chgData name="Verda Cakir" userId="09215107-a6f8-4388-a6db-c1436f0ac2d9" providerId="ADAL" clId="{BA369C9B-8684-42E0-AC84-34C360937CC2}" dt="2020-11-20T19:07:06.662" v="3379" actId="26606"/>
          <ac:spMkLst>
            <pc:docMk/>
            <pc:sldMk cId="2480472378" sldId="272"/>
            <ac:spMk id="3" creationId="{9DDCE552-F77C-4AEC-95C9-2B241110694B}"/>
          </ac:spMkLst>
        </pc:spChg>
        <pc:graphicFrameChg chg="add del">
          <ac:chgData name="Verda Cakir" userId="09215107-a6f8-4388-a6db-c1436f0ac2d9" providerId="ADAL" clId="{BA369C9B-8684-42E0-AC84-34C360937CC2}" dt="2020-11-20T19:04:08.988" v="3216" actId="478"/>
          <ac:graphicFrameMkLst>
            <pc:docMk/>
            <pc:sldMk cId="2480472378" sldId="272"/>
            <ac:graphicFrameMk id="4" creationId="{3EA829A0-64D0-4A64-8597-880CAE094E1C}"/>
          </ac:graphicFrameMkLst>
        </pc:graphicFrameChg>
        <pc:graphicFrameChg chg="add mod">
          <ac:chgData name="Verda Cakir" userId="09215107-a6f8-4388-a6db-c1436f0ac2d9" providerId="ADAL" clId="{BA369C9B-8684-42E0-AC84-34C360937CC2}" dt="2020-11-20T19:08:10.999" v="3397" actId="20577"/>
          <ac:graphicFrameMkLst>
            <pc:docMk/>
            <pc:sldMk cId="2480472378" sldId="272"/>
            <ac:graphicFrameMk id="5" creationId="{25F386DF-2A9C-4DC8-9B71-A5E49FD89B45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1A9148-9F2D-4293-AF52-06F484CF435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D5729E-0EC8-4B82-9C53-CF69AFC3DF82}">
      <dgm:prSet/>
      <dgm:spPr/>
      <dgm:t>
        <a:bodyPr/>
        <a:lstStyle/>
        <a:p>
          <a:r>
            <a:rPr lang="en-US"/>
            <a:t>&lt;h(1-6)&gt; - Heading </a:t>
          </a:r>
        </a:p>
      </dgm:t>
    </dgm:pt>
    <dgm:pt modelId="{AD955732-4470-4B06-B507-843CF0182F0F}" type="parTrans" cxnId="{1A30FE1A-F451-49AC-917D-D706025F2814}">
      <dgm:prSet/>
      <dgm:spPr/>
      <dgm:t>
        <a:bodyPr/>
        <a:lstStyle/>
        <a:p>
          <a:endParaRPr lang="en-US"/>
        </a:p>
      </dgm:t>
    </dgm:pt>
    <dgm:pt modelId="{50B9589E-63B8-41C1-837F-6F40C1227263}" type="sibTrans" cxnId="{1A30FE1A-F451-49AC-917D-D706025F2814}">
      <dgm:prSet/>
      <dgm:spPr/>
      <dgm:t>
        <a:bodyPr/>
        <a:lstStyle/>
        <a:p>
          <a:endParaRPr lang="en-US"/>
        </a:p>
      </dgm:t>
    </dgm:pt>
    <dgm:pt modelId="{77995C05-C570-4ADA-8ACC-ECFC36DF4950}">
      <dgm:prSet/>
      <dgm:spPr/>
      <dgm:t>
        <a:bodyPr/>
        <a:lstStyle/>
        <a:p>
          <a:r>
            <a:rPr lang="en-US"/>
            <a:t>&lt;p&gt; - Paragraph</a:t>
          </a:r>
        </a:p>
      </dgm:t>
    </dgm:pt>
    <dgm:pt modelId="{7B9D7A65-927E-4E58-A5A9-D662585ED099}" type="parTrans" cxnId="{C4CAFD0B-5434-4D2A-8893-49A90E0F25C0}">
      <dgm:prSet/>
      <dgm:spPr/>
      <dgm:t>
        <a:bodyPr/>
        <a:lstStyle/>
        <a:p>
          <a:endParaRPr lang="en-US"/>
        </a:p>
      </dgm:t>
    </dgm:pt>
    <dgm:pt modelId="{E7F77034-81F8-414B-9F6B-71F6CD061FB4}" type="sibTrans" cxnId="{C4CAFD0B-5434-4D2A-8893-49A90E0F25C0}">
      <dgm:prSet/>
      <dgm:spPr/>
      <dgm:t>
        <a:bodyPr/>
        <a:lstStyle/>
        <a:p>
          <a:endParaRPr lang="en-US"/>
        </a:p>
      </dgm:t>
    </dgm:pt>
    <dgm:pt modelId="{361BFAD0-FB53-4685-B843-0F017254EC66}">
      <dgm:prSet/>
      <dgm:spPr/>
      <dgm:t>
        <a:bodyPr/>
        <a:lstStyle/>
        <a:p>
          <a:r>
            <a:rPr lang="en-US"/>
            <a:t>&lt;hr&gt; - Yatay çizgi</a:t>
          </a:r>
        </a:p>
      </dgm:t>
    </dgm:pt>
    <dgm:pt modelId="{FE95E95E-7810-410F-8E71-CA12470A61E7}" type="parTrans" cxnId="{021B8BE5-08FE-4A85-ADFB-C3F026FBA13F}">
      <dgm:prSet/>
      <dgm:spPr/>
      <dgm:t>
        <a:bodyPr/>
        <a:lstStyle/>
        <a:p>
          <a:endParaRPr lang="en-US"/>
        </a:p>
      </dgm:t>
    </dgm:pt>
    <dgm:pt modelId="{99A268BD-CD89-4462-9EE8-E7F6D46EB9DD}" type="sibTrans" cxnId="{021B8BE5-08FE-4A85-ADFB-C3F026FBA13F}">
      <dgm:prSet/>
      <dgm:spPr/>
      <dgm:t>
        <a:bodyPr/>
        <a:lstStyle/>
        <a:p>
          <a:endParaRPr lang="en-US"/>
        </a:p>
      </dgm:t>
    </dgm:pt>
    <dgm:pt modelId="{A75B8993-ADE4-4AE1-A1C4-E9F9D2D5A4C1}">
      <dgm:prSet/>
      <dgm:spPr/>
      <dgm:t>
        <a:bodyPr/>
        <a:lstStyle/>
        <a:p>
          <a:r>
            <a:rPr lang="en-US"/>
            <a:t>&lt;br&gt; - Break (alt satıra geç)</a:t>
          </a:r>
        </a:p>
      </dgm:t>
    </dgm:pt>
    <dgm:pt modelId="{89BF8074-092F-41E9-880D-8A142414CB50}" type="parTrans" cxnId="{4E6C1F9C-3984-4550-9EB4-0D6125DDB8DB}">
      <dgm:prSet/>
      <dgm:spPr/>
      <dgm:t>
        <a:bodyPr/>
        <a:lstStyle/>
        <a:p>
          <a:endParaRPr lang="en-US"/>
        </a:p>
      </dgm:t>
    </dgm:pt>
    <dgm:pt modelId="{F7DE2E19-3C0F-4911-B5E8-C70D2C621B50}" type="sibTrans" cxnId="{4E6C1F9C-3984-4550-9EB4-0D6125DDB8DB}">
      <dgm:prSet/>
      <dgm:spPr/>
      <dgm:t>
        <a:bodyPr/>
        <a:lstStyle/>
        <a:p>
          <a:endParaRPr lang="en-US"/>
        </a:p>
      </dgm:t>
    </dgm:pt>
    <dgm:pt modelId="{EAE29C07-27A6-4B84-8976-8EA50E375C8E}">
      <dgm:prSet/>
      <dgm:spPr/>
      <dgm:t>
        <a:bodyPr/>
        <a:lstStyle/>
        <a:p>
          <a:r>
            <a:rPr lang="en-US"/>
            <a:t>&lt;pre&gt; - Preformatted text</a:t>
          </a:r>
        </a:p>
      </dgm:t>
    </dgm:pt>
    <dgm:pt modelId="{5C1EAD28-3571-4FE1-94BA-48ED5B6A1442}" type="parTrans" cxnId="{895FC7B0-EA8C-428B-8DC4-8017AEEC243F}">
      <dgm:prSet/>
      <dgm:spPr/>
      <dgm:t>
        <a:bodyPr/>
        <a:lstStyle/>
        <a:p>
          <a:endParaRPr lang="en-US"/>
        </a:p>
      </dgm:t>
    </dgm:pt>
    <dgm:pt modelId="{879AF221-D8FE-4F37-BE7C-DBC5EDB72856}" type="sibTrans" cxnId="{895FC7B0-EA8C-428B-8DC4-8017AEEC243F}">
      <dgm:prSet/>
      <dgm:spPr/>
      <dgm:t>
        <a:bodyPr/>
        <a:lstStyle/>
        <a:p>
          <a:endParaRPr lang="en-US"/>
        </a:p>
      </dgm:t>
    </dgm:pt>
    <dgm:pt modelId="{DEFCA547-4DB9-4AAF-8F19-CA25C3628A4F}">
      <dgm:prSet/>
      <dgm:spPr/>
      <dgm:t>
        <a:bodyPr/>
        <a:lstStyle/>
        <a:p>
          <a:r>
            <a:rPr lang="en-US"/>
            <a:t>&lt;a&gt; - hyperlink</a:t>
          </a:r>
        </a:p>
      </dgm:t>
    </dgm:pt>
    <dgm:pt modelId="{4D3D0801-D9E6-4045-AD7A-CFA977379C83}" type="parTrans" cxnId="{A7863468-5F79-48C3-925F-11F790CA308A}">
      <dgm:prSet/>
      <dgm:spPr/>
      <dgm:t>
        <a:bodyPr/>
        <a:lstStyle/>
        <a:p>
          <a:endParaRPr lang="en-US"/>
        </a:p>
      </dgm:t>
    </dgm:pt>
    <dgm:pt modelId="{92892481-84A4-4B7A-B531-001AA044535E}" type="sibTrans" cxnId="{A7863468-5F79-48C3-925F-11F790CA308A}">
      <dgm:prSet/>
      <dgm:spPr/>
      <dgm:t>
        <a:bodyPr/>
        <a:lstStyle/>
        <a:p>
          <a:endParaRPr lang="en-US"/>
        </a:p>
      </dgm:t>
    </dgm:pt>
    <dgm:pt modelId="{39AD6F7B-5044-496B-9650-2D105E5B4923}">
      <dgm:prSet/>
      <dgm:spPr/>
      <dgm:t>
        <a:bodyPr/>
        <a:lstStyle/>
        <a:p>
          <a:r>
            <a:rPr lang="en-US"/>
            <a:t>&lt;img&gt; - Fotoğraf</a:t>
          </a:r>
        </a:p>
      </dgm:t>
    </dgm:pt>
    <dgm:pt modelId="{CA4A1F48-B6B7-44E2-86C9-9CC582271B38}" type="parTrans" cxnId="{6A0CBD8E-04A3-4119-8623-63274126FC21}">
      <dgm:prSet/>
      <dgm:spPr/>
      <dgm:t>
        <a:bodyPr/>
        <a:lstStyle/>
        <a:p>
          <a:endParaRPr lang="en-US"/>
        </a:p>
      </dgm:t>
    </dgm:pt>
    <dgm:pt modelId="{550113CB-B64C-4C54-87A2-1CBBFA544B07}" type="sibTrans" cxnId="{6A0CBD8E-04A3-4119-8623-63274126FC21}">
      <dgm:prSet/>
      <dgm:spPr/>
      <dgm:t>
        <a:bodyPr/>
        <a:lstStyle/>
        <a:p>
          <a:endParaRPr lang="en-US"/>
        </a:p>
      </dgm:t>
    </dgm:pt>
    <dgm:pt modelId="{D4AE010C-5038-49F3-827B-601B1E473FC4}">
      <dgm:prSet/>
      <dgm:spPr/>
      <dgm:t>
        <a:bodyPr/>
        <a:lstStyle/>
        <a:p>
          <a:r>
            <a:rPr lang="en-US"/>
            <a:t>&lt;b&gt; - Bold text</a:t>
          </a:r>
        </a:p>
      </dgm:t>
    </dgm:pt>
    <dgm:pt modelId="{3FB30409-D5CE-4A80-A6AB-BA539D93AFD9}" type="parTrans" cxnId="{CDFFC5FF-86E0-4999-B808-76520CCF931B}">
      <dgm:prSet/>
      <dgm:spPr/>
      <dgm:t>
        <a:bodyPr/>
        <a:lstStyle/>
        <a:p>
          <a:endParaRPr lang="en-US"/>
        </a:p>
      </dgm:t>
    </dgm:pt>
    <dgm:pt modelId="{3B62EB93-AC6B-4C2E-A561-75814CDDDFA8}" type="sibTrans" cxnId="{CDFFC5FF-86E0-4999-B808-76520CCF931B}">
      <dgm:prSet/>
      <dgm:spPr/>
      <dgm:t>
        <a:bodyPr/>
        <a:lstStyle/>
        <a:p>
          <a:endParaRPr lang="en-US"/>
        </a:p>
      </dgm:t>
    </dgm:pt>
    <dgm:pt modelId="{EBF9B579-DE07-4CE0-89EC-6A34875A8A78}">
      <dgm:prSet/>
      <dgm:spPr/>
      <dgm:t>
        <a:bodyPr/>
        <a:lstStyle/>
        <a:p>
          <a:r>
            <a:rPr lang="en-US"/>
            <a:t>&lt;strong&gt; - Important text</a:t>
          </a:r>
        </a:p>
      </dgm:t>
    </dgm:pt>
    <dgm:pt modelId="{BDC6B515-D695-40FB-BC37-E22451FF7409}" type="parTrans" cxnId="{C3CB7E46-92F3-48A3-88B9-E673F6F60F82}">
      <dgm:prSet/>
      <dgm:spPr/>
      <dgm:t>
        <a:bodyPr/>
        <a:lstStyle/>
        <a:p>
          <a:endParaRPr lang="en-US"/>
        </a:p>
      </dgm:t>
    </dgm:pt>
    <dgm:pt modelId="{8F1F47CC-AC2B-4074-836D-EB1D3EAB0AA4}" type="sibTrans" cxnId="{C3CB7E46-92F3-48A3-88B9-E673F6F60F82}">
      <dgm:prSet/>
      <dgm:spPr/>
      <dgm:t>
        <a:bodyPr/>
        <a:lstStyle/>
        <a:p>
          <a:endParaRPr lang="en-US"/>
        </a:p>
      </dgm:t>
    </dgm:pt>
    <dgm:pt modelId="{47A00CAC-3A41-4A19-8BD0-A714B336F971}">
      <dgm:prSet/>
      <dgm:spPr/>
      <dgm:t>
        <a:bodyPr/>
        <a:lstStyle/>
        <a:p>
          <a:r>
            <a:rPr lang="en-US"/>
            <a:t>&lt;i&gt; - Italic text</a:t>
          </a:r>
        </a:p>
      </dgm:t>
    </dgm:pt>
    <dgm:pt modelId="{26CBA977-4F0F-4C91-BFF6-171EE282779E}" type="parTrans" cxnId="{74DE7C60-B676-45BD-A08C-45F706585276}">
      <dgm:prSet/>
      <dgm:spPr/>
      <dgm:t>
        <a:bodyPr/>
        <a:lstStyle/>
        <a:p>
          <a:endParaRPr lang="en-US"/>
        </a:p>
      </dgm:t>
    </dgm:pt>
    <dgm:pt modelId="{EA799EAA-2C3C-4EA0-AA87-5B4D544B3036}" type="sibTrans" cxnId="{74DE7C60-B676-45BD-A08C-45F706585276}">
      <dgm:prSet/>
      <dgm:spPr/>
      <dgm:t>
        <a:bodyPr/>
        <a:lstStyle/>
        <a:p>
          <a:endParaRPr lang="en-US"/>
        </a:p>
      </dgm:t>
    </dgm:pt>
    <dgm:pt modelId="{2DC4407C-AD8D-4042-A20B-D7539B00C56A}">
      <dgm:prSet/>
      <dgm:spPr/>
      <dgm:t>
        <a:bodyPr/>
        <a:lstStyle/>
        <a:p>
          <a:r>
            <a:rPr lang="en-US"/>
            <a:t>&lt;em&gt; - Emphasized text</a:t>
          </a:r>
        </a:p>
      </dgm:t>
    </dgm:pt>
    <dgm:pt modelId="{1F503CFC-B77E-4544-9C55-E0350D8917A2}" type="parTrans" cxnId="{580C03B6-344E-4EFB-917C-8747714594FF}">
      <dgm:prSet/>
      <dgm:spPr/>
      <dgm:t>
        <a:bodyPr/>
        <a:lstStyle/>
        <a:p>
          <a:endParaRPr lang="en-US"/>
        </a:p>
      </dgm:t>
    </dgm:pt>
    <dgm:pt modelId="{F5B5D6DA-0A34-4726-A1A7-B74EADC5374D}" type="sibTrans" cxnId="{580C03B6-344E-4EFB-917C-8747714594FF}">
      <dgm:prSet/>
      <dgm:spPr/>
      <dgm:t>
        <a:bodyPr/>
        <a:lstStyle/>
        <a:p>
          <a:endParaRPr lang="en-US"/>
        </a:p>
      </dgm:t>
    </dgm:pt>
    <dgm:pt modelId="{C191235F-5769-4F62-845F-E673EE250203}">
      <dgm:prSet/>
      <dgm:spPr/>
      <dgm:t>
        <a:bodyPr/>
        <a:lstStyle/>
        <a:p>
          <a:r>
            <a:rPr lang="en-US"/>
            <a:t>&lt;mark&gt; - Marked text</a:t>
          </a:r>
        </a:p>
      </dgm:t>
    </dgm:pt>
    <dgm:pt modelId="{0F90CE8B-0FA7-402C-A85C-5D61FDEE73A6}" type="parTrans" cxnId="{E02B05BE-70D1-4233-8DB1-F62DC1979198}">
      <dgm:prSet/>
      <dgm:spPr/>
      <dgm:t>
        <a:bodyPr/>
        <a:lstStyle/>
        <a:p>
          <a:endParaRPr lang="en-US"/>
        </a:p>
      </dgm:t>
    </dgm:pt>
    <dgm:pt modelId="{8E12ABFC-93A1-482F-8738-F37C87F52808}" type="sibTrans" cxnId="{E02B05BE-70D1-4233-8DB1-F62DC1979198}">
      <dgm:prSet/>
      <dgm:spPr/>
      <dgm:t>
        <a:bodyPr/>
        <a:lstStyle/>
        <a:p>
          <a:endParaRPr lang="en-US"/>
        </a:p>
      </dgm:t>
    </dgm:pt>
    <dgm:pt modelId="{04450A27-485B-4BD1-B843-7645715047A1}">
      <dgm:prSet/>
      <dgm:spPr/>
      <dgm:t>
        <a:bodyPr/>
        <a:lstStyle/>
        <a:p>
          <a:r>
            <a:rPr lang="en-US"/>
            <a:t>&lt;small&gt; - Smaller text</a:t>
          </a:r>
        </a:p>
      </dgm:t>
    </dgm:pt>
    <dgm:pt modelId="{58EFA5F5-B2FB-45A8-B482-AE8244E470CD}" type="parTrans" cxnId="{7FFD5B68-B74C-4E83-A71F-4C2643854F60}">
      <dgm:prSet/>
      <dgm:spPr/>
      <dgm:t>
        <a:bodyPr/>
        <a:lstStyle/>
        <a:p>
          <a:endParaRPr lang="en-US"/>
        </a:p>
      </dgm:t>
    </dgm:pt>
    <dgm:pt modelId="{2EEEC847-0279-4666-8C7C-9D7D622F1572}" type="sibTrans" cxnId="{7FFD5B68-B74C-4E83-A71F-4C2643854F60}">
      <dgm:prSet/>
      <dgm:spPr/>
      <dgm:t>
        <a:bodyPr/>
        <a:lstStyle/>
        <a:p>
          <a:endParaRPr lang="en-US"/>
        </a:p>
      </dgm:t>
    </dgm:pt>
    <dgm:pt modelId="{F19F67DB-0797-4758-B344-33B021F779D7}">
      <dgm:prSet/>
      <dgm:spPr/>
      <dgm:t>
        <a:bodyPr/>
        <a:lstStyle/>
        <a:p>
          <a:r>
            <a:rPr lang="en-US"/>
            <a:t>&lt;del&gt; - Deleted text</a:t>
          </a:r>
        </a:p>
      </dgm:t>
    </dgm:pt>
    <dgm:pt modelId="{9235E560-B924-45DD-9A22-89E96AB58967}" type="parTrans" cxnId="{0D095764-74AA-4A4D-A7F4-518E8DB3777D}">
      <dgm:prSet/>
      <dgm:spPr/>
      <dgm:t>
        <a:bodyPr/>
        <a:lstStyle/>
        <a:p>
          <a:endParaRPr lang="en-US"/>
        </a:p>
      </dgm:t>
    </dgm:pt>
    <dgm:pt modelId="{DAB1EEE3-4F17-4D26-A0FE-DE27C307106C}" type="sibTrans" cxnId="{0D095764-74AA-4A4D-A7F4-518E8DB3777D}">
      <dgm:prSet/>
      <dgm:spPr/>
      <dgm:t>
        <a:bodyPr/>
        <a:lstStyle/>
        <a:p>
          <a:endParaRPr lang="en-US"/>
        </a:p>
      </dgm:t>
    </dgm:pt>
    <dgm:pt modelId="{4CE0AB29-ECB6-43F0-B02D-FB872BB16F81}">
      <dgm:prSet/>
      <dgm:spPr/>
      <dgm:t>
        <a:bodyPr/>
        <a:lstStyle/>
        <a:p>
          <a:r>
            <a:rPr lang="en-US"/>
            <a:t>&lt;ins&gt; - Inserted text</a:t>
          </a:r>
        </a:p>
      </dgm:t>
    </dgm:pt>
    <dgm:pt modelId="{390CDDA1-2F13-410D-8B6E-A051BB98F08A}" type="parTrans" cxnId="{5CB00082-B1A4-4867-9E63-FFAA04EB0025}">
      <dgm:prSet/>
      <dgm:spPr/>
      <dgm:t>
        <a:bodyPr/>
        <a:lstStyle/>
        <a:p>
          <a:endParaRPr lang="en-US"/>
        </a:p>
      </dgm:t>
    </dgm:pt>
    <dgm:pt modelId="{2E5D8F82-5726-46CA-8B4E-941E2A2B4921}" type="sibTrans" cxnId="{5CB00082-B1A4-4867-9E63-FFAA04EB0025}">
      <dgm:prSet/>
      <dgm:spPr/>
      <dgm:t>
        <a:bodyPr/>
        <a:lstStyle/>
        <a:p>
          <a:endParaRPr lang="en-US"/>
        </a:p>
      </dgm:t>
    </dgm:pt>
    <dgm:pt modelId="{D5421956-807A-4D82-9092-2B71B756B320}">
      <dgm:prSet/>
      <dgm:spPr/>
      <dgm:t>
        <a:bodyPr/>
        <a:lstStyle/>
        <a:p>
          <a:r>
            <a:rPr lang="en-US"/>
            <a:t>&lt;sub&gt; - Subscript text</a:t>
          </a:r>
        </a:p>
      </dgm:t>
    </dgm:pt>
    <dgm:pt modelId="{15B1E609-E27B-4A2D-899F-09108B567723}" type="parTrans" cxnId="{7679F6E3-8860-43AE-B23F-6FC18CEC7322}">
      <dgm:prSet/>
      <dgm:spPr/>
      <dgm:t>
        <a:bodyPr/>
        <a:lstStyle/>
        <a:p>
          <a:endParaRPr lang="en-US"/>
        </a:p>
      </dgm:t>
    </dgm:pt>
    <dgm:pt modelId="{D73D5213-EDDF-426A-8827-BA213D85BABF}" type="sibTrans" cxnId="{7679F6E3-8860-43AE-B23F-6FC18CEC7322}">
      <dgm:prSet/>
      <dgm:spPr/>
      <dgm:t>
        <a:bodyPr/>
        <a:lstStyle/>
        <a:p>
          <a:endParaRPr lang="en-US"/>
        </a:p>
      </dgm:t>
    </dgm:pt>
    <dgm:pt modelId="{B5175405-7679-4EFB-9037-2B671F062981}">
      <dgm:prSet/>
      <dgm:spPr/>
      <dgm:t>
        <a:bodyPr/>
        <a:lstStyle/>
        <a:p>
          <a:r>
            <a:rPr lang="en-US" dirty="0"/>
            <a:t>&lt;sup&gt; - Superscript text</a:t>
          </a:r>
        </a:p>
      </dgm:t>
    </dgm:pt>
    <dgm:pt modelId="{94ABCF15-FF81-4054-965B-4C900173AC5D}" type="parTrans" cxnId="{8A349B4A-0E13-4E84-AE40-39873D9E4550}">
      <dgm:prSet/>
      <dgm:spPr/>
      <dgm:t>
        <a:bodyPr/>
        <a:lstStyle/>
        <a:p>
          <a:endParaRPr lang="en-US"/>
        </a:p>
      </dgm:t>
    </dgm:pt>
    <dgm:pt modelId="{E84A821D-F58B-40C3-AF6F-4E277AB3FC18}" type="sibTrans" cxnId="{8A349B4A-0E13-4E84-AE40-39873D9E4550}">
      <dgm:prSet/>
      <dgm:spPr/>
      <dgm:t>
        <a:bodyPr/>
        <a:lstStyle/>
        <a:p>
          <a:endParaRPr lang="en-US"/>
        </a:p>
      </dgm:t>
    </dgm:pt>
    <dgm:pt modelId="{3B9217D3-24BE-4BCB-BB06-C5B860701084}">
      <dgm:prSet/>
      <dgm:spPr/>
      <dgm:t>
        <a:bodyPr/>
        <a:lstStyle/>
        <a:p>
          <a:r>
            <a:rPr lang="en-US" dirty="0"/>
            <a:t>&lt;details&gt; - </a:t>
          </a:r>
          <a:r>
            <a:rPr lang="en-US" dirty="0" err="1"/>
            <a:t>Detay</a:t>
          </a:r>
          <a:endParaRPr lang="en-US" dirty="0"/>
        </a:p>
      </dgm:t>
    </dgm:pt>
    <dgm:pt modelId="{FDBE4240-DB01-4842-B0D1-6FDD900AB2E8}" type="parTrans" cxnId="{3B3F800C-32AE-45B9-A018-765271B19196}">
      <dgm:prSet/>
      <dgm:spPr/>
      <dgm:t>
        <a:bodyPr/>
        <a:lstStyle/>
        <a:p>
          <a:endParaRPr lang="en-US"/>
        </a:p>
      </dgm:t>
    </dgm:pt>
    <dgm:pt modelId="{56427733-0C23-42CC-AA24-90DAF005E549}" type="sibTrans" cxnId="{3B3F800C-32AE-45B9-A018-765271B19196}">
      <dgm:prSet/>
      <dgm:spPr/>
      <dgm:t>
        <a:bodyPr/>
        <a:lstStyle/>
        <a:p>
          <a:endParaRPr lang="en-US"/>
        </a:p>
      </dgm:t>
    </dgm:pt>
    <dgm:pt modelId="{86C55097-64D3-4D0C-95F8-C380C2748F88}">
      <dgm:prSet/>
      <dgm:spPr/>
      <dgm:t>
        <a:bodyPr/>
        <a:lstStyle/>
        <a:p>
          <a:r>
            <a:rPr lang="en-US" dirty="0"/>
            <a:t>&lt;summary&gt;</a:t>
          </a:r>
        </a:p>
      </dgm:t>
    </dgm:pt>
    <dgm:pt modelId="{43977CAD-BBDB-457F-8E57-802D82097818}" type="parTrans" cxnId="{389D3DB8-C391-4926-B6DB-3CA8BD241CFD}">
      <dgm:prSet/>
      <dgm:spPr/>
      <dgm:t>
        <a:bodyPr/>
        <a:lstStyle/>
        <a:p>
          <a:endParaRPr lang="en-US"/>
        </a:p>
      </dgm:t>
    </dgm:pt>
    <dgm:pt modelId="{3089C4F4-DDA4-41EF-96D3-176576EE00BE}" type="sibTrans" cxnId="{389D3DB8-C391-4926-B6DB-3CA8BD241CFD}">
      <dgm:prSet/>
      <dgm:spPr/>
      <dgm:t>
        <a:bodyPr/>
        <a:lstStyle/>
        <a:p>
          <a:endParaRPr lang="en-US"/>
        </a:p>
      </dgm:t>
    </dgm:pt>
    <dgm:pt modelId="{3D8F280B-9C7E-4292-BF12-99D3B08A89A4}">
      <dgm:prSet/>
      <dgm:spPr/>
      <dgm:t>
        <a:bodyPr/>
        <a:lstStyle/>
        <a:p>
          <a:r>
            <a:rPr lang="en-US" dirty="0"/>
            <a:t>&lt;p&gt;</a:t>
          </a:r>
        </a:p>
      </dgm:t>
    </dgm:pt>
    <dgm:pt modelId="{DBD70E28-EE14-4123-B8F2-E9EDD566E54A}" type="parTrans" cxnId="{63E2EC95-49F8-416A-B53E-5D384DA6E911}">
      <dgm:prSet/>
      <dgm:spPr/>
      <dgm:t>
        <a:bodyPr/>
        <a:lstStyle/>
        <a:p>
          <a:endParaRPr lang="en-US"/>
        </a:p>
      </dgm:t>
    </dgm:pt>
    <dgm:pt modelId="{DCE90DE6-0952-488A-AA8D-6B4FCDF515D3}" type="sibTrans" cxnId="{63E2EC95-49F8-416A-B53E-5D384DA6E911}">
      <dgm:prSet/>
      <dgm:spPr/>
      <dgm:t>
        <a:bodyPr/>
        <a:lstStyle/>
        <a:p>
          <a:endParaRPr lang="en-US"/>
        </a:p>
      </dgm:t>
    </dgm:pt>
    <dgm:pt modelId="{482BFDC2-069C-4EFC-A002-F1D26E6DB2DE}" type="pres">
      <dgm:prSet presAssocID="{881A9148-9F2D-4293-AF52-06F484CF435D}" presName="Name0" presStyleCnt="0">
        <dgm:presLayoutVars>
          <dgm:dir/>
          <dgm:resizeHandles val="exact"/>
        </dgm:presLayoutVars>
      </dgm:prSet>
      <dgm:spPr/>
    </dgm:pt>
    <dgm:pt modelId="{FD5E9F3E-682C-41FF-B3BE-D85CE859CAB2}" type="pres">
      <dgm:prSet presAssocID="{37D5729E-0EC8-4B82-9C53-CF69AFC3DF82}" presName="node" presStyleLbl="node1" presStyleIdx="0" presStyleCnt="18">
        <dgm:presLayoutVars>
          <dgm:bulletEnabled val="1"/>
        </dgm:presLayoutVars>
      </dgm:prSet>
      <dgm:spPr/>
    </dgm:pt>
    <dgm:pt modelId="{C2988939-BB2F-4F74-9F08-31B0A5726AF3}" type="pres">
      <dgm:prSet presAssocID="{50B9589E-63B8-41C1-837F-6F40C1227263}" presName="sibTrans" presStyleLbl="sibTrans1D1" presStyleIdx="0" presStyleCnt="17"/>
      <dgm:spPr/>
    </dgm:pt>
    <dgm:pt modelId="{1F4D08B3-9BC3-46A4-9BE6-3A8C9769283D}" type="pres">
      <dgm:prSet presAssocID="{50B9589E-63B8-41C1-837F-6F40C1227263}" presName="connectorText" presStyleLbl="sibTrans1D1" presStyleIdx="0" presStyleCnt="17"/>
      <dgm:spPr/>
    </dgm:pt>
    <dgm:pt modelId="{693A2A77-2E6C-4CCA-8757-3C00C3E52D3E}" type="pres">
      <dgm:prSet presAssocID="{77995C05-C570-4ADA-8ACC-ECFC36DF4950}" presName="node" presStyleLbl="node1" presStyleIdx="1" presStyleCnt="18">
        <dgm:presLayoutVars>
          <dgm:bulletEnabled val="1"/>
        </dgm:presLayoutVars>
      </dgm:prSet>
      <dgm:spPr/>
    </dgm:pt>
    <dgm:pt modelId="{B7D9B90E-2771-4E2E-A1BA-F3F22D7630C6}" type="pres">
      <dgm:prSet presAssocID="{E7F77034-81F8-414B-9F6B-71F6CD061FB4}" presName="sibTrans" presStyleLbl="sibTrans1D1" presStyleIdx="1" presStyleCnt="17"/>
      <dgm:spPr/>
    </dgm:pt>
    <dgm:pt modelId="{A8E9925B-C172-42F6-BB8D-4A9FA51D6D2E}" type="pres">
      <dgm:prSet presAssocID="{E7F77034-81F8-414B-9F6B-71F6CD061FB4}" presName="connectorText" presStyleLbl="sibTrans1D1" presStyleIdx="1" presStyleCnt="17"/>
      <dgm:spPr/>
    </dgm:pt>
    <dgm:pt modelId="{AD121A0F-EE8C-41BB-8BA9-AEF7F8D6B1E7}" type="pres">
      <dgm:prSet presAssocID="{361BFAD0-FB53-4685-B843-0F017254EC66}" presName="node" presStyleLbl="node1" presStyleIdx="2" presStyleCnt="18">
        <dgm:presLayoutVars>
          <dgm:bulletEnabled val="1"/>
        </dgm:presLayoutVars>
      </dgm:prSet>
      <dgm:spPr/>
    </dgm:pt>
    <dgm:pt modelId="{AB387D90-F425-48C9-AA3C-00468D030816}" type="pres">
      <dgm:prSet presAssocID="{99A268BD-CD89-4462-9EE8-E7F6D46EB9DD}" presName="sibTrans" presStyleLbl="sibTrans1D1" presStyleIdx="2" presStyleCnt="17"/>
      <dgm:spPr/>
    </dgm:pt>
    <dgm:pt modelId="{3BAFB2EE-97CE-4C35-B136-8D2E672D663A}" type="pres">
      <dgm:prSet presAssocID="{99A268BD-CD89-4462-9EE8-E7F6D46EB9DD}" presName="connectorText" presStyleLbl="sibTrans1D1" presStyleIdx="2" presStyleCnt="17"/>
      <dgm:spPr/>
    </dgm:pt>
    <dgm:pt modelId="{2FC6A763-2CDB-4CEB-B702-F91120A46CA1}" type="pres">
      <dgm:prSet presAssocID="{A75B8993-ADE4-4AE1-A1C4-E9F9D2D5A4C1}" presName="node" presStyleLbl="node1" presStyleIdx="3" presStyleCnt="18">
        <dgm:presLayoutVars>
          <dgm:bulletEnabled val="1"/>
        </dgm:presLayoutVars>
      </dgm:prSet>
      <dgm:spPr/>
    </dgm:pt>
    <dgm:pt modelId="{8FC23B1D-7148-4BAE-B8B4-0C77306ECF89}" type="pres">
      <dgm:prSet presAssocID="{F7DE2E19-3C0F-4911-B5E8-C70D2C621B50}" presName="sibTrans" presStyleLbl="sibTrans1D1" presStyleIdx="3" presStyleCnt="17"/>
      <dgm:spPr/>
    </dgm:pt>
    <dgm:pt modelId="{BDD32547-AE6B-46A6-A477-BACE68338148}" type="pres">
      <dgm:prSet presAssocID="{F7DE2E19-3C0F-4911-B5E8-C70D2C621B50}" presName="connectorText" presStyleLbl="sibTrans1D1" presStyleIdx="3" presStyleCnt="17"/>
      <dgm:spPr/>
    </dgm:pt>
    <dgm:pt modelId="{9C1A3C38-30BC-4886-8281-18B4933DD8FF}" type="pres">
      <dgm:prSet presAssocID="{EAE29C07-27A6-4B84-8976-8EA50E375C8E}" presName="node" presStyleLbl="node1" presStyleIdx="4" presStyleCnt="18">
        <dgm:presLayoutVars>
          <dgm:bulletEnabled val="1"/>
        </dgm:presLayoutVars>
      </dgm:prSet>
      <dgm:spPr/>
    </dgm:pt>
    <dgm:pt modelId="{FC686244-2D8C-4D37-9813-C9BA41741292}" type="pres">
      <dgm:prSet presAssocID="{879AF221-D8FE-4F37-BE7C-DBC5EDB72856}" presName="sibTrans" presStyleLbl="sibTrans1D1" presStyleIdx="4" presStyleCnt="17"/>
      <dgm:spPr/>
    </dgm:pt>
    <dgm:pt modelId="{08362C37-C65A-4DA2-9FAB-446590D2E31A}" type="pres">
      <dgm:prSet presAssocID="{879AF221-D8FE-4F37-BE7C-DBC5EDB72856}" presName="connectorText" presStyleLbl="sibTrans1D1" presStyleIdx="4" presStyleCnt="17"/>
      <dgm:spPr/>
    </dgm:pt>
    <dgm:pt modelId="{EBB832DD-6476-4EB5-8E22-9D9371CB9780}" type="pres">
      <dgm:prSet presAssocID="{DEFCA547-4DB9-4AAF-8F19-CA25C3628A4F}" presName="node" presStyleLbl="node1" presStyleIdx="5" presStyleCnt="18">
        <dgm:presLayoutVars>
          <dgm:bulletEnabled val="1"/>
        </dgm:presLayoutVars>
      </dgm:prSet>
      <dgm:spPr/>
    </dgm:pt>
    <dgm:pt modelId="{C054AA5B-1219-4140-A527-F1A28A171F2B}" type="pres">
      <dgm:prSet presAssocID="{92892481-84A4-4B7A-B531-001AA044535E}" presName="sibTrans" presStyleLbl="sibTrans1D1" presStyleIdx="5" presStyleCnt="17"/>
      <dgm:spPr/>
    </dgm:pt>
    <dgm:pt modelId="{DA985A6B-BE3B-46F5-94F5-BF5187117FD8}" type="pres">
      <dgm:prSet presAssocID="{92892481-84A4-4B7A-B531-001AA044535E}" presName="connectorText" presStyleLbl="sibTrans1D1" presStyleIdx="5" presStyleCnt="17"/>
      <dgm:spPr/>
    </dgm:pt>
    <dgm:pt modelId="{FABDA7EC-B5E3-4AFC-A4DB-0A5344BCD282}" type="pres">
      <dgm:prSet presAssocID="{39AD6F7B-5044-496B-9650-2D105E5B4923}" presName="node" presStyleLbl="node1" presStyleIdx="6" presStyleCnt="18">
        <dgm:presLayoutVars>
          <dgm:bulletEnabled val="1"/>
        </dgm:presLayoutVars>
      </dgm:prSet>
      <dgm:spPr/>
    </dgm:pt>
    <dgm:pt modelId="{051D6B53-F178-42D8-AE0B-4E00BAD944D2}" type="pres">
      <dgm:prSet presAssocID="{550113CB-B64C-4C54-87A2-1CBBFA544B07}" presName="sibTrans" presStyleLbl="sibTrans1D1" presStyleIdx="6" presStyleCnt="17"/>
      <dgm:spPr/>
    </dgm:pt>
    <dgm:pt modelId="{D7C49DC7-4BE4-4C9A-A685-FC1A7E682D3C}" type="pres">
      <dgm:prSet presAssocID="{550113CB-B64C-4C54-87A2-1CBBFA544B07}" presName="connectorText" presStyleLbl="sibTrans1D1" presStyleIdx="6" presStyleCnt="17"/>
      <dgm:spPr/>
    </dgm:pt>
    <dgm:pt modelId="{6F93C940-AB29-4700-A82C-C56FA6108A0D}" type="pres">
      <dgm:prSet presAssocID="{D4AE010C-5038-49F3-827B-601B1E473FC4}" presName="node" presStyleLbl="node1" presStyleIdx="7" presStyleCnt="18">
        <dgm:presLayoutVars>
          <dgm:bulletEnabled val="1"/>
        </dgm:presLayoutVars>
      </dgm:prSet>
      <dgm:spPr/>
    </dgm:pt>
    <dgm:pt modelId="{1187087D-5C67-4971-B961-778B008609C7}" type="pres">
      <dgm:prSet presAssocID="{3B62EB93-AC6B-4C2E-A561-75814CDDDFA8}" presName="sibTrans" presStyleLbl="sibTrans1D1" presStyleIdx="7" presStyleCnt="17"/>
      <dgm:spPr/>
    </dgm:pt>
    <dgm:pt modelId="{3B2A737F-6BD8-4DC1-AF98-E16671C09D53}" type="pres">
      <dgm:prSet presAssocID="{3B62EB93-AC6B-4C2E-A561-75814CDDDFA8}" presName="connectorText" presStyleLbl="sibTrans1D1" presStyleIdx="7" presStyleCnt="17"/>
      <dgm:spPr/>
    </dgm:pt>
    <dgm:pt modelId="{58F6E719-5EF3-43AB-A697-B42E3A03CD5B}" type="pres">
      <dgm:prSet presAssocID="{EBF9B579-DE07-4CE0-89EC-6A34875A8A78}" presName="node" presStyleLbl="node1" presStyleIdx="8" presStyleCnt="18">
        <dgm:presLayoutVars>
          <dgm:bulletEnabled val="1"/>
        </dgm:presLayoutVars>
      </dgm:prSet>
      <dgm:spPr/>
    </dgm:pt>
    <dgm:pt modelId="{E88172BA-B8C6-408D-8D28-8C213329F19E}" type="pres">
      <dgm:prSet presAssocID="{8F1F47CC-AC2B-4074-836D-EB1D3EAB0AA4}" presName="sibTrans" presStyleLbl="sibTrans1D1" presStyleIdx="8" presStyleCnt="17"/>
      <dgm:spPr/>
    </dgm:pt>
    <dgm:pt modelId="{44202E73-3F01-47CB-B979-3FA3101D954B}" type="pres">
      <dgm:prSet presAssocID="{8F1F47CC-AC2B-4074-836D-EB1D3EAB0AA4}" presName="connectorText" presStyleLbl="sibTrans1D1" presStyleIdx="8" presStyleCnt="17"/>
      <dgm:spPr/>
    </dgm:pt>
    <dgm:pt modelId="{F39738A8-F09B-402E-B12F-8B0EBB065AFA}" type="pres">
      <dgm:prSet presAssocID="{47A00CAC-3A41-4A19-8BD0-A714B336F971}" presName="node" presStyleLbl="node1" presStyleIdx="9" presStyleCnt="18">
        <dgm:presLayoutVars>
          <dgm:bulletEnabled val="1"/>
        </dgm:presLayoutVars>
      </dgm:prSet>
      <dgm:spPr/>
    </dgm:pt>
    <dgm:pt modelId="{7E4D79A4-DAEF-47A1-8EB8-E62B58F96BD0}" type="pres">
      <dgm:prSet presAssocID="{EA799EAA-2C3C-4EA0-AA87-5B4D544B3036}" presName="sibTrans" presStyleLbl="sibTrans1D1" presStyleIdx="9" presStyleCnt="17"/>
      <dgm:spPr/>
    </dgm:pt>
    <dgm:pt modelId="{C40D16A7-89E9-4254-A77B-3C4C8BD50F01}" type="pres">
      <dgm:prSet presAssocID="{EA799EAA-2C3C-4EA0-AA87-5B4D544B3036}" presName="connectorText" presStyleLbl="sibTrans1D1" presStyleIdx="9" presStyleCnt="17"/>
      <dgm:spPr/>
    </dgm:pt>
    <dgm:pt modelId="{B1D92BBB-995A-4EBA-A2F3-9A330CF2D129}" type="pres">
      <dgm:prSet presAssocID="{2DC4407C-AD8D-4042-A20B-D7539B00C56A}" presName="node" presStyleLbl="node1" presStyleIdx="10" presStyleCnt="18">
        <dgm:presLayoutVars>
          <dgm:bulletEnabled val="1"/>
        </dgm:presLayoutVars>
      </dgm:prSet>
      <dgm:spPr/>
    </dgm:pt>
    <dgm:pt modelId="{26468D2F-29EE-4863-8085-DB844DD7692D}" type="pres">
      <dgm:prSet presAssocID="{F5B5D6DA-0A34-4726-A1A7-B74EADC5374D}" presName="sibTrans" presStyleLbl="sibTrans1D1" presStyleIdx="10" presStyleCnt="17"/>
      <dgm:spPr/>
    </dgm:pt>
    <dgm:pt modelId="{D559EBE5-7D3E-4F86-9CE4-F91D43CDA169}" type="pres">
      <dgm:prSet presAssocID="{F5B5D6DA-0A34-4726-A1A7-B74EADC5374D}" presName="connectorText" presStyleLbl="sibTrans1D1" presStyleIdx="10" presStyleCnt="17"/>
      <dgm:spPr/>
    </dgm:pt>
    <dgm:pt modelId="{B76FA6A7-1CE4-4D3F-BF8F-E47761A4A2C6}" type="pres">
      <dgm:prSet presAssocID="{C191235F-5769-4F62-845F-E673EE250203}" presName="node" presStyleLbl="node1" presStyleIdx="11" presStyleCnt="18">
        <dgm:presLayoutVars>
          <dgm:bulletEnabled val="1"/>
        </dgm:presLayoutVars>
      </dgm:prSet>
      <dgm:spPr/>
    </dgm:pt>
    <dgm:pt modelId="{1A9BAD3B-4EF0-4E43-A87B-09CB7C5DBC1E}" type="pres">
      <dgm:prSet presAssocID="{8E12ABFC-93A1-482F-8738-F37C87F52808}" presName="sibTrans" presStyleLbl="sibTrans1D1" presStyleIdx="11" presStyleCnt="17"/>
      <dgm:spPr/>
    </dgm:pt>
    <dgm:pt modelId="{C58AF0FA-CADF-43B0-8388-2BE5B7C2A114}" type="pres">
      <dgm:prSet presAssocID="{8E12ABFC-93A1-482F-8738-F37C87F52808}" presName="connectorText" presStyleLbl="sibTrans1D1" presStyleIdx="11" presStyleCnt="17"/>
      <dgm:spPr/>
    </dgm:pt>
    <dgm:pt modelId="{0ED6B8A4-7FA5-409D-B137-FB2DD82A00D0}" type="pres">
      <dgm:prSet presAssocID="{04450A27-485B-4BD1-B843-7645715047A1}" presName="node" presStyleLbl="node1" presStyleIdx="12" presStyleCnt="18">
        <dgm:presLayoutVars>
          <dgm:bulletEnabled val="1"/>
        </dgm:presLayoutVars>
      </dgm:prSet>
      <dgm:spPr/>
    </dgm:pt>
    <dgm:pt modelId="{21E1C966-C4B7-459C-AD6F-D7E869EAE13B}" type="pres">
      <dgm:prSet presAssocID="{2EEEC847-0279-4666-8C7C-9D7D622F1572}" presName="sibTrans" presStyleLbl="sibTrans1D1" presStyleIdx="12" presStyleCnt="17"/>
      <dgm:spPr/>
    </dgm:pt>
    <dgm:pt modelId="{00C09ECC-1A7A-450F-BCF5-B16C5958C259}" type="pres">
      <dgm:prSet presAssocID="{2EEEC847-0279-4666-8C7C-9D7D622F1572}" presName="connectorText" presStyleLbl="sibTrans1D1" presStyleIdx="12" presStyleCnt="17"/>
      <dgm:spPr/>
    </dgm:pt>
    <dgm:pt modelId="{EB458A02-D948-4332-AB2A-0946B54B0182}" type="pres">
      <dgm:prSet presAssocID="{F19F67DB-0797-4758-B344-33B021F779D7}" presName="node" presStyleLbl="node1" presStyleIdx="13" presStyleCnt="18">
        <dgm:presLayoutVars>
          <dgm:bulletEnabled val="1"/>
        </dgm:presLayoutVars>
      </dgm:prSet>
      <dgm:spPr/>
    </dgm:pt>
    <dgm:pt modelId="{05C89B40-C487-4C00-ABB2-80F0DB86C149}" type="pres">
      <dgm:prSet presAssocID="{DAB1EEE3-4F17-4D26-A0FE-DE27C307106C}" presName="sibTrans" presStyleLbl="sibTrans1D1" presStyleIdx="13" presStyleCnt="17"/>
      <dgm:spPr/>
    </dgm:pt>
    <dgm:pt modelId="{5C306E93-96BF-4481-9F27-406924199848}" type="pres">
      <dgm:prSet presAssocID="{DAB1EEE3-4F17-4D26-A0FE-DE27C307106C}" presName="connectorText" presStyleLbl="sibTrans1D1" presStyleIdx="13" presStyleCnt="17"/>
      <dgm:spPr/>
    </dgm:pt>
    <dgm:pt modelId="{76687DAE-C424-44E3-B56E-035E7108CAD8}" type="pres">
      <dgm:prSet presAssocID="{4CE0AB29-ECB6-43F0-B02D-FB872BB16F81}" presName="node" presStyleLbl="node1" presStyleIdx="14" presStyleCnt="18">
        <dgm:presLayoutVars>
          <dgm:bulletEnabled val="1"/>
        </dgm:presLayoutVars>
      </dgm:prSet>
      <dgm:spPr/>
    </dgm:pt>
    <dgm:pt modelId="{AE2B1495-27B7-43FC-83B7-090D85B49EED}" type="pres">
      <dgm:prSet presAssocID="{2E5D8F82-5726-46CA-8B4E-941E2A2B4921}" presName="sibTrans" presStyleLbl="sibTrans1D1" presStyleIdx="14" presStyleCnt="17"/>
      <dgm:spPr/>
    </dgm:pt>
    <dgm:pt modelId="{F979F153-64A2-475C-891A-D00B1E8B514F}" type="pres">
      <dgm:prSet presAssocID="{2E5D8F82-5726-46CA-8B4E-941E2A2B4921}" presName="connectorText" presStyleLbl="sibTrans1D1" presStyleIdx="14" presStyleCnt="17"/>
      <dgm:spPr/>
    </dgm:pt>
    <dgm:pt modelId="{3AB5C36F-CFFA-4A9A-A96B-6A6B10EDBF4A}" type="pres">
      <dgm:prSet presAssocID="{D5421956-807A-4D82-9092-2B71B756B320}" presName="node" presStyleLbl="node1" presStyleIdx="15" presStyleCnt="18">
        <dgm:presLayoutVars>
          <dgm:bulletEnabled val="1"/>
        </dgm:presLayoutVars>
      </dgm:prSet>
      <dgm:spPr/>
    </dgm:pt>
    <dgm:pt modelId="{C62E9C34-80BD-415A-A2DA-FB4E045F00E7}" type="pres">
      <dgm:prSet presAssocID="{D73D5213-EDDF-426A-8827-BA213D85BABF}" presName="sibTrans" presStyleLbl="sibTrans1D1" presStyleIdx="15" presStyleCnt="17"/>
      <dgm:spPr/>
    </dgm:pt>
    <dgm:pt modelId="{438A6D2A-3332-4793-95D9-4C02E7384A76}" type="pres">
      <dgm:prSet presAssocID="{D73D5213-EDDF-426A-8827-BA213D85BABF}" presName="connectorText" presStyleLbl="sibTrans1D1" presStyleIdx="15" presStyleCnt="17"/>
      <dgm:spPr/>
    </dgm:pt>
    <dgm:pt modelId="{C1E16BE3-7ABD-452D-95B7-F784BA8C419B}" type="pres">
      <dgm:prSet presAssocID="{B5175405-7679-4EFB-9037-2B671F062981}" presName="node" presStyleLbl="node1" presStyleIdx="16" presStyleCnt="18">
        <dgm:presLayoutVars>
          <dgm:bulletEnabled val="1"/>
        </dgm:presLayoutVars>
      </dgm:prSet>
      <dgm:spPr/>
    </dgm:pt>
    <dgm:pt modelId="{D5CB67F6-E52C-4BB4-A35D-EC466B929D03}" type="pres">
      <dgm:prSet presAssocID="{E84A821D-F58B-40C3-AF6F-4E277AB3FC18}" presName="sibTrans" presStyleLbl="sibTrans1D1" presStyleIdx="16" presStyleCnt="17"/>
      <dgm:spPr/>
    </dgm:pt>
    <dgm:pt modelId="{484D188C-45B3-4FD2-A33A-79D175FC487D}" type="pres">
      <dgm:prSet presAssocID="{E84A821D-F58B-40C3-AF6F-4E277AB3FC18}" presName="connectorText" presStyleLbl="sibTrans1D1" presStyleIdx="16" presStyleCnt="17"/>
      <dgm:spPr/>
    </dgm:pt>
    <dgm:pt modelId="{F8FD1EE1-8E3A-4880-90B2-CBEA1B9CDAF6}" type="pres">
      <dgm:prSet presAssocID="{3B9217D3-24BE-4BCB-BB06-C5B860701084}" presName="node" presStyleLbl="node1" presStyleIdx="17" presStyleCnt="18">
        <dgm:presLayoutVars>
          <dgm:bulletEnabled val="1"/>
        </dgm:presLayoutVars>
      </dgm:prSet>
      <dgm:spPr/>
    </dgm:pt>
  </dgm:ptLst>
  <dgm:cxnLst>
    <dgm:cxn modelId="{22773100-EC4A-45FE-9D92-B0F4DC382BCB}" type="presOf" srcId="{F19F67DB-0797-4758-B344-33B021F779D7}" destId="{EB458A02-D948-4332-AB2A-0946B54B0182}" srcOrd="0" destOrd="0" presId="urn:microsoft.com/office/officeart/2016/7/layout/RepeatingBendingProcessNew"/>
    <dgm:cxn modelId="{DECDA000-316F-4964-AFB0-8C945CA2832B}" type="presOf" srcId="{8E12ABFC-93A1-482F-8738-F37C87F52808}" destId="{1A9BAD3B-4EF0-4E43-A87B-09CB7C5DBC1E}" srcOrd="0" destOrd="0" presId="urn:microsoft.com/office/officeart/2016/7/layout/RepeatingBendingProcessNew"/>
    <dgm:cxn modelId="{A7D7F102-DF2B-468F-B337-BFD33303D3C4}" type="presOf" srcId="{2DC4407C-AD8D-4042-A20B-D7539B00C56A}" destId="{B1D92BBB-995A-4EBA-A2F3-9A330CF2D129}" srcOrd="0" destOrd="0" presId="urn:microsoft.com/office/officeart/2016/7/layout/RepeatingBendingProcessNew"/>
    <dgm:cxn modelId="{0BB78D04-D49F-407D-9066-9A75A1E8CBA8}" type="presOf" srcId="{F7DE2E19-3C0F-4911-B5E8-C70D2C621B50}" destId="{8FC23B1D-7148-4BAE-B8B4-0C77306ECF89}" srcOrd="0" destOrd="0" presId="urn:microsoft.com/office/officeart/2016/7/layout/RepeatingBendingProcessNew"/>
    <dgm:cxn modelId="{C4CAFD0B-5434-4D2A-8893-49A90E0F25C0}" srcId="{881A9148-9F2D-4293-AF52-06F484CF435D}" destId="{77995C05-C570-4ADA-8ACC-ECFC36DF4950}" srcOrd="1" destOrd="0" parTransId="{7B9D7A65-927E-4E58-A5A9-D662585ED099}" sibTransId="{E7F77034-81F8-414B-9F6B-71F6CD061FB4}"/>
    <dgm:cxn modelId="{3B3F800C-32AE-45B9-A018-765271B19196}" srcId="{881A9148-9F2D-4293-AF52-06F484CF435D}" destId="{3B9217D3-24BE-4BCB-BB06-C5B860701084}" srcOrd="17" destOrd="0" parTransId="{FDBE4240-DB01-4842-B0D1-6FDD900AB2E8}" sibTransId="{56427733-0C23-42CC-AA24-90DAF005E549}"/>
    <dgm:cxn modelId="{2DE8DB0C-A9A3-4DF5-AB6E-DC02E0F60AD8}" type="presOf" srcId="{50B9589E-63B8-41C1-837F-6F40C1227263}" destId="{C2988939-BB2F-4F74-9F08-31B0A5726AF3}" srcOrd="0" destOrd="0" presId="urn:microsoft.com/office/officeart/2016/7/layout/RepeatingBendingProcessNew"/>
    <dgm:cxn modelId="{CED91718-6EAB-4E02-967B-43C666BEB2B9}" type="presOf" srcId="{F5B5D6DA-0A34-4726-A1A7-B74EADC5374D}" destId="{26468D2F-29EE-4863-8085-DB844DD7692D}" srcOrd="0" destOrd="0" presId="urn:microsoft.com/office/officeart/2016/7/layout/RepeatingBendingProcessNew"/>
    <dgm:cxn modelId="{7C032D1A-DD3E-43BE-A4F9-8F8AE2B44D49}" type="presOf" srcId="{99A268BD-CD89-4462-9EE8-E7F6D46EB9DD}" destId="{AB387D90-F425-48C9-AA3C-00468D030816}" srcOrd="0" destOrd="0" presId="urn:microsoft.com/office/officeart/2016/7/layout/RepeatingBendingProcessNew"/>
    <dgm:cxn modelId="{8A36521A-482F-460E-BB32-2476C11287EA}" type="presOf" srcId="{879AF221-D8FE-4F37-BE7C-DBC5EDB72856}" destId="{08362C37-C65A-4DA2-9FAB-446590D2E31A}" srcOrd="1" destOrd="0" presId="urn:microsoft.com/office/officeart/2016/7/layout/RepeatingBendingProcessNew"/>
    <dgm:cxn modelId="{1A30FE1A-F451-49AC-917D-D706025F2814}" srcId="{881A9148-9F2D-4293-AF52-06F484CF435D}" destId="{37D5729E-0EC8-4B82-9C53-CF69AFC3DF82}" srcOrd="0" destOrd="0" parTransId="{AD955732-4470-4B06-B507-843CF0182F0F}" sibTransId="{50B9589E-63B8-41C1-837F-6F40C1227263}"/>
    <dgm:cxn modelId="{CEE0071E-D5D1-49D0-A593-1F3639B01140}" type="presOf" srcId="{361BFAD0-FB53-4685-B843-0F017254EC66}" destId="{AD121A0F-EE8C-41BB-8BA9-AEF7F8D6B1E7}" srcOrd="0" destOrd="0" presId="urn:microsoft.com/office/officeart/2016/7/layout/RepeatingBendingProcessNew"/>
    <dgm:cxn modelId="{A3216621-B1FF-4B5F-85A3-548ADCB86FFE}" type="presOf" srcId="{2E5D8F82-5726-46CA-8B4E-941E2A2B4921}" destId="{F979F153-64A2-475C-891A-D00B1E8B514F}" srcOrd="1" destOrd="0" presId="urn:microsoft.com/office/officeart/2016/7/layout/RepeatingBendingProcessNew"/>
    <dgm:cxn modelId="{8CDFC321-26DC-4FA1-853A-6B01A1677BF1}" type="presOf" srcId="{92892481-84A4-4B7A-B531-001AA044535E}" destId="{DA985A6B-BE3B-46F5-94F5-BF5187117FD8}" srcOrd="1" destOrd="0" presId="urn:microsoft.com/office/officeart/2016/7/layout/RepeatingBendingProcessNew"/>
    <dgm:cxn modelId="{8C306C24-3E92-4FC7-B192-048F09AE677C}" type="presOf" srcId="{4CE0AB29-ECB6-43F0-B02D-FB872BB16F81}" destId="{76687DAE-C424-44E3-B56E-035E7108CAD8}" srcOrd="0" destOrd="0" presId="urn:microsoft.com/office/officeart/2016/7/layout/RepeatingBendingProcessNew"/>
    <dgm:cxn modelId="{98E30225-22CE-40F2-A552-4B3B8D786175}" type="presOf" srcId="{3B62EB93-AC6B-4C2E-A561-75814CDDDFA8}" destId="{1187087D-5C67-4971-B961-778B008609C7}" srcOrd="0" destOrd="0" presId="urn:microsoft.com/office/officeart/2016/7/layout/RepeatingBendingProcessNew"/>
    <dgm:cxn modelId="{2179CE2F-2DD4-4593-9484-6A76D7E8447A}" type="presOf" srcId="{E84A821D-F58B-40C3-AF6F-4E277AB3FC18}" destId="{D5CB67F6-E52C-4BB4-A35D-EC466B929D03}" srcOrd="0" destOrd="0" presId="urn:microsoft.com/office/officeart/2016/7/layout/RepeatingBendingProcessNew"/>
    <dgm:cxn modelId="{F25ABA36-DC94-4040-A69E-EB6A5111756E}" type="presOf" srcId="{F7DE2E19-3C0F-4911-B5E8-C70D2C621B50}" destId="{BDD32547-AE6B-46A6-A477-BACE68338148}" srcOrd="1" destOrd="0" presId="urn:microsoft.com/office/officeart/2016/7/layout/RepeatingBendingProcessNew"/>
    <dgm:cxn modelId="{1B98383D-F923-4F4E-ACA7-DDD65C84F3FA}" type="presOf" srcId="{879AF221-D8FE-4F37-BE7C-DBC5EDB72856}" destId="{FC686244-2D8C-4D37-9813-C9BA41741292}" srcOrd="0" destOrd="0" presId="urn:microsoft.com/office/officeart/2016/7/layout/RepeatingBendingProcessNew"/>
    <dgm:cxn modelId="{D7ACBB3D-B9C6-4E5A-B1EB-0250A3FB1D5F}" type="presOf" srcId="{50B9589E-63B8-41C1-837F-6F40C1227263}" destId="{1F4D08B3-9BC3-46A4-9BE6-3A8C9769283D}" srcOrd="1" destOrd="0" presId="urn:microsoft.com/office/officeart/2016/7/layout/RepeatingBendingProcessNew"/>
    <dgm:cxn modelId="{32B2695C-F7E8-434D-9456-F635857EA309}" type="presOf" srcId="{8F1F47CC-AC2B-4074-836D-EB1D3EAB0AA4}" destId="{E88172BA-B8C6-408D-8D28-8C213329F19E}" srcOrd="0" destOrd="0" presId="urn:microsoft.com/office/officeart/2016/7/layout/RepeatingBendingProcessNew"/>
    <dgm:cxn modelId="{68DAAC5D-8D3C-427F-BC8D-34FFE4BD76B1}" type="presOf" srcId="{2EEEC847-0279-4666-8C7C-9D7D622F1572}" destId="{21E1C966-C4B7-459C-AD6F-D7E869EAE13B}" srcOrd="0" destOrd="0" presId="urn:microsoft.com/office/officeart/2016/7/layout/RepeatingBendingProcessNew"/>
    <dgm:cxn modelId="{EE613560-3888-4795-98DC-E1121BB0D2A3}" type="presOf" srcId="{881A9148-9F2D-4293-AF52-06F484CF435D}" destId="{482BFDC2-069C-4EFC-A002-F1D26E6DB2DE}" srcOrd="0" destOrd="0" presId="urn:microsoft.com/office/officeart/2016/7/layout/RepeatingBendingProcessNew"/>
    <dgm:cxn modelId="{74DE7C60-B676-45BD-A08C-45F706585276}" srcId="{881A9148-9F2D-4293-AF52-06F484CF435D}" destId="{47A00CAC-3A41-4A19-8BD0-A714B336F971}" srcOrd="9" destOrd="0" parTransId="{26CBA977-4F0F-4C91-BFF6-171EE282779E}" sibTransId="{EA799EAA-2C3C-4EA0-AA87-5B4D544B3036}"/>
    <dgm:cxn modelId="{B2F73061-F8E5-4519-8415-9B671B471DC7}" type="presOf" srcId="{37D5729E-0EC8-4B82-9C53-CF69AFC3DF82}" destId="{FD5E9F3E-682C-41FF-B3BE-D85CE859CAB2}" srcOrd="0" destOrd="0" presId="urn:microsoft.com/office/officeart/2016/7/layout/RepeatingBendingProcessNew"/>
    <dgm:cxn modelId="{0D095764-74AA-4A4D-A7F4-518E8DB3777D}" srcId="{881A9148-9F2D-4293-AF52-06F484CF435D}" destId="{F19F67DB-0797-4758-B344-33B021F779D7}" srcOrd="13" destOrd="0" parTransId="{9235E560-B924-45DD-9A22-89E96AB58967}" sibTransId="{DAB1EEE3-4F17-4D26-A0FE-DE27C307106C}"/>
    <dgm:cxn modelId="{C3CB7E46-92F3-48A3-88B9-E673F6F60F82}" srcId="{881A9148-9F2D-4293-AF52-06F484CF435D}" destId="{EBF9B579-DE07-4CE0-89EC-6A34875A8A78}" srcOrd="8" destOrd="0" parTransId="{BDC6B515-D695-40FB-BC37-E22451FF7409}" sibTransId="{8F1F47CC-AC2B-4074-836D-EB1D3EAB0AA4}"/>
    <dgm:cxn modelId="{C6BEFD46-ED1F-405E-B66C-F9F91A4A2B14}" type="presOf" srcId="{D73D5213-EDDF-426A-8827-BA213D85BABF}" destId="{438A6D2A-3332-4793-95D9-4C02E7384A76}" srcOrd="1" destOrd="0" presId="urn:microsoft.com/office/officeart/2016/7/layout/RepeatingBendingProcessNew"/>
    <dgm:cxn modelId="{A7863468-5F79-48C3-925F-11F790CA308A}" srcId="{881A9148-9F2D-4293-AF52-06F484CF435D}" destId="{DEFCA547-4DB9-4AAF-8F19-CA25C3628A4F}" srcOrd="5" destOrd="0" parTransId="{4D3D0801-D9E6-4045-AD7A-CFA977379C83}" sibTransId="{92892481-84A4-4B7A-B531-001AA044535E}"/>
    <dgm:cxn modelId="{7FFD5B68-B74C-4E83-A71F-4C2643854F60}" srcId="{881A9148-9F2D-4293-AF52-06F484CF435D}" destId="{04450A27-485B-4BD1-B843-7645715047A1}" srcOrd="12" destOrd="0" parTransId="{58EFA5F5-B2FB-45A8-B482-AE8244E470CD}" sibTransId="{2EEEC847-0279-4666-8C7C-9D7D622F1572}"/>
    <dgm:cxn modelId="{87C77049-2E14-48BC-9BF0-7414DDF723FE}" type="presOf" srcId="{550113CB-B64C-4C54-87A2-1CBBFA544B07}" destId="{D7C49DC7-4BE4-4C9A-A685-FC1A7E682D3C}" srcOrd="1" destOrd="0" presId="urn:microsoft.com/office/officeart/2016/7/layout/RepeatingBendingProcessNew"/>
    <dgm:cxn modelId="{2E45CF49-8189-4CBF-81E9-B7CDFB513E44}" type="presOf" srcId="{8F1F47CC-AC2B-4074-836D-EB1D3EAB0AA4}" destId="{44202E73-3F01-47CB-B979-3FA3101D954B}" srcOrd="1" destOrd="0" presId="urn:microsoft.com/office/officeart/2016/7/layout/RepeatingBendingProcessNew"/>
    <dgm:cxn modelId="{8A349B4A-0E13-4E84-AE40-39873D9E4550}" srcId="{881A9148-9F2D-4293-AF52-06F484CF435D}" destId="{B5175405-7679-4EFB-9037-2B671F062981}" srcOrd="16" destOrd="0" parTransId="{94ABCF15-FF81-4054-965B-4C900173AC5D}" sibTransId="{E84A821D-F58B-40C3-AF6F-4E277AB3FC18}"/>
    <dgm:cxn modelId="{D951274B-3D96-4735-8C51-3E18AC3101EB}" type="presOf" srcId="{550113CB-B64C-4C54-87A2-1CBBFA544B07}" destId="{051D6B53-F178-42D8-AE0B-4E00BAD944D2}" srcOrd="0" destOrd="0" presId="urn:microsoft.com/office/officeart/2016/7/layout/RepeatingBendingProcessNew"/>
    <dgm:cxn modelId="{F70A724F-6FF0-48FB-97EF-7F264BC3D386}" type="presOf" srcId="{E7F77034-81F8-414B-9F6B-71F6CD061FB4}" destId="{B7D9B90E-2771-4E2E-A1BA-F3F22D7630C6}" srcOrd="0" destOrd="0" presId="urn:microsoft.com/office/officeart/2016/7/layout/RepeatingBendingProcessNew"/>
    <dgm:cxn modelId="{5C589F4F-6B65-4C28-BBCC-F8A2F2525CCD}" type="presOf" srcId="{DAB1EEE3-4F17-4D26-A0FE-DE27C307106C}" destId="{5C306E93-96BF-4481-9F27-406924199848}" srcOrd="1" destOrd="0" presId="urn:microsoft.com/office/officeart/2016/7/layout/RepeatingBendingProcessNew"/>
    <dgm:cxn modelId="{69498F52-256B-4C60-B7CC-0AD7F32C75B2}" type="presOf" srcId="{2E5D8F82-5726-46CA-8B4E-941E2A2B4921}" destId="{AE2B1495-27B7-43FC-83B7-090D85B49EED}" srcOrd="0" destOrd="0" presId="urn:microsoft.com/office/officeart/2016/7/layout/RepeatingBendingProcessNew"/>
    <dgm:cxn modelId="{07601053-E6DE-48CC-8E72-1378D0993AE8}" type="presOf" srcId="{B5175405-7679-4EFB-9037-2B671F062981}" destId="{C1E16BE3-7ABD-452D-95B7-F784BA8C419B}" srcOrd="0" destOrd="0" presId="urn:microsoft.com/office/officeart/2016/7/layout/RepeatingBendingProcessNew"/>
    <dgm:cxn modelId="{265ED574-8C5A-4826-8318-34731972AFD3}" type="presOf" srcId="{EA799EAA-2C3C-4EA0-AA87-5B4D544B3036}" destId="{C40D16A7-89E9-4254-A77B-3C4C8BD50F01}" srcOrd="1" destOrd="0" presId="urn:microsoft.com/office/officeart/2016/7/layout/RepeatingBendingProcessNew"/>
    <dgm:cxn modelId="{BD548E7D-9589-4CE3-9C75-264F6E6C391E}" type="presOf" srcId="{3D8F280B-9C7E-4292-BF12-99D3B08A89A4}" destId="{F8FD1EE1-8E3A-4880-90B2-CBEA1B9CDAF6}" srcOrd="0" destOrd="2" presId="urn:microsoft.com/office/officeart/2016/7/layout/RepeatingBendingProcessNew"/>
    <dgm:cxn modelId="{54AA6281-3A1D-46C8-B8C1-1A03BCD875F2}" type="presOf" srcId="{86C55097-64D3-4D0C-95F8-C380C2748F88}" destId="{F8FD1EE1-8E3A-4880-90B2-CBEA1B9CDAF6}" srcOrd="0" destOrd="1" presId="urn:microsoft.com/office/officeart/2016/7/layout/RepeatingBendingProcessNew"/>
    <dgm:cxn modelId="{5CB00082-B1A4-4867-9E63-FFAA04EB0025}" srcId="{881A9148-9F2D-4293-AF52-06F484CF435D}" destId="{4CE0AB29-ECB6-43F0-B02D-FB872BB16F81}" srcOrd="14" destOrd="0" parTransId="{390CDDA1-2F13-410D-8B6E-A051BB98F08A}" sibTransId="{2E5D8F82-5726-46CA-8B4E-941E2A2B4921}"/>
    <dgm:cxn modelId="{764B7F83-F8EF-4565-A06E-C229CFA3BFE5}" type="presOf" srcId="{99A268BD-CD89-4462-9EE8-E7F6D46EB9DD}" destId="{3BAFB2EE-97CE-4C35-B136-8D2E672D663A}" srcOrd="1" destOrd="0" presId="urn:microsoft.com/office/officeart/2016/7/layout/RepeatingBendingProcessNew"/>
    <dgm:cxn modelId="{9E574685-74F8-4A0D-A2E8-4F1F0F973D2F}" type="presOf" srcId="{3B9217D3-24BE-4BCB-BB06-C5B860701084}" destId="{F8FD1EE1-8E3A-4880-90B2-CBEA1B9CDAF6}" srcOrd="0" destOrd="0" presId="urn:microsoft.com/office/officeart/2016/7/layout/RepeatingBendingProcessNew"/>
    <dgm:cxn modelId="{A7119B88-A983-47F8-947D-9462AE3F88AA}" type="presOf" srcId="{3B62EB93-AC6B-4C2E-A561-75814CDDDFA8}" destId="{3B2A737F-6BD8-4DC1-AF98-E16671C09D53}" srcOrd="1" destOrd="0" presId="urn:microsoft.com/office/officeart/2016/7/layout/RepeatingBendingProcessNew"/>
    <dgm:cxn modelId="{6A0CBD8E-04A3-4119-8623-63274126FC21}" srcId="{881A9148-9F2D-4293-AF52-06F484CF435D}" destId="{39AD6F7B-5044-496B-9650-2D105E5B4923}" srcOrd="6" destOrd="0" parTransId="{CA4A1F48-B6B7-44E2-86C9-9CC582271B38}" sibTransId="{550113CB-B64C-4C54-87A2-1CBBFA544B07}"/>
    <dgm:cxn modelId="{63E2EC95-49F8-416A-B53E-5D384DA6E911}" srcId="{3B9217D3-24BE-4BCB-BB06-C5B860701084}" destId="{3D8F280B-9C7E-4292-BF12-99D3B08A89A4}" srcOrd="1" destOrd="0" parTransId="{DBD70E28-EE14-4123-B8F2-E9EDD566E54A}" sibTransId="{DCE90DE6-0952-488A-AA8D-6B4FCDF515D3}"/>
    <dgm:cxn modelId="{10238F96-12BC-49BE-9D9F-A1B8C3D28805}" type="presOf" srcId="{EBF9B579-DE07-4CE0-89EC-6A34875A8A78}" destId="{58F6E719-5EF3-43AB-A697-B42E3A03CD5B}" srcOrd="0" destOrd="0" presId="urn:microsoft.com/office/officeart/2016/7/layout/RepeatingBendingProcessNew"/>
    <dgm:cxn modelId="{42E48198-C8D3-4B72-84D4-70CD3CA863F3}" type="presOf" srcId="{2EEEC847-0279-4666-8C7C-9D7D622F1572}" destId="{00C09ECC-1A7A-450F-BCF5-B16C5958C259}" srcOrd="1" destOrd="0" presId="urn:microsoft.com/office/officeart/2016/7/layout/RepeatingBendingProcessNew"/>
    <dgm:cxn modelId="{4E6C1F9C-3984-4550-9EB4-0D6125DDB8DB}" srcId="{881A9148-9F2D-4293-AF52-06F484CF435D}" destId="{A75B8993-ADE4-4AE1-A1C4-E9F9D2D5A4C1}" srcOrd="3" destOrd="0" parTransId="{89BF8074-092F-41E9-880D-8A142414CB50}" sibTransId="{F7DE2E19-3C0F-4911-B5E8-C70D2C621B50}"/>
    <dgm:cxn modelId="{3A48889C-8FDD-4973-8F15-A26BDA9C34A5}" type="presOf" srcId="{EA799EAA-2C3C-4EA0-AA87-5B4D544B3036}" destId="{7E4D79A4-DAEF-47A1-8EB8-E62B58F96BD0}" srcOrd="0" destOrd="0" presId="urn:microsoft.com/office/officeart/2016/7/layout/RepeatingBendingProcessNew"/>
    <dgm:cxn modelId="{5915299E-2C8B-4B7E-81F2-B1DFEC1F3694}" type="presOf" srcId="{E84A821D-F58B-40C3-AF6F-4E277AB3FC18}" destId="{484D188C-45B3-4FD2-A33A-79D175FC487D}" srcOrd="1" destOrd="0" presId="urn:microsoft.com/office/officeart/2016/7/layout/RepeatingBendingProcessNew"/>
    <dgm:cxn modelId="{93D14DA3-0034-4293-B2F3-B0E3256B30D2}" type="presOf" srcId="{D5421956-807A-4D82-9092-2B71B756B320}" destId="{3AB5C36F-CFFA-4A9A-A96B-6A6B10EDBF4A}" srcOrd="0" destOrd="0" presId="urn:microsoft.com/office/officeart/2016/7/layout/RepeatingBendingProcessNew"/>
    <dgm:cxn modelId="{BB9408A4-3989-438F-AD07-F8848871B4ED}" type="presOf" srcId="{8E12ABFC-93A1-482F-8738-F37C87F52808}" destId="{C58AF0FA-CADF-43B0-8388-2BE5B7C2A114}" srcOrd="1" destOrd="0" presId="urn:microsoft.com/office/officeart/2016/7/layout/RepeatingBendingProcessNew"/>
    <dgm:cxn modelId="{3EC50BA4-A69C-46B1-9B68-65C77397B746}" type="presOf" srcId="{DAB1EEE3-4F17-4D26-A0FE-DE27C307106C}" destId="{05C89B40-C487-4C00-ABB2-80F0DB86C149}" srcOrd="0" destOrd="0" presId="urn:microsoft.com/office/officeart/2016/7/layout/RepeatingBendingProcessNew"/>
    <dgm:cxn modelId="{A53C1FAF-164C-4671-9720-7461FDB1F7C5}" type="presOf" srcId="{04450A27-485B-4BD1-B843-7645715047A1}" destId="{0ED6B8A4-7FA5-409D-B137-FB2DD82A00D0}" srcOrd="0" destOrd="0" presId="urn:microsoft.com/office/officeart/2016/7/layout/RepeatingBendingProcessNew"/>
    <dgm:cxn modelId="{895FC7B0-EA8C-428B-8DC4-8017AEEC243F}" srcId="{881A9148-9F2D-4293-AF52-06F484CF435D}" destId="{EAE29C07-27A6-4B84-8976-8EA50E375C8E}" srcOrd="4" destOrd="0" parTransId="{5C1EAD28-3571-4FE1-94BA-48ED5B6A1442}" sibTransId="{879AF221-D8FE-4F37-BE7C-DBC5EDB72856}"/>
    <dgm:cxn modelId="{580C03B6-344E-4EFB-917C-8747714594FF}" srcId="{881A9148-9F2D-4293-AF52-06F484CF435D}" destId="{2DC4407C-AD8D-4042-A20B-D7539B00C56A}" srcOrd="10" destOrd="0" parTransId="{1F503CFC-B77E-4544-9C55-E0350D8917A2}" sibTransId="{F5B5D6DA-0A34-4726-A1A7-B74EADC5374D}"/>
    <dgm:cxn modelId="{389D3DB8-C391-4926-B6DB-3CA8BD241CFD}" srcId="{3B9217D3-24BE-4BCB-BB06-C5B860701084}" destId="{86C55097-64D3-4D0C-95F8-C380C2748F88}" srcOrd="0" destOrd="0" parTransId="{43977CAD-BBDB-457F-8E57-802D82097818}" sibTransId="{3089C4F4-DDA4-41EF-96D3-176576EE00BE}"/>
    <dgm:cxn modelId="{E02B05BE-70D1-4233-8DB1-F62DC1979198}" srcId="{881A9148-9F2D-4293-AF52-06F484CF435D}" destId="{C191235F-5769-4F62-845F-E673EE250203}" srcOrd="11" destOrd="0" parTransId="{0F90CE8B-0FA7-402C-A85C-5D61FDEE73A6}" sibTransId="{8E12ABFC-93A1-482F-8738-F37C87F52808}"/>
    <dgm:cxn modelId="{9612DEC4-85C8-41A7-8C28-E0BCF339EE1D}" type="presOf" srcId="{77995C05-C570-4ADA-8ACC-ECFC36DF4950}" destId="{693A2A77-2E6C-4CCA-8757-3C00C3E52D3E}" srcOrd="0" destOrd="0" presId="urn:microsoft.com/office/officeart/2016/7/layout/RepeatingBendingProcessNew"/>
    <dgm:cxn modelId="{C73E84C8-E31B-4B16-A19A-E9991FA0FD3A}" type="presOf" srcId="{A75B8993-ADE4-4AE1-A1C4-E9F9D2D5A4C1}" destId="{2FC6A763-2CDB-4CEB-B702-F91120A46CA1}" srcOrd="0" destOrd="0" presId="urn:microsoft.com/office/officeart/2016/7/layout/RepeatingBendingProcessNew"/>
    <dgm:cxn modelId="{FB5C0FCB-FABC-48CB-A083-A7252E8A0D2C}" type="presOf" srcId="{47A00CAC-3A41-4A19-8BD0-A714B336F971}" destId="{F39738A8-F09B-402E-B12F-8B0EBB065AFA}" srcOrd="0" destOrd="0" presId="urn:microsoft.com/office/officeart/2016/7/layout/RepeatingBendingProcessNew"/>
    <dgm:cxn modelId="{362A68D9-BBDD-4902-ADDC-BDB002DC8971}" type="presOf" srcId="{92892481-84A4-4B7A-B531-001AA044535E}" destId="{C054AA5B-1219-4140-A527-F1A28A171F2B}" srcOrd="0" destOrd="0" presId="urn:microsoft.com/office/officeart/2016/7/layout/RepeatingBendingProcessNew"/>
    <dgm:cxn modelId="{A654FBDC-AB52-40D2-B58A-AF115FBD73F0}" type="presOf" srcId="{F5B5D6DA-0A34-4726-A1A7-B74EADC5374D}" destId="{D559EBE5-7D3E-4F86-9CE4-F91D43CDA169}" srcOrd="1" destOrd="0" presId="urn:microsoft.com/office/officeart/2016/7/layout/RepeatingBendingProcessNew"/>
    <dgm:cxn modelId="{7679F6E3-8860-43AE-B23F-6FC18CEC7322}" srcId="{881A9148-9F2D-4293-AF52-06F484CF435D}" destId="{D5421956-807A-4D82-9092-2B71B756B320}" srcOrd="15" destOrd="0" parTransId="{15B1E609-E27B-4A2D-899F-09108B567723}" sibTransId="{D73D5213-EDDF-426A-8827-BA213D85BABF}"/>
    <dgm:cxn modelId="{021B8BE5-08FE-4A85-ADFB-C3F026FBA13F}" srcId="{881A9148-9F2D-4293-AF52-06F484CF435D}" destId="{361BFAD0-FB53-4685-B843-0F017254EC66}" srcOrd="2" destOrd="0" parTransId="{FE95E95E-7810-410F-8E71-CA12470A61E7}" sibTransId="{99A268BD-CD89-4462-9EE8-E7F6D46EB9DD}"/>
    <dgm:cxn modelId="{1C968DE8-F44A-4B4E-9718-89DE1C471587}" type="presOf" srcId="{D4AE010C-5038-49F3-827B-601B1E473FC4}" destId="{6F93C940-AB29-4700-A82C-C56FA6108A0D}" srcOrd="0" destOrd="0" presId="urn:microsoft.com/office/officeart/2016/7/layout/RepeatingBendingProcessNew"/>
    <dgm:cxn modelId="{87C2C8EB-14D0-4AA1-907E-141C15D11638}" type="presOf" srcId="{39AD6F7B-5044-496B-9650-2D105E5B4923}" destId="{FABDA7EC-B5E3-4AFC-A4DB-0A5344BCD282}" srcOrd="0" destOrd="0" presId="urn:microsoft.com/office/officeart/2016/7/layout/RepeatingBendingProcessNew"/>
    <dgm:cxn modelId="{3BB0CBEB-32A4-4D90-92FD-A77D8269942B}" type="presOf" srcId="{DEFCA547-4DB9-4AAF-8F19-CA25C3628A4F}" destId="{EBB832DD-6476-4EB5-8E22-9D9371CB9780}" srcOrd="0" destOrd="0" presId="urn:microsoft.com/office/officeart/2016/7/layout/RepeatingBendingProcessNew"/>
    <dgm:cxn modelId="{1A20B2FA-1A8B-4B1C-8B24-87CC7CEE62FC}" type="presOf" srcId="{C191235F-5769-4F62-845F-E673EE250203}" destId="{B76FA6A7-1CE4-4D3F-BF8F-E47761A4A2C6}" srcOrd="0" destOrd="0" presId="urn:microsoft.com/office/officeart/2016/7/layout/RepeatingBendingProcessNew"/>
    <dgm:cxn modelId="{AA7C0FFB-34FB-414F-920A-B8F98775B235}" type="presOf" srcId="{D73D5213-EDDF-426A-8827-BA213D85BABF}" destId="{C62E9C34-80BD-415A-A2DA-FB4E045F00E7}" srcOrd="0" destOrd="0" presId="urn:microsoft.com/office/officeart/2016/7/layout/RepeatingBendingProcessNew"/>
    <dgm:cxn modelId="{3980C9FB-F77F-4FA0-87CC-94D0959E34B0}" type="presOf" srcId="{E7F77034-81F8-414B-9F6B-71F6CD061FB4}" destId="{A8E9925B-C172-42F6-BB8D-4A9FA51D6D2E}" srcOrd="1" destOrd="0" presId="urn:microsoft.com/office/officeart/2016/7/layout/RepeatingBendingProcessNew"/>
    <dgm:cxn modelId="{905E9BFC-7291-4DFD-86F7-061CA1539208}" type="presOf" srcId="{EAE29C07-27A6-4B84-8976-8EA50E375C8E}" destId="{9C1A3C38-30BC-4886-8281-18B4933DD8FF}" srcOrd="0" destOrd="0" presId="urn:microsoft.com/office/officeart/2016/7/layout/RepeatingBendingProcessNew"/>
    <dgm:cxn modelId="{CDFFC5FF-86E0-4999-B808-76520CCF931B}" srcId="{881A9148-9F2D-4293-AF52-06F484CF435D}" destId="{D4AE010C-5038-49F3-827B-601B1E473FC4}" srcOrd="7" destOrd="0" parTransId="{3FB30409-D5CE-4A80-A6AB-BA539D93AFD9}" sibTransId="{3B62EB93-AC6B-4C2E-A561-75814CDDDFA8}"/>
    <dgm:cxn modelId="{3E7BC1BD-98B1-4CC7-8995-691DA045F057}" type="presParOf" srcId="{482BFDC2-069C-4EFC-A002-F1D26E6DB2DE}" destId="{FD5E9F3E-682C-41FF-B3BE-D85CE859CAB2}" srcOrd="0" destOrd="0" presId="urn:microsoft.com/office/officeart/2016/7/layout/RepeatingBendingProcessNew"/>
    <dgm:cxn modelId="{14B0E07C-084A-494B-B90A-7C150CF99269}" type="presParOf" srcId="{482BFDC2-069C-4EFC-A002-F1D26E6DB2DE}" destId="{C2988939-BB2F-4F74-9F08-31B0A5726AF3}" srcOrd="1" destOrd="0" presId="urn:microsoft.com/office/officeart/2016/7/layout/RepeatingBendingProcessNew"/>
    <dgm:cxn modelId="{6BA19D92-8342-47DF-94BD-9530DB1607A7}" type="presParOf" srcId="{C2988939-BB2F-4F74-9F08-31B0A5726AF3}" destId="{1F4D08B3-9BC3-46A4-9BE6-3A8C9769283D}" srcOrd="0" destOrd="0" presId="urn:microsoft.com/office/officeart/2016/7/layout/RepeatingBendingProcessNew"/>
    <dgm:cxn modelId="{748E0758-36DF-4262-8112-ED372F59A2BF}" type="presParOf" srcId="{482BFDC2-069C-4EFC-A002-F1D26E6DB2DE}" destId="{693A2A77-2E6C-4CCA-8757-3C00C3E52D3E}" srcOrd="2" destOrd="0" presId="urn:microsoft.com/office/officeart/2016/7/layout/RepeatingBendingProcessNew"/>
    <dgm:cxn modelId="{B7367E9B-35EA-47CB-AA1A-4F493F5F5868}" type="presParOf" srcId="{482BFDC2-069C-4EFC-A002-F1D26E6DB2DE}" destId="{B7D9B90E-2771-4E2E-A1BA-F3F22D7630C6}" srcOrd="3" destOrd="0" presId="urn:microsoft.com/office/officeart/2016/7/layout/RepeatingBendingProcessNew"/>
    <dgm:cxn modelId="{95CF7FB2-9CDF-4DA9-BB5F-AD2F1089DFE1}" type="presParOf" srcId="{B7D9B90E-2771-4E2E-A1BA-F3F22D7630C6}" destId="{A8E9925B-C172-42F6-BB8D-4A9FA51D6D2E}" srcOrd="0" destOrd="0" presId="urn:microsoft.com/office/officeart/2016/7/layout/RepeatingBendingProcessNew"/>
    <dgm:cxn modelId="{90CF8D58-DB57-40EE-B0B9-9344D6AAB066}" type="presParOf" srcId="{482BFDC2-069C-4EFC-A002-F1D26E6DB2DE}" destId="{AD121A0F-EE8C-41BB-8BA9-AEF7F8D6B1E7}" srcOrd="4" destOrd="0" presId="urn:microsoft.com/office/officeart/2016/7/layout/RepeatingBendingProcessNew"/>
    <dgm:cxn modelId="{261AA0A5-F932-4193-8DC4-20C0143136B8}" type="presParOf" srcId="{482BFDC2-069C-4EFC-A002-F1D26E6DB2DE}" destId="{AB387D90-F425-48C9-AA3C-00468D030816}" srcOrd="5" destOrd="0" presId="urn:microsoft.com/office/officeart/2016/7/layout/RepeatingBendingProcessNew"/>
    <dgm:cxn modelId="{36C8A722-6A43-470B-BA3B-4012FB4A5173}" type="presParOf" srcId="{AB387D90-F425-48C9-AA3C-00468D030816}" destId="{3BAFB2EE-97CE-4C35-B136-8D2E672D663A}" srcOrd="0" destOrd="0" presId="urn:microsoft.com/office/officeart/2016/7/layout/RepeatingBendingProcessNew"/>
    <dgm:cxn modelId="{CBB5F094-D1A5-4730-BFAB-C7A482E73BF5}" type="presParOf" srcId="{482BFDC2-069C-4EFC-A002-F1D26E6DB2DE}" destId="{2FC6A763-2CDB-4CEB-B702-F91120A46CA1}" srcOrd="6" destOrd="0" presId="urn:microsoft.com/office/officeart/2016/7/layout/RepeatingBendingProcessNew"/>
    <dgm:cxn modelId="{71138632-E83F-4FBB-8E64-77E948B293B1}" type="presParOf" srcId="{482BFDC2-069C-4EFC-A002-F1D26E6DB2DE}" destId="{8FC23B1D-7148-4BAE-B8B4-0C77306ECF89}" srcOrd="7" destOrd="0" presId="urn:microsoft.com/office/officeart/2016/7/layout/RepeatingBendingProcessNew"/>
    <dgm:cxn modelId="{05475607-2833-4530-BBA4-EB065AA964A5}" type="presParOf" srcId="{8FC23B1D-7148-4BAE-B8B4-0C77306ECF89}" destId="{BDD32547-AE6B-46A6-A477-BACE68338148}" srcOrd="0" destOrd="0" presId="urn:microsoft.com/office/officeart/2016/7/layout/RepeatingBendingProcessNew"/>
    <dgm:cxn modelId="{C466CB72-6DDA-4DF1-8841-135E49C8E574}" type="presParOf" srcId="{482BFDC2-069C-4EFC-A002-F1D26E6DB2DE}" destId="{9C1A3C38-30BC-4886-8281-18B4933DD8FF}" srcOrd="8" destOrd="0" presId="urn:microsoft.com/office/officeart/2016/7/layout/RepeatingBendingProcessNew"/>
    <dgm:cxn modelId="{A5FB4584-2217-4A7B-A567-D11716832F84}" type="presParOf" srcId="{482BFDC2-069C-4EFC-A002-F1D26E6DB2DE}" destId="{FC686244-2D8C-4D37-9813-C9BA41741292}" srcOrd="9" destOrd="0" presId="urn:microsoft.com/office/officeart/2016/7/layout/RepeatingBendingProcessNew"/>
    <dgm:cxn modelId="{C21E436B-1D9B-4A03-95C4-13F21BDADF96}" type="presParOf" srcId="{FC686244-2D8C-4D37-9813-C9BA41741292}" destId="{08362C37-C65A-4DA2-9FAB-446590D2E31A}" srcOrd="0" destOrd="0" presId="urn:microsoft.com/office/officeart/2016/7/layout/RepeatingBendingProcessNew"/>
    <dgm:cxn modelId="{EB960EDC-0A9F-49A0-9D77-313B11103513}" type="presParOf" srcId="{482BFDC2-069C-4EFC-A002-F1D26E6DB2DE}" destId="{EBB832DD-6476-4EB5-8E22-9D9371CB9780}" srcOrd="10" destOrd="0" presId="urn:microsoft.com/office/officeart/2016/7/layout/RepeatingBendingProcessNew"/>
    <dgm:cxn modelId="{373FE9DA-0732-443C-A981-D5EF2A5B0033}" type="presParOf" srcId="{482BFDC2-069C-4EFC-A002-F1D26E6DB2DE}" destId="{C054AA5B-1219-4140-A527-F1A28A171F2B}" srcOrd="11" destOrd="0" presId="urn:microsoft.com/office/officeart/2016/7/layout/RepeatingBendingProcessNew"/>
    <dgm:cxn modelId="{A6EEDF23-C2A0-4BC7-BDDA-58BD19D35A08}" type="presParOf" srcId="{C054AA5B-1219-4140-A527-F1A28A171F2B}" destId="{DA985A6B-BE3B-46F5-94F5-BF5187117FD8}" srcOrd="0" destOrd="0" presId="urn:microsoft.com/office/officeart/2016/7/layout/RepeatingBendingProcessNew"/>
    <dgm:cxn modelId="{041301AB-DEC9-4F8C-BE67-E2F8EBBE2FC8}" type="presParOf" srcId="{482BFDC2-069C-4EFC-A002-F1D26E6DB2DE}" destId="{FABDA7EC-B5E3-4AFC-A4DB-0A5344BCD282}" srcOrd="12" destOrd="0" presId="urn:microsoft.com/office/officeart/2016/7/layout/RepeatingBendingProcessNew"/>
    <dgm:cxn modelId="{04CFBBBE-6A1F-4BF1-91B7-1282AA84DE21}" type="presParOf" srcId="{482BFDC2-069C-4EFC-A002-F1D26E6DB2DE}" destId="{051D6B53-F178-42D8-AE0B-4E00BAD944D2}" srcOrd="13" destOrd="0" presId="urn:microsoft.com/office/officeart/2016/7/layout/RepeatingBendingProcessNew"/>
    <dgm:cxn modelId="{A265EDAC-8E20-453C-9D10-A9864EDE6F20}" type="presParOf" srcId="{051D6B53-F178-42D8-AE0B-4E00BAD944D2}" destId="{D7C49DC7-4BE4-4C9A-A685-FC1A7E682D3C}" srcOrd="0" destOrd="0" presId="urn:microsoft.com/office/officeart/2016/7/layout/RepeatingBendingProcessNew"/>
    <dgm:cxn modelId="{79AA405B-B22D-4369-B0F6-96234C84D20A}" type="presParOf" srcId="{482BFDC2-069C-4EFC-A002-F1D26E6DB2DE}" destId="{6F93C940-AB29-4700-A82C-C56FA6108A0D}" srcOrd="14" destOrd="0" presId="urn:microsoft.com/office/officeart/2016/7/layout/RepeatingBendingProcessNew"/>
    <dgm:cxn modelId="{D8FAC6A0-493C-49F6-8FE2-7F6C9F53EB40}" type="presParOf" srcId="{482BFDC2-069C-4EFC-A002-F1D26E6DB2DE}" destId="{1187087D-5C67-4971-B961-778B008609C7}" srcOrd="15" destOrd="0" presId="urn:microsoft.com/office/officeart/2016/7/layout/RepeatingBendingProcessNew"/>
    <dgm:cxn modelId="{609E832A-228C-4ADE-A785-2742500A362D}" type="presParOf" srcId="{1187087D-5C67-4971-B961-778B008609C7}" destId="{3B2A737F-6BD8-4DC1-AF98-E16671C09D53}" srcOrd="0" destOrd="0" presId="urn:microsoft.com/office/officeart/2016/7/layout/RepeatingBendingProcessNew"/>
    <dgm:cxn modelId="{7A11C496-F4C9-4AAB-AC86-36F88F612E4A}" type="presParOf" srcId="{482BFDC2-069C-4EFC-A002-F1D26E6DB2DE}" destId="{58F6E719-5EF3-43AB-A697-B42E3A03CD5B}" srcOrd="16" destOrd="0" presId="urn:microsoft.com/office/officeart/2016/7/layout/RepeatingBendingProcessNew"/>
    <dgm:cxn modelId="{E8630173-AE71-4BF3-A004-E74D65091EF5}" type="presParOf" srcId="{482BFDC2-069C-4EFC-A002-F1D26E6DB2DE}" destId="{E88172BA-B8C6-408D-8D28-8C213329F19E}" srcOrd="17" destOrd="0" presId="urn:microsoft.com/office/officeart/2016/7/layout/RepeatingBendingProcessNew"/>
    <dgm:cxn modelId="{83A1FF90-E8FF-4C2A-8F08-E466D9CB0A9A}" type="presParOf" srcId="{E88172BA-B8C6-408D-8D28-8C213329F19E}" destId="{44202E73-3F01-47CB-B979-3FA3101D954B}" srcOrd="0" destOrd="0" presId="urn:microsoft.com/office/officeart/2016/7/layout/RepeatingBendingProcessNew"/>
    <dgm:cxn modelId="{19A28E4A-AC4D-4720-9747-0BB6F122C4A5}" type="presParOf" srcId="{482BFDC2-069C-4EFC-A002-F1D26E6DB2DE}" destId="{F39738A8-F09B-402E-B12F-8B0EBB065AFA}" srcOrd="18" destOrd="0" presId="urn:microsoft.com/office/officeart/2016/7/layout/RepeatingBendingProcessNew"/>
    <dgm:cxn modelId="{2F965937-6EB1-4564-8CF6-2230C84961FB}" type="presParOf" srcId="{482BFDC2-069C-4EFC-A002-F1D26E6DB2DE}" destId="{7E4D79A4-DAEF-47A1-8EB8-E62B58F96BD0}" srcOrd="19" destOrd="0" presId="urn:microsoft.com/office/officeart/2016/7/layout/RepeatingBendingProcessNew"/>
    <dgm:cxn modelId="{AFC9F038-8A05-409C-90E1-CA0E79965E9E}" type="presParOf" srcId="{7E4D79A4-DAEF-47A1-8EB8-E62B58F96BD0}" destId="{C40D16A7-89E9-4254-A77B-3C4C8BD50F01}" srcOrd="0" destOrd="0" presId="urn:microsoft.com/office/officeart/2016/7/layout/RepeatingBendingProcessNew"/>
    <dgm:cxn modelId="{B7C8A19F-80EE-4627-8A65-69637B723AD8}" type="presParOf" srcId="{482BFDC2-069C-4EFC-A002-F1D26E6DB2DE}" destId="{B1D92BBB-995A-4EBA-A2F3-9A330CF2D129}" srcOrd="20" destOrd="0" presId="urn:microsoft.com/office/officeart/2016/7/layout/RepeatingBendingProcessNew"/>
    <dgm:cxn modelId="{0614108A-C6EE-45CE-A2EE-D3D7356FAB14}" type="presParOf" srcId="{482BFDC2-069C-4EFC-A002-F1D26E6DB2DE}" destId="{26468D2F-29EE-4863-8085-DB844DD7692D}" srcOrd="21" destOrd="0" presId="urn:microsoft.com/office/officeart/2016/7/layout/RepeatingBendingProcessNew"/>
    <dgm:cxn modelId="{A599B1FD-29E1-4081-BA14-0A1EE830BF17}" type="presParOf" srcId="{26468D2F-29EE-4863-8085-DB844DD7692D}" destId="{D559EBE5-7D3E-4F86-9CE4-F91D43CDA169}" srcOrd="0" destOrd="0" presId="urn:microsoft.com/office/officeart/2016/7/layout/RepeatingBendingProcessNew"/>
    <dgm:cxn modelId="{9C71B053-C977-41DE-8C30-ADEBD491D8F1}" type="presParOf" srcId="{482BFDC2-069C-4EFC-A002-F1D26E6DB2DE}" destId="{B76FA6A7-1CE4-4D3F-BF8F-E47761A4A2C6}" srcOrd="22" destOrd="0" presId="urn:microsoft.com/office/officeart/2016/7/layout/RepeatingBendingProcessNew"/>
    <dgm:cxn modelId="{B0727CDE-90D1-48CF-BBBE-531C50B32685}" type="presParOf" srcId="{482BFDC2-069C-4EFC-A002-F1D26E6DB2DE}" destId="{1A9BAD3B-4EF0-4E43-A87B-09CB7C5DBC1E}" srcOrd="23" destOrd="0" presId="urn:microsoft.com/office/officeart/2016/7/layout/RepeatingBendingProcessNew"/>
    <dgm:cxn modelId="{31BDA8F9-A5BA-4798-B5A1-BA656625E002}" type="presParOf" srcId="{1A9BAD3B-4EF0-4E43-A87B-09CB7C5DBC1E}" destId="{C58AF0FA-CADF-43B0-8388-2BE5B7C2A114}" srcOrd="0" destOrd="0" presId="urn:microsoft.com/office/officeart/2016/7/layout/RepeatingBendingProcessNew"/>
    <dgm:cxn modelId="{CA112640-22DF-41BB-A120-68656051C57F}" type="presParOf" srcId="{482BFDC2-069C-4EFC-A002-F1D26E6DB2DE}" destId="{0ED6B8A4-7FA5-409D-B137-FB2DD82A00D0}" srcOrd="24" destOrd="0" presId="urn:microsoft.com/office/officeart/2016/7/layout/RepeatingBendingProcessNew"/>
    <dgm:cxn modelId="{60DF540F-C5EC-4673-899C-5C3B2068C2CD}" type="presParOf" srcId="{482BFDC2-069C-4EFC-A002-F1D26E6DB2DE}" destId="{21E1C966-C4B7-459C-AD6F-D7E869EAE13B}" srcOrd="25" destOrd="0" presId="urn:microsoft.com/office/officeart/2016/7/layout/RepeatingBendingProcessNew"/>
    <dgm:cxn modelId="{31D33184-39B7-4637-9A1C-3E77CB7842BB}" type="presParOf" srcId="{21E1C966-C4B7-459C-AD6F-D7E869EAE13B}" destId="{00C09ECC-1A7A-450F-BCF5-B16C5958C259}" srcOrd="0" destOrd="0" presId="urn:microsoft.com/office/officeart/2016/7/layout/RepeatingBendingProcessNew"/>
    <dgm:cxn modelId="{A384F115-DDE1-4F7E-B760-F2379F839EFA}" type="presParOf" srcId="{482BFDC2-069C-4EFC-A002-F1D26E6DB2DE}" destId="{EB458A02-D948-4332-AB2A-0946B54B0182}" srcOrd="26" destOrd="0" presId="urn:microsoft.com/office/officeart/2016/7/layout/RepeatingBendingProcessNew"/>
    <dgm:cxn modelId="{B91B1F5F-5409-4B6A-A8E3-8F0EFEB7E9AB}" type="presParOf" srcId="{482BFDC2-069C-4EFC-A002-F1D26E6DB2DE}" destId="{05C89B40-C487-4C00-ABB2-80F0DB86C149}" srcOrd="27" destOrd="0" presId="urn:microsoft.com/office/officeart/2016/7/layout/RepeatingBendingProcessNew"/>
    <dgm:cxn modelId="{3E3E2DD4-D044-49F2-AC41-DF229CE2FDBF}" type="presParOf" srcId="{05C89B40-C487-4C00-ABB2-80F0DB86C149}" destId="{5C306E93-96BF-4481-9F27-406924199848}" srcOrd="0" destOrd="0" presId="urn:microsoft.com/office/officeart/2016/7/layout/RepeatingBendingProcessNew"/>
    <dgm:cxn modelId="{855D811C-542C-494C-A7B8-7D4C697D1F94}" type="presParOf" srcId="{482BFDC2-069C-4EFC-A002-F1D26E6DB2DE}" destId="{76687DAE-C424-44E3-B56E-035E7108CAD8}" srcOrd="28" destOrd="0" presId="urn:microsoft.com/office/officeart/2016/7/layout/RepeatingBendingProcessNew"/>
    <dgm:cxn modelId="{67387E52-76C6-4BFF-BDB1-DCFD1C12A484}" type="presParOf" srcId="{482BFDC2-069C-4EFC-A002-F1D26E6DB2DE}" destId="{AE2B1495-27B7-43FC-83B7-090D85B49EED}" srcOrd="29" destOrd="0" presId="urn:microsoft.com/office/officeart/2016/7/layout/RepeatingBendingProcessNew"/>
    <dgm:cxn modelId="{E0D36079-CF65-400D-A218-4A4E6B0D9CA9}" type="presParOf" srcId="{AE2B1495-27B7-43FC-83B7-090D85B49EED}" destId="{F979F153-64A2-475C-891A-D00B1E8B514F}" srcOrd="0" destOrd="0" presId="urn:microsoft.com/office/officeart/2016/7/layout/RepeatingBendingProcessNew"/>
    <dgm:cxn modelId="{1FEF9133-4683-46A4-9587-38CA149D2C01}" type="presParOf" srcId="{482BFDC2-069C-4EFC-A002-F1D26E6DB2DE}" destId="{3AB5C36F-CFFA-4A9A-A96B-6A6B10EDBF4A}" srcOrd="30" destOrd="0" presId="urn:microsoft.com/office/officeart/2016/7/layout/RepeatingBendingProcessNew"/>
    <dgm:cxn modelId="{A25569F3-7CF8-4D6A-B811-5EB5992CADC4}" type="presParOf" srcId="{482BFDC2-069C-4EFC-A002-F1D26E6DB2DE}" destId="{C62E9C34-80BD-415A-A2DA-FB4E045F00E7}" srcOrd="31" destOrd="0" presId="urn:microsoft.com/office/officeart/2016/7/layout/RepeatingBendingProcessNew"/>
    <dgm:cxn modelId="{2E977E11-B795-4175-BA9C-B0D91A766B87}" type="presParOf" srcId="{C62E9C34-80BD-415A-A2DA-FB4E045F00E7}" destId="{438A6D2A-3332-4793-95D9-4C02E7384A76}" srcOrd="0" destOrd="0" presId="urn:microsoft.com/office/officeart/2016/7/layout/RepeatingBendingProcessNew"/>
    <dgm:cxn modelId="{307CBE43-21AD-4283-BD57-D49BEE03446A}" type="presParOf" srcId="{482BFDC2-069C-4EFC-A002-F1D26E6DB2DE}" destId="{C1E16BE3-7ABD-452D-95B7-F784BA8C419B}" srcOrd="32" destOrd="0" presId="urn:microsoft.com/office/officeart/2016/7/layout/RepeatingBendingProcessNew"/>
    <dgm:cxn modelId="{E8803493-8029-4362-872B-82D65708A01B}" type="presParOf" srcId="{482BFDC2-069C-4EFC-A002-F1D26E6DB2DE}" destId="{D5CB67F6-E52C-4BB4-A35D-EC466B929D03}" srcOrd="33" destOrd="0" presId="urn:microsoft.com/office/officeart/2016/7/layout/RepeatingBendingProcessNew"/>
    <dgm:cxn modelId="{7F72A414-405A-458E-9A49-2A5B4EE2B7FD}" type="presParOf" srcId="{D5CB67F6-E52C-4BB4-A35D-EC466B929D03}" destId="{484D188C-45B3-4FD2-A33A-79D175FC487D}" srcOrd="0" destOrd="0" presId="urn:microsoft.com/office/officeart/2016/7/layout/RepeatingBendingProcessNew"/>
    <dgm:cxn modelId="{A407A85D-1BD6-48A9-B82C-94A8602DE519}" type="presParOf" srcId="{482BFDC2-069C-4EFC-A002-F1D26E6DB2DE}" destId="{F8FD1EE1-8E3A-4880-90B2-CBEA1B9CDAF6}" srcOrd="3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1A9148-9F2D-4293-AF52-06F484CF435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D5729E-0EC8-4B82-9C53-CF69AFC3DF82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ol</a:t>
          </a:r>
          <a:r>
            <a:rPr lang="en-US" dirty="0"/>
            <a:t>&gt;-Ordered List </a:t>
          </a:r>
        </a:p>
      </dgm:t>
    </dgm:pt>
    <dgm:pt modelId="{AD955732-4470-4B06-B507-843CF0182F0F}" type="parTrans" cxnId="{1A30FE1A-F451-49AC-917D-D706025F2814}">
      <dgm:prSet/>
      <dgm:spPr/>
      <dgm:t>
        <a:bodyPr/>
        <a:lstStyle/>
        <a:p>
          <a:endParaRPr lang="en-US"/>
        </a:p>
      </dgm:t>
    </dgm:pt>
    <dgm:pt modelId="{50B9589E-63B8-41C1-837F-6F40C1227263}" type="sibTrans" cxnId="{1A30FE1A-F451-49AC-917D-D706025F2814}">
      <dgm:prSet/>
      <dgm:spPr/>
      <dgm:t>
        <a:bodyPr/>
        <a:lstStyle/>
        <a:p>
          <a:endParaRPr lang="en-US"/>
        </a:p>
      </dgm:t>
    </dgm:pt>
    <dgm:pt modelId="{77995C05-C570-4ADA-8ACC-ECFC36DF4950}">
      <dgm:prSet/>
      <dgm:spPr/>
      <dgm:t>
        <a:bodyPr/>
        <a:lstStyle/>
        <a:p>
          <a:r>
            <a:rPr lang="en-US" dirty="0"/>
            <a:t>&lt;ul&gt; - Unordered List</a:t>
          </a:r>
        </a:p>
      </dgm:t>
    </dgm:pt>
    <dgm:pt modelId="{7B9D7A65-927E-4E58-A5A9-D662585ED099}" type="parTrans" cxnId="{C4CAFD0B-5434-4D2A-8893-49A90E0F25C0}">
      <dgm:prSet/>
      <dgm:spPr/>
      <dgm:t>
        <a:bodyPr/>
        <a:lstStyle/>
        <a:p>
          <a:endParaRPr lang="en-US"/>
        </a:p>
      </dgm:t>
    </dgm:pt>
    <dgm:pt modelId="{E7F77034-81F8-414B-9F6B-71F6CD061FB4}" type="sibTrans" cxnId="{C4CAFD0B-5434-4D2A-8893-49A90E0F25C0}">
      <dgm:prSet/>
      <dgm:spPr/>
      <dgm:t>
        <a:bodyPr/>
        <a:lstStyle/>
        <a:p>
          <a:endParaRPr lang="en-US"/>
        </a:p>
      </dgm:t>
    </dgm:pt>
    <dgm:pt modelId="{361BFAD0-FB53-4685-B843-0F017254EC66}">
      <dgm:prSet/>
      <dgm:spPr/>
      <dgm:t>
        <a:bodyPr/>
        <a:lstStyle/>
        <a:p>
          <a:r>
            <a:rPr lang="en-US" dirty="0"/>
            <a:t>&lt;li&gt; - List element</a:t>
          </a:r>
        </a:p>
      </dgm:t>
    </dgm:pt>
    <dgm:pt modelId="{FE95E95E-7810-410F-8E71-CA12470A61E7}" type="parTrans" cxnId="{021B8BE5-08FE-4A85-ADFB-C3F026FBA13F}">
      <dgm:prSet/>
      <dgm:spPr/>
      <dgm:t>
        <a:bodyPr/>
        <a:lstStyle/>
        <a:p>
          <a:endParaRPr lang="en-US"/>
        </a:p>
      </dgm:t>
    </dgm:pt>
    <dgm:pt modelId="{99A268BD-CD89-4462-9EE8-E7F6D46EB9DD}" type="sibTrans" cxnId="{021B8BE5-08FE-4A85-ADFB-C3F026FBA13F}">
      <dgm:prSet/>
      <dgm:spPr/>
      <dgm:t>
        <a:bodyPr/>
        <a:lstStyle/>
        <a:p>
          <a:endParaRPr lang="en-US"/>
        </a:p>
      </dgm:t>
    </dgm:pt>
    <dgm:pt modelId="{A75B8993-ADE4-4AE1-A1C4-E9F9D2D5A4C1}">
      <dgm:prSet/>
      <dgm:spPr/>
      <dgm:t>
        <a:bodyPr/>
        <a:lstStyle/>
        <a:p>
          <a:r>
            <a:rPr lang="en-US" dirty="0"/>
            <a:t>&lt;table&gt; - Table</a:t>
          </a:r>
        </a:p>
      </dgm:t>
    </dgm:pt>
    <dgm:pt modelId="{89BF8074-092F-41E9-880D-8A142414CB50}" type="parTrans" cxnId="{4E6C1F9C-3984-4550-9EB4-0D6125DDB8DB}">
      <dgm:prSet/>
      <dgm:spPr/>
      <dgm:t>
        <a:bodyPr/>
        <a:lstStyle/>
        <a:p>
          <a:endParaRPr lang="en-US"/>
        </a:p>
      </dgm:t>
    </dgm:pt>
    <dgm:pt modelId="{F7DE2E19-3C0F-4911-B5E8-C70D2C621B50}" type="sibTrans" cxnId="{4E6C1F9C-3984-4550-9EB4-0D6125DDB8DB}">
      <dgm:prSet/>
      <dgm:spPr/>
      <dgm:t>
        <a:bodyPr/>
        <a:lstStyle/>
        <a:p>
          <a:endParaRPr lang="en-US"/>
        </a:p>
      </dgm:t>
    </dgm:pt>
    <dgm:pt modelId="{EAE29C07-27A6-4B84-8976-8EA50E375C8E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th</a:t>
          </a:r>
          <a:r>
            <a:rPr lang="en-US" dirty="0"/>
            <a:t>&gt; - Table Header</a:t>
          </a:r>
        </a:p>
      </dgm:t>
    </dgm:pt>
    <dgm:pt modelId="{5C1EAD28-3571-4FE1-94BA-48ED5B6A1442}" type="parTrans" cxnId="{895FC7B0-EA8C-428B-8DC4-8017AEEC243F}">
      <dgm:prSet/>
      <dgm:spPr/>
      <dgm:t>
        <a:bodyPr/>
        <a:lstStyle/>
        <a:p>
          <a:endParaRPr lang="en-US"/>
        </a:p>
      </dgm:t>
    </dgm:pt>
    <dgm:pt modelId="{879AF221-D8FE-4F37-BE7C-DBC5EDB72856}" type="sibTrans" cxnId="{895FC7B0-EA8C-428B-8DC4-8017AEEC243F}">
      <dgm:prSet/>
      <dgm:spPr/>
      <dgm:t>
        <a:bodyPr/>
        <a:lstStyle/>
        <a:p>
          <a:endParaRPr lang="en-US"/>
        </a:p>
      </dgm:t>
    </dgm:pt>
    <dgm:pt modelId="{DEFCA547-4DB9-4AAF-8F19-CA25C3628A4F}">
      <dgm:prSet/>
      <dgm:spPr/>
      <dgm:t>
        <a:bodyPr/>
        <a:lstStyle/>
        <a:p>
          <a:r>
            <a:rPr lang="en-US" dirty="0"/>
            <a:t>&lt;tr&gt; - Table Row</a:t>
          </a:r>
        </a:p>
      </dgm:t>
    </dgm:pt>
    <dgm:pt modelId="{4D3D0801-D9E6-4045-AD7A-CFA977379C83}" type="parTrans" cxnId="{A7863468-5F79-48C3-925F-11F790CA308A}">
      <dgm:prSet/>
      <dgm:spPr/>
      <dgm:t>
        <a:bodyPr/>
        <a:lstStyle/>
        <a:p>
          <a:endParaRPr lang="en-US"/>
        </a:p>
      </dgm:t>
    </dgm:pt>
    <dgm:pt modelId="{92892481-84A4-4B7A-B531-001AA044535E}" type="sibTrans" cxnId="{A7863468-5F79-48C3-925F-11F790CA308A}">
      <dgm:prSet/>
      <dgm:spPr/>
      <dgm:t>
        <a:bodyPr/>
        <a:lstStyle/>
        <a:p>
          <a:endParaRPr lang="en-US"/>
        </a:p>
      </dgm:t>
    </dgm:pt>
    <dgm:pt modelId="{39AD6F7B-5044-496B-9650-2D105E5B4923}">
      <dgm:prSet/>
      <dgm:spPr/>
      <dgm:t>
        <a:bodyPr/>
        <a:lstStyle/>
        <a:p>
          <a:r>
            <a:rPr lang="en-US" dirty="0"/>
            <a:t>&lt;td&gt; - Table Cell</a:t>
          </a:r>
        </a:p>
      </dgm:t>
    </dgm:pt>
    <dgm:pt modelId="{CA4A1F48-B6B7-44E2-86C9-9CC582271B38}" type="parTrans" cxnId="{6A0CBD8E-04A3-4119-8623-63274126FC21}">
      <dgm:prSet/>
      <dgm:spPr/>
      <dgm:t>
        <a:bodyPr/>
        <a:lstStyle/>
        <a:p>
          <a:endParaRPr lang="en-US"/>
        </a:p>
      </dgm:t>
    </dgm:pt>
    <dgm:pt modelId="{550113CB-B64C-4C54-87A2-1CBBFA544B07}" type="sibTrans" cxnId="{6A0CBD8E-04A3-4119-8623-63274126FC21}">
      <dgm:prSet/>
      <dgm:spPr/>
      <dgm:t>
        <a:bodyPr/>
        <a:lstStyle/>
        <a:p>
          <a:endParaRPr lang="en-US"/>
        </a:p>
      </dgm:t>
    </dgm:pt>
    <dgm:pt modelId="{D4AE010C-5038-49F3-827B-601B1E473FC4}">
      <dgm:prSet/>
      <dgm:spPr/>
      <dgm:t>
        <a:bodyPr/>
        <a:lstStyle/>
        <a:p>
          <a:r>
            <a:rPr lang="en-US" dirty="0"/>
            <a:t>&lt;span&gt; - Inline container</a:t>
          </a:r>
        </a:p>
      </dgm:t>
    </dgm:pt>
    <dgm:pt modelId="{3FB30409-D5CE-4A80-A6AB-BA539D93AFD9}" type="parTrans" cxnId="{CDFFC5FF-86E0-4999-B808-76520CCF931B}">
      <dgm:prSet/>
      <dgm:spPr/>
      <dgm:t>
        <a:bodyPr/>
        <a:lstStyle/>
        <a:p>
          <a:endParaRPr lang="en-US"/>
        </a:p>
      </dgm:t>
    </dgm:pt>
    <dgm:pt modelId="{3B62EB93-AC6B-4C2E-A561-75814CDDDFA8}" type="sibTrans" cxnId="{CDFFC5FF-86E0-4999-B808-76520CCF931B}">
      <dgm:prSet/>
      <dgm:spPr/>
      <dgm:t>
        <a:bodyPr/>
        <a:lstStyle/>
        <a:p>
          <a:endParaRPr lang="en-US"/>
        </a:p>
      </dgm:t>
    </dgm:pt>
    <dgm:pt modelId="{EBF9B579-DE07-4CE0-89EC-6A34875A8A78}">
      <dgm:prSet/>
      <dgm:spPr/>
      <dgm:t>
        <a:bodyPr/>
        <a:lstStyle/>
        <a:p>
          <a:r>
            <a:rPr lang="en-US" dirty="0"/>
            <a:t>&lt;div&gt; - Section</a:t>
          </a:r>
        </a:p>
      </dgm:t>
    </dgm:pt>
    <dgm:pt modelId="{BDC6B515-D695-40FB-BC37-E22451FF7409}" type="parTrans" cxnId="{C3CB7E46-92F3-48A3-88B9-E673F6F60F82}">
      <dgm:prSet/>
      <dgm:spPr/>
      <dgm:t>
        <a:bodyPr/>
        <a:lstStyle/>
        <a:p>
          <a:endParaRPr lang="en-US"/>
        </a:p>
      </dgm:t>
    </dgm:pt>
    <dgm:pt modelId="{8F1F47CC-AC2B-4074-836D-EB1D3EAB0AA4}" type="sibTrans" cxnId="{C3CB7E46-92F3-48A3-88B9-E673F6F60F82}">
      <dgm:prSet/>
      <dgm:spPr/>
      <dgm:t>
        <a:bodyPr/>
        <a:lstStyle/>
        <a:p>
          <a:endParaRPr lang="en-US"/>
        </a:p>
      </dgm:t>
    </dgm:pt>
    <dgm:pt modelId="{47A00CAC-3A41-4A19-8BD0-A714B336F971}">
      <dgm:prSet/>
      <dgm:spPr/>
      <dgm:t>
        <a:bodyPr/>
        <a:lstStyle/>
        <a:p>
          <a:r>
            <a:rPr lang="en-US" dirty="0"/>
            <a:t>&lt;figure&gt; - Caption</a:t>
          </a:r>
        </a:p>
      </dgm:t>
    </dgm:pt>
    <dgm:pt modelId="{26CBA977-4F0F-4C91-BFF6-171EE282779E}" type="parTrans" cxnId="{74DE7C60-B676-45BD-A08C-45F706585276}">
      <dgm:prSet/>
      <dgm:spPr/>
      <dgm:t>
        <a:bodyPr/>
        <a:lstStyle/>
        <a:p>
          <a:endParaRPr lang="en-US"/>
        </a:p>
      </dgm:t>
    </dgm:pt>
    <dgm:pt modelId="{EA799EAA-2C3C-4EA0-AA87-5B4D544B3036}" type="sibTrans" cxnId="{74DE7C60-B676-45BD-A08C-45F706585276}">
      <dgm:prSet/>
      <dgm:spPr/>
      <dgm:t>
        <a:bodyPr/>
        <a:lstStyle/>
        <a:p>
          <a:endParaRPr lang="en-US"/>
        </a:p>
      </dgm:t>
    </dgm:pt>
    <dgm:pt modelId="{2DC4407C-AD8D-4042-A20B-D7539B00C56A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figcaption</a:t>
          </a:r>
          <a:r>
            <a:rPr lang="en-US" dirty="0"/>
            <a:t>&gt; - </a:t>
          </a:r>
          <a:r>
            <a:rPr lang="en-US" dirty="0" err="1"/>
            <a:t>Fotonun</a:t>
          </a:r>
          <a:r>
            <a:rPr lang="en-US" dirty="0"/>
            <a:t> </a:t>
          </a:r>
          <a:r>
            <a:rPr lang="en-US" dirty="0" err="1"/>
            <a:t>açıklaması</a:t>
          </a:r>
          <a:endParaRPr lang="en-US" dirty="0"/>
        </a:p>
      </dgm:t>
    </dgm:pt>
    <dgm:pt modelId="{1F503CFC-B77E-4544-9C55-E0350D8917A2}" type="parTrans" cxnId="{580C03B6-344E-4EFB-917C-8747714594FF}">
      <dgm:prSet/>
      <dgm:spPr/>
      <dgm:t>
        <a:bodyPr/>
        <a:lstStyle/>
        <a:p>
          <a:endParaRPr lang="en-US"/>
        </a:p>
      </dgm:t>
    </dgm:pt>
    <dgm:pt modelId="{F5B5D6DA-0A34-4726-A1A7-B74EADC5374D}" type="sibTrans" cxnId="{580C03B6-344E-4EFB-917C-8747714594FF}">
      <dgm:prSet/>
      <dgm:spPr/>
      <dgm:t>
        <a:bodyPr/>
        <a:lstStyle/>
        <a:p>
          <a:endParaRPr lang="en-US"/>
        </a:p>
      </dgm:t>
    </dgm:pt>
    <dgm:pt modelId="{C191235F-5769-4F62-845F-E673EE250203}">
      <dgm:prSet/>
      <dgm:spPr/>
      <dgm:t>
        <a:bodyPr/>
        <a:lstStyle/>
        <a:p>
          <a:r>
            <a:rPr lang="en-US" dirty="0"/>
            <a:t>&lt;footer&gt;</a:t>
          </a:r>
        </a:p>
      </dgm:t>
    </dgm:pt>
    <dgm:pt modelId="{0F90CE8B-0FA7-402C-A85C-5D61FDEE73A6}" type="parTrans" cxnId="{E02B05BE-70D1-4233-8DB1-F62DC1979198}">
      <dgm:prSet/>
      <dgm:spPr/>
      <dgm:t>
        <a:bodyPr/>
        <a:lstStyle/>
        <a:p>
          <a:endParaRPr lang="en-US"/>
        </a:p>
      </dgm:t>
    </dgm:pt>
    <dgm:pt modelId="{8E12ABFC-93A1-482F-8738-F37C87F52808}" type="sibTrans" cxnId="{E02B05BE-70D1-4233-8DB1-F62DC1979198}">
      <dgm:prSet/>
      <dgm:spPr/>
      <dgm:t>
        <a:bodyPr/>
        <a:lstStyle/>
        <a:p>
          <a:endParaRPr lang="en-US"/>
        </a:p>
      </dgm:t>
    </dgm:pt>
    <dgm:pt modelId="{04450A27-485B-4BD1-B843-7645715047A1}">
      <dgm:prSet/>
      <dgm:spPr/>
      <dgm:t>
        <a:bodyPr/>
        <a:lstStyle/>
        <a:p>
          <a:r>
            <a:rPr lang="en-US" dirty="0"/>
            <a:t>&lt;header&gt;</a:t>
          </a:r>
        </a:p>
      </dgm:t>
    </dgm:pt>
    <dgm:pt modelId="{58EFA5F5-B2FB-45A8-B482-AE8244E470CD}" type="parTrans" cxnId="{7FFD5B68-B74C-4E83-A71F-4C2643854F60}">
      <dgm:prSet/>
      <dgm:spPr/>
      <dgm:t>
        <a:bodyPr/>
        <a:lstStyle/>
        <a:p>
          <a:endParaRPr lang="en-US"/>
        </a:p>
      </dgm:t>
    </dgm:pt>
    <dgm:pt modelId="{2EEEC847-0279-4666-8C7C-9D7D622F1572}" type="sibTrans" cxnId="{7FFD5B68-B74C-4E83-A71F-4C2643854F60}">
      <dgm:prSet/>
      <dgm:spPr/>
      <dgm:t>
        <a:bodyPr/>
        <a:lstStyle/>
        <a:p>
          <a:endParaRPr lang="en-US"/>
        </a:p>
      </dgm:t>
    </dgm:pt>
    <dgm:pt modelId="{4CE0AB29-ECB6-43F0-B02D-FB872BB16F81}">
      <dgm:prSet/>
      <dgm:spPr/>
      <dgm:t>
        <a:bodyPr/>
        <a:lstStyle/>
        <a:p>
          <a:r>
            <a:rPr lang="en-US" dirty="0"/>
            <a:t>&lt;form&gt;</a:t>
          </a:r>
        </a:p>
      </dgm:t>
    </dgm:pt>
    <dgm:pt modelId="{390CDDA1-2F13-410D-8B6E-A051BB98F08A}" type="parTrans" cxnId="{5CB00082-B1A4-4867-9E63-FFAA04EB0025}">
      <dgm:prSet/>
      <dgm:spPr/>
      <dgm:t>
        <a:bodyPr/>
        <a:lstStyle/>
        <a:p>
          <a:endParaRPr lang="en-US"/>
        </a:p>
      </dgm:t>
    </dgm:pt>
    <dgm:pt modelId="{2E5D8F82-5726-46CA-8B4E-941E2A2B4921}" type="sibTrans" cxnId="{5CB00082-B1A4-4867-9E63-FFAA04EB0025}">
      <dgm:prSet/>
      <dgm:spPr/>
      <dgm:t>
        <a:bodyPr/>
        <a:lstStyle/>
        <a:p>
          <a:endParaRPr lang="en-US"/>
        </a:p>
      </dgm:t>
    </dgm:pt>
    <dgm:pt modelId="{B5175405-7679-4EFB-9037-2B671F062981}">
      <dgm:prSet/>
      <dgm:spPr/>
      <dgm:t>
        <a:bodyPr/>
        <a:lstStyle/>
        <a:p>
          <a:r>
            <a:rPr lang="en-US" dirty="0"/>
            <a:t>&lt;link&gt;</a:t>
          </a:r>
        </a:p>
      </dgm:t>
    </dgm:pt>
    <dgm:pt modelId="{94ABCF15-FF81-4054-965B-4C900173AC5D}" type="parTrans" cxnId="{8A349B4A-0E13-4E84-AE40-39873D9E4550}">
      <dgm:prSet/>
      <dgm:spPr/>
      <dgm:t>
        <a:bodyPr/>
        <a:lstStyle/>
        <a:p>
          <a:endParaRPr lang="en-US"/>
        </a:p>
      </dgm:t>
    </dgm:pt>
    <dgm:pt modelId="{E84A821D-F58B-40C3-AF6F-4E277AB3FC18}" type="sibTrans" cxnId="{8A349B4A-0E13-4E84-AE40-39873D9E4550}">
      <dgm:prSet/>
      <dgm:spPr/>
      <dgm:t>
        <a:bodyPr/>
        <a:lstStyle/>
        <a:p>
          <a:endParaRPr lang="en-US"/>
        </a:p>
      </dgm:t>
    </dgm:pt>
    <dgm:pt modelId="{4646724F-CD21-4639-B303-748D7D2795BF}">
      <dgm:prSet/>
      <dgm:spPr/>
      <dgm:t>
        <a:bodyPr/>
        <a:lstStyle/>
        <a:p>
          <a:r>
            <a:rPr lang="en-US" dirty="0"/>
            <a:t>&lt;input&gt;</a:t>
          </a:r>
        </a:p>
      </dgm:t>
    </dgm:pt>
    <dgm:pt modelId="{0728ABAE-4D4B-4D11-A060-AE954F111219}" type="parTrans" cxnId="{9EB73792-1359-4161-B611-44940695B40C}">
      <dgm:prSet/>
      <dgm:spPr/>
      <dgm:t>
        <a:bodyPr/>
        <a:lstStyle/>
        <a:p>
          <a:endParaRPr lang="en-US"/>
        </a:p>
      </dgm:t>
    </dgm:pt>
    <dgm:pt modelId="{A849B3D6-A2ED-490F-A2A1-CB170F2B4510}" type="sibTrans" cxnId="{9EB73792-1359-4161-B611-44940695B40C}">
      <dgm:prSet/>
      <dgm:spPr/>
      <dgm:t>
        <a:bodyPr/>
        <a:lstStyle/>
        <a:p>
          <a:endParaRPr lang="en-US"/>
        </a:p>
      </dgm:t>
    </dgm:pt>
    <dgm:pt modelId="{A19EE8FF-3150-4B07-9AAF-1E3E2A00EA88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fieldset</a:t>
          </a:r>
          <a:r>
            <a:rPr lang="en-US" dirty="0"/>
            <a:t>&gt; - &lt;legend&gt;</a:t>
          </a:r>
        </a:p>
      </dgm:t>
    </dgm:pt>
    <dgm:pt modelId="{3B0A687E-4638-4DBF-9C69-148BEF47FA6F}" type="parTrans" cxnId="{F51D6F42-EC0C-43F3-8EBF-1831B4F5C754}">
      <dgm:prSet/>
      <dgm:spPr/>
      <dgm:t>
        <a:bodyPr/>
        <a:lstStyle/>
        <a:p>
          <a:endParaRPr lang="en-US"/>
        </a:p>
      </dgm:t>
    </dgm:pt>
    <dgm:pt modelId="{CDB4E97F-B105-4716-B4EA-6A6D559A2678}" type="sibTrans" cxnId="{F51D6F42-EC0C-43F3-8EBF-1831B4F5C754}">
      <dgm:prSet/>
      <dgm:spPr/>
      <dgm:t>
        <a:bodyPr/>
        <a:lstStyle/>
        <a:p>
          <a:endParaRPr lang="en-US"/>
        </a:p>
      </dgm:t>
    </dgm:pt>
    <dgm:pt modelId="{4893B2B2-9F7D-475B-8D46-19A9D7B48F3C}">
      <dgm:prSet/>
      <dgm:spPr/>
      <dgm:t>
        <a:bodyPr/>
        <a:lstStyle/>
        <a:p>
          <a:r>
            <a:rPr lang="en-US" dirty="0"/>
            <a:t>&lt;nav&gt; </a:t>
          </a:r>
        </a:p>
      </dgm:t>
    </dgm:pt>
    <dgm:pt modelId="{FF0DF551-CFFB-4992-B89A-B1D6EB167183}" type="parTrans" cxnId="{6CC31421-776D-4C1B-8D27-53038ACE0FF3}">
      <dgm:prSet/>
      <dgm:spPr/>
      <dgm:t>
        <a:bodyPr/>
        <a:lstStyle/>
        <a:p>
          <a:endParaRPr lang="en-US"/>
        </a:p>
      </dgm:t>
    </dgm:pt>
    <dgm:pt modelId="{C7BC207F-C276-40DA-9411-047D3CBCB2D7}" type="sibTrans" cxnId="{6CC31421-776D-4C1B-8D27-53038ACE0FF3}">
      <dgm:prSet/>
      <dgm:spPr/>
      <dgm:t>
        <a:bodyPr/>
        <a:lstStyle/>
        <a:p>
          <a:endParaRPr lang="en-US"/>
        </a:p>
      </dgm:t>
    </dgm:pt>
    <dgm:pt modelId="{97F35269-5A4E-4DAF-B308-FF5B9A24AACB}">
      <dgm:prSet/>
      <dgm:spPr/>
      <dgm:t>
        <a:bodyPr/>
        <a:lstStyle/>
        <a:p>
          <a:r>
            <a:rPr lang="en-US" dirty="0"/>
            <a:t>&lt;select&gt; - &lt;option&gt;</a:t>
          </a:r>
        </a:p>
      </dgm:t>
    </dgm:pt>
    <dgm:pt modelId="{C8B79B19-9F18-4718-BF8B-61FF6535C387}" type="parTrans" cxnId="{5B5177E8-CE0B-4554-8688-9038F9560A5C}">
      <dgm:prSet/>
      <dgm:spPr/>
      <dgm:t>
        <a:bodyPr/>
        <a:lstStyle/>
        <a:p>
          <a:endParaRPr lang="en-US"/>
        </a:p>
      </dgm:t>
    </dgm:pt>
    <dgm:pt modelId="{F4C69C07-3E50-45CB-A006-735BC71119C1}" type="sibTrans" cxnId="{5B5177E8-CE0B-4554-8688-9038F9560A5C}">
      <dgm:prSet/>
      <dgm:spPr/>
      <dgm:t>
        <a:bodyPr/>
        <a:lstStyle/>
        <a:p>
          <a:endParaRPr lang="en-US"/>
        </a:p>
      </dgm:t>
    </dgm:pt>
    <dgm:pt modelId="{4F926F1C-C986-438F-8CBB-60AA33A67E5F}">
      <dgm:prSet/>
      <dgm:spPr/>
      <dgm:t>
        <a:bodyPr/>
        <a:lstStyle/>
        <a:p>
          <a:r>
            <a:rPr lang="en-US" dirty="0"/>
            <a:t>&lt;output&gt;</a:t>
          </a:r>
        </a:p>
      </dgm:t>
    </dgm:pt>
    <dgm:pt modelId="{CE79E4AD-385C-4B9D-8D12-C1EC26D4FF94}" type="parTrans" cxnId="{5B8A9FE3-E29B-4C0F-879B-E58DC66E6E47}">
      <dgm:prSet/>
      <dgm:spPr/>
      <dgm:t>
        <a:bodyPr/>
        <a:lstStyle/>
        <a:p>
          <a:endParaRPr lang="en-US"/>
        </a:p>
      </dgm:t>
    </dgm:pt>
    <dgm:pt modelId="{6F5728C8-22B3-4931-AEC0-1A07528EF360}" type="sibTrans" cxnId="{5B8A9FE3-E29B-4C0F-879B-E58DC66E6E47}">
      <dgm:prSet/>
      <dgm:spPr/>
      <dgm:t>
        <a:bodyPr/>
        <a:lstStyle/>
        <a:p>
          <a:endParaRPr lang="en-US"/>
        </a:p>
      </dgm:t>
    </dgm:pt>
    <dgm:pt modelId="{C9888674-F1AF-4759-98B6-F629F8C44988}">
      <dgm:prSet/>
      <dgm:spPr/>
      <dgm:t>
        <a:bodyPr/>
        <a:lstStyle/>
        <a:p>
          <a:r>
            <a:rPr lang="en-US" dirty="0"/>
            <a:t>&lt;var&gt;</a:t>
          </a:r>
        </a:p>
      </dgm:t>
    </dgm:pt>
    <dgm:pt modelId="{10573849-70E4-433F-81A4-5B16B8588047}" type="parTrans" cxnId="{EEA3DF5F-C401-45F5-BE19-CED618BFBB7A}">
      <dgm:prSet/>
      <dgm:spPr/>
      <dgm:t>
        <a:bodyPr/>
        <a:lstStyle/>
        <a:p>
          <a:endParaRPr lang="en-US"/>
        </a:p>
      </dgm:t>
    </dgm:pt>
    <dgm:pt modelId="{AD25C250-32DA-44B0-B93B-90D89ED5ED83}" type="sibTrans" cxnId="{EEA3DF5F-C401-45F5-BE19-CED618BFBB7A}">
      <dgm:prSet/>
      <dgm:spPr/>
      <dgm:t>
        <a:bodyPr/>
        <a:lstStyle/>
        <a:p>
          <a:endParaRPr lang="en-US"/>
        </a:p>
      </dgm:t>
    </dgm:pt>
    <dgm:pt modelId="{482BFDC2-069C-4EFC-A002-F1D26E6DB2DE}" type="pres">
      <dgm:prSet presAssocID="{881A9148-9F2D-4293-AF52-06F484CF435D}" presName="Name0" presStyleCnt="0">
        <dgm:presLayoutVars>
          <dgm:dir/>
          <dgm:resizeHandles val="exact"/>
        </dgm:presLayoutVars>
      </dgm:prSet>
      <dgm:spPr/>
    </dgm:pt>
    <dgm:pt modelId="{FD5E9F3E-682C-41FF-B3BE-D85CE859CAB2}" type="pres">
      <dgm:prSet presAssocID="{37D5729E-0EC8-4B82-9C53-CF69AFC3DF82}" presName="node" presStyleLbl="node1" presStyleIdx="0" presStyleCnt="21">
        <dgm:presLayoutVars>
          <dgm:bulletEnabled val="1"/>
        </dgm:presLayoutVars>
      </dgm:prSet>
      <dgm:spPr/>
    </dgm:pt>
    <dgm:pt modelId="{C2988939-BB2F-4F74-9F08-31B0A5726AF3}" type="pres">
      <dgm:prSet presAssocID="{50B9589E-63B8-41C1-837F-6F40C1227263}" presName="sibTrans" presStyleLbl="sibTrans1D1" presStyleIdx="0" presStyleCnt="20"/>
      <dgm:spPr/>
    </dgm:pt>
    <dgm:pt modelId="{1F4D08B3-9BC3-46A4-9BE6-3A8C9769283D}" type="pres">
      <dgm:prSet presAssocID="{50B9589E-63B8-41C1-837F-6F40C1227263}" presName="connectorText" presStyleLbl="sibTrans1D1" presStyleIdx="0" presStyleCnt="20"/>
      <dgm:spPr/>
    </dgm:pt>
    <dgm:pt modelId="{693A2A77-2E6C-4CCA-8757-3C00C3E52D3E}" type="pres">
      <dgm:prSet presAssocID="{77995C05-C570-4ADA-8ACC-ECFC36DF4950}" presName="node" presStyleLbl="node1" presStyleIdx="1" presStyleCnt="21">
        <dgm:presLayoutVars>
          <dgm:bulletEnabled val="1"/>
        </dgm:presLayoutVars>
      </dgm:prSet>
      <dgm:spPr/>
    </dgm:pt>
    <dgm:pt modelId="{B7D9B90E-2771-4E2E-A1BA-F3F22D7630C6}" type="pres">
      <dgm:prSet presAssocID="{E7F77034-81F8-414B-9F6B-71F6CD061FB4}" presName="sibTrans" presStyleLbl="sibTrans1D1" presStyleIdx="1" presStyleCnt="20"/>
      <dgm:spPr/>
    </dgm:pt>
    <dgm:pt modelId="{A8E9925B-C172-42F6-BB8D-4A9FA51D6D2E}" type="pres">
      <dgm:prSet presAssocID="{E7F77034-81F8-414B-9F6B-71F6CD061FB4}" presName="connectorText" presStyleLbl="sibTrans1D1" presStyleIdx="1" presStyleCnt="20"/>
      <dgm:spPr/>
    </dgm:pt>
    <dgm:pt modelId="{AD121A0F-EE8C-41BB-8BA9-AEF7F8D6B1E7}" type="pres">
      <dgm:prSet presAssocID="{361BFAD0-FB53-4685-B843-0F017254EC66}" presName="node" presStyleLbl="node1" presStyleIdx="2" presStyleCnt="21">
        <dgm:presLayoutVars>
          <dgm:bulletEnabled val="1"/>
        </dgm:presLayoutVars>
      </dgm:prSet>
      <dgm:spPr/>
    </dgm:pt>
    <dgm:pt modelId="{AB387D90-F425-48C9-AA3C-00468D030816}" type="pres">
      <dgm:prSet presAssocID="{99A268BD-CD89-4462-9EE8-E7F6D46EB9DD}" presName="sibTrans" presStyleLbl="sibTrans1D1" presStyleIdx="2" presStyleCnt="20"/>
      <dgm:spPr/>
    </dgm:pt>
    <dgm:pt modelId="{3BAFB2EE-97CE-4C35-B136-8D2E672D663A}" type="pres">
      <dgm:prSet presAssocID="{99A268BD-CD89-4462-9EE8-E7F6D46EB9DD}" presName="connectorText" presStyleLbl="sibTrans1D1" presStyleIdx="2" presStyleCnt="20"/>
      <dgm:spPr/>
    </dgm:pt>
    <dgm:pt modelId="{2FC6A763-2CDB-4CEB-B702-F91120A46CA1}" type="pres">
      <dgm:prSet presAssocID="{A75B8993-ADE4-4AE1-A1C4-E9F9D2D5A4C1}" presName="node" presStyleLbl="node1" presStyleIdx="3" presStyleCnt="21">
        <dgm:presLayoutVars>
          <dgm:bulletEnabled val="1"/>
        </dgm:presLayoutVars>
      </dgm:prSet>
      <dgm:spPr/>
    </dgm:pt>
    <dgm:pt modelId="{8FC23B1D-7148-4BAE-B8B4-0C77306ECF89}" type="pres">
      <dgm:prSet presAssocID="{F7DE2E19-3C0F-4911-B5E8-C70D2C621B50}" presName="sibTrans" presStyleLbl="sibTrans1D1" presStyleIdx="3" presStyleCnt="20"/>
      <dgm:spPr/>
    </dgm:pt>
    <dgm:pt modelId="{BDD32547-AE6B-46A6-A477-BACE68338148}" type="pres">
      <dgm:prSet presAssocID="{F7DE2E19-3C0F-4911-B5E8-C70D2C621B50}" presName="connectorText" presStyleLbl="sibTrans1D1" presStyleIdx="3" presStyleCnt="20"/>
      <dgm:spPr/>
    </dgm:pt>
    <dgm:pt modelId="{9C1A3C38-30BC-4886-8281-18B4933DD8FF}" type="pres">
      <dgm:prSet presAssocID="{EAE29C07-27A6-4B84-8976-8EA50E375C8E}" presName="node" presStyleLbl="node1" presStyleIdx="4" presStyleCnt="21">
        <dgm:presLayoutVars>
          <dgm:bulletEnabled val="1"/>
        </dgm:presLayoutVars>
      </dgm:prSet>
      <dgm:spPr/>
    </dgm:pt>
    <dgm:pt modelId="{FC686244-2D8C-4D37-9813-C9BA41741292}" type="pres">
      <dgm:prSet presAssocID="{879AF221-D8FE-4F37-BE7C-DBC5EDB72856}" presName="sibTrans" presStyleLbl="sibTrans1D1" presStyleIdx="4" presStyleCnt="20"/>
      <dgm:spPr/>
    </dgm:pt>
    <dgm:pt modelId="{08362C37-C65A-4DA2-9FAB-446590D2E31A}" type="pres">
      <dgm:prSet presAssocID="{879AF221-D8FE-4F37-BE7C-DBC5EDB72856}" presName="connectorText" presStyleLbl="sibTrans1D1" presStyleIdx="4" presStyleCnt="20"/>
      <dgm:spPr/>
    </dgm:pt>
    <dgm:pt modelId="{EBB832DD-6476-4EB5-8E22-9D9371CB9780}" type="pres">
      <dgm:prSet presAssocID="{DEFCA547-4DB9-4AAF-8F19-CA25C3628A4F}" presName="node" presStyleLbl="node1" presStyleIdx="5" presStyleCnt="21">
        <dgm:presLayoutVars>
          <dgm:bulletEnabled val="1"/>
        </dgm:presLayoutVars>
      </dgm:prSet>
      <dgm:spPr/>
    </dgm:pt>
    <dgm:pt modelId="{C054AA5B-1219-4140-A527-F1A28A171F2B}" type="pres">
      <dgm:prSet presAssocID="{92892481-84A4-4B7A-B531-001AA044535E}" presName="sibTrans" presStyleLbl="sibTrans1D1" presStyleIdx="5" presStyleCnt="20"/>
      <dgm:spPr/>
    </dgm:pt>
    <dgm:pt modelId="{DA985A6B-BE3B-46F5-94F5-BF5187117FD8}" type="pres">
      <dgm:prSet presAssocID="{92892481-84A4-4B7A-B531-001AA044535E}" presName="connectorText" presStyleLbl="sibTrans1D1" presStyleIdx="5" presStyleCnt="20"/>
      <dgm:spPr/>
    </dgm:pt>
    <dgm:pt modelId="{FABDA7EC-B5E3-4AFC-A4DB-0A5344BCD282}" type="pres">
      <dgm:prSet presAssocID="{39AD6F7B-5044-496B-9650-2D105E5B4923}" presName="node" presStyleLbl="node1" presStyleIdx="6" presStyleCnt="21">
        <dgm:presLayoutVars>
          <dgm:bulletEnabled val="1"/>
        </dgm:presLayoutVars>
      </dgm:prSet>
      <dgm:spPr/>
    </dgm:pt>
    <dgm:pt modelId="{051D6B53-F178-42D8-AE0B-4E00BAD944D2}" type="pres">
      <dgm:prSet presAssocID="{550113CB-B64C-4C54-87A2-1CBBFA544B07}" presName="sibTrans" presStyleLbl="sibTrans1D1" presStyleIdx="6" presStyleCnt="20"/>
      <dgm:spPr/>
    </dgm:pt>
    <dgm:pt modelId="{D7C49DC7-4BE4-4C9A-A685-FC1A7E682D3C}" type="pres">
      <dgm:prSet presAssocID="{550113CB-B64C-4C54-87A2-1CBBFA544B07}" presName="connectorText" presStyleLbl="sibTrans1D1" presStyleIdx="6" presStyleCnt="20"/>
      <dgm:spPr/>
    </dgm:pt>
    <dgm:pt modelId="{6F93C940-AB29-4700-A82C-C56FA6108A0D}" type="pres">
      <dgm:prSet presAssocID="{D4AE010C-5038-49F3-827B-601B1E473FC4}" presName="node" presStyleLbl="node1" presStyleIdx="7" presStyleCnt="21">
        <dgm:presLayoutVars>
          <dgm:bulletEnabled val="1"/>
        </dgm:presLayoutVars>
      </dgm:prSet>
      <dgm:spPr/>
    </dgm:pt>
    <dgm:pt modelId="{1187087D-5C67-4971-B961-778B008609C7}" type="pres">
      <dgm:prSet presAssocID="{3B62EB93-AC6B-4C2E-A561-75814CDDDFA8}" presName="sibTrans" presStyleLbl="sibTrans1D1" presStyleIdx="7" presStyleCnt="20"/>
      <dgm:spPr/>
    </dgm:pt>
    <dgm:pt modelId="{3B2A737F-6BD8-4DC1-AF98-E16671C09D53}" type="pres">
      <dgm:prSet presAssocID="{3B62EB93-AC6B-4C2E-A561-75814CDDDFA8}" presName="connectorText" presStyleLbl="sibTrans1D1" presStyleIdx="7" presStyleCnt="20"/>
      <dgm:spPr/>
    </dgm:pt>
    <dgm:pt modelId="{58F6E719-5EF3-43AB-A697-B42E3A03CD5B}" type="pres">
      <dgm:prSet presAssocID="{EBF9B579-DE07-4CE0-89EC-6A34875A8A78}" presName="node" presStyleLbl="node1" presStyleIdx="8" presStyleCnt="21">
        <dgm:presLayoutVars>
          <dgm:bulletEnabled val="1"/>
        </dgm:presLayoutVars>
      </dgm:prSet>
      <dgm:spPr/>
    </dgm:pt>
    <dgm:pt modelId="{E88172BA-B8C6-408D-8D28-8C213329F19E}" type="pres">
      <dgm:prSet presAssocID="{8F1F47CC-AC2B-4074-836D-EB1D3EAB0AA4}" presName="sibTrans" presStyleLbl="sibTrans1D1" presStyleIdx="8" presStyleCnt="20"/>
      <dgm:spPr/>
    </dgm:pt>
    <dgm:pt modelId="{44202E73-3F01-47CB-B979-3FA3101D954B}" type="pres">
      <dgm:prSet presAssocID="{8F1F47CC-AC2B-4074-836D-EB1D3EAB0AA4}" presName="connectorText" presStyleLbl="sibTrans1D1" presStyleIdx="8" presStyleCnt="20"/>
      <dgm:spPr/>
    </dgm:pt>
    <dgm:pt modelId="{F39738A8-F09B-402E-B12F-8B0EBB065AFA}" type="pres">
      <dgm:prSet presAssocID="{47A00CAC-3A41-4A19-8BD0-A714B336F971}" presName="node" presStyleLbl="node1" presStyleIdx="9" presStyleCnt="21">
        <dgm:presLayoutVars>
          <dgm:bulletEnabled val="1"/>
        </dgm:presLayoutVars>
      </dgm:prSet>
      <dgm:spPr/>
    </dgm:pt>
    <dgm:pt modelId="{7E4D79A4-DAEF-47A1-8EB8-E62B58F96BD0}" type="pres">
      <dgm:prSet presAssocID="{EA799EAA-2C3C-4EA0-AA87-5B4D544B3036}" presName="sibTrans" presStyleLbl="sibTrans1D1" presStyleIdx="9" presStyleCnt="20"/>
      <dgm:spPr/>
    </dgm:pt>
    <dgm:pt modelId="{C40D16A7-89E9-4254-A77B-3C4C8BD50F01}" type="pres">
      <dgm:prSet presAssocID="{EA799EAA-2C3C-4EA0-AA87-5B4D544B3036}" presName="connectorText" presStyleLbl="sibTrans1D1" presStyleIdx="9" presStyleCnt="20"/>
      <dgm:spPr/>
    </dgm:pt>
    <dgm:pt modelId="{B1D92BBB-995A-4EBA-A2F3-9A330CF2D129}" type="pres">
      <dgm:prSet presAssocID="{2DC4407C-AD8D-4042-A20B-D7539B00C56A}" presName="node" presStyleLbl="node1" presStyleIdx="10" presStyleCnt="21">
        <dgm:presLayoutVars>
          <dgm:bulletEnabled val="1"/>
        </dgm:presLayoutVars>
      </dgm:prSet>
      <dgm:spPr/>
    </dgm:pt>
    <dgm:pt modelId="{26468D2F-29EE-4863-8085-DB844DD7692D}" type="pres">
      <dgm:prSet presAssocID="{F5B5D6DA-0A34-4726-A1A7-B74EADC5374D}" presName="sibTrans" presStyleLbl="sibTrans1D1" presStyleIdx="10" presStyleCnt="20"/>
      <dgm:spPr/>
    </dgm:pt>
    <dgm:pt modelId="{D559EBE5-7D3E-4F86-9CE4-F91D43CDA169}" type="pres">
      <dgm:prSet presAssocID="{F5B5D6DA-0A34-4726-A1A7-B74EADC5374D}" presName="connectorText" presStyleLbl="sibTrans1D1" presStyleIdx="10" presStyleCnt="20"/>
      <dgm:spPr/>
    </dgm:pt>
    <dgm:pt modelId="{B76FA6A7-1CE4-4D3F-BF8F-E47761A4A2C6}" type="pres">
      <dgm:prSet presAssocID="{C191235F-5769-4F62-845F-E673EE250203}" presName="node" presStyleLbl="node1" presStyleIdx="11" presStyleCnt="21">
        <dgm:presLayoutVars>
          <dgm:bulletEnabled val="1"/>
        </dgm:presLayoutVars>
      </dgm:prSet>
      <dgm:spPr/>
    </dgm:pt>
    <dgm:pt modelId="{1A9BAD3B-4EF0-4E43-A87B-09CB7C5DBC1E}" type="pres">
      <dgm:prSet presAssocID="{8E12ABFC-93A1-482F-8738-F37C87F52808}" presName="sibTrans" presStyleLbl="sibTrans1D1" presStyleIdx="11" presStyleCnt="20"/>
      <dgm:spPr/>
    </dgm:pt>
    <dgm:pt modelId="{C58AF0FA-CADF-43B0-8388-2BE5B7C2A114}" type="pres">
      <dgm:prSet presAssocID="{8E12ABFC-93A1-482F-8738-F37C87F52808}" presName="connectorText" presStyleLbl="sibTrans1D1" presStyleIdx="11" presStyleCnt="20"/>
      <dgm:spPr/>
    </dgm:pt>
    <dgm:pt modelId="{0ED6B8A4-7FA5-409D-B137-FB2DD82A00D0}" type="pres">
      <dgm:prSet presAssocID="{04450A27-485B-4BD1-B843-7645715047A1}" presName="node" presStyleLbl="node1" presStyleIdx="12" presStyleCnt="21">
        <dgm:presLayoutVars>
          <dgm:bulletEnabled val="1"/>
        </dgm:presLayoutVars>
      </dgm:prSet>
      <dgm:spPr/>
    </dgm:pt>
    <dgm:pt modelId="{21E1C966-C4B7-459C-AD6F-D7E869EAE13B}" type="pres">
      <dgm:prSet presAssocID="{2EEEC847-0279-4666-8C7C-9D7D622F1572}" presName="sibTrans" presStyleLbl="sibTrans1D1" presStyleIdx="12" presStyleCnt="20"/>
      <dgm:spPr/>
    </dgm:pt>
    <dgm:pt modelId="{00C09ECC-1A7A-450F-BCF5-B16C5958C259}" type="pres">
      <dgm:prSet presAssocID="{2EEEC847-0279-4666-8C7C-9D7D622F1572}" presName="connectorText" presStyleLbl="sibTrans1D1" presStyleIdx="12" presStyleCnt="20"/>
      <dgm:spPr/>
    </dgm:pt>
    <dgm:pt modelId="{6ABECFC4-16CE-4AD5-8E1F-49F302588161}" type="pres">
      <dgm:prSet presAssocID="{4646724F-CD21-4639-B303-748D7D2795BF}" presName="node" presStyleLbl="node1" presStyleIdx="13" presStyleCnt="21">
        <dgm:presLayoutVars>
          <dgm:bulletEnabled val="1"/>
        </dgm:presLayoutVars>
      </dgm:prSet>
      <dgm:spPr/>
    </dgm:pt>
    <dgm:pt modelId="{7FF10037-C308-4FF9-A789-77D66C7C2E0B}" type="pres">
      <dgm:prSet presAssocID="{A849B3D6-A2ED-490F-A2A1-CB170F2B4510}" presName="sibTrans" presStyleLbl="sibTrans1D1" presStyleIdx="13" presStyleCnt="20"/>
      <dgm:spPr/>
    </dgm:pt>
    <dgm:pt modelId="{14B156C6-EF6B-419B-ADC6-C2DD6C460635}" type="pres">
      <dgm:prSet presAssocID="{A849B3D6-A2ED-490F-A2A1-CB170F2B4510}" presName="connectorText" presStyleLbl="sibTrans1D1" presStyleIdx="13" presStyleCnt="20"/>
      <dgm:spPr/>
    </dgm:pt>
    <dgm:pt modelId="{77633EF8-F25C-4562-9142-81850E759AA0}" type="pres">
      <dgm:prSet presAssocID="{4F926F1C-C986-438F-8CBB-60AA33A67E5F}" presName="node" presStyleLbl="node1" presStyleIdx="14" presStyleCnt="21">
        <dgm:presLayoutVars>
          <dgm:bulletEnabled val="1"/>
        </dgm:presLayoutVars>
      </dgm:prSet>
      <dgm:spPr/>
    </dgm:pt>
    <dgm:pt modelId="{BDC4F582-2B56-4C53-B1EA-554904F603DC}" type="pres">
      <dgm:prSet presAssocID="{6F5728C8-22B3-4931-AEC0-1A07528EF360}" presName="sibTrans" presStyleLbl="sibTrans1D1" presStyleIdx="14" presStyleCnt="20"/>
      <dgm:spPr/>
    </dgm:pt>
    <dgm:pt modelId="{CB04264F-9844-4767-8AE2-36EB461FF5F2}" type="pres">
      <dgm:prSet presAssocID="{6F5728C8-22B3-4931-AEC0-1A07528EF360}" presName="connectorText" presStyleLbl="sibTrans1D1" presStyleIdx="14" presStyleCnt="20"/>
      <dgm:spPr/>
    </dgm:pt>
    <dgm:pt modelId="{BCD40F34-9CAB-4613-99A1-90647291C340}" type="pres">
      <dgm:prSet presAssocID="{97F35269-5A4E-4DAF-B308-FF5B9A24AACB}" presName="node" presStyleLbl="node1" presStyleIdx="15" presStyleCnt="21">
        <dgm:presLayoutVars>
          <dgm:bulletEnabled val="1"/>
        </dgm:presLayoutVars>
      </dgm:prSet>
      <dgm:spPr/>
    </dgm:pt>
    <dgm:pt modelId="{6B000A1C-B90D-45FC-819C-5AA143CD0C44}" type="pres">
      <dgm:prSet presAssocID="{F4C69C07-3E50-45CB-A006-735BC71119C1}" presName="sibTrans" presStyleLbl="sibTrans1D1" presStyleIdx="15" presStyleCnt="20"/>
      <dgm:spPr/>
    </dgm:pt>
    <dgm:pt modelId="{02165369-022D-42A2-963C-3A0E2CE09F69}" type="pres">
      <dgm:prSet presAssocID="{F4C69C07-3E50-45CB-A006-735BC71119C1}" presName="connectorText" presStyleLbl="sibTrans1D1" presStyleIdx="15" presStyleCnt="20"/>
      <dgm:spPr/>
    </dgm:pt>
    <dgm:pt modelId="{76687DAE-C424-44E3-B56E-035E7108CAD8}" type="pres">
      <dgm:prSet presAssocID="{4CE0AB29-ECB6-43F0-B02D-FB872BB16F81}" presName="node" presStyleLbl="node1" presStyleIdx="16" presStyleCnt="21">
        <dgm:presLayoutVars>
          <dgm:bulletEnabled val="1"/>
        </dgm:presLayoutVars>
      </dgm:prSet>
      <dgm:spPr/>
    </dgm:pt>
    <dgm:pt modelId="{AE2B1495-27B7-43FC-83B7-090D85B49EED}" type="pres">
      <dgm:prSet presAssocID="{2E5D8F82-5726-46CA-8B4E-941E2A2B4921}" presName="sibTrans" presStyleLbl="sibTrans1D1" presStyleIdx="16" presStyleCnt="20"/>
      <dgm:spPr/>
    </dgm:pt>
    <dgm:pt modelId="{F979F153-64A2-475C-891A-D00B1E8B514F}" type="pres">
      <dgm:prSet presAssocID="{2E5D8F82-5726-46CA-8B4E-941E2A2B4921}" presName="connectorText" presStyleLbl="sibTrans1D1" presStyleIdx="16" presStyleCnt="20"/>
      <dgm:spPr/>
    </dgm:pt>
    <dgm:pt modelId="{80FA1926-3C22-4B6F-ADD3-51F2E6266BBF}" type="pres">
      <dgm:prSet presAssocID="{A19EE8FF-3150-4B07-9AAF-1E3E2A00EA88}" presName="node" presStyleLbl="node1" presStyleIdx="17" presStyleCnt="21">
        <dgm:presLayoutVars>
          <dgm:bulletEnabled val="1"/>
        </dgm:presLayoutVars>
      </dgm:prSet>
      <dgm:spPr/>
    </dgm:pt>
    <dgm:pt modelId="{B82D4645-8067-483F-BEFA-00C3D85E4666}" type="pres">
      <dgm:prSet presAssocID="{CDB4E97F-B105-4716-B4EA-6A6D559A2678}" presName="sibTrans" presStyleLbl="sibTrans1D1" presStyleIdx="17" presStyleCnt="20"/>
      <dgm:spPr/>
    </dgm:pt>
    <dgm:pt modelId="{81A0964C-8FE4-465D-A5C1-DADB929691C6}" type="pres">
      <dgm:prSet presAssocID="{CDB4E97F-B105-4716-B4EA-6A6D559A2678}" presName="connectorText" presStyleLbl="sibTrans1D1" presStyleIdx="17" presStyleCnt="20"/>
      <dgm:spPr/>
    </dgm:pt>
    <dgm:pt modelId="{C1E16BE3-7ABD-452D-95B7-F784BA8C419B}" type="pres">
      <dgm:prSet presAssocID="{B5175405-7679-4EFB-9037-2B671F062981}" presName="node" presStyleLbl="node1" presStyleIdx="18" presStyleCnt="21">
        <dgm:presLayoutVars>
          <dgm:bulletEnabled val="1"/>
        </dgm:presLayoutVars>
      </dgm:prSet>
      <dgm:spPr/>
    </dgm:pt>
    <dgm:pt modelId="{EF76C1A8-6A6E-41A1-8A5C-107D7CA9E5A1}" type="pres">
      <dgm:prSet presAssocID="{E84A821D-F58B-40C3-AF6F-4E277AB3FC18}" presName="sibTrans" presStyleLbl="sibTrans1D1" presStyleIdx="18" presStyleCnt="20"/>
      <dgm:spPr/>
    </dgm:pt>
    <dgm:pt modelId="{B70BDCA0-887B-414B-BCDD-D511C834B8D4}" type="pres">
      <dgm:prSet presAssocID="{E84A821D-F58B-40C3-AF6F-4E277AB3FC18}" presName="connectorText" presStyleLbl="sibTrans1D1" presStyleIdx="18" presStyleCnt="20"/>
      <dgm:spPr/>
    </dgm:pt>
    <dgm:pt modelId="{7E643C16-A56A-470A-98CB-77DA2E4F9598}" type="pres">
      <dgm:prSet presAssocID="{C9888674-F1AF-4759-98B6-F629F8C44988}" presName="node" presStyleLbl="node1" presStyleIdx="19" presStyleCnt="21">
        <dgm:presLayoutVars>
          <dgm:bulletEnabled val="1"/>
        </dgm:presLayoutVars>
      </dgm:prSet>
      <dgm:spPr/>
    </dgm:pt>
    <dgm:pt modelId="{66BF0601-09C4-4540-AD02-EC00C57F8C40}" type="pres">
      <dgm:prSet presAssocID="{AD25C250-32DA-44B0-B93B-90D89ED5ED83}" presName="sibTrans" presStyleLbl="sibTrans1D1" presStyleIdx="19" presStyleCnt="20"/>
      <dgm:spPr/>
    </dgm:pt>
    <dgm:pt modelId="{21F489C1-0B27-4DEA-B2A2-326FDAB4A492}" type="pres">
      <dgm:prSet presAssocID="{AD25C250-32DA-44B0-B93B-90D89ED5ED83}" presName="connectorText" presStyleLbl="sibTrans1D1" presStyleIdx="19" presStyleCnt="20"/>
      <dgm:spPr/>
    </dgm:pt>
    <dgm:pt modelId="{03A2F8F5-A0AA-45BA-9E15-B90BF318A075}" type="pres">
      <dgm:prSet presAssocID="{4893B2B2-9F7D-475B-8D46-19A9D7B48F3C}" presName="node" presStyleLbl="node1" presStyleIdx="20" presStyleCnt="21">
        <dgm:presLayoutVars>
          <dgm:bulletEnabled val="1"/>
        </dgm:presLayoutVars>
      </dgm:prSet>
      <dgm:spPr/>
    </dgm:pt>
  </dgm:ptLst>
  <dgm:cxnLst>
    <dgm:cxn modelId="{DECDA000-316F-4964-AFB0-8C945CA2832B}" type="presOf" srcId="{8E12ABFC-93A1-482F-8738-F37C87F52808}" destId="{1A9BAD3B-4EF0-4E43-A87B-09CB7C5DBC1E}" srcOrd="0" destOrd="0" presId="urn:microsoft.com/office/officeart/2016/7/layout/RepeatingBendingProcessNew"/>
    <dgm:cxn modelId="{A7D7F102-DF2B-468F-B337-BFD33303D3C4}" type="presOf" srcId="{2DC4407C-AD8D-4042-A20B-D7539B00C56A}" destId="{B1D92BBB-995A-4EBA-A2F3-9A330CF2D129}" srcOrd="0" destOrd="0" presId="urn:microsoft.com/office/officeart/2016/7/layout/RepeatingBendingProcessNew"/>
    <dgm:cxn modelId="{0BB78D04-D49F-407D-9066-9A75A1E8CBA8}" type="presOf" srcId="{F7DE2E19-3C0F-4911-B5E8-C70D2C621B50}" destId="{8FC23B1D-7148-4BAE-B8B4-0C77306ECF89}" srcOrd="0" destOrd="0" presId="urn:microsoft.com/office/officeart/2016/7/layout/RepeatingBendingProcessNew"/>
    <dgm:cxn modelId="{4C4A3E05-6FE8-436F-8740-BB1B593238BF}" type="presOf" srcId="{AD25C250-32DA-44B0-B93B-90D89ED5ED83}" destId="{66BF0601-09C4-4540-AD02-EC00C57F8C40}" srcOrd="0" destOrd="0" presId="urn:microsoft.com/office/officeart/2016/7/layout/RepeatingBendingProcessNew"/>
    <dgm:cxn modelId="{CC35820A-05E7-465E-BDF3-0EF5AD77DD2F}" type="presOf" srcId="{CDB4E97F-B105-4716-B4EA-6A6D559A2678}" destId="{81A0964C-8FE4-465D-A5C1-DADB929691C6}" srcOrd="1" destOrd="0" presId="urn:microsoft.com/office/officeart/2016/7/layout/RepeatingBendingProcessNew"/>
    <dgm:cxn modelId="{C4CAFD0B-5434-4D2A-8893-49A90E0F25C0}" srcId="{881A9148-9F2D-4293-AF52-06F484CF435D}" destId="{77995C05-C570-4ADA-8ACC-ECFC36DF4950}" srcOrd="1" destOrd="0" parTransId="{7B9D7A65-927E-4E58-A5A9-D662585ED099}" sibTransId="{E7F77034-81F8-414B-9F6B-71F6CD061FB4}"/>
    <dgm:cxn modelId="{2DE8DB0C-A9A3-4DF5-AB6E-DC02E0F60AD8}" type="presOf" srcId="{50B9589E-63B8-41C1-837F-6F40C1227263}" destId="{C2988939-BB2F-4F74-9F08-31B0A5726AF3}" srcOrd="0" destOrd="0" presId="urn:microsoft.com/office/officeart/2016/7/layout/RepeatingBendingProcessNew"/>
    <dgm:cxn modelId="{835D660E-AF41-45EA-9F5E-4DA0BBA5FFBB}" type="presOf" srcId="{F4C69C07-3E50-45CB-A006-735BC71119C1}" destId="{02165369-022D-42A2-963C-3A0E2CE09F69}" srcOrd="1" destOrd="0" presId="urn:microsoft.com/office/officeart/2016/7/layout/RepeatingBendingProcessNew"/>
    <dgm:cxn modelId="{EC02EC0E-6F58-4FE7-A6CC-45E092E83A94}" type="presOf" srcId="{A849B3D6-A2ED-490F-A2A1-CB170F2B4510}" destId="{7FF10037-C308-4FF9-A789-77D66C7C2E0B}" srcOrd="0" destOrd="0" presId="urn:microsoft.com/office/officeart/2016/7/layout/RepeatingBendingProcessNew"/>
    <dgm:cxn modelId="{CED91718-6EAB-4E02-967B-43C666BEB2B9}" type="presOf" srcId="{F5B5D6DA-0A34-4726-A1A7-B74EADC5374D}" destId="{26468D2F-29EE-4863-8085-DB844DD7692D}" srcOrd="0" destOrd="0" presId="urn:microsoft.com/office/officeart/2016/7/layout/RepeatingBendingProcessNew"/>
    <dgm:cxn modelId="{7C032D1A-DD3E-43BE-A4F9-8F8AE2B44D49}" type="presOf" srcId="{99A268BD-CD89-4462-9EE8-E7F6D46EB9DD}" destId="{AB387D90-F425-48C9-AA3C-00468D030816}" srcOrd="0" destOrd="0" presId="urn:microsoft.com/office/officeart/2016/7/layout/RepeatingBendingProcessNew"/>
    <dgm:cxn modelId="{8A36521A-482F-460E-BB32-2476C11287EA}" type="presOf" srcId="{879AF221-D8FE-4F37-BE7C-DBC5EDB72856}" destId="{08362C37-C65A-4DA2-9FAB-446590D2E31A}" srcOrd="1" destOrd="0" presId="urn:microsoft.com/office/officeart/2016/7/layout/RepeatingBendingProcessNew"/>
    <dgm:cxn modelId="{1A30FE1A-F451-49AC-917D-D706025F2814}" srcId="{881A9148-9F2D-4293-AF52-06F484CF435D}" destId="{37D5729E-0EC8-4B82-9C53-CF69AFC3DF82}" srcOrd="0" destOrd="0" parTransId="{AD955732-4470-4B06-B507-843CF0182F0F}" sibTransId="{50B9589E-63B8-41C1-837F-6F40C1227263}"/>
    <dgm:cxn modelId="{CEE0071E-D5D1-49D0-A593-1F3639B01140}" type="presOf" srcId="{361BFAD0-FB53-4685-B843-0F017254EC66}" destId="{AD121A0F-EE8C-41BB-8BA9-AEF7F8D6B1E7}" srcOrd="0" destOrd="0" presId="urn:microsoft.com/office/officeart/2016/7/layout/RepeatingBendingProcessNew"/>
    <dgm:cxn modelId="{6CC31421-776D-4C1B-8D27-53038ACE0FF3}" srcId="{881A9148-9F2D-4293-AF52-06F484CF435D}" destId="{4893B2B2-9F7D-475B-8D46-19A9D7B48F3C}" srcOrd="20" destOrd="0" parTransId="{FF0DF551-CFFB-4992-B89A-B1D6EB167183}" sibTransId="{C7BC207F-C276-40DA-9411-047D3CBCB2D7}"/>
    <dgm:cxn modelId="{A3216621-B1FF-4B5F-85A3-548ADCB86FFE}" type="presOf" srcId="{2E5D8F82-5726-46CA-8B4E-941E2A2B4921}" destId="{F979F153-64A2-475C-891A-D00B1E8B514F}" srcOrd="1" destOrd="0" presId="urn:microsoft.com/office/officeart/2016/7/layout/RepeatingBendingProcessNew"/>
    <dgm:cxn modelId="{8CDFC321-26DC-4FA1-853A-6B01A1677BF1}" type="presOf" srcId="{92892481-84A4-4B7A-B531-001AA044535E}" destId="{DA985A6B-BE3B-46F5-94F5-BF5187117FD8}" srcOrd="1" destOrd="0" presId="urn:microsoft.com/office/officeart/2016/7/layout/RepeatingBendingProcessNew"/>
    <dgm:cxn modelId="{8C306C24-3E92-4FC7-B192-048F09AE677C}" type="presOf" srcId="{4CE0AB29-ECB6-43F0-B02D-FB872BB16F81}" destId="{76687DAE-C424-44E3-B56E-035E7108CAD8}" srcOrd="0" destOrd="0" presId="urn:microsoft.com/office/officeart/2016/7/layout/RepeatingBendingProcessNew"/>
    <dgm:cxn modelId="{0A53FA24-3E10-45AB-93CD-4F0EBB51731B}" type="presOf" srcId="{CDB4E97F-B105-4716-B4EA-6A6D559A2678}" destId="{B82D4645-8067-483F-BEFA-00C3D85E4666}" srcOrd="0" destOrd="0" presId="urn:microsoft.com/office/officeart/2016/7/layout/RepeatingBendingProcessNew"/>
    <dgm:cxn modelId="{98E30225-22CE-40F2-A552-4B3B8D786175}" type="presOf" srcId="{3B62EB93-AC6B-4C2E-A561-75814CDDDFA8}" destId="{1187087D-5C67-4971-B961-778B008609C7}" srcOrd="0" destOrd="0" presId="urn:microsoft.com/office/officeart/2016/7/layout/RepeatingBendingProcessNew"/>
    <dgm:cxn modelId="{007C3529-C88F-480E-A50E-AB1A79D65A1B}" type="presOf" srcId="{A19EE8FF-3150-4B07-9AAF-1E3E2A00EA88}" destId="{80FA1926-3C22-4B6F-ADD3-51F2E6266BBF}" srcOrd="0" destOrd="0" presId="urn:microsoft.com/office/officeart/2016/7/layout/RepeatingBendingProcessNew"/>
    <dgm:cxn modelId="{8B87672C-4E1C-4092-8027-85101BC4BFAD}" type="presOf" srcId="{4646724F-CD21-4639-B303-748D7D2795BF}" destId="{6ABECFC4-16CE-4AD5-8E1F-49F302588161}" srcOrd="0" destOrd="0" presId="urn:microsoft.com/office/officeart/2016/7/layout/RepeatingBendingProcessNew"/>
    <dgm:cxn modelId="{F25ABA36-DC94-4040-A69E-EB6A5111756E}" type="presOf" srcId="{F7DE2E19-3C0F-4911-B5E8-C70D2C621B50}" destId="{BDD32547-AE6B-46A6-A477-BACE68338148}" srcOrd="1" destOrd="0" presId="urn:microsoft.com/office/officeart/2016/7/layout/RepeatingBendingProcessNew"/>
    <dgm:cxn modelId="{1B98383D-F923-4F4E-ACA7-DDD65C84F3FA}" type="presOf" srcId="{879AF221-D8FE-4F37-BE7C-DBC5EDB72856}" destId="{FC686244-2D8C-4D37-9813-C9BA41741292}" srcOrd="0" destOrd="0" presId="urn:microsoft.com/office/officeart/2016/7/layout/RepeatingBendingProcessNew"/>
    <dgm:cxn modelId="{D7ACBB3D-B9C6-4E5A-B1EB-0250A3FB1D5F}" type="presOf" srcId="{50B9589E-63B8-41C1-837F-6F40C1227263}" destId="{1F4D08B3-9BC3-46A4-9BE6-3A8C9769283D}" srcOrd="1" destOrd="0" presId="urn:microsoft.com/office/officeart/2016/7/layout/RepeatingBendingProcessNew"/>
    <dgm:cxn modelId="{17670E3F-0830-4B39-8A29-183CC5341B45}" type="presOf" srcId="{4893B2B2-9F7D-475B-8D46-19A9D7B48F3C}" destId="{03A2F8F5-A0AA-45BA-9E15-B90BF318A075}" srcOrd="0" destOrd="0" presId="urn:microsoft.com/office/officeart/2016/7/layout/RepeatingBendingProcessNew"/>
    <dgm:cxn modelId="{32B2695C-F7E8-434D-9456-F635857EA309}" type="presOf" srcId="{8F1F47CC-AC2B-4074-836D-EB1D3EAB0AA4}" destId="{E88172BA-B8C6-408D-8D28-8C213329F19E}" srcOrd="0" destOrd="0" presId="urn:microsoft.com/office/officeart/2016/7/layout/RepeatingBendingProcessNew"/>
    <dgm:cxn modelId="{68DAAC5D-8D3C-427F-BC8D-34FFE4BD76B1}" type="presOf" srcId="{2EEEC847-0279-4666-8C7C-9D7D622F1572}" destId="{21E1C966-C4B7-459C-AD6F-D7E869EAE13B}" srcOrd="0" destOrd="0" presId="urn:microsoft.com/office/officeart/2016/7/layout/RepeatingBendingProcessNew"/>
    <dgm:cxn modelId="{EEA3DF5F-C401-45F5-BE19-CED618BFBB7A}" srcId="{881A9148-9F2D-4293-AF52-06F484CF435D}" destId="{C9888674-F1AF-4759-98B6-F629F8C44988}" srcOrd="19" destOrd="0" parTransId="{10573849-70E4-433F-81A4-5B16B8588047}" sibTransId="{AD25C250-32DA-44B0-B93B-90D89ED5ED83}"/>
    <dgm:cxn modelId="{EE613560-3888-4795-98DC-E1121BB0D2A3}" type="presOf" srcId="{881A9148-9F2D-4293-AF52-06F484CF435D}" destId="{482BFDC2-069C-4EFC-A002-F1D26E6DB2DE}" srcOrd="0" destOrd="0" presId="urn:microsoft.com/office/officeart/2016/7/layout/RepeatingBendingProcessNew"/>
    <dgm:cxn modelId="{74DE7C60-B676-45BD-A08C-45F706585276}" srcId="{881A9148-9F2D-4293-AF52-06F484CF435D}" destId="{47A00CAC-3A41-4A19-8BD0-A714B336F971}" srcOrd="9" destOrd="0" parTransId="{26CBA977-4F0F-4C91-BFF6-171EE282779E}" sibTransId="{EA799EAA-2C3C-4EA0-AA87-5B4D544B3036}"/>
    <dgm:cxn modelId="{B2F73061-F8E5-4519-8415-9B671B471DC7}" type="presOf" srcId="{37D5729E-0EC8-4B82-9C53-CF69AFC3DF82}" destId="{FD5E9F3E-682C-41FF-B3BE-D85CE859CAB2}" srcOrd="0" destOrd="0" presId="urn:microsoft.com/office/officeart/2016/7/layout/RepeatingBendingProcessNew"/>
    <dgm:cxn modelId="{F51D6F42-EC0C-43F3-8EBF-1831B4F5C754}" srcId="{881A9148-9F2D-4293-AF52-06F484CF435D}" destId="{A19EE8FF-3150-4B07-9AAF-1E3E2A00EA88}" srcOrd="17" destOrd="0" parTransId="{3B0A687E-4638-4DBF-9C69-148BEF47FA6F}" sibTransId="{CDB4E97F-B105-4716-B4EA-6A6D559A2678}"/>
    <dgm:cxn modelId="{49C66866-7661-4EB6-98E8-EECAADD736D3}" type="presOf" srcId="{97F35269-5A4E-4DAF-B308-FF5B9A24AACB}" destId="{BCD40F34-9CAB-4613-99A1-90647291C340}" srcOrd="0" destOrd="0" presId="urn:microsoft.com/office/officeart/2016/7/layout/RepeatingBendingProcessNew"/>
    <dgm:cxn modelId="{C3CB7E46-92F3-48A3-88B9-E673F6F60F82}" srcId="{881A9148-9F2D-4293-AF52-06F484CF435D}" destId="{EBF9B579-DE07-4CE0-89EC-6A34875A8A78}" srcOrd="8" destOrd="0" parTransId="{BDC6B515-D695-40FB-BC37-E22451FF7409}" sibTransId="{8F1F47CC-AC2B-4074-836D-EB1D3EAB0AA4}"/>
    <dgm:cxn modelId="{A7863468-5F79-48C3-925F-11F790CA308A}" srcId="{881A9148-9F2D-4293-AF52-06F484CF435D}" destId="{DEFCA547-4DB9-4AAF-8F19-CA25C3628A4F}" srcOrd="5" destOrd="0" parTransId="{4D3D0801-D9E6-4045-AD7A-CFA977379C83}" sibTransId="{92892481-84A4-4B7A-B531-001AA044535E}"/>
    <dgm:cxn modelId="{7FFD5B68-B74C-4E83-A71F-4C2643854F60}" srcId="{881A9148-9F2D-4293-AF52-06F484CF435D}" destId="{04450A27-485B-4BD1-B843-7645715047A1}" srcOrd="12" destOrd="0" parTransId="{58EFA5F5-B2FB-45A8-B482-AE8244E470CD}" sibTransId="{2EEEC847-0279-4666-8C7C-9D7D622F1572}"/>
    <dgm:cxn modelId="{87C77049-2E14-48BC-9BF0-7414DDF723FE}" type="presOf" srcId="{550113CB-B64C-4C54-87A2-1CBBFA544B07}" destId="{D7C49DC7-4BE4-4C9A-A685-FC1A7E682D3C}" srcOrd="1" destOrd="0" presId="urn:microsoft.com/office/officeart/2016/7/layout/RepeatingBendingProcessNew"/>
    <dgm:cxn modelId="{2E45CF49-8189-4CBF-81E9-B7CDFB513E44}" type="presOf" srcId="{8F1F47CC-AC2B-4074-836D-EB1D3EAB0AA4}" destId="{44202E73-3F01-47CB-B979-3FA3101D954B}" srcOrd="1" destOrd="0" presId="urn:microsoft.com/office/officeart/2016/7/layout/RepeatingBendingProcessNew"/>
    <dgm:cxn modelId="{8A349B4A-0E13-4E84-AE40-39873D9E4550}" srcId="{881A9148-9F2D-4293-AF52-06F484CF435D}" destId="{B5175405-7679-4EFB-9037-2B671F062981}" srcOrd="18" destOrd="0" parTransId="{94ABCF15-FF81-4054-965B-4C900173AC5D}" sibTransId="{E84A821D-F58B-40C3-AF6F-4E277AB3FC18}"/>
    <dgm:cxn modelId="{D951274B-3D96-4735-8C51-3E18AC3101EB}" type="presOf" srcId="{550113CB-B64C-4C54-87A2-1CBBFA544B07}" destId="{051D6B53-F178-42D8-AE0B-4E00BAD944D2}" srcOrd="0" destOrd="0" presId="urn:microsoft.com/office/officeart/2016/7/layout/RepeatingBendingProcessNew"/>
    <dgm:cxn modelId="{F70A724F-6FF0-48FB-97EF-7F264BC3D386}" type="presOf" srcId="{E7F77034-81F8-414B-9F6B-71F6CD061FB4}" destId="{B7D9B90E-2771-4E2E-A1BA-F3F22D7630C6}" srcOrd="0" destOrd="0" presId="urn:microsoft.com/office/officeart/2016/7/layout/RepeatingBendingProcessNew"/>
    <dgm:cxn modelId="{69498F52-256B-4C60-B7CC-0AD7F32C75B2}" type="presOf" srcId="{2E5D8F82-5726-46CA-8B4E-941E2A2B4921}" destId="{AE2B1495-27B7-43FC-83B7-090D85B49EED}" srcOrd="0" destOrd="0" presId="urn:microsoft.com/office/officeart/2016/7/layout/RepeatingBendingProcessNew"/>
    <dgm:cxn modelId="{07601053-E6DE-48CC-8E72-1378D0993AE8}" type="presOf" srcId="{B5175405-7679-4EFB-9037-2B671F062981}" destId="{C1E16BE3-7ABD-452D-95B7-F784BA8C419B}" srcOrd="0" destOrd="0" presId="urn:microsoft.com/office/officeart/2016/7/layout/RepeatingBendingProcessNew"/>
    <dgm:cxn modelId="{265ED574-8C5A-4826-8318-34731972AFD3}" type="presOf" srcId="{EA799EAA-2C3C-4EA0-AA87-5B4D544B3036}" destId="{C40D16A7-89E9-4254-A77B-3C4C8BD50F01}" srcOrd="1" destOrd="0" presId="urn:microsoft.com/office/officeart/2016/7/layout/RepeatingBendingProcessNew"/>
    <dgm:cxn modelId="{1224EF77-50B5-4A6A-82AB-064F8589376A}" type="presOf" srcId="{F4C69C07-3E50-45CB-A006-735BC71119C1}" destId="{6B000A1C-B90D-45FC-819C-5AA143CD0C44}" srcOrd="0" destOrd="0" presId="urn:microsoft.com/office/officeart/2016/7/layout/RepeatingBendingProcessNew"/>
    <dgm:cxn modelId="{03D90579-3F9E-4E57-97C6-5271AD7724BC}" type="presOf" srcId="{6F5728C8-22B3-4931-AEC0-1A07528EF360}" destId="{CB04264F-9844-4767-8AE2-36EB461FF5F2}" srcOrd="1" destOrd="0" presId="urn:microsoft.com/office/officeart/2016/7/layout/RepeatingBendingProcessNew"/>
    <dgm:cxn modelId="{C1331559-6A64-46D1-9D14-BDAA0F2C1912}" type="presOf" srcId="{A849B3D6-A2ED-490F-A2A1-CB170F2B4510}" destId="{14B156C6-EF6B-419B-ADC6-C2DD6C460635}" srcOrd="1" destOrd="0" presId="urn:microsoft.com/office/officeart/2016/7/layout/RepeatingBendingProcessNew"/>
    <dgm:cxn modelId="{5CB00082-B1A4-4867-9E63-FFAA04EB0025}" srcId="{881A9148-9F2D-4293-AF52-06F484CF435D}" destId="{4CE0AB29-ECB6-43F0-B02D-FB872BB16F81}" srcOrd="16" destOrd="0" parTransId="{390CDDA1-2F13-410D-8B6E-A051BB98F08A}" sibTransId="{2E5D8F82-5726-46CA-8B4E-941E2A2B4921}"/>
    <dgm:cxn modelId="{764B7F83-F8EF-4565-A06E-C229CFA3BFE5}" type="presOf" srcId="{99A268BD-CD89-4462-9EE8-E7F6D46EB9DD}" destId="{3BAFB2EE-97CE-4C35-B136-8D2E672D663A}" srcOrd="1" destOrd="0" presId="urn:microsoft.com/office/officeart/2016/7/layout/RepeatingBendingProcessNew"/>
    <dgm:cxn modelId="{A7119B88-A983-47F8-947D-9462AE3F88AA}" type="presOf" srcId="{3B62EB93-AC6B-4C2E-A561-75814CDDDFA8}" destId="{3B2A737F-6BD8-4DC1-AF98-E16671C09D53}" srcOrd="1" destOrd="0" presId="urn:microsoft.com/office/officeart/2016/7/layout/RepeatingBendingProcessNew"/>
    <dgm:cxn modelId="{26B11E8D-6F2B-45BB-9953-C6BBE9E9B103}" type="presOf" srcId="{E84A821D-F58B-40C3-AF6F-4E277AB3FC18}" destId="{B70BDCA0-887B-414B-BCDD-D511C834B8D4}" srcOrd="1" destOrd="0" presId="urn:microsoft.com/office/officeart/2016/7/layout/RepeatingBendingProcessNew"/>
    <dgm:cxn modelId="{6A0CBD8E-04A3-4119-8623-63274126FC21}" srcId="{881A9148-9F2D-4293-AF52-06F484CF435D}" destId="{39AD6F7B-5044-496B-9650-2D105E5B4923}" srcOrd="6" destOrd="0" parTransId="{CA4A1F48-B6B7-44E2-86C9-9CC582271B38}" sibTransId="{550113CB-B64C-4C54-87A2-1CBBFA544B07}"/>
    <dgm:cxn modelId="{9EB73792-1359-4161-B611-44940695B40C}" srcId="{881A9148-9F2D-4293-AF52-06F484CF435D}" destId="{4646724F-CD21-4639-B303-748D7D2795BF}" srcOrd="13" destOrd="0" parTransId="{0728ABAE-4D4B-4D11-A060-AE954F111219}" sibTransId="{A849B3D6-A2ED-490F-A2A1-CB170F2B4510}"/>
    <dgm:cxn modelId="{10238F96-12BC-49BE-9D9F-A1B8C3D28805}" type="presOf" srcId="{EBF9B579-DE07-4CE0-89EC-6A34875A8A78}" destId="{58F6E719-5EF3-43AB-A697-B42E3A03CD5B}" srcOrd="0" destOrd="0" presId="urn:microsoft.com/office/officeart/2016/7/layout/RepeatingBendingProcessNew"/>
    <dgm:cxn modelId="{42E48198-C8D3-4B72-84D4-70CD3CA863F3}" type="presOf" srcId="{2EEEC847-0279-4666-8C7C-9D7D622F1572}" destId="{00C09ECC-1A7A-450F-BCF5-B16C5958C259}" srcOrd="1" destOrd="0" presId="urn:microsoft.com/office/officeart/2016/7/layout/RepeatingBendingProcessNew"/>
    <dgm:cxn modelId="{1B807699-A577-450D-95DB-7A61502B5A12}" type="presOf" srcId="{4F926F1C-C986-438F-8CBB-60AA33A67E5F}" destId="{77633EF8-F25C-4562-9142-81850E759AA0}" srcOrd="0" destOrd="0" presId="urn:microsoft.com/office/officeart/2016/7/layout/RepeatingBendingProcessNew"/>
    <dgm:cxn modelId="{4E6C1F9C-3984-4550-9EB4-0D6125DDB8DB}" srcId="{881A9148-9F2D-4293-AF52-06F484CF435D}" destId="{A75B8993-ADE4-4AE1-A1C4-E9F9D2D5A4C1}" srcOrd="3" destOrd="0" parTransId="{89BF8074-092F-41E9-880D-8A142414CB50}" sibTransId="{F7DE2E19-3C0F-4911-B5E8-C70D2C621B50}"/>
    <dgm:cxn modelId="{3A48889C-8FDD-4973-8F15-A26BDA9C34A5}" type="presOf" srcId="{EA799EAA-2C3C-4EA0-AA87-5B4D544B3036}" destId="{7E4D79A4-DAEF-47A1-8EB8-E62B58F96BD0}" srcOrd="0" destOrd="0" presId="urn:microsoft.com/office/officeart/2016/7/layout/RepeatingBendingProcessNew"/>
    <dgm:cxn modelId="{BB9408A4-3989-438F-AD07-F8848871B4ED}" type="presOf" srcId="{8E12ABFC-93A1-482F-8738-F37C87F52808}" destId="{C58AF0FA-CADF-43B0-8388-2BE5B7C2A114}" srcOrd="1" destOrd="0" presId="urn:microsoft.com/office/officeart/2016/7/layout/RepeatingBendingProcessNew"/>
    <dgm:cxn modelId="{82CA27A6-8CD4-4AAD-B57F-C8621DB328CA}" type="presOf" srcId="{C9888674-F1AF-4759-98B6-F629F8C44988}" destId="{7E643C16-A56A-470A-98CB-77DA2E4F9598}" srcOrd="0" destOrd="0" presId="urn:microsoft.com/office/officeart/2016/7/layout/RepeatingBendingProcessNew"/>
    <dgm:cxn modelId="{0CA684AE-27D3-4824-AD67-9C103F777996}" type="presOf" srcId="{AD25C250-32DA-44B0-B93B-90D89ED5ED83}" destId="{21F489C1-0B27-4DEA-B2A2-326FDAB4A492}" srcOrd="1" destOrd="0" presId="urn:microsoft.com/office/officeart/2016/7/layout/RepeatingBendingProcessNew"/>
    <dgm:cxn modelId="{A53C1FAF-164C-4671-9720-7461FDB1F7C5}" type="presOf" srcId="{04450A27-485B-4BD1-B843-7645715047A1}" destId="{0ED6B8A4-7FA5-409D-B137-FB2DD82A00D0}" srcOrd="0" destOrd="0" presId="urn:microsoft.com/office/officeart/2016/7/layout/RepeatingBendingProcessNew"/>
    <dgm:cxn modelId="{895FC7B0-EA8C-428B-8DC4-8017AEEC243F}" srcId="{881A9148-9F2D-4293-AF52-06F484CF435D}" destId="{EAE29C07-27A6-4B84-8976-8EA50E375C8E}" srcOrd="4" destOrd="0" parTransId="{5C1EAD28-3571-4FE1-94BA-48ED5B6A1442}" sibTransId="{879AF221-D8FE-4F37-BE7C-DBC5EDB72856}"/>
    <dgm:cxn modelId="{580C03B6-344E-4EFB-917C-8747714594FF}" srcId="{881A9148-9F2D-4293-AF52-06F484CF435D}" destId="{2DC4407C-AD8D-4042-A20B-D7539B00C56A}" srcOrd="10" destOrd="0" parTransId="{1F503CFC-B77E-4544-9C55-E0350D8917A2}" sibTransId="{F5B5D6DA-0A34-4726-A1A7-B74EADC5374D}"/>
    <dgm:cxn modelId="{E02B05BE-70D1-4233-8DB1-F62DC1979198}" srcId="{881A9148-9F2D-4293-AF52-06F484CF435D}" destId="{C191235F-5769-4F62-845F-E673EE250203}" srcOrd="11" destOrd="0" parTransId="{0F90CE8B-0FA7-402C-A85C-5D61FDEE73A6}" sibTransId="{8E12ABFC-93A1-482F-8738-F37C87F52808}"/>
    <dgm:cxn modelId="{46D994BF-4FA9-4EC6-AAEB-F484ABE489A9}" type="presOf" srcId="{6F5728C8-22B3-4931-AEC0-1A07528EF360}" destId="{BDC4F582-2B56-4C53-B1EA-554904F603DC}" srcOrd="0" destOrd="0" presId="urn:microsoft.com/office/officeart/2016/7/layout/RepeatingBendingProcessNew"/>
    <dgm:cxn modelId="{9612DEC4-85C8-41A7-8C28-E0BCF339EE1D}" type="presOf" srcId="{77995C05-C570-4ADA-8ACC-ECFC36DF4950}" destId="{693A2A77-2E6C-4CCA-8757-3C00C3E52D3E}" srcOrd="0" destOrd="0" presId="urn:microsoft.com/office/officeart/2016/7/layout/RepeatingBendingProcessNew"/>
    <dgm:cxn modelId="{C73E84C8-E31B-4B16-A19A-E9991FA0FD3A}" type="presOf" srcId="{A75B8993-ADE4-4AE1-A1C4-E9F9D2D5A4C1}" destId="{2FC6A763-2CDB-4CEB-B702-F91120A46CA1}" srcOrd="0" destOrd="0" presId="urn:microsoft.com/office/officeart/2016/7/layout/RepeatingBendingProcessNew"/>
    <dgm:cxn modelId="{FB5C0FCB-FABC-48CB-A083-A7252E8A0D2C}" type="presOf" srcId="{47A00CAC-3A41-4A19-8BD0-A714B336F971}" destId="{F39738A8-F09B-402E-B12F-8B0EBB065AFA}" srcOrd="0" destOrd="0" presId="urn:microsoft.com/office/officeart/2016/7/layout/RepeatingBendingProcessNew"/>
    <dgm:cxn modelId="{362A68D9-BBDD-4902-ADDC-BDB002DC8971}" type="presOf" srcId="{92892481-84A4-4B7A-B531-001AA044535E}" destId="{C054AA5B-1219-4140-A527-F1A28A171F2B}" srcOrd="0" destOrd="0" presId="urn:microsoft.com/office/officeart/2016/7/layout/RepeatingBendingProcessNew"/>
    <dgm:cxn modelId="{A654FBDC-AB52-40D2-B58A-AF115FBD73F0}" type="presOf" srcId="{F5B5D6DA-0A34-4726-A1A7-B74EADC5374D}" destId="{D559EBE5-7D3E-4F86-9CE4-F91D43CDA169}" srcOrd="1" destOrd="0" presId="urn:microsoft.com/office/officeart/2016/7/layout/RepeatingBendingProcessNew"/>
    <dgm:cxn modelId="{5B8A9FE3-E29B-4C0F-879B-E58DC66E6E47}" srcId="{881A9148-9F2D-4293-AF52-06F484CF435D}" destId="{4F926F1C-C986-438F-8CBB-60AA33A67E5F}" srcOrd="14" destOrd="0" parTransId="{CE79E4AD-385C-4B9D-8D12-C1EC26D4FF94}" sibTransId="{6F5728C8-22B3-4931-AEC0-1A07528EF360}"/>
    <dgm:cxn modelId="{021B8BE5-08FE-4A85-ADFB-C3F026FBA13F}" srcId="{881A9148-9F2D-4293-AF52-06F484CF435D}" destId="{361BFAD0-FB53-4685-B843-0F017254EC66}" srcOrd="2" destOrd="0" parTransId="{FE95E95E-7810-410F-8E71-CA12470A61E7}" sibTransId="{99A268BD-CD89-4462-9EE8-E7F6D46EB9DD}"/>
    <dgm:cxn modelId="{5B5177E8-CE0B-4554-8688-9038F9560A5C}" srcId="{881A9148-9F2D-4293-AF52-06F484CF435D}" destId="{97F35269-5A4E-4DAF-B308-FF5B9A24AACB}" srcOrd="15" destOrd="0" parTransId="{C8B79B19-9F18-4718-BF8B-61FF6535C387}" sibTransId="{F4C69C07-3E50-45CB-A006-735BC71119C1}"/>
    <dgm:cxn modelId="{1C968DE8-F44A-4B4E-9718-89DE1C471587}" type="presOf" srcId="{D4AE010C-5038-49F3-827B-601B1E473FC4}" destId="{6F93C940-AB29-4700-A82C-C56FA6108A0D}" srcOrd="0" destOrd="0" presId="urn:microsoft.com/office/officeart/2016/7/layout/RepeatingBendingProcessNew"/>
    <dgm:cxn modelId="{87C2C8EB-14D0-4AA1-907E-141C15D11638}" type="presOf" srcId="{39AD6F7B-5044-496B-9650-2D105E5B4923}" destId="{FABDA7EC-B5E3-4AFC-A4DB-0A5344BCD282}" srcOrd="0" destOrd="0" presId="urn:microsoft.com/office/officeart/2016/7/layout/RepeatingBendingProcessNew"/>
    <dgm:cxn modelId="{3BB0CBEB-32A4-4D90-92FD-A77D8269942B}" type="presOf" srcId="{DEFCA547-4DB9-4AAF-8F19-CA25C3628A4F}" destId="{EBB832DD-6476-4EB5-8E22-9D9371CB9780}" srcOrd="0" destOrd="0" presId="urn:microsoft.com/office/officeart/2016/7/layout/RepeatingBendingProcessNew"/>
    <dgm:cxn modelId="{B93937FA-D40C-4702-A06B-E8D1D246671C}" type="presOf" srcId="{E84A821D-F58B-40C3-AF6F-4E277AB3FC18}" destId="{EF76C1A8-6A6E-41A1-8A5C-107D7CA9E5A1}" srcOrd="0" destOrd="0" presId="urn:microsoft.com/office/officeart/2016/7/layout/RepeatingBendingProcessNew"/>
    <dgm:cxn modelId="{1A20B2FA-1A8B-4B1C-8B24-87CC7CEE62FC}" type="presOf" srcId="{C191235F-5769-4F62-845F-E673EE250203}" destId="{B76FA6A7-1CE4-4D3F-BF8F-E47761A4A2C6}" srcOrd="0" destOrd="0" presId="urn:microsoft.com/office/officeart/2016/7/layout/RepeatingBendingProcessNew"/>
    <dgm:cxn modelId="{3980C9FB-F77F-4FA0-87CC-94D0959E34B0}" type="presOf" srcId="{E7F77034-81F8-414B-9F6B-71F6CD061FB4}" destId="{A8E9925B-C172-42F6-BB8D-4A9FA51D6D2E}" srcOrd="1" destOrd="0" presId="urn:microsoft.com/office/officeart/2016/7/layout/RepeatingBendingProcessNew"/>
    <dgm:cxn modelId="{905E9BFC-7291-4DFD-86F7-061CA1539208}" type="presOf" srcId="{EAE29C07-27A6-4B84-8976-8EA50E375C8E}" destId="{9C1A3C38-30BC-4886-8281-18B4933DD8FF}" srcOrd="0" destOrd="0" presId="urn:microsoft.com/office/officeart/2016/7/layout/RepeatingBendingProcessNew"/>
    <dgm:cxn modelId="{CDFFC5FF-86E0-4999-B808-76520CCF931B}" srcId="{881A9148-9F2D-4293-AF52-06F484CF435D}" destId="{D4AE010C-5038-49F3-827B-601B1E473FC4}" srcOrd="7" destOrd="0" parTransId="{3FB30409-D5CE-4A80-A6AB-BA539D93AFD9}" sibTransId="{3B62EB93-AC6B-4C2E-A561-75814CDDDFA8}"/>
    <dgm:cxn modelId="{3E7BC1BD-98B1-4CC7-8995-691DA045F057}" type="presParOf" srcId="{482BFDC2-069C-4EFC-A002-F1D26E6DB2DE}" destId="{FD5E9F3E-682C-41FF-B3BE-D85CE859CAB2}" srcOrd="0" destOrd="0" presId="urn:microsoft.com/office/officeart/2016/7/layout/RepeatingBendingProcessNew"/>
    <dgm:cxn modelId="{14B0E07C-084A-494B-B90A-7C150CF99269}" type="presParOf" srcId="{482BFDC2-069C-4EFC-A002-F1D26E6DB2DE}" destId="{C2988939-BB2F-4F74-9F08-31B0A5726AF3}" srcOrd="1" destOrd="0" presId="urn:microsoft.com/office/officeart/2016/7/layout/RepeatingBendingProcessNew"/>
    <dgm:cxn modelId="{6BA19D92-8342-47DF-94BD-9530DB1607A7}" type="presParOf" srcId="{C2988939-BB2F-4F74-9F08-31B0A5726AF3}" destId="{1F4D08B3-9BC3-46A4-9BE6-3A8C9769283D}" srcOrd="0" destOrd="0" presId="urn:microsoft.com/office/officeart/2016/7/layout/RepeatingBendingProcessNew"/>
    <dgm:cxn modelId="{748E0758-36DF-4262-8112-ED372F59A2BF}" type="presParOf" srcId="{482BFDC2-069C-4EFC-A002-F1D26E6DB2DE}" destId="{693A2A77-2E6C-4CCA-8757-3C00C3E52D3E}" srcOrd="2" destOrd="0" presId="urn:microsoft.com/office/officeart/2016/7/layout/RepeatingBendingProcessNew"/>
    <dgm:cxn modelId="{B7367E9B-35EA-47CB-AA1A-4F493F5F5868}" type="presParOf" srcId="{482BFDC2-069C-4EFC-A002-F1D26E6DB2DE}" destId="{B7D9B90E-2771-4E2E-A1BA-F3F22D7630C6}" srcOrd="3" destOrd="0" presId="urn:microsoft.com/office/officeart/2016/7/layout/RepeatingBendingProcessNew"/>
    <dgm:cxn modelId="{95CF7FB2-9CDF-4DA9-BB5F-AD2F1089DFE1}" type="presParOf" srcId="{B7D9B90E-2771-4E2E-A1BA-F3F22D7630C6}" destId="{A8E9925B-C172-42F6-BB8D-4A9FA51D6D2E}" srcOrd="0" destOrd="0" presId="urn:microsoft.com/office/officeart/2016/7/layout/RepeatingBendingProcessNew"/>
    <dgm:cxn modelId="{90CF8D58-DB57-40EE-B0B9-9344D6AAB066}" type="presParOf" srcId="{482BFDC2-069C-4EFC-A002-F1D26E6DB2DE}" destId="{AD121A0F-EE8C-41BB-8BA9-AEF7F8D6B1E7}" srcOrd="4" destOrd="0" presId="urn:microsoft.com/office/officeart/2016/7/layout/RepeatingBendingProcessNew"/>
    <dgm:cxn modelId="{261AA0A5-F932-4193-8DC4-20C0143136B8}" type="presParOf" srcId="{482BFDC2-069C-4EFC-A002-F1D26E6DB2DE}" destId="{AB387D90-F425-48C9-AA3C-00468D030816}" srcOrd="5" destOrd="0" presId="urn:microsoft.com/office/officeart/2016/7/layout/RepeatingBendingProcessNew"/>
    <dgm:cxn modelId="{36C8A722-6A43-470B-BA3B-4012FB4A5173}" type="presParOf" srcId="{AB387D90-F425-48C9-AA3C-00468D030816}" destId="{3BAFB2EE-97CE-4C35-B136-8D2E672D663A}" srcOrd="0" destOrd="0" presId="urn:microsoft.com/office/officeart/2016/7/layout/RepeatingBendingProcessNew"/>
    <dgm:cxn modelId="{CBB5F094-D1A5-4730-BFAB-C7A482E73BF5}" type="presParOf" srcId="{482BFDC2-069C-4EFC-A002-F1D26E6DB2DE}" destId="{2FC6A763-2CDB-4CEB-B702-F91120A46CA1}" srcOrd="6" destOrd="0" presId="urn:microsoft.com/office/officeart/2016/7/layout/RepeatingBendingProcessNew"/>
    <dgm:cxn modelId="{71138632-E83F-4FBB-8E64-77E948B293B1}" type="presParOf" srcId="{482BFDC2-069C-4EFC-A002-F1D26E6DB2DE}" destId="{8FC23B1D-7148-4BAE-B8B4-0C77306ECF89}" srcOrd="7" destOrd="0" presId="urn:microsoft.com/office/officeart/2016/7/layout/RepeatingBendingProcessNew"/>
    <dgm:cxn modelId="{05475607-2833-4530-BBA4-EB065AA964A5}" type="presParOf" srcId="{8FC23B1D-7148-4BAE-B8B4-0C77306ECF89}" destId="{BDD32547-AE6B-46A6-A477-BACE68338148}" srcOrd="0" destOrd="0" presId="urn:microsoft.com/office/officeart/2016/7/layout/RepeatingBendingProcessNew"/>
    <dgm:cxn modelId="{C466CB72-6DDA-4DF1-8841-135E49C8E574}" type="presParOf" srcId="{482BFDC2-069C-4EFC-A002-F1D26E6DB2DE}" destId="{9C1A3C38-30BC-4886-8281-18B4933DD8FF}" srcOrd="8" destOrd="0" presId="urn:microsoft.com/office/officeart/2016/7/layout/RepeatingBendingProcessNew"/>
    <dgm:cxn modelId="{A5FB4584-2217-4A7B-A567-D11716832F84}" type="presParOf" srcId="{482BFDC2-069C-4EFC-A002-F1D26E6DB2DE}" destId="{FC686244-2D8C-4D37-9813-C9BA41741292}" srcOrd="9" destOrd="0" presId="urn:microsoft.com/office/officeart/2016/7/layout/RepeatingBendingProcessNew"/>
    <dgm:cxn modelId="{C21E436B-1D9B-4A03-95C4-13F21BDADF96}" type="presParOf" srcId="{FC686244-2D8C-4D37-9813-C9BA41741292}" destId="{08362C37-C65A-4DA2-9FAB-446590D2E31A}" srcOrd="0" destOrd="0" presId="urn:microsoft.com/office/officeart/2016/7/layout/RepeatingBendingProcessNew"/>
    <dgm:cxn modelId="{EB960EDC-0A9F-49A0-9D77-313B11103513}" type="presParOf" srcId="{482BFDC2-069C-4EFC-A002-F1D26E6DB2DE}" destId="{EBB832DD-6476-4EB5-8E22-9D9371CB9780}" srcOrd="10" destOrd="0" presId="urn:microsoft.com/office/officeart/2016/7/layout/RepeatingBendingProcessNew"/>
    <dgm:cxn modelId="{373FE9DA-0732-443C-A981-D5EF2A5B0033}" type="presParOf" srcId="{482BFDC2-069C-4EFC-A002-F1D26E6DB2DE}" destId="{C054AA5B-1219-4140-A527-F1A28A171F2B}" srcOrd="11" destOrd="0" presId="urn:microsoft.com/office/officeart/2016/7/layout/RepeatingBendingProcessNew"/>
    <dgm:cxn modelId="{A6EEDF23-C2A0-4BC7-BDDA-58BD19D35A08}" type="presParOf" srcId="{C054AA5B-1219-4140-A527-F1A28A171F2B}" destId="{DA985A6B-BE3B-46F5-94F5-BF5187117FD8}" srcOrd="0" destOrd="0" presId="urn:microsoft.com/office/officeart/2016/7/layout/RepeatingBendingProcessNew"/>
    <dgm:cxn modelId="{041301AB-DEC9-4F8C-BE67-E2F8EBBE2FC8}" type="presParOf" srcId="{482BFDC2-069C-4EFC-A002-F1D26E6DB2DE}" destId="{FABDA7EC-B5E3-4AFC-A4DB-0A5344BCD282}" srcOrd="12" destOrd="0" presId="urn:microsoft.com/office/officeart/2016/7/layout/RepeatingBendingProcessNew"/>
    <dgm:cxn modelId="{04CFBBBE-6A1F-4BF1-91B7-1282AA84DE21}" type="presParOf" srcId="{482BFDC2-069C-4EFC-A002-F1D26E6DB2DE}" destId="{051D6B53-F178-42D8-AE0B-4E00BAD944D2}" srcOrd="13" destOrd="0" presId="urn:microsoft.com/office/officeart/2016/7/layout/RepeatingBendingProcessNew"/>
    <dgm:cxn modelId="{A265EDAC-8E20-453C-9D10-A9864EDE6F20}" type="presParOf" srcId="{051D6B53-F178-42D8-AE0B-4E00BAD944D2}" destId="{D7C49DC7-4BE4-4C9A-A685-FC1A7E682D3C}" srcOrd="0" destOrd="0" presId="urn:microsoft.com/office/officeart/2016/7/layout/RepeatingBendingProcessNew"/>
    <dgm:cxn modelId="{79AA405B-B22D-4369-B0F6-96234C84D20A}" type="presParOf" srcId="{482BFDC2-069C-4EFC-A002-F1D26E6DB2DE}" destId="{6F93C940-AB29-4700-A82C-C56FA6108A0D}" srcOrd="14" destOrd="0" presId="urn:microsoft.com/office/officeart/2016/7/layout/RepeatingBendingProcessNew"/>
    <dgm:cxn modelId="{D8FAC6A0-493C-49F6-8FE2-7F6C9F53EB40}" type="presParOf" srcId="{482BFDC2-069C-4EFC-A002-F1D26E6DB2DE}" destId="{1187087D-5C67-4971-B961-778B008609C7}" srcOrd="15" destOrd="0" presId="urn:microsoft.com/office/officeart/2016/7/layout/RepeatingBendingProcessNew"/>
    <dgm:cxn modelId="{609E832A-228C-4ADE-A785-2742500A362D}" type="presParOf" srcId="{1187087D-5C67-4971-B961-778B008609C7}" destId="{3B2A737F-6BD8-4DC1-AF98-E16671C09D53}" srcOrd="0" destOrd="0" presId="urn:microsoft.com/office/officeart/2016/7/layout/RepeatingBendingProcessNew"/>
    <dgm:cxn modelId="{7A11C496-F4C9-4AAB-AC86-36F88F612E4A}" type="presParOf" srcId="{482BFDC2-069C-4EFC-A002-F1D26E6DB2DE}" destId="{58F6E719-5EF3-43AB-A697-B42E3A03CD5B}" srcOrd="16" destOrd="0" presId="urn:microsoft.com/office/officeart/2016/7/layout/RepeatingBendingProcessNew"/>
    <dgm:cxn modelId="{E8630173-AE71-4BF3-A004-E74D65091EF5}" type="presParOf" srcId="{482BFDC2-069C-4EFC-A002-F1D26E6DB2DE}" destId="{E88172BA-B8C6-408D-8D28-8C213329F19E}" srcOrd="17" destOrd="0" presId="urn:microsoft.com/office/officeart/2016/7/layout/RepeatingBendingProcessNew"/>
    <dgm:cxn modelId="{83A1FF90-E8FF-4C2A-8F08-E466D9CB0A9A}" type="presParOf" srcId="{E88172BA-B8C6-408D-8D28-8C213329F19E}" destId="{44202E73-3F01-47CB-B979-3FA3101D954B}" srcOrd="0" destOrd="0" presId="urn:microsoft.com/office/officeart/2016/7/layout/RepeatingBendingProcessNew"/>
    <dgm:cxn modelId="{19A28E4A-AC4D-4720-9747-0BB6F122C4A5}" type="presParOf" srcId="{482BFDC2-069C-4EFC-A002-F1D26E6DB2DE}" destId="{F39738A8-F09B-402E-B12F-8B0EBB065AFA}" srcOrd="18" destOrd="0" presId="urn:microsoft.com/office/officeart/2016/7/layout/RepeatingBendingProcessNew"/>
    <dgm:cxn modelId="{2F965937-6EB1-4564-8CF6-2230C84961FB}" type="presParOf" srcId="{482BFDC2-069C-4EFC-A002-F1D26E6DB2DE}" destId="{7E4D79A4-DAEF-47A1-8EB8-E62B58F96BD0}" srcOrd="19" destOrd="0" presId="urn:microsoft.com/office/officeart/2016/7/layout/RepeatingBendingProcessNew"/>
    <dgm:cxn modelId="{AFC9F038-8A05-409C-90E1-CA0E79965E9E}" type="presParOf" srcId="{7E4D79A4-DAEF-47A1-8EB8-E62B58F96BD0}" destId="{C40D16A7-89E9-4254-A77B-3C4C8BD50F01}" srcOrd="0" destOrd="0" presId="urn:microsoft.com/office/officeart/2016/7/layout/RepeatingBendingProcessNew"/>
    <dgm:cxn modelId="{B7C8A19F-80EE-4627-8A65-69637B723AD8}" type="presParOf" srcId="{482BFDC2-069C-4EFC-A002-F1D26E6DB2DE}" destId="{B1D92BBB-995A-4EBA-A2F3-9A330CF2D129}" srcOrd="20" destOrd="0" presId="urn:microsoft.com/office/officeart/2016/7/layout/RepeatingBendingProcessNew"/>
    <dgm:cxn modelId="{0614108A-C6EE-45CE-A2EE-D3D7356FAB14}" type="presParOf" srcId="{482BFDC2-069C-4EFC-A002-F1D26E6DB2DE}" destId="{26468D2F-29EE-4863-8085-DB844DD7692D}" srcOrd="21" destOrd="0" presId="urn:microsoft.com/office/officeart/2016/7/layout/RepeatingBendingProcessNew"/>
    <dgm:cxn modelId="{A599B1FD-29E1-4081-BA14-0A1EE830BF17}" type="presParOf" srcId="{26468D2F-29EE-4863-8085-DB844DD7692D}" destId="{D559EBE5-7D3E-4F86-9CE4-F91D43CDA169}" srcOrd="0" destOrd="0" presId="urn:microsoft.com/office/officeart/2016/7/layout/RepeatingBendingProcessNew"/>
    <dgm:cxn modelId="{9C71B053-C977-41DE-8C30-ADEBD491D8F1}" type="presParOf" srcId="{482BFDC2-069C-4EFC-A002-F1D26E6DB2DE}" destId="{B76FA6A7-1CE4-4D3F-BF8F-E47761A4A2C6}" srcOrd="22" destOrd="0" presId="urn:microsoft.com/office/officeart/2016/7/layout/RepeatingBendingProcessNew"/>
    <dgm:cxn modelId="{B0727CDE-90D1-48CF-BBBE-531C50B32685}" type="presParOf" srcId="{482BFDC2-069C-4EFC-A002-F1D26E6DB2DE}" destId="{1A9BAD3B-4EF0-4E43-A87B-09CB7C5DBC1E}" srcOrd="23" destOrd="0" presId="urn:microsoft.com/office/officeart/2016/7/layout/RepeatingBendingProcessNew"/>
    <dgm:cxn modelId="{31BDA8F9-A5BA-4798-B5A1-BA656625E002}" type="presParOf" srcId="{1A9BAD3B-4EF0-4E43-A87B-09CB7C5DBC1E}" destId="{C58AF0FA-CADF-43B0-8388-2BE5B7C2A114}" srcOrd="0" destOrd="0" presId="urn:microsoft.com/office/officeart/2016/7/layout/RepeatingBendingProcessNew"/>
    <dgm:cxn modelId="{CA112640-22DF-41BB-A120-68656051C57F}" type="presParOf" srcId="{482BFDC2-069C-4EFC-A002-F1D26E6DB2DE}" destId="{0ED6B8A4-7FA5-409D-B137-FB2DD82A00D0}" srcOrd="24" destOrd="0" presId="urn:microsoft.com/office/officeart/2016/7/layout/RepeatingBendingProcessNew"/>
    <dgm:cxn modelId="{60DF540F-C5EC-4673-899C-5C3B2068C2CD}" type="presParOf" srcId="{482BFDC2-069C-4EFC-A002-F1D26E6DB2DE}" destId="{21E1C966-C4B7-459C-AD6F-D7E869EAE13B}" srcOrd="25" destOrd="0" presId="urn:microsoft.com/office/officeart/2016/7/layout/RepeatingBendingProcessNew"/>
    <dgm:cxn modelId="{31D33184-39B7-4637-9A1C-3E77CB7842BB}" type="presParOf" srcId="{21E1C966-C4B7-459C-AD6F-D7E869EAE13B}" destId="{00C09ECC-1A7A-450F-BCF5-B16C5958C259}" srcOrd="0" destOrd="0" presId="urn:microsoft.com/office/officeart/2016/7/layout/RepeatingBendingProcessNew"/>
    <dgm:cxn modelId="{EDD36541-2870-420F-B034-4F23E42A99B5}" type="presParOf" srcId="{482BFDC2-069C-4EFC-A002-F1D26E6DB2DE}" destId="{6ABECFC4-16CE-4AD5-8E1F-49F302588161}" srcOrd="26" destOrd="0" presId="urn:microsoft.com/office/officeart/2016/7/layout/RepeatingBendingProcessNew"/>
    <dgm:cxn modelId="{12283310-5F4A-49CF-A7E9-A1E608ED4B1A}" type="presParOf" srcId="{482BFDC2-069C-4EFC-A002-F1D26E6DB2DE}" destId="{7FF10037-C308-4FF9-A789-77D66C7C2E0B}" srcOrd="27" destOrd="0" presId="urn:microsoft.com/office/officeart/2016/7/layout/RepeatingBendingProcessNew"/>
    <dgm:cxn modelId="{DC55DC53-B955-4374-90C4-6CE275678A3F}" type="presParOf" srcId="{7FF10037-C308-4FF9-A789-77D66C7C2E0B}" destId="{14B156C6-EF6B-419B-ADC6-C2DD6C460635}" srcOrd="0" destOrd="0" presId="urn:microsoft.com/office/officeart/2016/7/layout/RepeatingBendingProcessNew"/>
    <dgm:cxn modelId="{4518E9AC-C833-4E5F-8641-871766210653}" type="presParOf" srcId="{482BFDC2-069C-4EFC-A002-F1D26E6DB2DE}" destId="{77633EF8-F25C-4562-9142-81850E759AA0}" srcOrd="28" destOrd="0" presId="urn:microsoft.com/office/officeart/2016/7/layout/RepeatingBendingProcessNew"/>
    <dgm:cxn modelId="{4CC52611-F75D-48B3-860F-3A9846FEA3FB}" type="presParOf" srcId="{482BFDC2-069C-4EFC-A002-F1D26E6DB2DE}" destId="{BDC4F582-2B56-4C53-B1EA-554904F603DC}" srcOrd="29" destOrd="0" presId="urn:microsoft.com/office/officeart/2016/7/layout/RepeatingBendingProcessNew"/>
    <dgm:cxn modelId="{328DD02A-246F-4573-8A5A-5A1CFB2B5411}" type="presParOf" srcId="{BDC4F582-2B56-4C53-B1EA-554904F603DC}" destId="{CB04264F-9844-4767-8AE2-36EB461FF5F2}" srcOrd="0" destOrd="0" presId="urn:microsoft.com/office/officeart/2016/7/layout/RepeatingBendingProcessNew"/>
    <dgm:cxn modelId="{E305C6BB-F0A9-440E-93EB-52010D323197}" type="presParOf" srcId="{482BFDC2-069C-4EFC-A002-F1D26E6DB2DE}" destId="{BCD40F34-9CAB-4613-99A1-90647291C340}" srcOrd="30" destOrd="0" presId="urn:microsoft.com/office/officeart/2016/7/layout/RepeatingBendingProcessNew"/>
    <dgm:cxn modelId="{410A24AE-1570-4EE5-BA20-86C3D9C701E6}" type="presParOf" srcId="{482BFDC2-069C-4EFC-A002-F1D26E6DB2DE}" destId="{6B000A1C-B90D-45FC-819C-5AA143CD0C44}" srcOrd="31" destOrd="0" presId="urn:microsoft.com/office/officeart/2016/7/layout/RepeatingBendingProcessNew"/>
    <dgm:cxn modelId="{F4FCAA34-0353-4665-8915-428E29D22E07}" type="presParOf" srcId="{6B000A1C-B90D-45FC-819C-5AA143CD0C44}" destId="{02165369-022D-42A2-963C-3A0E2CE09F69}" srcOrd="0" destOrd="0" presId="urn:microsoft.com/office/officeart/2016/7/layout/RepeatingBendingProcessNew"/>
    <dgm:cxn modelId="{855D811C-542C-494C-A7B8-7D4C697D1F94}" type="presParOf" srcId="{482BFDC2-069C-4EFC-A002-F1D26E6DB2DE}" destId="{76687DAE-C424-44E3-B56E-035E7108CAD8}" srcOrd="32" destOrd="0" presId="urn:microsoft.com/office/officeart/2016/7/layout/RepeatingBendingProcessNew"/>
    <dgm:cxn modelId="{67387E52-76C6-4BFF-BDB1-DCFD1C12A484}" type="presParOf" srcId="{482BFDC2-069C-4EFC-A002-F1D26E6DB2DE}" destId="{AE2B1495-27B7-43FC-83B7-090D85B49EED}" srcOrd="33" destOrd="0" presId="urn:microsoft.com/office/officeart/2016/7/layout/RepeatingBendingProcessNew"/>
    <dgm:cxn modelId="{E0D36079-CF65-400D-A218-4A4E6B0D9CA9}" type="presParOf" srcId="{AE2B1495-27B7-43FC-83B7-090D85B49EED}" destId="{F979F153-64A2-475C-891A-D00B1E8B514F}" srcOrd="0" destOrd="0" presId="urn:microsoft.com/office/officeart/2016/7/layout/RepeatingBendingProcessNew"/>
    <dgm:cxn modelId="{66E2242B-0184-4497-9215-35143DAB6D9E}" type="presParOf" srcId="{482BFDC2-069C-4EFC-A002-F1D26E6DB2DE}" destId="{80FA1926-3C22-4B6F-ADD3-51F2E6266BBF}" srcOrd="34" destOrd="0" presId="urn:microsoft.com/office/officeart/2016/7/layout/RepeatingBendingProcessNew"/>
    <dgm:cxn modelId="{1A1E7B8B-A239-40A8-B5AE-3C1996C9A894}" type="presParOf" srcId="{482BFDC2-069C-4EFC-A002-F1D26E6DB2DE}" destId="{B82D4645-8067-483F-BEFA-00C3D85E4666}" srcOrd="35" destOrd="0" presId="urn:microsoft.com/office/officeart/2016/7/layout/RepeatingBendingProcessNew"/>
    <dgm:cxn modelId="{7184EBF4-D195-4552-A76A-F39A3841C929}" type="presParOf" srcId="{B82D4645-8067-483F-BEFA-00C3D85E4666}" destId="{81A0964C-8FE4-465D-A5C1-DADB929691C6}" srcOrd="0" destOrd="0" presId="urn:microsoft.com/office/officeart/2016/7/layout/RepeatingBendingProcessNew"/>
    <dgm:cxn modelId="{307CBE43-21AD-4283-BD57-D49BEE03446A}" type="presParOf" srcId="{482BFDC2-069C-4EFC-A002-F1D26E6DB2DE}" destId="{C1E16BE3-7ABD-452D-95B7-F784BA8C419B}" srcOrd="36" destOrd="0" presId="urn:microsoft.com/office/officeart/2016/7/layout/RepeatingBendingProcessNew"/>
    <dgm:cxn modelId="{51BBD4A1-A1C7-4073-A083-28C90396A498}" type="presParOf" srcId="{482BFDC2-069C-4EFC-A002-F1D26E6DB2DE}" destId="{EF76C1A8-6A6E-41A1-8A5C-107D7CA9E5A1}" srcOrd="37" destOrd="0" presId="urn:microsoft.com/office/officeart/2016/7/layout/RepeatingBendingProcessNew"/>
    <dgm:cxn modelId="{BDD1E5F4-C70B-4058-9804-372F1D9C3439}" type="presParOf" srcId="{EF76C1A8-6A6E-41A1-8A5C-107D7CA9E5A1}" destId="{B70BDCA0-887B-414B-BCDD-D511C834B8D4}" srcOrd="0" destOrd="0" presId="urn:microsoft.com/office/officeart/2016/7/layout/RepeatingBendingProcessNew"/>
    <dgm:cxn modelId="{AABE2430-0A5A-4C70-8532-1B0FC356B458}" type="presParOf" srcId="{482BFDC2-069C-4EFC-A002-F1D26E6DB2DE}" destId="{7E643C16-A56A-470A-98CB-77DA2E4F9598}" srcOrd="38" destOrd="0" presId="urn:microsoft.com/office/officeart/2016/7/layout/RepeatingBendingProcessNew"/>
    <dgm:cxn modelId="{5751B944-BDE0-4120-845E-251F18D1F724}" type="presParOf" srcId="{482BFDC2-069C-4EFC-A002-F1D26E6DB2DE}" destId="{66BF0601-09C4-4540-AD02-EC00C57F8C40}" srcOrd="39" destOrd="0" presId="urn:microsoft.com/office/officeart/2016/7/layout/RepeatingBendingProcessNew"/>
    <dgm:cxn modelId="{4099E419-928C-4647-800D-281E40D2CD40}" type="presParOf" srcId="{66BF0601-09C4-4540-AD02-EC00C57F8C40}" destId="{21F489C1-0B27-4DEA-B2A2-326FDAB4A492}" srcOrd="0" destOrd="0" presId="urn:microsoft.com/office/officeart/2016/7/layout/RepeatingBendingProcessNew"/>
    <dgm:cxn modelId="{E460E0EF-AF2C-4ACE-866D-7EB0C072B4FC}" type="presParOf" srcId="{482BFDC2-069C-4EFC-A002-F1D26E6DB2DE}" destId="{03A2F8F5-A0AA-45BA-9E15-B90BF318A075}" srcOrd="4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316DC5-1B48-4F79-82F4-AB9C903B8B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B247D7-7314-4B40-9302-0D986ED79509}">
      <dgm:prSet/>
      <dgm:spPr/>
      <dgm:t>
        <a:bodyPr/>
        <a:lstStyle/>
        <a:p>
          <a:r>
            <a:rPr lang="en-US"/>
            <a:t>Cascading Style Sheets: Basamaklı stil şablonları</a:t>
          </a:r>
        </a:p>
      </dgm:t>
    </dgm:pt>
    <dgm:pt modelId="{3DA3F042-BFC5-4189-98A4-C83DBAB6F336}" type="parTrans" cxnId="{0653B40F-72E2-4227-A491-876B9B64D06D}">
      <dgm:prSet/>
      <dgm:spPr/>
      <dgm:t>
        <a:bodyPr/>
        <a:lstStyle/>
        <a:p>
          <a:endParaRPr lang="en-US"/>
        </a:p>
      </dgm:t>
    </dgm:pt>
    <dgm:pt modelId="{C5C945CD-DD0C-4D0F-B23E-81F6CAE291C2}" type="sibTrans" cxnId="{0653B40F-72E2-4227-A491-876B9B64D06D}">
      <dgm:prSet/>
      <dgm:spPr/>
      <dgm:t>
        <a:bodyPr/>
        <a:lstStyle/>
        <a:p>
          <a:endParaRPr lang="en-US"/>
        </a:p>
      </dgm:t>
    </dgm:pt>
    <dgm:pt modelId="{06947189-6A0B-497D-86D1-EFE8C90CF8ED}">
      <dgm:prSet/>
      <dgm:spPr/>
      <dgm:t>
        <a:bodyPr/>
        <a:lstStyle/>
        <a:p>
          <a:r>
            <a:rPr lang="en-US"/>
            <a:t>İçeriğin güzelleşmeye başladığı yer</a:t>
          </a:r>
        </a:p>
      </dgm:t>
    </dgm:pt>
    <dgm:pt modelId="{C4082C7B-8BD5-4F96-976E-1E1324177191}" type="parTrans" cxnId="{8175ECAA-88AE-40F3-9DDD-16F3CF3F78EF}">
      <dgm:prSet/>
      <dgm:spPr/>
      <dgm:t>
        <a:bodyPr/>
        <a:lstStyle/>
        <a:p>
          <a:endParaRPr lang="en-US"/>
        </a:p>
      </dgm:t>
    </dgm:pt>
    <dgm:pt modelId="{819D860B-4208-400F-A758-69D26F9E5556}" type="sibTrans" cxnId="{8175ECAA-88AE-40F3-9DDD-16F3CF3F78EF}">
      <dgm:prSet/>
      <dgm:spPr/>
      <dgm:t>
        <a:bodyPr/>
        <a:lstStyle/>
        <a:p>
          <a:endParaRPr lang="en-US"/>
        </a:p>
      </dgm:t>
    </dgm:pt>
    <dgm:pt modelId="{63A92ED1-78B5-4F32-864A-9D7CFB23D7AC}" type="pres">
      <dgm:prSet presAssocID="{3B316DC5-1B48-4F79-82F4-AB9C903B8B96}" presName="root" presStyleCnt="0">
        <dgm:presLayoutVars>
          <dgm:dir/>
          <dgm:resizeHandles val="exact"/>
        </dgm:presLayoutVars>
      </dgm:prSet>
      <dgm:spPr/>
    </dgm:pt>
    <dgm:pt modelId="{37354F7A-73D3-434C-A77F-8F11DBBF73C2}" type="pres">
      <dgm:prSet presAssocID="{96B247D7-7314-4B40-9302-0D986ED79509}" presName="compNode" presStyleCnt="0"/>
      <dgm:spPr/>
    </dgm:pt>
    <dgm:pt modelId="{C9E8BD69-BABD-4A2B-834C-749800C8A629}" type="pres">
      <dgm:prSet presAssocID="{96B247D7-7314-4B40-9302-0D986ED79509}" presName="bgRect" presStyleLbl="bgShp" presStyleIdx="0" presStyleCnt="2"/>
      <dgm:spPr/>
    </dgm:pt>
    <dgm:pt modelId="{DDE8DE67-6DCF-4301-A105-9C272CFE7AC9}" type="pres">
      <dgm:prSet presAssocID="{96B247D7-7314-4B40-9302-0D986ED795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A4072E6-451F-4D42-940A-3360911B4EEF}" type="pres">
      <dgm:prSet presAssocID="{96B247D7-7314-4B40-9302-0D986ED79509}" presName="spaceRect" presStyleCnt="0"/>
      <dgm:spPr/>
    </dgm:pt>
    <dgm:pt modelId="{3D95ECD3-FE2F-4B85-BBBD-CB1153B54560}" type="pres">
      <dgm:prSet presAssocID="{96B247D7-7314-4B40-9302-0D986ED79509}" presName="parTx" presStyleLbl="revTx" presStyleIdx="0" presStyleCnt="2">
        <dgm:presLayoutVars>
          <dgm:chMax val="0"/>
          <dgm:chPref val="0"/>
        </dgm:presLayoutVars>
      </dgm:prSet>
      <dgm:spPr/>
    </dgm:pt>
    <dgm:pt modelId="{DD442224-BAD5-4F3E-9354-607A6ED65351}" type="pres">
      <dgm:prSet presAssocID="{C5C945CD-DD0C-4D0F-B23E-81F6CAE291C2}" presName="sibTrans" presStyleCnt="0"/>
      <dgm:spPr/>
    </dgm:pt>
    <dgm:pt modelId="{4A7439E5-6F1A-40B6-B0A7-F86E2A773008}" type="pres">
      <dgm:prSet presAssocID="{06947189-6A0B-497D-86D1-EFE8C90CF8ED}" presName="compNode" presStyleCnt="0"/>
      <dgm:spPr/>
    </dgm:pt>
    <dgm:pt modelId="{5B5038C7-84D4-478D-AA30-AFA2D8F9F219}" type="pres">
      <dgm:prSet presAssocID="{06947189-6A0B-497D-86D1-EFE8C90CF8ED}" presName="bgRect" presStyleLbl="bgShp" presStyleIdx="1" presStyleCnt="2"/>
      <dgm:spPr/>
    </dgm:pt>
    <dgm:pt modelId="{6B890AC3-B9FE-4506-955E-E77DB4189F06}" type="pres">
      <dgm:prSet presAssocID="{06947189-6A0B-497D-86D1-EFE8C90CF8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E3D6430-44E1-48EC-8B99-F34B30FDCFFF}" type="pres">
      <dgm:prSet presAssocID="{06947189-6A0B-497D-86D1-EFE8C90CF8ED}" presName="spaceRect" presStyleCnt="0"/>
      <dgm:spPr/>
    </dgm:pt>
    <dgm:pt modelId="{93AB9B82-B39E-4A98-A290-EE62D27FC8CC}" type="pres">
      <dgm:prSet presAssocID="{06947189-6A0B-497D-86D1-EFE8C90CF8E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653B40F-72E2-4227-A491-876B9B64D06D}" srcId="{3B316DC5-1B48-4F79-82F4-AB9C903B8B96}" destId="{96B247D7-7314-4B40-9302-0D986ED79509}" srcOrd="0" destOrd="0" parTransId="{3DA3F042-BFC5-4189-98A4-C83DBAB6F336}" sibTransId="{C5C945CD-DD0C-4D0F-B23E-81F6CAE291C2}"/>
    <dgm:cxn modelId="{3EFE9F2D-289A-4FBC-981A-BF0436604799}" type="presOf" srcId="{06947189-6A0B-497D-86D1-EFE8C90CF8ED}" destId="{93AB9B82-B39E-4A98-A290-EE62D27FC8CC}" srcOrd="0" destOrd="0" presId="urn:microsoft.com/office/officeart/2018/2/layout/IconVerticalSolidList"/>
    <dgm:cxn modelId="{8479A65E-6129-461D-BA01-D090BF32CFD1}" type="presOf" srcId="{96B247D7-7314-4B40-9302-0D986ED79509}" destId="{3D95ECD3-FE2F-4B85-BBBD-CB1153B54560}" srcOrd="0" destOrd="0" presId="urn:microsoft.com/office/officeart/2018/2/layout/IconVerticalSolidList"/>
    <dgm:cxn modelId="{8175ECAA-88AE-40F3-9DDD-16F3CF3F78EF}" srcId="{3B316DC5-1B48-4F79-82F4-AB9C903B8B96}" destId="{06947189-6A0B-497D-86D1-EFE8C90CF8ED}" srcOrd="1" destOrd="0" parTransId="{C4082C7B-8BD5-4F96-976E-1E1324177191}" sibTransId="{819D860B-4208-400F-A758-69D26F9E5556}"/>
    <dgm:cxn modelId="{1FDAFFDE-AB23-438E-801D-20F243273291}" type="presOf" srcId="{3B316DC5-1B48-4F79-82F4-AB9C903B8B96}" destId="{63A92ED1-78B5-4F32-864A-9D7CFB23D7AC}" srcOrd="0" destOrd="0" presId="urn:microsoft.com/office/officeart/2018/2/layout/IconVerticalSolidList"/>
    <dgm:cxn modelId="{66214ED5-4097-437B-BA5A-3FE928B3134F}" type="presParOf" srcId="{63A92ED1-78B5-4F32-864A-9D7CFB23D7AC}" destId="{37354F7A-73D3-434C-A77F-8F11DBBF73C2}" srcOrd="0" destOrd="0" presId="urn:microsoft.com/office/officeart/2018/2/layout/IconVerticalSolidList"/>
    <dgm:cxn modelId="{B41CBDF2-146A-479B-B7CA-CB2AD9C59DA2}" type="presParOf" srcId="{37354F7A-73D3-434C-A77F-8F11DBBF73C2}" destId="{C9E8BD69-BABD-4A2B-834C-749800C8A629}" srcOrd="0" destOrd="0" presId="urn:microsoft.com/office/officeart/2018/2/layout/IconVerticalSolidList"/>
    <dgm:cxn modelId="{6EDB439B-7499-4A3F-BC13-EEEBD23FF339}" type="presParOf" srcId="{37354F7A-73D3-434C-A77F-8F11DBBF73C2}" destId="{DDE8DE67-6DCF-4301-A105-9C272CFE7AC9}" srcOrd="1" destOrd="0" presId="urn:microsoft.com/office/officeart/2018/2/layout/IconVerticalSolidList"/>
    <dgm:cxn modelId="{70D2380B-B74F-4CBB-9B7A-1D617F753A1A}" type="presParOf" srcId="{37354F7A-73D3-434C-A77F-8F11DBBF73C2}" destId="{BA4072E6-451F-4D42-940A-3360911B4EEF}" srcOrd="2" destOrd="0" presId="urn:microsoft.com/office/officeart/2018/2/layout/IconVerticalSolidList"/>
    <dgm:cxn modelId="{08748FC9-EED2-4DA4-89CB-5F5FC864C2D7}" type="presParOf" srcId="{37354F7A-73D3-434C-A77F-8F11DBBF73C2}" destId="{3D95ECD3-FE2F-4B85-BBBD-CB1153B54560}" srcOrd="3" destOrd="0" presId="urn:microsoft.com/office/officeart/2018/2/layout/IconVerticalSolidList"/>
    <dgm:cxn modelId="{D2983E99-C33E-4F97-81D6-A73A21FEE0DC}" type="presParOf" srcId="{63A92ED1-78B5-4F32-864A-9D7CFB23D7AC}" destId="{DD442224-BAD5-4F3E-9354-607A6ED65351}" srcOrd="1" destOrd="0" presId="urn:microsoft.com/office/officeart/2018/2/layout/IconVerticalSolidList"/>
    <dgm:cxn modelId="{D697EC42-851E-43F2-AF3C-293D25F1C7EE}" type="presParOf" srcId="{63A92ED1-78B5-4F32-864A-9D7CFB23D7AC}" destId="{4A7439E5-6F1A-40B6-B0A7-F86E2A773008}" srcOrd="2" destOrd="0" presId="urn:microsoft.com/office/officeart/2018/2/layout/IconVerticalSolidList"/>
    <dgm:cxn modelId="{C353485E-BFD3-40E2-9BB2-112421570A8D}" type="presParOf" srcId="{4A7439E5-6F1A-40B6-B0A7-F86E2A773008}" destId="{5B5038C7-84D4-478D-AA30-AFA2D8F9F219}" srcOrd="0" destOrd="0" presId="urn:microsoft.com/office/officeart/2018/2/layout/IconVerticalSolidList"/>
    <dgm:cxn modelId="{25F85481-D307-44BD-9CC1-97CDBD6386E5}" type="presParOf" srcId="{4A7439E5-6F1A-40B6-B0A7-F86E2A773008}" destId="{6B890AC3-B9FE-4506-955E-E77DB4189F06}" srcOrd="1" destOrd="0" presId="urn:microsoft.com/office/officeart/2018/2/layout/IconVerticalSolidList"/>
    <dgm:cxn modelId="{DF5EFAAA-CA8F-4AA1-9FD3-C2BAB60CD181}" type="presParOf" srcId="{4A7439E5-6F1A-40B6-B0A7-F86E2A773008}" destId="{2E3D6430-44E1-48EC-8B99-F34B30FDCFFF}" srcOrd="2" destOrd="0" presId="urn:microsoft.com/office/officeart/2018/2/layout/IconVerticalSolidList"/>
    <dgm:cxn modelId="{584A3A22-1BE3-4CDD-8DE6-AA4C9862234A}" type="presParOf" srcId="{4A7439E5-6F1A-40B6-B0A7-F86E2A773008}" destId="{93AB9B82-B39E-4A98-A290-EE62D27FC8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9DE9B9-D2A1-4F88-99A3-748CCABE2A4B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E76BC5-FA8D-401B-A53F-849FEA58C186}">
      <dgm:prSet/>
      <dgm:spPr/>
      <dgm:t>
        <a:bodyPr/>
        <a:lstStyle/>
        <a:p>
          <a:r>
            <a:rPr lang="en-US"/>
            <a:t>Selectors: tag, id, class</a:t>
          </a:r>
        </a:p>
      </dgm:t>
    </dgm:pt>
    <dgm:pt modelId="{F07B36AC-5F35-4578-90CC-96CEBE650D8A}" type="parTrans" cxnId="{8960579C-093F-459D-A224-23D204EFCC0B}">
      <dgm:prSet/>
      <dgm:spPr/>
      <dgm:t>
        <a:bodyPr/>
        <a:lstStyle/>
        <a:p>
          <a:endParaRPr lang="en-US"/>
        </a:p>
      </dgm:t>
    </dgm:pt>
    <dgm:pt modelId="{9B1092CF-C193-42FA-A97D-216638889ADF}" type="sibTrans" cxnId="{8960579C-093F-459D-A224-23D204EFCC0B}">
      <dgm:prSet/>
      <dgm:spPr/>
      <dgm:t>
        <a:bodyPr/>
        <a:lstStyle/>
        <a:p>
          <a:endParaRPr lang="en-US"/>
        </a:p>
      </dgm:t>
    </dgm:pt>
    <dgm:pt modelId="{957F17BA-851F-44A2-BA7D-747056E20C26}">
      <dgm:prSet/>
      <dgm:spPr/>
      <dgm:t>
        <a:bodyPr/>
        <a:lstStyle/>
        <a:p>
          <a:r>
            <a:rPr lang="en-US"/>
            <a:t>External CSS</a:t>
          </a:r>
        </a:p>
      </dgm:t>
    </dgm:pt>
    <dgm:pt modelId="{4DC3902D-C6BF-4405-AB1B-6C349E8BEB99}" type="parTrans" cxnId="{431D5026-973A-495A-AA03-45C6B25615E4}">
      <dgm:prSet/>
      <dgm:spPr/>
      <dgm:t>
        <a:bodyPr/>
        <a:lstStyle/>
        <a:p>
          <a:endParaRPr lang="en-US"/>
        </a:p>
      </dgm:t>
    </dgm:pt>
    <dgm:pt modelId="{5B35D62E-C135-43B9-8729-5A5777BBD2F9}" type="sibTrans" cxnId="{431D5026-973A-495A-AA03-45C6B25615E4}">
      <dgm:prSet/>
      <dgm:spPr/>
      <dgm:t>
        <a:bodyPr/>
        <a:lstStyle/>
        <a:p>
          <a:endParaRPr lang="en-US"/>
        </a:p>
      </dgm:t>
    </dgm:pt>
    <dgm:pt modelId="{F5F820F3-D228-461C-94F0-8B9B19459FA8}">
      <dgm:prSet/>
      <dgm:spPr/>
      <dgm:t>
        <a:bodyPr/>
        <a:lstStyle/>
        <a:p>
          <a:r>
            <a:rPr lang="en-US"/>
            <a:t>Link ile headde bağlıyoruz</a:t>
          </a:r>
        </a:p>
      </dgm:t>
    </dgm:pt>
    <dgm:pt modelId="{3DB02B33-5DD0-4250-8DAB-BEAD16939248}" type="parTrans" cxnId="{9EBA4199-AA33-455C-8E96-DE4E800B9234}">
      <dgm:prSet/>
      <dgm:spPr/>
      <dgm:t>
        <a:bodyPr/>
        <a:lstStyle/>
        <a:p>
          <a:endParaRPr lang="en-US"/>
        </a:p>
      </dgm:t>
    </dgm:pt>
    <dgm:pt modelId="{0D1C5702-1675-459F-9224-4714D7F86F6E}" type="sibTrans" cxnId="{9EBA4199-AA33-455C-8E96-DE4E800B9234}">
      <dgm:prSet/>
      <dgm:spPr/>
      <dgm:t>
        <a:bodyPr/>
        <a:lstStyle/>
        <a:p>
          <a:endParaRPr lang="en-US"/>
        </a:p>
      </dgm:t>
    </dgm:pt>
    <dgm:pt modelId="{F9967F55-0A82-478F-B55E-10ACBA68BF35}">
      <dgm:prSet/>
      <dgm:spPr/>
      <dgm:t>
        <a:bodyPr/>
        <a:lstStyle/>
        <a:p>
          <a:r>
            <a:rPr lang="en-US"/>
            <a:t>Internal CSS</a:t>
          </a:r>
        </a:p>
      </dgm:t>
    </dgm:pt>
    <dgm:pt modelId="{28D959DD-C6E8-4674-BBCD-C93A9C8A42FE}" type="parTrans" cxnId="{7A33175D-E1EE-4C29-A331-83230183E709}">
      <dgm:prSet/>
      <dgm:spPr/>
      <dgm:t>
        <a:bodyPr/>
        <a:lstStyle/>
        <a:p>
          <a:endParaRPr lang="en-US"/>
        </a:p>
      </dgm:t>
    </dgm:pt>
    <dgm:pt modelId="{BC445176-0DC7-4F23-8D3F-209536CACB77}" type="sibTrans" cxnId="{7A33175D-E1EE-4C29-A331-83230183E709}">
      <dgm:prSet/>
      <dgm:spPr/>
      <dgm:t>
        <a:bodyPr/>
        <a:lstStyle/>
        <a:p>
          <a:endParaRPr lang="en-US"/>
        </a:p>
      </dgm:t>
    </dgm:pt>
    <dgm:pt modelId="{0C3AF044-C4EA-4738-AAE7-AD08B9ECDE35}">
      <dgm:prSet/>
      <dgm:spPr/>
      <dgm:t>
        <a:bodyPr/>
        <a:lstStyle/>
        <a:p>
          <a:r>
            <a:rPr lang="en-US" dirty="0" err="1"/>
            <a:t>Head’in</a:t>
          </a:r>
          <a:r>
            <a:rPr lang="en-US" dirty="0"/>
            <a:t> </a:t>
          </a:r>
          <a:r>
            <a:rPr lang="en-US" dirty="0" err="1"/>
            <a:t>içinde</a:t>
          </a:r>
          <a:r>
            <a:rPr lang="en-US" dirty="0"/>
            <a:t> &lt;style&gt; </a:t>
          </a:r>
          <a:r>
            <a:rPr lang="en-US" dirty="0" err="1"/>
            <a:t>tagi</a:t>
          </a:r>
          <a:r>
            <a:rPr lang="en-US" dirty="0"/>
            <a:t> </a:t>
          </a:r>
          <a:r>
            <a:rPr lang="en-US" dirty="0" err="1"/>
            <a:t>açıp</a:t>
          </a:r>
          <a:r>
            <a:rPr lang="en-US" dirty="0"/>
            <a:t> </a:t>
          </a:r>
          <a:r>
            <a:rPr lang="en-US" dirty="0" err="1"/>
            <a:t>onun</a:t>
          </a:r>
          <a:r>
            <a:rPr lang="en-US" dirty="0"/>
            <a:t> </a:t>
          </a:r>
          <a:r>
            <a:rPr lang="en-US" dirty="0" err="1"/>
            <a:t>içine</a:t>
          </a:r>
          <a:r>
            <a:rPr lang="en-US" dirty="0"/>
            <a:t> </a:t>
          </a:r>
          <a:r>
            <a:rPr lang="en-US" dirty="0" err="1"/>
            <a:t>css</a:t>
          </a:r>
          <a:r>
            <a:rPr lang="en-US" dirty="0"/>
            <a:t> </a:t>
          </a:r>
          <a:r>
            <a:rPr lang="en-US" dirty="0" err="1"/>
            <a:t>yazıyoruz</a:t>
          </a:r>
          <a:endParaRPr lang="en-US" dirty="0"/>
        </a:p>
      </dgm:t>
    </dgm:pt>
    <dgm:pt modelId="{BDFE3307-847F-4EF5-A3F6-9078DD86D159}" type="parTrans" cxnId="{0DD00ED8-85DD-4716-8311-23E91834FFCA}">
      <dgm:prSet/>
      <dgm:spPr/>
      <dgm:t>
        <a:bodyPr/>
        <a:lstStyle/>
        <a:p>
          <a:endParaRPr lang="en-US"/>
        </a:p>
      </dgm:t>
    </dgm:pt>
    <dgm:pt modelId="{4EA2F4CE-4DAB-47EF-8049-6C6B50AE4F79}" type="sibTrans" cxnId="{0DD00ED8-85DD-4716-8311-23E91834FFCA}">
      <dgm:prSet/>
      <dgm:spPr/>
      <dgm:t>
        <a:bodyPr/>
        <a:lstStyle/>
        <a:p>
          <a:endParaRPr lang="en-US"/>
        </a:p>
      </dgm:t>
    </dgm:pt>
    <dgm:pt modelId="{82465B3D-76E6-4A7F-9FEB-6FE894173876}">
      <dgm:prSet/>
      <dgm:spPr/>
      <dgm:t>
        <a:bodyPr/>
        <a:lstStyle/>
        <a:p>
          <a:r>
            <a:rPr lang="en-US"/>
            <a:t>Inline CSS</a:t>
          </a:r>
        </a:p>
      </dgm:t>
    </dgm:pt>
    <dgm:pt modelId="{8014A0D0-7525-4CB7-A78F-1723B7590A00}" type="parTrans" cxnId="{15AD70CD-79EC-4928-A02F-AD763506E493}">
      <dgm:prSet/>
      <dgm:spPr/>
      <dgm:t>
        <a:bodyPr/>
        <a:lstStyle/>
        <a:p>
          <a:endParaRPr lang="en-US"/>
        </a:p>
      </dgm:t>
    </dgm:pt>
    <dgm:pt modelId="{F51B0505-7BF6-4638-B00F-E26647F863BE}" type="sibTrans" cxnId="{15AD70CD-79EC-4928-A02F-AD763506E493}">
      <dgm:prSet/>
      <dgm:spPr/>
      <dgm:t>
        <a:bodyPr/>
        <a:lstStyle/>
        <a:p>
          <a:endParaRPr lang="en-US"/>
        </a:p>
      </dgm:t>
    </dgm:pt>
    <dgm:pt modelId="{C53881A2-7F5B-49E6-8AFA-C7ABB2D22ADF}">
      <dgm:prSet/>
      <dgm:spPr/>
      <dgm:t>
        <a:bodyPr/>
        <a:lstStyle/>
        <a:p>
          <a:r>
            <a:rPr lang="en-US"/>
            <a:t>Tagin içinde style=“” diyerek yazıyoruz.</a:t>
          </a:r>
        </a:p>
      </dgm:t>
    </dgm:pt>
    <dgm:pt modelId="{466534BD-D1DC-47FB-9F3E-2C746A83CD72}" type="parTrans" cxnId="{13FBE439-9C61-4CD0-82A1-6C911A67BBB0}">
      <dgm:prSet/>
      <dgm:spPr/>
      <dgm:t>
        <a:bodyPr/>
        <a:lstStyle/>
        <a:p>
          <a:endParaRPr lang="en-US"/>
        </a:p>
      </dgm:t>
    </dgm:pt>
    <dgm:pt modelId="{D9172B03-9B26-49B0-8246-43F906510ABE}" type="sibTrans" cxnId="{13FBE439-9C61-4CD0-82A1-6C911A67BBB0}">
      <dgm:prSet/>
      <dgm:spPr/>
      <dgm:t>
        <a:bodyPr/>
        <a:lstStyle/>
        <a:p>
          <a:endParaRPr lang="en-US"/>
        </a:p>
      </dgm:t>
    </dgm:pt>
    <dgm:pt modelId="{20DE3CA2-5706-48E9-835F-FA2DF48B1F7E}">
      <dgm:prSet/>
      <dgm:spPr/>
      <dgm:t>
        <a:bodyPr/>
        <a:lstStyle/>
        <a:p>
          <a:r>
            <a:rPr lang="en-US" dirty="0"/>
            <a:t>Cascading</a:t>
          </a:r>
        </a:p>
      </dgm:t>
    </dgm:pt>
    <dgm:pt modelId="{04D9B312-C05C-489F-BB94-A35E0E837AA5}" type="parTrans" cxnId="{A5B93315-F5A6-40DB-99D2-3774B61F3A3B}">
      <dgm:prSet/>
      <dgm:spPr/>
      <dgm:t>
        <a:bodyPr/>
        <a:lstStyle/>
        <a:p>
          <a:endParaRPr lang="en-US"/>
        </a:p>
      </dgm:t>
    </dgm:pt>
    <dgm:pt modelId="{5543D09F-52A2-479A-A993-DCC75ACAF9EA}" type="sibTrans" cxnId="{A5B93315-F5A6-40DB-99D2-3774B61F3A3B}">
      <dgm:prSet/>
      <dgm:spPr/>
      <dgm:t>
        <a:bodyPr/>
        <a:lstStyle/>
        <a:p>
          <a:endParaRPr lang="en-US"/>
        </a:p>
      </dgm:t>
    </dgm:pt>
    <dgm:pt modelId="{AB8B3ACC-0905-444B-850F-D34197B09B3D}">
      <dgm:prSet/>
      <dgm:spPr/>
      <dgm:t>
        <a:bodyPr/>
        <a:lstStyle/>
        <a:p>
          <a:r>
            <a:rPr lang="en-US" dirty="0"/>
            <a:t>Inline&gt;Internal&gt;External&gt;default</a:t>
          </a:r>
        </a:p>
      </dgm:t>
    </dgm:pt>
    <dgm:pt modelId="{C1C2C795-DF9C-4245-A88B-766FDDD7F675}" type="parTrans" cxnId="{3EADA17F-F901-42DF-A08D-3068C8D9E422}">
      <dgm:prSet/>
      <dgm:spPr/>
      <dgm:t>
        <a:bodyPr/>
        <a:lstStyle/>
        <a:p>
          <a:endParaRPr lang="en-US"/>
        </a:p>
      </dgm:t>
    </dgm:pt>
    <dgm:pt modelId="{B545BBF4-BC0C-441B-B804-E2073EDAE0E0}" type="sibTrans" cxnId="{3EADA17F-F901-42DF-A08D-3068C8D9E422}">
      <dgm:prSet/>
      <dgm:spPr/>
      <dgm:t>
        <a:bodyPr/>
        <a:lstStyle/>
        <a:p>
          <a:endParaRPr lang="en-US"/>
        </a:p>
      </dgm:t>
    </dgm:pt>
    <dgm:pt modelId="{EBCAD934-FC3C-4AC1-8292-10F919F7AF43}" type="pres">
      <dgm:prSet presAssocID="{A89DE9B9-D2A1-4F88-99A3-748CCABE2A4B}" presName="Name0" presStyleCnt="0">
        <dgm:presLayoutVars>
          <dgm:dir/>
          <dgm:animLvl val="lvl"/>
          <dgm:resizeHandles val="exact"/>
        </dgm:presLayoutVars>
      </dgm:prSet>
      <dgm:spPr/>
    </dgm:pt>
    <dgm:pt modelId="{5C6ACDC2-C127-4892-AB0E-6DE9CE9A7179}" type="pres">
      <dgm:prSet presAssocID="{D7E76BC5-FA8D-401B-A53F-849FEA58C186}" presName="linNode" presStyleCnt="0"/>
      <dgm:spPr/>
    </dgm:pt>
    <dgm:pt modelId="{A2CFFA65-3E21-40F3-BFD7-C1EE8F02CC63}" type="pres">
      <dgm:prSet presAssocID="{D7E76BC5-FA8D-401B-A53F-849FEA58C18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45E2BB4-16ED-4E33-92D9-DD20B5325490}" type="pres">
      <dgm:prSet presAssocID="{9B1092CF-C193-42FA-A97D-216638889ADF}" presName="sp" presStyleCnt="0"/>
      <dgm:spPr/>
    </dgm:pt>
    <dgm:pt modelId="{FF8857E4-62FE-4CC9-A7A0-A17233086C30}" type="pres">
      <dgm:prSet presAssocID="{957F17BA-851F-44A2-BA7D-747056E20C26}" presName="linNode" presStyleCnt="0"/>
      <dgm:spPr/>
    </dgm:pt>
    <dgm:pt modelId="{4F0F6825-88E6-4028-B3D1-575A87AABF16}" type="pres">
      <dgm:prSet presAssocID="{957F17BA-851F-44A2-BA7D-747056E20C2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8DB4527-098F-43EC-84CB-C8579D011345}" type="pres">
      <dgm:prSet presAssocID="{957F17BA-851F-44A2-BA7D-747056E20C26}" presName="descendantText" presStyleLbl="alignAccFollowNode1" presStyleIdx="0" presStyleCnt="4">
        <dgm:presLayoutVars>
          <dgm:bulletEnabled val="1"/>
        </dgm:presLayoutVars>
      </dgm:prSet>
      <dgm:spPr/>
    </dgm:pt>
    <dgm:pt modelId="{83CD673F-35B6-4B92-A184-2C3751AFA439}" type="pres">
      <dgm:prSet presAssocID="{5B35D62E-C135-43B9-8729-5A5777BBD2F9}" presName="sp" presStyleCnt="0"/>
      <dgm:spPr/>
    </dgm:pt>
    <dgm:pt modelId="{62770F0B-D095-4A3D-9A02-1534660332EC}" type="pres">
      <dgm:prSet presAssocID="{F9967F55-0A82-478F-B55E-10ACBA68BF35}" presName="linNode" presStyleCnt="0"/>
      <dgm:spPr/>
    </dgm:pt>
    <dgm:pt modelId="{74A7F54F-0CAB-4BDC-8510-889E74A4C514}" type="pres">
      <dgm:prSet presAssocID="{F9967F55-0A82-478F-B55E-10ACBA68BF3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3D0C0A7-2A2F-473F-B85A-5647868FBB8C}" type="pres">
      <dgm:prSet presAssocID="{F9967F55-0A82-478F-B55E-10ACBA68BF35}" presName="descendantText" presStyleLbl="alignAccFollowNode1" presStyleIdx="1" presStyleCnt="4">
        <dgm:presLayoutVars>
          <dgm:bulletEnabled val="1"/>
        </dgm:presLayoutVars>
      </dgm:prSet>
      <dgm:spPr/>
    </dgm:pt>
    <dgm:pt modelId="{CF294A8E-95EB-435C-A6A0-3A4C51CD3DD7}" type="pres">
      <dgm:prSet presAssocID="{BC445176-0DC7-4F23-8D3F-209536CACB77}" presName="sp" presStyleCnt="0"/>
      <dgm:spPr/>
    </dgm:pt>
    <dgm:pt modelId="{E2CA8BA0-F409-4B7C-AED1-819CD8E3D5FD}" type="pres">
      <dgm:prSet presAssocID="{82465B3D-76E6-4A7F-9FEB-6FE894173876}" presName="linNode" presStyleCnt="0"/>
      <dgm:spPr/>
    </dgm:pt>
    <dgm:pt modelId="{72999EDA-535F-44BE-8395-E2389761B91F}" type="pres">
      <dgm:prSet presAssocID="{82465B3D-76E6-4A7F-9FEB-6FE89417387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30465A59-80B2-4140-A4B2-47DA79788F4B}" type="pres">
      <dgm:prSet presAssocID="{82465B3D-76E6-4A7F-9FEB-6FE894173876}" presName="descendantText" presStyleLbl="alignAccFollowNode1" presStyleIdx="2" presStyleCnt="4">
        <dgm:presLayoutVars>
          <dgm:bulletEnabled val="1"/>
        </dgm:presLayoutVars>
      </dgm:prSet>
      <dgm:spPr/>
    </dgm:pt>
    <dgm:pt modelId="{792DBFC7-7129-46C6-87B5-EB9B9FA7CADE}" type="pres">
      <dgm:prSet presAssocID="{F51B0505-7BF6-4638-B00F-E26647F863BE}" presName="sp" presStyleCnt="0"/>
      <dgm:spPr/>
    </dgm:pt>
    <dgm:pt modelId="{0C59B553-E4B7-45BE-BE46-1D789A395F13}" type="pres">
      <dgm:prSet presAssocID="{20DE3CA2-5706-48E9-835F-FA2DF48B1F7E}" presName="linNode" presStyleCnt="0"/>
      <dgm:spPr/>
    </dgm:pt>
    <dgm:pt modelId="{CF378F75-11BC-447B-BBAA-25D44B893254}" type="pres">
      <dgm:prSet presAssocID="{20DE3CA2-5706-48E9-835F-FA2DF48B1F7E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8A1CA27-CBA7-4DFC-B02A-4685548290CA}" type="pres">
      <dgm:prSet presAssocID="{20DE3CA2-5706-48E9-835F-FA2DF48B1F7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6A23409-1D3E-4DB4-A1E5-F578F2B79A67}" type="presOf" srcId="{F9967F55-0A82-478F-B55E-10ACBA68BF35}" destId="{74A7F54F-0CAB-4BDC-8510-889E74A4C514}" srcOrd="0" destOrd="0" presId="urn:microsoft.com/office/officeart/2005/8/layout/vList5"/>
    <dgm:cxn modelId="{6D70F60D-4707-40FF-AD74-9F8A401372C4}" type="presOf" srcId="{20DE3CA2-5706-48E9-835F-FA2DF48B1F7E}" destId="{CF378F75-11BC-447B-BBAA-25D44B893254}" srcOrd="0" destOrd="0" presId="urn:microsoft.com/office/officeart/2005/8/layout/vList5"/>
    <dgm:cxn modelId="{A5B93315-F5A6-40DB-99D2-3774B61F3A3B}" srcId="{A89DE9B9-D2A1-4F88-99A3-748CCABE2A4B}" destId="{20DE3CA2-5706-48E9-835F-FA2DF48B1F7E}" srcOrd="4" destOrd="0" parTransId="{04D9B312-C05C-489F-BB94-A35E0E837AA5}" sibTransId="{5543D09F-52A2-479A-A993-DCC75ACAF9EA}"/>
    <dgm:cxn modelId="{431D5026-973A-495A-AA03-45C6B25615E4}" srcId="{A89DE9B9-D2A1-4F88-99A3-748CCABE2A4B}" destId="{957F17BA-851F-44A2-BA7D-747056E20C26}" srcOrd="1" destOrd="0" parTransId="{4DC3902D-C6BF-4405-AB1B-6C349E8BEB99}" sibTransId="{5B35D62E-C135-43B9-8729-5A5777BBD2F9}"/>
    <dgm:cxn modelId="{361D4B32-3B36-4714-AD99-D4BC4579A666}" type="presOf" srcId="{82465B3D-76E6-4A7F-9FEB-6FE894173876}" destId="{72999EDA-535F-44BE-8395-E2389761B91F}" srcOrd="0" destOrd="0" presId="urn:microsoft.com/office/officeart/2005/8/layout/vList5"/>
    <dgm:cxn modelId="{A1C01637-2C26-4653-B6D0-4FF61A199F52}" type="presOf" srcId="{AB8B3ACC-0905-444B-850F-D34197B09B3D}" destId="{A8A1CA27-CBA7-4DFC-B02A-4685548290CA}" srcOrd="0" destOrd="0" presId="urn:microsoft.com/office/officeart/2005/8/layout/vList5"/>
    <dgm:cxn modelId="{CDD85138-8439-4A6B-8F8F-B734687393E7}" type="presOf" srcId="{A89DE9B9-D2A1-4F88-99A3-748CCABE2A4B}" destId="{EBCAD934-FC3C-4AC1-8292-10F919F7AF43}" srcOrd="0" destOrd="0" presId="urn:microsoft.com/office/officeart/2005/8/layout/vList5"/>
    <dgm:cxn modelId="{9F03B138-812A-486D-AFCA-C5D7769C87B5}" type="presOf" srcId="{0C3AF044-C4EA-4738-AAE7-AD08B9ECDE35}" destId="{B3D0C0A7-2A2F-473F-B85A-5647868FBB8C}" srcOrd="0" destOrd="0" presId="urn:microsoft.com/office/officeart/2005/8/layout/vList5"/>
    <dgm:cxn modelId="{13FBE439-9C61-4CD0-82A1-6C911A67BBB0}" srcId="{82465B3D-76E6-4A7F-9FEB-6FE894173876}" destId="{C53881A2-7F5B-49E6-8AFA-C7ABB2D22ADF}" srcOrd="0" destOrd="0" parTransId="{466534BD-D1DC-47FB-9F3E-2C746A83CD72}" sibTransId="{D9172B03-9B26-49B0-8246-43F906510ABE}"/>
    <dgm:cxn modelId="{7A33175D-E1EE-4C29-A331-83230183E709}" srcId="{A89DE9B9-D2A1-4F88-99A3-748CCABE2A4B}" destId="{F9967F55-0A82-478F-B55E-10ACBA68BF35}" srcOrd="2" destOrd="0" parTransId="{28D959DD-C6E8-4674-BBCD-C93A9C8A42FE}" sibTransId="{BC445176-0DC7-4F23-8D3F-209536CACB77}"/>
    <dgm:cxn modelId="{068D2A42-E67A-458C-9E13-B268D72B34FB}" type="presOf" srcId="{F5F820F3-D228-461C-94F0-8B9B19459FA8}" destId="{F8DB4527-098F-43EC-84CB-C8579D011345}" srcOrd="0" destOrd="0" presId="urn:microsoft.com/office/officeart/2005/8/layout/vList5"/>
    <dgm:cxn modelId="{14425063-DDDB-4BA2-8D98-7DD04E800B6F}" type="presOf" srcId="{957F17BA-851F-44A2-BA7D-747056E20C26}" destId="{4F0F6825-88E6-4028-B3D1-575A87AABF16}" srcOrd="0" destOrd="0" presId="urn:microsoft.com/office/officeart/2005/8/layout/vList5"/>
    <dgm:cxn modelId="{3EADA17F-F901-42DF-A08D-3068C8D9E422}" srcId="{20DE3CA2-5706-48E9-835F-FA2DF48B1F7E}" destId="{AB8B3ACC-0905-444B-850F-D34197B09B3D}" srcOrd="0" destOrd="0" parTransId="{C1C2C795-DF9C-4245-A88B-766FDDD7F675}" sibTransId="{B545BBF4-BC0C-441B-B804-E2073EDAE0E0}"/>
    <dgm:cxn modelId="{9EBA4199-AA33-455C-8E96-DE4E800B9234}" srcId="{957F17BA-851F-44A2-BA7D-747056E20C26}" destId="{F5F820F3-D228-461C-94F0-8B9B19459FA8}" srcOrd="0" destOrd="0" parTransId="{3DB02B33-5DD0-4250-8DAB-BEAD16939248}" sibTransId="{0D1C5702-1675-459F-9224-4714D7F86F6E}"/>
    <dgm:cxn modelId="{8960579C-093F-459D-A224-23D204EFCC0B}" srcId="{A89DE9B9-D2A1-4F88-99A3-748CCABE2A4B}" destId="{D7E76BC5-FA8D-401B-A53F-849FEA58C186}" srcOrd="0" destOrd="0" parTransId="{F07B36AC-5F35-4578-90CC-96CEBE650D8A}" sibTransId="{9B1092CF-C193-42FA-A97D-216638889ADF}"/>
    <dgm:cxn modelId="{560D10AF-A245-4DAE-843E-A006FD233357}" type="presOf" srcId="{D7E76BC5-FA8D-401B-A53F-849FEA58C186}" destId="{A2CFFA65-3E21-40F3-BFD7-C1EE8F02CC63}" srcOrd="0" destOrd="0" presId="urn:microsoft.com/office/officeart/2005/8/layout/vList5"/>
    <dgm:cxn modelId="{E0A984BD-4C1D-4D47-9DF6-2C23C1382484}" type="presOf" srcId="{C53881A2-7F5B-49E6-8AFA-C7ABB2D22ADF}" destId="{30465A59-80B2-4140-A4B2-47DA79788F4B}" srcOrd="0" destOrd="0" presId="urn:microsoft.com/office/officeart/2005/8/layout/vList5"/>
    <dgm:cxn modelId="{15AD70CD-79EC-4928-A02F-AD763506E493}" srcId="{A89DE9B9-D2A1-4F88-99A3-748CCABE2A4B}" destId="{82465B3D-76E6-4A7F-9FEB-6FE894173876}" srcOrd="3" destOrd="0" parTransId="{8014A0D0-7525-4CB7-A78F-1723B7590A00}" sibTransId="{F51B0505-7BF6-4638-B00F-E26647F863BE}"/>
    <dgm:cxn modelId="{0DD00ED8-85DD-4716-8311-23E91834FFCA}" srcId="{F9967F55-0A82-478F-B55E-10ACBA68BF35}" destId="{0C3AF044-C4EA-4738-AAE7-AD08B9ECDE35}" srcOrd="0" destOrd="0" parTransId="{BDFE3307-847F-4EF5-A3F6-9078DD86D159}" sibTransId="{4EA2F4CE-4DAB-47EF-8049-6C6B50AE4F79}"/>
    <dgm:cxn modelId="{C33DBB9C-8B47-4636-B07B-742761CC03CB}" type="presParOf" srcId="{EBCAD934-FC3C-4AC1-8292-10F919F7AF43}" destId="{5C6ACDC2-C127-4892-AB0E-6DE9CE9A7179}" srcOrd="0" destOrd="0" presId="urn:microsoft.com/office/officeart/2005/8/layout/vList5"/>
    <dgm:cxn modelId="{6ED4269F-8EF9-406D-8BC1-954C6624DBE6}" type="presParOf" srcId="{5C6ACDC2-C127-4892-AB0E-6DE9CE9A7179}" destId="{A2CFFA65-3E21-40F3-BFD7-C1EE8F02CC63}" srcOrd="0" destOrd="0" presId="urn:microsoft.com/office/officeart/2005/8/layout/vList5"/>
    <dgm:cxn modelId="{BC91B80A-0B85-45EE-BA35-838481095A22}" type="presParOf" srcId="{EBCAD934-FC3C-4AC1-8292-10F919F7AF43}" destId="{045E2BB4-16ED-4E33-92D9-DD20B5325490}" srcOrd="1" destOrd="0" presId="urn:microsoft.com/office/officeart/2005/8/layout/vList5"/>
    <dgm:cxn modelId="{2E48ECF1-493C-4D38-A3B0-202083E9B7CD}" type="presParOf" srcId="{EBCAD934-FC3C-4AC1-8292-10F919F7AF43}" destId="{FF8857E4-62FE-4CC9-A7A0-A17233086C30}" srcOrd="2" destOrd="0" presId="urn:microsoft.com/office/officeart/2005/8/layout/vList5"/>
    <dgm:cxn modelId="{642B4623-36EC-422E-87AD-A5A7DD9F4930}" type="presParOf" srcId="{FF8857E4-62FE-4CC9-A7A0-A17233086C30}" destId="{4F0F6825-88E6-4028-B3D1-575A87AABF16}" srcOrd="0" destOrd="0" presId="urn:microsoft.com/office/officeart/2005/8/layout/vList5"/>
    <dgm:cxn modelId="{7370EC40-37B0-4F0C-8B45-750EF38F7BCB}" type="presParOf" srcId="{FF8857E4-62FE-4CC9-A7A0-A17233086C30}" destId="{F8DB4527-098F-43EC-84CB-C8579D011345}" srcOrd="1" destOrd="0" presId="urn:microsoft.com/office/officeart/2005/8/layout/vList5"/>
    <dgm:cxn modelId="{AE1ACC5A-2D19-4D52-A871-9AF9B7309238}" type="presParOf" srcId="{EBCAD934-FC3C-4AC1-8292-10F919F7AF43}" destId="{83CD673F-35B6-4B92-A184-2C3751AFA439}" srcOrd="3" destOrd="0" presId="urn:microsoft.com/office/officeart/2005/8/layout/vList5"/>
    <dgm:cxn modelId="{CD0ED104-B770-4212-B0AF-4888C12A15C9}" type="presParOf" srcId="{EBCAD934-FC3C-4AC1-8292-10F919F7AF43}" destId="{62770F0B-D095-4A3D-9A02-1534660332EC}" srcOrd="4" destOrd="0" presId="urn:microsoft.com/office/officeart/2005/8/layout/vList5"/>
    <dgm:cxn modelId="{C65E1212-BD22-49AB-BF4F-412A6B086000}" type="presParOf" srcId="{62770F0B-D095-4A3D-9A02-1534660332EC}" destId="{74A7F54F-0CAB-4BDC-8510-889E74A4C514}" srcOrd="0" destOrd="0" presId="urn:microsoft.com/office/officeart/2005/8/layout/vList5"/>
    <dgm:cxn modelId="{04BF6944-305A-44CF-8304-7E508691134D}" type="presParOf" srcId="{62770F0B-D095-4A3D-9A02-1534660332EC}" destId="{B3D0C0A7-2A2F-473F-B85A-5647868FBB8C}" srcOrd="1" destOrd="0" presId="urn:microsoft.com/office/officeart/2005/8/layout/vList5"/>
    <dgm:cxn modelId="{E6D5E078-2A81-4AC8-AB79-ABBCF3D333BF}" type="presParOf" srcId="{EBCAD934-FC3C-4AC1-8292-10F919F7AF43}" destId="{CF294A8E-95EB-435C-A6A0-3A4C51CD3DD7}" srcOrd="5" destOrd="0" presId="urn:microsoft.com/office/officeart/2005/8/layout/vList5"/>
    <dgm:cxn modelId="{381B28ED-F2A7-4328-98F1-CF393BBA043D}" type="presParOf" srcId="{EBCAD934-FC3C-4AC1-8292-10F919F7AF43}" destId="{E2CA8BA0-F409-4B7C-AED1-819CD8E3D5FD}" srcOrd="6" destOrd="0" presId="urn:microsoft.com/office/officeart/2005/8/layout/vList5"/>
    <dgm:cxn modelId="{BACBE295-077A-40BE-ADD8-C9A58EACD84A}" type="presParOf" srcId="{E2CA8BA0-F409-4B7C-AED1-819CD8E3D5FD}" destId="{72999EDA-535F-44BE-8395-E2389761B91F}" srcOrd="0" destOrd="0" presId="urn:microsoft.com/office/officeart/2005/8/layout/vList5"/>
    <dgm:cxn modelId="{9703104C-18EB-4945-A179-1C61645E4F9A}" type="presParOf" srcId="{E2CA8BA0-F409-4B7C-AED1-819CD8E3D5FD}" destId="{30465A59-80B2-4140-A4B2-47DA79788F4B}" srcOrd="1" destOrd="0" presId="urn:microsoft.com/office/officeart/2005/8/layout/vList5"/>
    <dgm:cxn modelId="{EACD4365-3F20-490B-B35F-1B811B03FD7F}" type="presParOf" srcId="{EBCAD934-FC3C-4AC1-8292-10F919F7AF43}" destId="{792DBFC7-7129-46C6-87B5-EB9B9FA7CADE}" srcOrd="7" destOrd="0" presId="urn:microsoft.com/office/officeart/2005/8/layout/vList5"/>
    <dgm:cxn modelId="{A437A4B4-5E3A-4F50-BEF0-BB0994604812}" type="presParOf" srcId="{EBCAD934-FC3C-4AC1-8292-10F919F7AF43}" destId="{0C59B553-E4B7-45BE-BE46-1D789A395F13}" srcOrd="8" destOrd="0" presId="urn:microsoft.com/office/officeart/2005/8/layout/vList5"/>
    <dgm:cxn modelId="{E06F065E-9C7A-4492-A074-324A32D06744}" type="presParOf" srcId="{0C59B553-E4B7-45BE-BE46-1D789A395F13}" destId="{CF378F75-11BC-447B-BBAA-25D44B893254}" srcOrd="0" destOrd="0" presId="urn:microsoft.com/office/officeart/2005/8/layout/vList5"/>
    <dgm:cxn modelId="{23319C1A-1DC8-419D-ABA9-9892B6D1934E}" type="presParOf" srcId="{0C59B553-E4B7-45BE-BE46-1D789A395F13}" destId="{A8A1CA27-CBA7-4DFC-B02A-4685548290C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4D96F7-A50F-42C1-BF70-9A20453217D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92507B-7EDF-4CB0-A279-8B31313DB65D}">
      <dgm:prSet/>
      <dgm:spPr/>
      <dgm:t>
        <a:bodyPr/>
        <a:lstStyle/>
        <a:p>
          <a:r>
            <a:rPr lang="en-US"/>
            <a:t>Block</a:t>
          </a:r>
        </a:p>
      </dgm:t>
    </dgm:pt>
    <dgm:pt modelId="{2C86A41B-61CA-4C8B-8703-35921C2C7A38}" type="parTrans" cxnId="{A1834479-6363-46BB-8A13-69F4CE788776}">
      <dgm:prSet/>
      <dgm:spPr/>
      <dgm:t>
        <a:bodyPr/>
        <a:lstStyle/>
        <a:p>
          <a:endParaRPr lang="en-US"/>
        </a:p>
      </dgm:t>
    </dgm:pt>
    <dgm:pt modelId="{29F51F4B-FF1B-4C60-BEFD-094921C2D99D}" type="sibTrans" cxnId="{A1834479-6363-46BB-8A13-69F4CE788776}">
      <dgm:prSet/>
      <dgm:spPr/>
      <dgm:t>
        <a:bodyPr/>
        <a:lstStyle/>
        <a:p>
          <a:endParaRPr lang="en-US"/>
        </a:p>
      </dgm:t>
    </dgm:pt>
    <dgm:pt modelId="{180A3C84-5728-4D0C-B5BD-3FCE4EAD4AD7}">
      <dgm:prSet/>
      <dgm:spPr/>
      <dgm:t>
        <a:bodyPr/>
        <a:lstStyle/>
        <a:p>
          <a:r>
            <a:rPr lang="en-US"/>
            <a:t>div</a:t>
          </a:r>
        </a:p>
      </dgm:t>
    </dgm:pt>
    <dgm:pt modelId="{E6639593-F4DF-4A8A-B794-5696792B68F9}" type="parTrans" cxnId="{D9FC27E8-CB1A-479F-801B-3EBBD0C50C46}">
      <dgm:prSet/>
      <dgm:spPr/>
      <dgm:t>
        <a:bodyPr/>
        <a:lstStyle/>
        <a:p>
          <a:endParaRPr lang="en-US"/>
        </a:p>
      </dgm:t>
    </dgm:pt>
    <dgm:pt modelId="{6CC70CDA-38B8-4D93-A571-8608EF440342}" type="sibTrans" cxnId="{D9FC27E8-CB1A-479F-801B-3EBBD0C50C46}">
      <dgm:prSet/>
      <dgm:spPr/>
      <dgm:t>
        <a:bodyPr/>
        <a:lstStyle/>
        <a:p>
          <a:endParaRPr lang="en-US"/>
        </a:p>
      </dgm:t>
    </dgm:pt>
    <dgm:pt modelId="{CD418734-60CE-4B0A-8C62-428F25C864F6}">
      <dgm:prSet/>
      <dgm:spPr/>
      <dgm:t>
        <a:bodyPr/>
        <a:lstStyle/>
        <a:p>
          <a:r>
            <a:rPr lang="en-US"/>
            <a:t>H tags</a:t>
          </a:r>
        </a:p>
      </dgm:t>
    </dgm:pt>
    <dgm:pt modelId="{2CFB543D-72B1-4C42-9CA2-78E80157A050}" type="parTrans" cxnId="{9B2B1265-B567-454B-B708-4155AC9B30B5}">
      <dgm:prSet/>
      <dgm:spPr/>
      <dgm:t>
        <a:bodyPr/>
        <a:lstStyle/>
        <a:p>
          <a:endParaRPr lang="en-US"/>
        </a:p>
      </dgm:t>
    </dgm:pt>
    <dgm:pt modelId="{3E2E12F8-49E9-4F9E-B86A-72C9491FA670}" type="sibTrans" cxnId="{9B2B1265-B567-454B-B708-4155AC9B30B5}">
      <dgm:prSet/>
      <dgm:spPr/>
      <dgm:t>
        <a:bodyPr/>
        <a:lstStyle/>
        <a:p>
          <a:endParaRPr lang="en-US"/>
        </a:p>
      </dgm:t>
    </dgm:pt>
    <dgm:pt modelId="{A0B7C269-C0A9-455C-9E58-BF1E7B6D359C}">
      <dgm:prSet/>
      <dgm:spPr/>
      <dgm:t>
        <a:bodyPr/>
        <a:lstStyle/>
        <a:p>
          <a:r>
            <a:rPr lang="en-US"/>
            <a:t>P</a:t>
          </a:r>
        </a:p>
      </dgm:t>
    </dgm:pt>
    <dgm:pt modelId="{DCD8E90A-0BC2-404B-9BF2-26491D5305FA}" type="parTrans" cxnId="{81BB1ED7-2536-498E-B101-12876DFA256D}">
      <dgm:prSet/>
      <dgm:spPr/>
      <dgm:t>
        <a:bodyPr/>
        <a:lstStyle/>
        <a:p>
          <a:endParaRPr lang="en-US"/>
        </a:p>
      </dgm:t>
    </dgm:pt>
    <dgm:pt modelId="{2744DA8C-D69B-4219-AF03-8D746ABCA682}" type="sibTrans" cxnId="{81BB1ED7-2536-498E-B101-12876DFA256D}">
      <dgm:prSet/>
      <dgm:spPr/>
      <dgm:t>
        <a:bodyPr/>
        <a:lstStyle/>
        <a:p>
          <a:endParaRPr lang="en-US"/>
        </a:p>
      </dgm:t>
    </dgm:pt>
    <dgm:pt modelId="{17470F68-2229-4CD7-85F3-7961E02CDF51}">
      <dgm:prSet/>
      <dgm:spPr/>
      <dgm:t>
        <a:bodyPr/>
        <a:lstStyle/>
        <a:p>
          <a:r>
            <a:rPr lang="en-US"/>
            <a:t>Form</a:t>
          </a:r>
        </a:p>
      </dgm:t>
    </dgm:pt>
    <dgm:pt modelId="{AC09E5C1-2779-4F4D-B4AB-27A69783D8E6}" type="parTrans" cxnId="{1A479B91-B679-4D7E-90F5-F4050DCABE82}">
      <dgm:prSet/>
      <dgm:spPr/>
      <dgm:t>
        <a:bodyPr/>
        <a:lstStyle/>
        <a:p>
          <a:endParaRPr lang="en-US"/>
        </a:p>
      </dgm:t>
    </dgm:pt>
    <dgm:pt modelId="{15AF7705-8065-4180-8B06-A0B3575288C9}" type="sibTrans" cxnId="{1A479B91-B679-4D7E-90F5-F4050DCABE82}">
      <dgm:prSet/>
      <dgm:spPr/>
      <dgm:t>
        <a:bodyPr/>
        <a:lstStyle/>
        <a:p>
          <a:endParaRPr lang="en-US"/>
        </a:p>
      </dgm:t>
    </dgm:pt>
    <dgm:pt modelId="{45D686F9-F398-487E-A4E8-6AE571BCD4BB}">
      <dgm:prSet/>
      <dgm:spPr/>
      <dgm:t>
        <a:bodyPr/>
        <a:lstStyle/>
        <a:p>
          <a:r>
            <a:rPr lang="en-US"/>
            <a:t>Header</a:t>
          </a:r>
        </a:p>
      </dgm:t>
    </dgm:pt>
    <dgm:pt modelId="{3A990488-A984-4057-99B4-CCCA4E33BDBD}" type="parTrans" cxnId="{EA136B07-58C1-4263-8278-D4370ED6E689}">
      <dgm:prSet/>
      <dgm:spPr/>
      <dgm:t>
        <a:bodyPr/>
        <a:lstStyle/>
        <a:p>
          <a:endParaRPr lang="en-US"/>
        </a:p>
      </dgm:t>
    </dgm:pt>
    <dgm:pt modelId="{DC02495B-BF2C-4E22-AA63-3767BADC4388}" type="sibTrans" cxnId="{EA136B07-58C1-4263-8278-D4370ED6E689}">
      <dgm:prSet/>
      <dgm:spPr/>
      <dgm:t>
        <a:bodyPr/>
        <a:lstStyle/>
        <a:p>
          <a:endParaRPr lang="en-US"/>
        </a:p>
      </dgm:t>
    </dgm:pt>
    <dgm:pt modelId="{2609E13F-5A49-4F12-AA9A-03AAC419A6C9}">
      <dgm:prSet/>
      <dgm:spPr/>
      <dgm:t>
        <a:bodyPr/>
        <a:lstStyle/>
        <a:p>
          <a:r>
            <a:rPr lang="en-US"/>
            <a:t>Inline</a:t>
          </a:r>
        </a:p>
      </dgm:t>
    </dgm:pt>
    <dgm:pt modelId="{813D6478-BD64-418C-B3F7-BAA6DDCE9465}" type="parTrans" cxnId="{2DE339C1-B2E4-4DB3-966B-3301F122E621}">
      <dgm:prSet/>
      <dgm:spPr/>
      <dgm:t>
        <a:bodyPr/>
        <a:lstStyle/>
        <a:p>
          <a:endParaRPr lang="en-US"/>
        </a:p>
      </dgm:t>
    </dgm:pt>
    <dgm:pt modelId="{7B30126A-B43C-41CB-A686-78FE971ABB04}" type="sibTrans" cxnId="{2DE339C1-B2E4-4DB3-966B-3301F122E621}">
      <dgm:prSet/>
      <dgm:spPr/>
      <dgm:t>
        <a:bodyPr/>
        <a:lstStyle/>
        <a:p>
          <a:endParaRPr lang="en-US"/>
        </a:p>
      </dgm:t>
    </dgm:pt>
    <dgm:pt modelId="{8AECDDE4-E226-45C4-96A0-78904FDF5FD4}">
      <dgm:prSet/>
      <dgm:spPr/>
      <dgm:t>
        <a:bodyPr/>
        <a:lstStyle/>
        <a:p>
          <a:r>
            <a:rPr lang="en-US"/>
            <a:t>Span</a:t>
          </a:r>
        </a:p>
      </dgm:t>
    </dgm:pt>
    <dgm:pt modelId="{CB570C6F-0249-4C3A-87B2-77F7D047A59B}" type="parTrans" cxnId="{8BC2C236-EC80-4A03-B1A2-31A8A3644E77}">
      <dgm:prSet/>
      <dgm:spPr/>
      <dgm:t>
        <a:bodyPr/>
        <a:lstStyle/>
        <a:p>
          <a:endParaRPr lang="en-US"/>
        </a:p>
      </dgm:t>
    </dgm:pt>
    <dgm:pt modelId="{0806E069-E289-4FE7-A76C-EE047750F87D}" type="sibTrans" cxnId="{8BC2C236-EC80-4A03-B1A2-31A8A3644E77}">
      <dgm:prSet/>
      <dgm:spPr/>
      <dgm:t>
        <a:bodyPr/>
        <a:lstStyle/>
        <a:p>
          <a:endParaRPr lang="en-US"/>
        </a:p>
      </dgm:t>
    </dgm:pt>
    <dgm:pt modelId="{08E12186-CCF8-4744-B335-454AFD4AC7E0}">
      <dgm:prSet/>
      <dgm:spPr/>
      <dgm:t>
        <a:bodyPr/>
        <a:lstStyle/>
        <a:p>
          <a:r>
            <a:rPr lang="en-US"/>
            <a:t>A</a:t>
          </a:r>
        </a:p>
      </dgm:t>
    </dgm:pt>
    <dgm:pt modelId="{DE5114A7-1312-4A2B-9ECF-704B04402917}" type="parTrans" cxnId="{7E99051D-F680-48B3-A43A-003683CA207C}">
      <dgm:prSet/>
      <dgm:spPr/>
      <dgm:t>
        <a:bodyPr/>
        <a:lstStyle/>
        <a:p>
          <a:endParaRPr lang="en-US"/>
        </a:p>
      </dgm:t>
    </dgm:pt>
    <dgm:pt modelId="{15C79BC3-8274-406E-B7CC-A964E8AD8394}" type="sibTrans" cxnId="{7E99051D-F680-48B3-A43A-003683CA207C}">
      <dgm:prSet/>
      <dgm:spPr/>
      <dgm:t>
        <a:bodyPr/>
        <a:lstStyle/>
        <a:p>
          <a:endParaRPr lang="en-US"/>
        </a:p>
      </dgm:t>
    </dgm:pt>
    <dgm:pt modelId="{C8B568BF-467C-441E-A451-CA5E1922DD28}">
      <dgm:prSet/>
      <dgm:spPr/>
      <dgm:t>
        <a:bodyPr/>
        <a:lstStyle/>
        <a:p>
          <a:r>
            <a:rPr lang="en-US"/>
            <a:t>Img</a:t>
          </a:r>
        </a:p>
      </dgm:t>
    </dgm:pt>
    <dgm:pt modelId="{98F623F9-252D-4DE5-84B5-A17430F7401C}" type="parTrans" cxnId="{A8101899-28E0-4C19-B6EC-9499F3AB243C}">
      <dgm:prSet/>
      <dgm:spPr/>
      <dgm:t>
        <a:bodyPr/>
        <a:lstStyle/>
        <a:p>
          <a:endParaRPr lang="en-US"/>
        </a:p>
      </dgm:t>
    </dgm:pt>
    <dgm:pt modelId="{A1C51F2C-F01F-4DE2-9300-45FA04648AEE}" type="sibTrans" cxnId="{A8101899-28E0-4C19-B6EC-9499F3AB243C}">
      <dgm:prSet/>
      <dgm:spPr/>
      <dgm:t>
        <a:bodyPr/>
        <a:lstStyle/>
        <a:p>
          <a:endParaRPr lang="en-US"/>
        </a:p>
      </dgm:t>
    </dgm:pt>
    <dgm:pt modelId="{3078DE99-AF1A-4C3A-987B-406FF5BCF7FC}">
      <dgm:prSet/>
      <dgm:spPr/>
      <dgm:t>
        <a:bodyPr/>
        <a:lstStyle/>
        <a:p>
          <a:r>
            <a:rPr lang="en-US" dirty="0" err="1"/>
            <a:t>Nasıl</a:t>
          </a:r>
          <a:r>
            <a:rPr lang="en-US" dirty="0"/>
            <a:t> </a:t>
          </a:r>
          <a:r>
            <a:rPr lang="en-US" dirty="0" err="1"/>
            <a:t>anlıcam</a:t>
          </a:r>
          <a:r>
            <a:rPr lang="en-US" dirty="0"/>
            <a:t>?</a:t>
          </a:r>
        </a:p>
      </dgm:t>
    </dgm:pt>
    <dgm:pt modelId="{8BA352EE-A8B8-4BBA-B65E-2F81367F449D}" type="parTrans" cxnId="{B94EB581-1430-4A8E-B5F3-1422D49B2DC9}">
      <dgm:prSet/>
      <dgm:spPr/>
      <dgm:t>
        <a:bodyPr/>
        <a:lstStyle/>
        <a:p>
          <a:endParaRPr lang="en-US"/>
        </a:p>
      </dgm:t>
    </dgm:pt>
    <dgm:pt modelId="{8CAD73A1-3174-4F96-A206-6E7C23BBA1B7}" type="sibTrans" cxnId="{B94EB581-1430-4A8E-B5F3-1422D49B2DC9}">
      <dgm:prSet/>
      <dgm:spPr/>
      <dgm:t>
        <a:bodyPr/>
        <a:lstStyle/>
        <a:p>
          <a:endParaRPr lang="en-US"/>
        </a:p>
      </dgm:t>
    </dgm:pt>
    <dgm:pt modelId="{3965B8E9-9916-414F-838B-A399DAF8A0AE}">
      <dgm:prSet/>
      <dgm:spPr/>
      <dgm:t>
        <a:bodyPr/>
        <a:lstStyle/>
        <a:p>
          <a:r>
            <a:rPr lang="en-US"/>
            <a:t>İçerisini doldurup background-color vererek bakabilirsiniz.</a:t>
          </a:r>
        </a:p>
      </dgm:t>
    </dgm:pt>
    <dgm:pt modelId="{E29A4D6A-C379-4E0C-A3DD-3C0E561EC021}" type="parTrans" cxnId="{08F04714-77D0-4583-9406-22051BB419D2}">
      <dgm:prSet/>
      <dgm:spPr/>
      <dgm:t>
        <a:bodyPr/>
        <a:lstStyle/>
        <a:p>
          <a:endParaRPr lang="en-US"/>
        </a:p>
      </dgm:t>
    </dgm:pt>
    <dgm:pt modelId="{B3A217E8-C415-45AF-90BD-3FF34C1B3290}" type="sibTrans" cxnId="{08F04714-77D0-4583-9406-22051BB419D2}">
      <dgm:prSet/>
      <dgm:spPr/>
      <dgm:t>
        <a:bodyPr/>
        <a:lstStyle/>
        <a:p>
          <a:endParaRPr lang="en-US"/>
        </a:p>
      </dgm:t>
    </dgm:pt>
    <dgm:pt modelId="{6082A7B6-41A6-43A2-8A3F-46A13A7F84B6}" type="pres">
      <dgm:prSet presAssocID="{EE4D96F7-A50F-42C1-BF70-9A20453217DA}" presName="linear" presStyleCnt="0">
        <dgm:presLayoutVars>
          <dgm:animLvl val="lvl"/>
          <dgm:resizeHandles val="exact"/>
        </dgm:presLayoutVars>
      </dgm:prSet>
      <dgm:spPr/>
    </dgm:pt>
    <dgm:pt modelId="{02D585B0-7A26-4DF7-A96A-FCA96951721A}" type="pres">
      <dgm:prSet presAssocID="{A892507B-7EDF-4CB0-A279-8B31313DB65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1740361-C5DC-4188-A745-A896665FD2C5}" type="pres">
      <dgm:prSet presAssocID="{A892507B-7EDF-4CB0-A279-8B31313DB65D}" presName="childText" presStyleLbl="revTx" presStyleIdx="0" presStyleCnt="3">
        <dgm:presLayoutVars>
          <dgm:bulletEnabled val="1"/>
        </dgm:presLayoutVars>
      </dgm:prSet>
      <dgm:spPr/>
    </dgm:pt>
    <dgm:pt modelId="{30B749E7-0967-49AF-993B-F94F3FDDF2C7}" type="pres">
      <dgm:prSet presAssocID="{2609E13F-5A49-4F12-AA9A-03AAC419A6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AAF83A-BF5C-4273-B66F-996C6FFEBBE8}" type="pres">
      <dgm:prSet presAssocID="{2609E13F-5A49-4F12-AA9A-03AAC419A6C9}" presName="childText" presStyleLbl="revTx" presStyleIdx="1" presStyleCnt="3">
        <dgm:presLayoutVars>
          <dgm:bulletEnabled val="1"/>
        </dgm:presLayoutVars>
      </dgm:prSet>
      <dgm:spPr/>
    </dgm:pt>
    <dgm:pt modelId="{7C66D05E-AEA0-42A3-8704-F6A8159F4344}" type="pres">
      <dgm:prSet presAssocID="{3078DE99-AF1A-4C3A-987B-406FF5BCF7F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19A4A02-39D2-47FD-9CD6-4ED1E099C240}" type="pres">
      <dgm:prSet presAssocID="{3078DE99-AF1A-4C3A-987B-406FF5BCF7F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7DADB05-5F7E-4763-8CCE-1CB99145A591}" type="presOf" srcId="{08E12186-CCF8-4744-B335-454AFD4AC7E0}" destId="{F8AAF83A-BF5C-4273-B66F-996C6FFEBBE8}" srcOrd="0" destOrd="1" presId="urn:microsoft.com/office/officeart/2005/8/layout/vList2"/>
    <dgm:cxn modelId="{EA136B07-58C1-4263-8278-D4370ED6E689}" srcId="{A892507B-7EDF-4CB0-A279-8B31313DB65D}" destId="{45D686F9-F398-487E-A4E8-6AE571BCD4BB}" srcOrd="4" destOrd="0" parTransId="{3A990488-A984-4057-99B4-CCCA4E33BDBD}" sibTransId="{DC02495B-BF2C-4E22-AA63-3767BADC4388}"/>
    <dgm:cxn modelId="{5F0DAC0A-0ACC-4EDE-85BE-6569A8595AE9}" type="presOf" srcId="{180A3C84-5728-4D0C-B5BD-3FCE4EAD4AD7}" destId="{11740361-C5DC-4188-A745-A896665FD2C5}" srcOrd="0" destOrd="0" presId="urn:microsoft.com/office/officeart/2005/8/layout/vList2"/>
    <dgm:cxn modelId="{22FB230B-2D9F-423A-8576-A6B7CCAB396E}" type="presOf" srcId="{3078DE99-AF1A-4C3A-987B-406FF5BCF7FC}" destId="{7C66D05E-AEA0-42A3-8704-F6A8159F4344}" srcOrd="0" destOrd="0" presId="urn:microsoft.com/office/officeart/2005/8/layout/vList2"/>
    <dgm:cxn modelId="{08F04714-77D0-4583-9406-22051BB419D2}" srcId="{3078DE99-AF1A-4C3A-987B-406FF5BCF7FC}" destId="{3965B8E9-9916-414F-838B-A399DAF8A0AE}" srcOrd="0" destOrd="0" parTransId="{E29A4D6A-C379-4E0C-A3DD-3C0E561EC021}" sibTransId="{B3A217E8-C415-45AF-90BD-3FF34C1B3290}"/>
    <dgm:cxn modelId="{7E99051D-F680-48B3-A43A-003683CA207C}" srcId="{2609E13F-5A49-4F12-AA9A-03AAC419A6C9}" destId="{08E12186-CCF8-4744-B335-454AFD4AC7E0}" srcOrd="1" destOrd="0" parTransId="{DE5114A7-1312-4A2B-9ECF-704B04402917}" sibTransId="{15C79BC3-8274-406E-B7CC-A964E8AD8394}"/>
    <dgm:cxn modelId="{8BC2C236-EC80-4A03-B1A2-31A8A3644E77}" srcId="{2609E13F-5A49-4F12-AA9A-03AAC419A6C9}" destId="{8AECDDE4-E226-45C4-96A0-78904FDF5FD4}" srcOrd="0" destOrd="0" parTransId="{CB570C6F-0249-4C3A-87B2-77F7D047A59B}" sibTransId="{0806E069-E289-4FE7-A76C-EE047750F87D}"/>
    <dgm:cxn modelId="{C59BDD39-6F94-4744-A472-F3F40FEE06BD}" type="presOf" srcId="{A892507B-7EDF-4CB0-A279-8B31313DB65D}" destId="{02D585B0-7A26-4DF7-A96A-FCA96951721A}" srcOrd="0" destOrd="0" presId="urn:microsoft.com/office/officeart/2005/8/layout/vList2"/>
    <dgm:cxn modelId="{9B2B1265-B567-454B-B708-4155AC9B30B5}" srcId="{A892507B-7EDF-4CB0-A279-8B31313DB65D}" destId="{CD418734-60CE-4B0A-8C62-428F25C864F6}" srcOrd="1" destOrd="0" parTransId="{2CFB543D-72B1-4C42-9CA2-78E80157A050}" sibTransId="{3E2E12F8-49E9-4F9E-B86A-72C9491FA670}"/>
    <dgm:cxn modelId="{4AC76373-026F-49A0-BB75-D93C0A46AEB1}" type="presOf" srcId="{A0B7C269-C0A9-455C-9E58-BF1E7B6D359C}" destId="{11740361-C5DC-4188-A745-A896665FD2C5}" srcOrd="0" destOrd="2" presId="urn:microsoft.com/office/officeart/2005/8/layout/vList2"/>
    <dgm:cxn modelId="{D5C1E773-3E84-4872-B6D3-8BE37527AF4F}" type="presOf" srcId="{17470F68-2229-4CD7-85F3-7961E02CDF51}" destId="{11740361-C5DC-4188-A745-A896665FD2C5}" srcOrd="0" destOrd="3" presId="urn:microsoft.com/office/officeart/2005/8/layout/vList2"/>
    <dgm:cxn modelId="{A1834479-6363-46BB-8A13-69F4CE788776}" srcId="{EE4D96F7-A50F-42C1-BF70-9A20453217DA}" destId="{A892507B-7EDF-4CB0-A279-8B31313DB65D}" srcOrd="0" destOrd="0" parTransId="{2C86A41B-61CA-4C8B-8703-35921C2C7A38}" sibTransId="{29F51F4B-FF1B-4C60-BEFD-094921C2D99D}"/>
    <dgm:cxn modelId="{AB142B5A-D716-4A4A-878D-C652884C174F}" type="presOf" srcId="{CD418734-60CE-4B0A-8C62-428F25C864F6}" destId="{11740361-C5DC-4188-A745-A896665FD2C5}" srcOrd="0" destOrd="1" presId="urn:microsoft.com/office/officeart/2005/8/layout/vList2"/>
    <dgm:cxn modelId="{B94EB581-1430-4A8E-B5F3-1422D49B2DC9}" srcId="{EE4D96F7-A50F-42C1-BF70-9A20453217DA}" destId="{3078DE99-AF1A-4C3A-987B-406FF5BCF7FC}" srcOrd="2" destOrd="0" parTransId="{8BA352EE-A8B8-4BBA-B65E-2F81367F449D}" sibTransId="{8CAD73A1-3174-4F96-A206-6E7C23BBA1B7}"/>
    <dgm:cxn modelId="{E1689987-0B7B-4FD6-B1F1-A060D55C9210}" type="presOf" srcId="{45D686F9-F398-487E-A4E8-6AE571BCD4BB}" destId="{11740361-C5DC-4188-A745-A896665FD2C5}" srcOrd="0" destOrd="4" presId="urn:microsoft.com/office/officeart/2005/8/layout/vList2"/>
    <dgm:cxn modelId="{1A479B91-B679-4D7E-90F5-F4050DCABE82}" srcId="{A892507B-7EDF-4CB0-A279-8B31313DB65D}" destId="{17470F68-2229-4CD7-85F3-7961E02CDF51}" srcOrd="3" destOrd="0" parTransId="{AC09E5C1-2779-4F4D-B4AB-27A69783D8E6}" sibTransId="{15AF7705-8065-4180-8B06-A0B3575288C9}"/>
    <dgm:cxn modelId="{A8101899-28E0-4C19-B6EC-9499F3AB243C}" srcId="{2609E13F-5A49-4F12-AA9A-03AAC419A6C9}" destId="{C8B568BF-467C-441E-A451-CA5E1922DD28}" srcOrd="2" destOrd="0" parTransId="{98F623F9-252D-4DE5-84B5-A17430F7401C}" sibTransId="{A1C51F2C-F01F-4DE2-9300-45FA04648AEE}"/>
    <dgm:cxn modelId="{C77EFABB-964A-41F1-90AA-16C6EF19C6F8}" type="presOf" srcId="{3965B8E9-9916-414F-838B-A399DAF8A0AE}" destId="{419A4A02-39D2-47FD-9CD6-4ED1E099C240}" srcOrd="0" destOrd="0" presId="urn:microsoft.com/office/officeart/2005/8/layout/vList2"/>
    <dgm:cxn modelId="{2DE339C1-B2E4-4DB3-966B-3301F122E621}" srcId="{EE4D96F7-A50F-42C1-BF70-9A20453217DA}" destId="{2609E13F-5A49-4F12-AA9A-03AAC419A6C9}" srcOrd="1" destOrd="0" parTransId="{813D6478-BD64-418C-B3F7-BAA6DDCE9465}" sibTransId="{7B30126A-B43C-41CB-A686-78FE971ABB04}"/>
    <dgm:cxn modelId="{81BB1ED7-2536-498E-B101-12876DFA256D}" srcId="{A892507B-7EDF-4CB0-A279-8B31313DB65D}" destId="{A0B7C269-C0A9-455C-9E58-BF1E7B6D359C}" srcOrd="2" destOrd="0" parTransId="{DCD8E90A-0BC2-404B-9BF2-26491D5305FA}" sibTransId="{2744DA8C-D69B-4219-AF03-8D746ABCA682}"/>
    <dgm:cxn modelId="{D9FC27E8-CB1A-479F-801B-3EBBD0C50C46}" srcId="{A892507B-7EDF-4CB0-A279-8B31313DB65D}" destId="{180A3C84-5728-4D0C-B5BD-3FCE4EAD4AD7}" srcOrd="0" destOrd="0" parTransId="{E6639593-F4DF-4A8A-B794-5696792B68F9}" sibTransId="{6CC70CDA-38B8-4D93-A571-8608EF440342}"/>
    <dgm:cxn modelId="{56679BE9-9D45-4B9D-95C0-7D56765A3307}" type="presOf" srcId="{2609E13F-5A49-4F12-AA9A-03AAC419A6C9}" destId="{30B749E7-0967-49AF-993B-F94F3FDDF2C7}" srcOrd="0" destOrd="0" presId="urn:microsoft.com/office/officeart/2005/8/layout/vList2"/>
    <dgm:cxn modelId="{D9D10FF5-C4EC-4786-8249-D4F49AEED0DE}" type="presOf" srcId="{C8B568BF-467C-441E-A451-CA5E1922DD28}" destId="{F8AAF83A-BF5C-4273-B66F-996C6FFEBBE8}" srcOrd="0" destOrd="2" presId="urn:microsoft.com/office/officeart/2005/8/layout/vList2"/>
    <dgm:cxn modelId="{C45335FB-1C6D-47B7-B2F8-8B01F3ED9512}" type="presOf" srcId="{8AECDDE4-E226-45C4-96A0-78904FDF5FD4}" destId="{F8AAF83A-BF5C-4273-B66F-996C6FFEBBE8}" srcOrd="0" destOrd="0" presId="urn:microsoft.com/office/officeart/2005/8/layout/vList2"/>
    <dgm:cxn modelId="{F5078CFC-7140-484C-B4F9-93B47CBA3219}" type="presOf" srcId="{EE4D96F7-A50F-42C1-BF70-9A20453217DA}" destId="{6082A7B6-41A6-43A2-8A3F-46A13A7F84B6}" srcOrd="0" destOrd="0" presId="urn:microsoft.com/office/officeart/2005/8/layout/vList2"/>
    <dgm:cxn modelId="{577E8AE5-D436-47BB-BB66-600DF2CDB22D}" type="presParOf" srcId="{6082A7B6-41A6-43A2-8A3F-46A13A7F84B6}" destId="{02D585B0-7A26-4DF7-A96A-FCA96951721A}" srcOrd="0" destOrd="0" presId="urn:microsoft.com/office/officeart/2005/8/layout/vList2"/>
    <dgm:cxn modelId="{44488F80-073C-49B5-8C76-4D30660EF7CC}" type="presParOf" srcId="{6082A7B6-41A6-43A2-8A3F-46A13A7F84B6}" destId="{11740361-C5DC-4188-A745-A896665FD2C5}" srcOrd="1" destOrd="0" presId="urn:microsoft.com/office/officeart/2005/8/layout/vList2"/>
    <dgm:cxn modelId="{CE93378D-582D-4EF7-9A85-8D3E746D8FB9}" type="presParOf" srcId="{6082A7B6-41A6-43A2-8A3F-46A13A7F84B6}" destId="{30B749E7-0967-49AF-993B-F94F3FDDF2C7}" srcOrd="2" destOrd="0" presId="urn:microsoft.com/office/officeart/2005/8/layout/vList2"/>
    <dgm:cxn modelId="{0BAA4933-97C3-4140-9A01-741BE90A4105}" type="presParOf" srcId="{6082A7B6-41A6-43A2-8A3F-46A13A7F84B6}" destId="{F8AAF83A-BF5C-4273-B66F-996C6FFEBBE8}" srcOrd="3" destOrd="0" presId="urn:microsoft.com/office/officeart/2005/8/layout/vList2"/>
    <dgm:cxn modelId="{413109D3-F2A6-472D-8220-2F1BC3E367C1}" type="presParOf" srcId="{6082A7B6-41A6-43A2-8A3F-46A13A7F84B6}" destId="{7C66D05E-AEA0-42A3-8704-F6A8159F4344}" srcOrd="4" destOrd="0" presId="urn:microsoft.com/office/officeart/2005/8/layout/vList2"/>
    <dgm:cxn modelId="{BFB5EA61-0DEF-4169-B303-0BC6B89CD2E7}" type="presParOf" srcId="{6082A7B6-41A6-43A2-8A3F-46A13A7F84B6}" destId="{419A4A02-39D2-47FD-9CD6-4ED1E099C24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513CA5-2936-487A-BD75-05B1298753C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7D5FFA-F9D9-49C4-9DDD-41279CF9603C}">
      <dgm:prSet/>
      <dgm:spPr/>
      <dgm:t>
        <a:bodyPr/>
        <a:lstStyle/>
        <a:p>
          <a:r>
            <a:rPr lang="en-US" dirty="0"/>
            <a:t>tag1&gt;tag2: </a:t>
          </a:r>
        </a:p>
        <a:p>
          <a:r>
            <a:rPr lang="en-US" dirty="0"/>
            <a:t>tag1’in </a:t>
          </a:r>
          <a:r>
            <a:rPr lang="en-US" dirty="0" err="1"/>
            <a:t>içinde</a:t>
          </a:r>
          <a:r>
            <a:rPr lang="en-US" dirty="0"/>
            <a:t> </a:t>
          </a:r>
          <a:r>
            <a:rPr lang="en-US" dirty="0" err="1"/>
            <a:t>olan</a:t>
          </a:r>
          <a:r>
            <a:rPr lang="en-US" dirty="0"/>
            <a:t> tag2’ler. 1. </a:t>
          </a:r>
          <a:r>
            <a:rPr lang="en-US" dirty="0" err="1"/>
            <a:t>çocuğu</a:t>
          </a:r>
          <a:r>
            <a:rPr lang="en-US" dirty="0"/>
            <a:t> </a:t>
          </a:r>
          <a:r>
            <a:rPr lang="en-US" dirty="0" err="1"/>
            <a:t>olmalı</a:t>
          </a:r>
          <a:endParaRPr lang="en-US" dirty="0"/>
        </a:p>
      </dgm:t>
    </dgm:pt>
    <dgm:pt modelId="{17AAAEFC-4185-4AFA-8AAC-FB2D7F28A154}" type="parTrans" cxnId="{F2AB1C5D-7BC7-448C-BEB4-1B0B0AC3E33F}">
      <dgm:prSet/>
      <dgm:spPr/>
      <dgm:t>
        <a:bodyPr/>
        <a:lstStyle/>
        <a:p>
          <a:endParaRPr lang="en-US"/>
        </a:p>
      </dgm:t>
    </dgm:pt>
    <dgm:pt modelId="{D7A8A997-FD86-4CFB-BE0A-5563B1CAFCD3}" type="sibTrans" cxnId="{F2AB1C5D-7BC7-448C-BEB4-1B0B0AC3E33F}">
      <dgm:prSet/>
      <dgm:spPr/>
      <dgm:t>
        <a:bodyPr/>
        <a:lstStyle/>
        <a:p>
          <a:endParaRPr lang="en-US"/>
        </a:p>
      </dgm:t>
    </dgm:pt>
    <dgm:pt modelId="{4A8FFC9A-8C91-4C07-B474-FD7CA36012B8}">
      <dgm:prSet/>
      <dgm:spPr/>
      <dgm:t>
        <a:bodyPr/>
        <a:lstStyle/>
        <a:p>
          <a:r>
            <a:rPr lang="en-US" dirty="0"/>
            <a:t>tag1 + tag 2 : </a:t>
          </a:r>
        </a:p>
        <a:p>
          <a:r>
            <a:rPr lang="en-US" dirty="0"/>
            <a:t>tag1’den </a:t>
          </a:r>
          <a:r>
            <a:rPr lang="en-US" dirty="0" err="1"/>
            <a:t>hemen</a:t>
          </a:r>
          <a:r>
            <a:rPr lang="en-US" dirty="0"/>
            <a:t> </a:t>
          </a:r>
          <a:r>
            <a:rPr lang="en-US" dirty="0" err="1"/>
            <a:t>sonra</a:t>
          </a:r>
          <a:r>
            <a:rPr lang="en-US" dirty="0"/>
            <a:t> </a:t>
          </a:r>
          <a:r>
            <a:rPr lang="en-US" dirty="0" err="1"/>
            <a:t>gelen</a:t>
          </a:r>
          <a:r>
            <a:rPr lang="en-US" dirty="0"/>
            <a:t> tag2 </a:t>
          </a:r>
          <a:r>
            <a:rPr lang="en-US" dirty="0" err="1"/>
            <a:t>ler</a:t>
          </a:r>
          <a:endParaRPr lang="en-US" dirty="0"/>
        </a:p>
      </dgm:t>
    </dgm:pt>
    <dgm:pt modelId="{9A48D7E8-8792-4CEB-9E2E-A71030A977C9}" type="parTrans" cxnId="{8D568F5B-8CCF-47DD-B82C-B451CF75C1B0}">
      <dgm:prSet/>
      <dgm:spPr/>
      <dgm:t>
        <a:bodyPr/>
        <a:lstStyle/>
        <a:p>
          <a:endParaRPr lang="en-US"/>
        </a:p>
      </dgm:t>
    </dgm:pt>
    <dgm:pt modelId="{11695686-627B-4FDF-B75F-34574BC8664D}" type="sibTrans" cxnId="{8D568F5B-8CCF-47DD-B82C-B451CF75C1B0}">
      <dgm:prSet/>
      <dgm:spPr/>
      <dgm:t>
        <a:bodyPr/>
        <a:lstStyle/>
        <a:p>
          <a:endParaRPr lang="en-US"/>
        </a:p>
      </dgm:t>
    </dgm:pt>
    <dgm:pt modelId="{4980B200-473A-4180-B77E-70A4CB319888}">
      <dgm:prSet/>
      <dgm:spPr/>
      <dgm:t>
        <a:bodyPr/>
        <a:lstStyle/>
        <a:p>
          <a:r>
            <a:rPr lang="en-US" dirty="0"/>
            <a:t>tag1 ~ tag 2: </a:t>
          </a:r>
        </a:p>
        <a:p>
          <a:r>
            <a:rPr lang="en-US" dirty="0"/>
            <a:t>tag1’in </a:t>
          </a:r>
          <a:r>
            <a:rPr lang="en-US" dirty="0" err="1"/>
            <a:t>kardeşi</a:t>
          </a:r>
          <a:r>
            <a:rPr lang="en-US" dirty="0"/>
            <a:t> </a:t>
          </a:r>
          <a:r>
            <a:rPr lang="en-US" dirty="0" err="1"/>
            <a:t>olan</a:t>
          </a:r>
          <a:r>
            <a:rPr lang="en-US" dirty="0"/>
            <a:t> tag2’ler </a:t>
          </a:r>
        </a:p>
        <a:p>
          <a:r>
            <a:rPr lang="en-US" dirty="0"/>
            <a:t>(Alt GR + ü)</a:t>
          </a:r>
        </a:p>
      </dgm:t>
    </dgm:pt>
    <dgm:pt modelId="{F498C4B7-44F7-45FA-B232-4A4EAF2ECF18}" type="parTrans" cxnId="{3F46AD4E-3EEE-45DC-8024-BFEA4D5A7535}">
      <dgm:prSet/>
      <dgm:spPr/>
      <dgm:t>
        <a:bodyPr/>
        <a:lstStyle/>
        <a:p>
          <a:endParaRPr lang="en-US"/>
        </a:p>
      </dgm:t>
    </dgm:pt>
    <dgm:pt modelId="{F7E40A85-DDBE-4E7A-B54A-21C21D684BD8}" type="sibTrans" cxnId="{3F46AD4E-3EEE-45DC-8024-BFEA4D5A7535}">
      <dgm:prSet/>
      <dgm:spPr/>
      <dgm:t>
        <a:bodyPr/>
        <a:lstStyle/>
        <a:p>
          <a:endParaRPr lang="en-US"/>
        </a:p>
      </dgm:t>
    </dgm:pt>
    <dgm:pt modelId="{EA27092E-A6D6-497D-98B8-0026BFA29CC9}" type="pres">
      <dgm:prSet presAssocID="{F0513CA5-2936-487A-BD75-05B1298753CF}" presName="linear" presStyleCnt="0">
        <dgm:presLayoutVars>
          <dgm:animLvl val="lvl"/>
          <dgm:resizeHandles val="exact"/>
        </dgm:presLayoutVars>
      </dgm:prSet>
      <dgm:spPr/>
    </dgm:pt>
    <dgm:pt modelId="{63AA4D09-5D88-41E7-8984-408C672D06B7}" type="pres">
      <dgm:prSet presAssocID="{D97D5FFA-F9D9-49C4-9DDD-41279CF960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313F55-9B30-491D-B480-AB6EF7026895}" type="pres">
      <dgm:prSet presAssocID="{D7A8A997-FD86-4CFB-BE0A-5563B1CAFCD3}" presName="spacer" presStyleCnt="0"/>
      <dgm:spPr/>
    </dgm:pt>
    <dgm:pt modelId="{E26E9F1E-AA8B-4E5D-BCEE-982819662D54}" type="pres">
      <dgm:prSet presAssocID="{4A8FFC9A-8C91-4C07-B474-FD7CA36012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A9581A-BA79-4711-88D5-1D34AC5D33C3}" type="pres">
      <dgm:prSet presAssocID="{11695686-627B-4FDF-B75F-34574BC8664D}" presName="spacer" presStyleCnt="0"/>
      <dgm:spPr/>
    </dgm:pt>
    <dgm:pt modelId="{1B76C77A-7C60-432C-A6B7-45E94B5D7453}" type="pres">
      <dgm:prSet presAssocID="{4980B200-473A-4180-B77E-70A4CB31988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A97380E-3EC1-4BAE-A502-C7B2963D3913}" type="presOf" srcId="{4980B200-473A-4180-B77E-70A4CB319888}" destId="{1B76C77A-7C60-432C-A6B7-45E94B5D7453}" srcOrd="0" destOrd="0" presId="urn:microsoft.com/office/officeart/2005/8/layout/vList2"/>
    <dgm:cxn modelId="{8D568F5B-8CCF-47DD-B82C-B451CF75C1B0}" srcId="{F0513CA5-2936-487A-BD75-05B1298753CF}" destId="{4A8FFC9A-8C91-4C07-B474-FD7CA36012B8}" srcOrd="1" destOrd="0" parTransId="{9A48D7E8-8792-4CEB-9E2E-A71030A977C9}" sibTransId="{11695686-627B-4FDF-B75F-34574BC8664D}"/>
    <dgm:cxn modelId="{F2AB1C5D-7BC7-448C-BEB4-1B0B0AC3E33F}" srcId="{F0513CA5-2936-487A-BD75-05B1298753CF}" destId="{D97D5FFA-F9D9-49C4-9DDD-41279CF9603C}" srcOrd="0" destOrd="0" parTransId="{17AAAEFC-4185-4AFA-8AAC-FB2D7F28A154}" sibTransId="{D7A8A997-FD86-4CFB-BE0A-5563B1CAFCD3}"/>
    <dgm:cxn modelId="{B471DA62-B5FD-46EB-95BF-B377DE60C979}" type="presOf" srcId="{F0513CA5-2936-487A-BD75-05B1298753CF}" destId="{EA27092E-A6D6-497D-98B8-0026BFA29CC9}" srcOrd="0" destOrd="0" presId="urn:microsoft.com/office/officeart/2005/8/layout/vList2"/>
    <dgm:cxn modelId="{F9D7F062-FFE2-43EB-90A0-279656DFED3A}" type="presOf" srcId="{D97D5FFA-F9D9-49C4-9DDD-41279CF9603C}" destId="{63AA4D09-5D88-41E7-8984-408C672D06B7}" srcOrd="0" destOrd="0" presId="urn:microsoft.com/office/officeart/2005/8/layout/vList2"/>
    <dgm:cxn modelId="{02A39F6D-AD21-4EC0-90E2-8B4D128C8359}" type="presOf" srcId="{4A8FFC9A-8C91-4C07-B474-FD7CA36012B8}" destId="{E26E9F1E-AA8B-4E5D-BCEE-982819662D54}" srcOrd="0" destOrd="0" presId="urn:microsoft.com/office/officeart/2005/8/layout/vList2"/>
    <dgm:cxn modelId="{3F46AD4E-3EEE-45DC-8024-BFEA4D5A7535}" srcId="{F0513CA5-2936-487A-BD75-05B1298753CF}" destId="{4980B200-473A-4180-B77E-70A4CB319888}" srcOrd="2" destOrd="0" parTransId="{F498C4B7-44F7-45FA-B232-4A4EAF2ECF18}" sibTransId="{F7E40A85-DDBE-4E7A-B54A-21C21D684BD8}"/>
    <dgm:cxn modelId="{E92D24CA-5148-44DA-BEAA-BF18FB90333B}" type="presParOf" srcId="{EA27092E-A6D6-497D-98B8-0026BFA29CC9}" destId="{63AA4D09-5D88-41E7-8984-408C672D06B7}" srcOrd="0" destOrd="0" presId="urn:microsoft.com/office/officeart/2005/8/layout/vList2"/>
    <dgm:cxn modelId="{892545D4-81D6-4542-9A44-8469FF39136D}" type="presParOf" srcId="{EA27092E-A6D6-497D-98B8-0026BFA29CC9}" destId="{79313F55-9B30-491D-B480-AB6EF7026895}" srcOrd="1" destOrd="0" presId="urn:microsoft.com/office/officeart/2005/8/layout/vList2"/>
    <dgm:cxn modelId="{A62231A6-1B72-4E19-B870-D94323335DC9}" type="presParOf" srcId="{EA27092E-A6D6-497D-98B8-0026BFA29CC9}" destId="{E26E9F1E-AA8B-4E5D-BCEE-982819662D54}" srcOrd="2" destOrd="0" presId="urn:microsoft.com/office/officeart/2005/8/layout/vList2"/>
    <dgm:cxn modelId="{6E79BCAC-1A35-434F-800F-0C794198D3D0}" type="presParOf" srcId="{EA27092E-A6D6-497D-98B8-0026BFA29CC9}" destId="{93A9581A-BA79-4711-88D5-1D34AC5D33C3}" srcOrd="3" destOrd="0" presId="urn:microsoft.com/office/officeart/2005/8/layout/vList2"/>
    <dgm:cxn modelId="{E1E50397-9336-4DCB-B16F-4AFA7EBCC821}" type="presParOf" srcId="{EA27092E-A6D6-497D-98B8-0026BFA29CC9}" destId="{1B76C77A-7C60-432C-A6B7-45E94B5D745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316DC5-1B48-4F79-82F4-AB9C903B8B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B247D7-7314-4B40-9302-0D986ED79509}">
      <dgm:prSet/>
      <dgm:spPr/>
      <dgm:t>
        <a:bodyPr/>
        <a:lstStyle/>
        <a:p>
          <a:r>
            <a:rPr lang="en-US" dirty="0" err="1"/>
            <a:t>Programlama</a:t>
          </a:r>
          <a:r>
            <a:rPr lang="en-US" dirty="0"/>
            <a:t> </a:t>
          </a:r>
          <a:r>
            <a:rPr lang="en-US" dirty="0" err="1"/>
            <a:t>dilidir</a:t>
          </a:r>
          <a:r>
            <a:rPr lang="en-US" dirty="0"/>
            <a:t>.</a:t>
          </a:r>
        </a:p>
      </dgm:t>
    </dgm:pt>
    <dgm:pt modelId="{3DA3F042-BFC5-4189-98A4-C83DBAB6F336}" type="parTrans" cxnId="{0653B40F-72E2-4227-A491-876B9B64D06D}">
      <dgm:prSet/>
      <dgm:spPr/>
      <dgm:t>
        <a:bodyPr/>
        <a:lstStyle/>
        <a:p>
          <a:endParaRPr lang="en-US"/>
        </a:p>
      </dgm:t>
    </dgm:pt>
    <dgm:pt modelId="{C5C945CD-DD0C-4D0F-B23E-81F6CAE291C2}" type="sibTrans" cxnId="{0653B40F-72E2-4227-A491-876B9B64D06D}">
      <dgm:prSet/>
      <dgm:spPr/>
      <dgm:t>
        <a:bodyPr/>
        <a:lstStyle/>
        <a:p>
          <a:endParaRPr lang="en-US"/>
        </a:p>
      </dgm:t>
    </dgm:pt>
    <dgm:pt modelId="{06947189-6A0B-497D-86D1-EFE8C90CF8ED}">
      <dgm:prSet/>
      <dgm:spPr/>
      <dgm:t>
        <a:bodyPr/>
        <a:lstStyle/>
        <a:p>
          <a:r>
            <a:rPr lang="en-US" dirty="0" err="1"/>
            <a:t>İçerikte</a:t>
          </a:r>
          <a:r>
            <a:rPr lang="en-US" dirty="0"/>
            <a:t> </a:t>
          </a:r>
          <a:r>
            <a:rPr lang="en-US" dirty="0" err="1"/>
            <a:t>bir</a:t>
          </a:r>
          <a:r>
            <a:rPr lang="en-US" dirty="0"/>
            <a:t> </a:t>
          </a:r>
          <a:r>
            <a:rPr lang="en-US" dirty="0" err="1"/>
            <a:t>aksiyon</a:t>
          </a:r>
          <a:r>
            <a:rPr lang="en-US" dirty="0"/>
            <a:t> </a:t>
          </a:r>
          <a:r>
            <a:rPr lang="en-US" dirty="0" err="1"/>
            <a:t>olması</a:t>
          </a:r>
          <a:r>
            <a:rPr lang="en-US" dirty="0"/>
            <a:t> </a:t>
          </a:r>
          <a:r>
            <a:rPr lang="en-US" dirty="0" err="1"/>
            <a:t>gerekiyorsa</a:t>
          </a:r>
          <a:r>
            <a:rPr lang="en-US" dirty="0"/>
            <a:t> </a:t>
          </a:r>
          <a:r>
            <a:rPr lang="en-US" dirty="0" err="1"/>
            <a:t>kullanılır</a:t>
          </a:r>
          <a:r>
            <a:rPr lang="en-US" dirty="0"/>
            <a:t>.</a:t>
          </a:r>
        </a:p>
      </dgm:t>
    </dgm:pt>
    <dgm:pt modelId="{C4082C7B-8BD5-4F96-976E-1E1324177191}" type="parTrans" cxnId="{8175ECAA-88AE-40F3-9DDD-16F3CF3F78EF}">
      <dgm:prSet/>
      <dgm:spPr/>
      <dgm:t>
        <a:bodyPr/>
        <a:lstStyle/>
        <a:p>
          <a:endParaRPr lang="en-US"/>
        </a:p>
      </dgm:t>
    </dgm:pt>
    <dgm:pt modelId="{819D860B-4208-400F-A758-69D26F9E5556}" type="sibTrans" cxnId="{8175ECAA-88AE-40F3-9DDD-16F3CF3F78EF}">
      <dgm:prSet/>
      <dgm:spPr/>
      <dgm:t>
        <a:bodyPr/>
        <a:lstStyle/>
        <a:p>
          <a:endParaRPr lang="en-US"/>
        </a:p>
      </dgm:t>
    </dgm:pt>
    <dgm:pt modelId="{63A92ED1-78B5-4F32-864A-9D7CFB23D7AC}" type="pres">
      <dgm:prSet presAssocID="{3B316DC5-1B48-4F79-82F4-AB9C903B8B96}" presName="root" presStyleCnt="0">
        <dgm:presLayoutVars>
          <dgm:dir/>
          <dgm:resizeHandles val="exact"/>
        </dgm:presLayoutVars>
      </dgm:prSet>
      <dgm:spPr/>
    </dgm:pt>
    <dgm:pt modelId="{37354F7A-73D3-434C-A77F-8F11DBBF73C2}" type="pres">
      <dgm:prSet presAssocID="{96B247D7-7314-4B40-9302-0D986ED79509}" presName="compNode" presStyleCnt="0"/>
      <dgm:spPr/>
    </dgm:pt>
    <dgm:pt modelId="{C9E8BD69-BABD-4A2B-834C-749800C8A629}" type="pres">
      <dgm:prSet presAssocID="{96B247D7-7314-4B40-9302-0D986ED79509}" presName="bgRect" presStyleLbl="bgShp" presStyleIdx="0" presStyleCnt="2"/>
      <dgm:spPr/>
    </dgm:pt>
    <dgm:pt modelId="{DDE8DE67-6DCF-4301-A105-9C272CFE7AC9}" type="pres">
      <dgm:prSet presAssocID="{96B247D7-7314-4B40-9302-0D986ED795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A4072E6-451F-4D42-940A-3360911B4EEF}" type="pres">
      <dgm:prSet presAssocID="{96B247D7-7314-4B40-9302-0D986ED79509}" presName="spaceRect" presStyleCnt="0"/>
      <dgm:spPr/>
    </dgm:pt>
    <dgm:pt modelId="{3D95ECD3-FE2F-4B85-BBBD-CB1153B54560}" type="pres">
      <dgm:prSet presAssocID="{96B247D7-7314-4B40-9302-0D986ED79509}" presName="parTx" presStyleLbl="revTx" presStyleIdx="0" presStyleCnt="2">
        <dgm:presLayoutVars>
          <dgm:chMax val="0"/>
          <dgm:chPref val="0"/>
        </dgm:presLayoutVars>
      </dgm:prSet>
      <dgm:spPr/>
    </dgm:pt>
    <dgm:pt modelId="{DD442224-BAD5-4F3E-9354-607A6ED65351}" type="pres">
      <dgm:prSet presAssocID="{C5C945CD-DD0C-4D0F-B23E-81F6CAE291C2}" presName="sibTrans" presStyleCnt="0"/>
      <dgm:spPr/>
    </dgm:pt>
    <dgm:pt modelId="{4A7439E5-6F1A-40B6-B0A7-F86E2A773008}" type="pres">
      <dgm:prSet presAssocID="{06947189-6A0B-497D-86D1-EFE8C90CF8ED}" presName="compNode" presStyleCnt="0"/>
      <dgm:spPr/>
    </dgm:pt>
    <dgm:pt modelId="{5B5038C7-84D4-478D-AA30-AFA2D8F9F219}" type="pres">
      <dgm:prSet presAssocID="{06947189-6A0B-497D-86D1-EFE8C90CF8ED}" presName="bgRect" presStyleLbl="bgShp" presStyleIdx="1" presStyleCnt="2"/>
      <dgm:spPr/>
    </dgm:pt>
    <dgm:pt modelId="{6B890AC3-B9FE-4506-955E-E77DB4189F06}" type="pres">
      <dgm:prSet presAssocID="{06947189-6A0B-497D-86D1-EFE8C90CF8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E3D6430-44E1-48EC-8B99-F34B30FDCFFF}" type="pres">
      <dgm:prSet presAssocID="{06947189-6A0B-497D-86D1-EFE8C90CF8ED}" presName="spaceRect" presStyleCnt="0"/>
      <dgm:spPr/>
    </dgm:pt>
    <dgm:pt modelId="{93AB9B82-B39E-4A98-A290-EE62D27FC8CC}" type="pres">
      <dgm:prSet presAssocID="{06947189-6A0B-497D-86D1-EFE8C90CF8E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653B40F-72E2-4227-A491-876B9B64D06D}" srcId="{3B316DC5-1B48-4F79-82F4-AB9C903B8B96}" destId="{96B247D7-7314-4B40-9302-0D986ED79509}" srcOrd="0" destOrd="0" parTransId="{3DA3F042-BFC5-4189-98A4-C83DBAB6F336}" sibTransId="{C5C945CD-DD0C-4D0F-B23E-81F6CAE291C2}"/>
    <dgm:cxn modelId="{3EFE9F2D-289A-4FBC-981A-BF0436604799}" type="presOf" srcId="{06947189-6A0B-497D-86D1-EFE8C90CF8ED}" destId="{93AB9B82-B39E-4A98-A290-EE62D27FC8CC}" srcOrd="0" destOrd="0" presId="urn:microsoft.com/office/officeart/2018/2/layout/IconVerticalSolidList"/>
    <dgm:cxn modelId="{8479A65E-6129-461D-BA01-D090BF32CFD1}" type="presOf" srcId="{96B247D7-7314-4B40-9302-0D986ED79509}" destId="{3D95ECD3-FE2F-4B85-BBBD-CB1153B54560}" srcOrd="0" destOrd="0" presId="urn:microsoft.com/office/officeart/2018/2/layout/IconVerticalSolidList"/>
    <dgm:cxn modelId="{8175ECAA-88AE-40F3-9DDD-16F3CF3F78EF}" srcId="{3B316DC5-1B48-4F79-82F4-AB9C903B8B96}" destId="{06947189-6A0B-497D-86D1-EFE8C90CF8ED}" srcOrd="1" destOrd="0" parTransId="{C4082C7B-8BD5-4F96-976E-1E1324177191}" sibTransId="{819D860B-4208-400F-A758-69D26F9E5556}"/>
    <dgm:cxn modelId="{1FDAFFDE-AB23-438E-801D-20F243273291}" type="presOf" srcId="{3B316DC5-1B48-4F79-82F4-AB9C903B8B96}" destId="{63A92ED1-78B5-4F32-864A-9D7CFB23D7AC}" srcOrd="0" destOrd="0" presId="urn:microsoft.com/office/officeart/2018/2/layout/IconVerticalSolidList"/>
    <dgm:cxn modelId="{66214ED5-4097-437B-BA5A-3FE928B3134F}" type="presParOf" srcId="{63A92ED1-78B5-4F32-864A-9D7CFB23D7AC}" destId="{37354F7A-73D3-434C-A77F-8F11DBBF73C2}" srcOrd="0" destOrd="0" presId="urn:microsoft.com/office/officeart/2018/2/layout/IconVerticalSolidList"/>
    <dgm:cxn modelId="{B41CBDF2-146A-479B-B7CA-CB2AD9C59DA2}" type="presParOf" srcId="{37354F7A-73D3-434C-A77F-8F11DBBF73C2}" destId="{C9E8BD69-BABD-4A2B-834C-749800C8A629}" srcOrd="0" destOrd="0" presId="urn:microsoft.com/office/officeart/2018/2/layout/IconVerticalSolidList"/>
    <dgm:cxn modelId="{6EDB439B-7499-4A3F-BC13-EEEBD23FF339}" type="presParOf" srcId="{37354F7A-73D3-434C-A77F-8F11DBBF73C2}" destId="{DDE8DE67-6DCF-4301-A105-9C272CFE7AC9}" srcOrd="1" destOrd="0" presId="urn:microsoft.com/office/officeart/2018/2/layout/IconVerticalSolidList"/>
    <dgm:cxn modelId="{70D2380B-B74F-4CBB-9B7A-1D617F753A1A}" type="presParOf" srcId="{37354F7A-73D3-434C-A77F-8F11DBBF73C2}" destId="{BA4072E6-451F-4D42-940A-3360911B4EEF}" srcOrd="2" destOrd="0" presId="urn:microsoft.com/office/officeart/2018/2/layout/IconVerticalSolidList"/>
    <dgm:cxn modelId="{08748FC9-EED2-4DA4-89CB-5F5FC864C2D7}" type="presParOf" srcId="{37354F7A-73D3-434C-A77F-8F11DBBF73C2}" destId="{3D95ECD3-FE2F-4B85-BBBD-CB1153B54560}" srcOrd="3" destOrd="0" presId="urn:microsoft.com/office/officeart/2018/2/layout/IconVerticalSolidList"/>
    <dgm:cxn modelId="{D2983E99-C33E-4F97-81D6-A73A21FEE0DC}" type="presParOf" srcId="{63A92ED1-78B5-4F32-864A-9D7CFB23D7AC}" destId="{DD442224-BAD5-4F3E-9354-607A6ED65351}" srcOrd="1" destOrd="0" presId="urn:microsoft.com/office/officeart/2018/2/layout/IconVerticalSolidList"/>
    <dgm:cxn modelId="{D697EC42-851E-43F2-AF3C-293D25F1C7EE}" type="presParOf" srcId="{63A92ED1-78B5-4F32-864A-9D7CFB23D7AC}" destId="{4A7439E5-6F1A-40B6-B0A7-F86E2A773008}" srcOrd="2" destOrd="0" presId="urn:microsoft.com/office/officeart/2018/2/layout/IconVerticalSolidList"/>
    <dgm:cxn modelId="{C353485E-BFD3-40E2-9BB2-112421570A8D}" type="presParOf" srcId="{4A7439E5-6F1A-40B6-B0A7-F86E2A773008}" destId="{5B5038C7-84D4-478D-AA30-AFA2D8F9F219}" srcOrd="0" destOrd="0" presId="urn:microsoft.com/office/officeart/2018/2/layout/IconVerticalSolidList"/>
    <dgm:cxn modelId="{25F85481-D307-44BD-9CC1-97CDBD6386E5}" type="presParOf" srcId="{4A7439E5-6F1A-40B6-B0A7-F86E2A773008}" destId="{6B890AC3-B9FE-4506-955E-E77DB4189F06}" srcOrd="1" destOrd="0" presId="urn:microsoft.com/office/officeart/2018/2/layout/IconVerticalSolidList"/>
    <dgm:cxn modelId="{DF5EFAAA-CA8F-4AA1-9FD3-C2BAB60CD181}" type="presParOf" srcId="{4A7439E5-6F1A-40B6-B0A7-F86E2A773008}" destId="{2E3D6430-44E1-48EC-8B99-F34B30FDCFFF}" srcOrd="2" destOrd="0" presId="urn:microsoft.com/office/officeart/2018/2/layout/IconVerticalSolidList"/>
    <dgm:cxn modelId="{584A3A22-1BE3-4CDD-8DE6-AA4C9862234A}" type="presParOf" srcId="{4A7439E5-6F1A-40B6-B0A7-F86E2A773008}" destId="{93AB9B82-B39E-4A98-A290-EE62D27FC8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88939-BB2F-4F74-9F08-31B0A5726AF3}">
      <dsp:nvSpPr>
        <dsp:cNvPr id="0" name=""/>
        <dsp:cNvSpPr/>
      </dsp:nvSpPr>
      <dsp:spPr>
        <a:xfrm>
          <a:off x="1474645" y="705090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19777" y="749121"/>
        <a:ext cx="16887" cy="3377"/>
      </dsp:txXfrm>
    </dsp:sp>
    <dsp:sp modelId="{FD5E9F3E-682C-41FF-B3BE-D85CE859CAB2}">
      <dsp:nvSpPr>
        <dsp:cNvPr id="0" name=""/>
        <dsp:cNvSpPr/>
      </dsp:nvSpPr>
      <dsp:spPr>
        <a:xfrm>
          <a:off x="7958" y="310264"/>
          <a:ext cx="1468487" cy="8810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&lt;h(1-6)&gt; - Heading </a:t>
          </a:r>
        </a:p>
      </dsp:txBody>
      <dsp:txXfrm>
        <a:off x="7958" y="310264"/>
        <a:ext cx="1468487" cy="881092"/>
      </dsp:txXfrm>
    </dsp:sp>
    <dsp:sp modelId="{B7D9B90E-2771-4E2E-A1BA-F3F22D7630C6}">
      <dsp:nvSpPr>
        <dsp:cNvPr id="0" name=""/>
        <dsp:cNvSpPr/>
      </dsp:nvSpPr>
      <dsp:spPr>
        <a:xfrm>
          <a:off x="3280884" y="705090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6017" y="749121"/>
        <a:ext cx="16887" cy="3377"/>
      </dsp:txXfrm>
    </dsp:sp>
    <dsp:sp modelId="{693A2A77-2E6C-4CCA-8757-3C00C3E52D3E}">
      <dsp:nvSpPr>
        <dsp:cNvPr id="0" name=""/>
        <dsp:cNvSpPr/>
      </dsp:nvSpPr>
      <dsp:spPr>
        <a:xfrm>
          <a:off x="1814197" y="310264"/>
          <a:ext cx="1468487" cy="8810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&lt;p&gt; - Paragraph</a:t>
          </a:r>
        </a:p>
      </dsp:txBody>
      <dsp:txXfrm>
        <a:off x="1814197" y="310264"/>
        <a:ext cx="1468487" cy="881092"/>
      </dsp:txXfrm>
    </dsp:sp>
    <dsp:sp modelId="{AB387D90-F425-48C9-AA3C-00468D030816}">
      <dsp:nvSpPr>
        <dsp:cNvPr id="0" name=""/>
        <dsp:cNvSpPr/>
      </dsp:nvSpPr>
      <dsp:spPr>
        <a:xfrm>
          <a:off x="5087123" y="705090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256" y="749121"/>
        <a:ext cx="16887" cy="3377"/>
      </dsp:txXfrm>
    </dsp:sp>
    <dsp:sp modelId="{AD121A0F-EE8C-41BB-8BA9-AEF7F8D6B1E7}">
      <dsp:nvSpPr>
        <dsp:cNvPr id="0" name=""/>
        <dsp:cNvSpPr/>
      </dsp:nvSpPr>
      <dsp:spPr>
        <a:xfrm>
          <a:off x="3620436" y="310264"/>
          <a:ext cx="1468487" cy="8810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&lt;hr&gt; - Yatay çizgi</a:t>
          </a:r>
        </a:p>
      </dsp:txBody>
      <dsp:txXfrm>
        <a:off x="3620436" y="310264"/>
        <a:ext cx="1468487" cy="881092"/>
      </dsp:txXfrm>
    </dsp:sp>
    <dsp:sp modelId="{8FC23B1D-7148-4BAE-B8B4-0C77306ECF89}">
      <dsp:nvSpPr>
        <dsp:cNvPr id="0" name=""/>
        <dsp:cNvSpPr/>
      </dsp:nvSpPr>
      <dsp:spPr>
        <a:xfrm>
          <a:off x="6893363" y="705090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38495" y="749121"/>
        <a:ext cx="16887" cy="3377"/>
      </dsp:txXfrm>
    </dsp:sp>
    <dsp:sp modelId="{2FC6A763-2CDB-4CEB-B702-F91120A46CA1}">
      <dsp:nvSpPr>
        <dsp:cNvPr id="0" name=""/>
        <dsp:cNvSpPr/>
      </dsp:nvSpPr>
      <dsp:spPr>
        <a:xfrm>
          <a:off x="5426676" y="310264"/>
          <a:ext cx="1468487" cy="8810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&lt;br&gt; - Break (alt satıra geç)</a:t>
          </a:r>
        </a:p>
      </dsp:txBody>
      <dsp:txXfrm>
        <a:off x="5426676" y="310264"/>
        <a:ext cx="1468487" cy="881092"/>
      </dsp:txXfrm>
    </dsp:sp>
    <dsp:sp modelId="{FC686244-2D8C-4D37-9813-C9BA41741292}">
      <dsp:nvSpPr>
        <dsp:cNvPr id="0" name=""/>
        <dsp:cNvSpPr/>
      </dsp:nvSpPr>
      <dsp:spPr>
        <a:xfrm>
          <a:off x="8699602" y="705090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44734" y="749121"/>
        <a:ext cx="16887" cy="3377"/>
      </dsp:txXfrm>
    </dsp:sp>
    <dsp:sp modelId="{9C1A3C38-30BC-4886-8281-18B4933DD8FF}">
      <dsp:nvSpPr>
        <dsp:cNvPr id="0" name=""/>
        <dsp:cNvSpPr/>
      </dsp:nvSpPr>
      <dsp:spPr>
        <a:xfrm>
          <a:off x="7232915" y="310264"/>
          <a:ext cx="1468487" cy="8810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&lt;pre&gt; - Preformatted text</a:t>
          </a:r>
        </a:p>
      </dsp:txBody>
      <dsp:txXfrm>
        <a:off x="7232915" y="310264"/>
        <a:ext cx="1468487" cy="881092"/>
      </dsp:txXfrm>
    </dsp:sp>
    <dsp:sp modelId="{C054AA5B-1219-4140-A527-F1A28A171F2B}">
      <dsp:nvSpPr>
        <dsp:cNvPr id="0" name=""/>
        <dsp:cNvSpPr/>
      </dsp:nvSpPr>
      <dsp:spPr>
        <a:xfrm>
          <a:off x="742202" y="1189556"/>
          <a:ext cx="9031195" cy="307152"/>
        </a:xfrm>
        <a:custGeom>
          <a:avLst/>
          <a:gdLst/>
          <a:ahLst/>
          <a:cxnLst/>
          <a:rect l="0" t="0" r="0" b="0"/>
          <a:pathLst>
            <a:path>
              <a:moveTo>
                <a:pt x="9031195" y="0"/>
              </a:moveTo>
              <a:lnTo>
                <a:pt x="9031195" y="170676"/>
              </a:lnTo>
              <a:lnTo>
                <a:pt x="0" y="170676"/>
              </a:lnTo>
              <a:lnTo>
                <a:pt x="0" y="30715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1862" y="1341444"/>
        <a:ext cx="451875" cy="3377"/>
      </dsp:txXfrm>
    </dsp:sp>
    <dsp:sp modelId="{EBB832DD-6476-4EB5-8E22-9D9371CB9780}">
      <dsp:nvSpPr>
        <dsp:cNvPr id="0" name=""/>
        <dsp:cNvSpPr/>
      </dsp:nvSpPr>
      <dsp:spPr>
        <a:xfrm>
          <a:off x="9039154" y="310264"/>
          <a:ext cx="1468487" cy="8810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&lt;a&gt; - hyperlink</a:t>
          </a:r>
        </a:p>
      </dsp:txBody>
      <dsp:txXfrm>
        <a:off x="9039154" y="310264"/>
        <a:ext cx="1468487" cy="881092"/>
      </dsp:txXfrm>
    </dsp:sp>
    <dsp:sp modelId="{051D6B53-F178-42D8-AE0B-4E00BAD944D2}">
      <dsp:nvSpPr>
        <dsp:cNvPr id="0" name=""/>
        <dsp:cNvSpPr/>
      </dsp:nvSpPr>
      <dsp:spPr>
        <a:xfrm>
          <a:off x="1474645" y="1923935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19777" y="1967966"/>
        <a:ext cx="16887" cy="3377"/>
      </dsp:txXfrm>
    </dsp:sp>
    <dsp:sp modelId="{FABDA7EC-B5E3-4AFC-A4DB-0A5344BCD282}">
      <dsp:nvSpPr>
        <dsp:cNvPr id="0" name=""/>
        <dsp:cNvSpPr/>
      </dsp:nvSpPr>
      <dsp:spPr>
        <a:xfrm>
          <a:off x="7958" y="1529108"/>
          <a:ext cx="1468487" cy="8810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&lt;img&gt; - Fotoğraf</a:t>
          </a:r>
        </a:p>
      </dsp:txBody>
      <dsp:txXfrm>
        <a:off x="7958" y="1529108"/>
        <a:ext cx="1468487" cy="881092"/>
      </dsp:txXfrm>
    </dsp:sp>
    <dsp:sp modelId="{1187087D-5C67-4971-B961-778B008609C7}">
      <dsp:nvSpPr>
        <dsp:cNvPr id="0" name=""/>
        <dsp:cNvSpPr/>
      </dsp:nvSpPr>
      <dsp:spPr>
        <a:xfrm>
          <a:off x="3280884" y="1923935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6017" y="1967966"/>
        <a:ext cx="16887" cy="3377"/>
      </dsp:txXfrm>
    </dsp:sp>
    <dsp:sp modelId="{6F93C940-AB29-4700-A82C-C56FA6108A0D}">
      <dsp:nvSpPr>
        <dsp:cNvPr id="0" name=""/>
        <dsp:cNvSpPr/>
      </dsp:nvSpPr>
      <dsp:spPr>
        <a:xfrm>
          <a:off x="1814197" y="1529108"/>
          <a:ext cx="1468487" cy="8810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&lt;b&gt; - Bold text</a:t>
          </a:r>
        </a:p>
      </dsp:txBody>
      <dsp:txXfrm>
        <a:off x="1814197" y="1529108"/>
        <a:ext cx="1468487" cy="881092"/>
      </dsp:txXfrm>
    </dsp:sp>
    <dsp:sp modelId="{E88172BA-B8C6-408D-8D28-8C213329F19E}">
      <dsp:nvSpPr>
        <dsp:cNvPr id="0" name=""/>
        <dsp:cNvSpPr/>
      </dsp:nvSpPr>
      <dsp:spPr>
        <a:xfrm>
          <a:off x="5087123" y="1923935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256" y="1967966"/>
        <a:ext cx="16887" cy="3377"/>
      </dsp:txXfrm>
    </dsp:sp>
    <dsp:sp modelId="{58F6E719-5EF3-43AB-A697-B42E3A03CD5B}">
      <dsp:nvSpPr>
        <dsp:cNvPr id="0" name=""/>
        <dsp:cNvSpPr/>
      </dsp:nvSpPr>
      <dsp:spPr>
        <a:xfrm>
          <a:off x="3620436" y="1529108"/>
          <a:ext cx="1468487" cy="8810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&lt;strong&gt; - Important text</a:t>
          </a:r>
        </a:p>
      </dsp:txBody>
      <dsp:txXfrm>
        <a:off x="3620436" y="1529108"/>
        <a:ext cx="1468487" cy="881092"/>
      </dsp:txXfrm>
    </dsp:sp>
    <dsp:sp modelId="{7E4D79A4-DAEF-47A1-8EB8-E62B58F96BD0}">
      <dsp:nvSpPr>
        <dsp:cNvPr id="0" name=""/>
        <dsp:cNvSpPr/>
      </dsp:nvSpPr>
      <dsp:spPr>
        <a:xfrm>
          <a:off x="6893363" y="1923935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38495" y="1967966"/>
        <a:ext cx="16887" cy="3377"/>
      </dsp:txXfrm>
    </dsp:sp>
    <dsp:sp modelId="{F39738A8-F09B-402E-B12F-8B0EBB065AFA}">
      <dsp:nvSpPr>
        <dsp:cNvPr id="0" name=""/>
        <dsp:cNvSpPr/>
      </dsp:nvSpPr>
      <dsp:spPr>
        <a:xfrm>
          <a:off x="5426676" y="1529108"/>
          <a:ext cx="1468487" cy="8810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&lt;i&gt; - Italic text</a:t>
          </a:r>
        </a:p>
      </dsp:txBody>
      <dsp:txXfrm>
        <a:off x="5426676" y="1529108"/>
        <a:ext cx="1468487" cy="881092"/>
      </dsp:txXfrm>
    </dsp:sp>
    <dsp:sp modelId="{26468D2F-29EE-4863-8085-DB844DD7692D}">
      <dsp:nvSpPr>
        <dsp:cNvPr id="0" name=""/>
        <dsp:cNvSpPr/>
      </dsp:nvSpPr>
      <dsp:spPr>
        <a:xfrm>
          <a:off x="8699602" y="1923935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44734" y="1967966"/>
        <a:ext cx="16887" cy="3377"/>
      </dsp:txXfrm>
    </dsp:sp>
    <dsp:sp modelId="{B1D92BBB-995A-4EBA-A2F3-9A330CF2D129}">
      <dsp:nvSpPr>
        <dsp:cNvPr id="0" name=""/>
        <dsp:cNvSpPr/>
      </dsp:nvSpPr>
      <dsp:spPr>
        <a:xfrm>
          <a:off x="7232915" y="1529108"/>
          <a:ext cx="1468487" cy="8810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&lt;em&gt; - Emphasized text</a:t>
          </a:r>
        </a:p>
      </dsp:txBody>
      <dsp:txXfrm>
        <a:off x="7232915" y="1529108"/>
        <a:ext cx="1468487" cy="881092"/>
      </dsp:txXfrm>
    </dsp:sp>
    <dsp:sp modelId="{1A9BAD3B-4EF0-4E43-A87B-09CB7C5DBC1E}">
      <dsp:nvSpPr>
        <dsp:cNvPr id="0" name=""/>
        <dsp:cNvSpPr/>
      </dsp:nvSpPr>
      <dsp:spPr>
        <a:xfrm>
          <a:off x="742202" y="2408401"/>
          <a:ext cx="9031195" cy="307152"/>
        </a:xfrm>
        <a:custGeom>
          <a:avLst/>
          <a:gdLst/>
          <a:ahLst/>
          <a:cxnLst/>
          <a:rect l="0" t="0" r="0" b="0"/>
          <a:pathLst>
            <a:path>
              <a:moveTo>
                <a:pt x="9031195" y="0"/>
              </a:moveTo>
              <a:lnTo>
                <a:pt x="9031195" y="170676"/>
              </a:lnTo>
              <a:lnTo>
                <a:pt x="0" y="170676"/>
              </a:lnTo>
              <a:lnTo>
                <a:pt x="0" y="307152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1862" y="2560288"/>
        <a:ext cx="451875" cy="3377"/>
      </dsp:txXfrm>
    </dsp:sp>
    <dsp:sp modelId="{B76FA6A7-1CE4-4D3F-BF8F-E47761A4A2C6}">
      <dsp:nvSpPr>
        <dsp:cNvPr id="0" name=""/>
        <dsp:cNvSpPr/>
      </dsp:nvSpPr>
      <dsp:spPr>
        <a:xfrm>
          <a:off x="9039154" y="1529108"/>
          <a:ext cx="1468487" cy="8810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&lt;mark&gt; - Marked text</a:t>
          </a:r>
        </a:p>
      </dsp:txBody>
      <dsp:txXfrm>
        <a:off x="9039154" y="1529108"/>
        <a:ext cx="1468487" cy="881092"/>
      </dsp:txXfrm>
    </dsp:sp>
    <dsp:sp modelId="{21E1C966-C4B7-459C-AD6F-D7E869EAE13B}">
      <dsp:nvSpPr>
        <dsp:cNvPr id="0" name=""/>
        <dsp:cNvSpPr/>
      </dsp:nvSpPr>
      <dsp:spPr>
        <a:xfrm>
          <a:off x="1474645" y="3142779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19777" y="3186810"/>
        <a:ext cx="16887" cy="3377"/>
      </dsp:txXfrm>
    </dsp:sp>
    <dsp:sp modelId="{0ED6B8A4-7FA5-409D-B137-FB2DD82A00D0}">
      <dsp:nvSpPr>
        <dsp:cNvPr id="0" name=""/>
        <dsp:cNvSpPr/>
      </dsp:nvSpPr>
      <dsp:spPr>
        <a:xfrm>
          <a:off x="7958" y="2747953"/>
          <a:ext cx="1468487" cy="8810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&lt;small&gt; - Smaller text</a:t>
          </a:r>
        </a:p>
      </dsp:txBody>
      <dsp:txXfrm>
        <a:off x="7958" y="2747953"/>
        <a:ext cx="1468487" cy="881092"/>
      </dsp:txXfrm>
    </dsp:sp>
    <dsp:sp modelId="{05C89B40-C487-4C00-ABB2-80F0DB86C149}">
      <dsp:nvSpPr>
        <dsp:cNvPr id="0" name=""/>
        <dsp:cNvSpPr/>
      </dsp:nvSpPr>
      <dsp:spPr>
        <a:xfrm>
          <a:off x="3280884" y="3142779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6017" y="3186810"/>
        <a:ext cx="16887" cy="3377"/>
      </dsp:txXfrm>
    </dsp:sp>
    <dsp:sp modelId="{EB458A02-D948-4332-AB2A-0946B54B0182}">
      <dsp:nvSpPr>
        <dsp:cNvPr id="0" name=""/>
        <dsp:cNvSpPr/>
      </dsp:nvSpPr>
      <dsp:spPr>
        <a:xfrm>
          <a:off x="1814197" y="2747953"/>
          <a:ext cx="1468487" cy="8810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&lt;del&gt; - Deleted text</a:t>
          </a:r>
        </a:p>
      </dsp:txBody>
      <dsp:txXfrm>
        <a:off x="1814197" y="2747953"/>
        <a:ext cx="1468487" cy="881092"/>
      </dsp:txXfrm>
    </dsp:sp>
    <dsp:sp modelId="{AE2B1495-27B7-43FC-83B7-090D85B49EED}">
      <dsp:nvSpPr>
        <dsp:cNvPr id="0" name=""/>
        <dsp:cNvSpPr/>
      </dsp:nvSpPr>
      <dsp:spPr>
        <a:xfrm>
          <a:off x="5087123" y="3142779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256" y="3186810"/>
        <a:ext cx="16887" cy="3377"/>
      </dsp:txXfrm>
    </dsp:sp>
    <dsp:sp modelId="{76687DAE-C424-44E3-B56E-035E7108CAD8}">
      <dsp:nvSpPr>
        <dsp:cNvPr id="0" name=""/>
        <dsp:cNvSpPr/>
      </dsp:nvSpPr>
      <dsp:spPr>
        <a:xfrm>
          <a:off x="3620436" y="2747953"/>
          <a:ext cx="1468487" cy="8810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&lt;ins&gt; - Inserted text</a:t>
          </a:r>
        </a:p>
      </dsp:txBody>
      <dsp:txXfrm>
        <a:off x="3620436" y="2747953"/>
        <a:ext cx="1468487" cy="881092"/>
      </dsp:txXfrm>
    </dsp:sp>
    <dsp:sp modelId="{C62E9C34-80BD-415A-A2DA-FB4E045F00E7}">
      <dsp:nvSpPr>
        <dsp:cNvPr id="0" name=""/>
        <dsp:cNvSpPr/>
      </dsp:nvSpPr>
      <dsp:spPr>
        <a:xfrm>
          <a:off x="6893363" y="3142779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38495" y="3186810"/>
        <a:ext cx="16887" cy="3377"/>
      </dsp:txXfrm>
    </dsp:sp>
    <dsp:sp modelId="{3AB5C36F-CFFA-4A9A-A96B-6A6B10EDBF4A}">
      <dsp:nvSpPr>
        <dsp:cNvPr id="0" name=""/>
        <dsp:cNvSpPr/>
      </dsp:nvSpPr>
      <dsp:spPr>
        <a:xfrm>
          <a:off x="5426676" y="2747953"/>
          <a:ext cx="1468487" cy="8810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&lt;sub&gt; - Subscript text</a:t>
          </a:r>
        </a:p>
      </dsp:txBody>
      <dsp:txXfrm>
        <a:off x="5426676" y="2747953"/>
        <a:ext cx="1468487" cy="881092"/>
      </dsp:txXfrm>
    </dsp:sp>
    <dsp:sp modelId="{D5CB67F6-E52C-4BB4-A35D-EC466B929D03}">
      <dsp:nvSpPr>
        <dsp:cNvPr id="0" name=""/>
        <dsp:cNvSpPr/>
      </dsp:nvSpPr>
      <dsp:spPr>
        <a:xfrm>
          <a:off x="8699602" y="3142779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44734" y="3186810"/>
        <a:ext cx="16887" cy="3377"/>
      </dsp:txXfrm>
    </dsp:sp>
    <dsp:sp modelId="{C1E16BE3-7ABD-452D-95B7-F784BA8C419B}">
      <dsp:nvSpPr>
        <dsp:cNvPr id="0" name=""/>
        <dsp:cNvSpPr/>
      </dsp:nvSpPr>
      <dsp:spPr>
        <a:xfrm>
          <a:off x="7232915" y="2747953"/>
          <a:ext cx="1468487" cy="8810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&lt;sup&gt; - Superscript text</a:t>
          </a:r>
        </a:p>
      </dsp:txBody>
      <dsp:txXfrm>
        <a:off x="7232915" y="2747953"/>
        <a:ext cx="1468487" cy="881092"/>
      </dsp:txXfrm>
    </dsp:sp>
    <dsp:sp modelId="{F8FD1EE1-8E3A-4880-90B2-CBEA1B9CDAF6}">
      <dsp:nvSpPr>
        <dsp:cNvPr id="0" name=""/>
        <dsp:cNvSpPr/>
      </dsp:nvSpPr>
      <dsp:spPr>
        <a:xfrm>
          <a:off x="9039154" y="2747953"/>
          <a:ext cx="1468487" cy="8810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&lt;details&gt; - </a:t>
          </a:r>
          <a:r>
            <a:rPr lang="en-US" sz="1500" kern="1200" dirty="0" err="1"/>
            <a:t>Detay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&lt;summary&gt;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&lt;p&gt;</a:t>
          </a:r>
        </a:p>
      </dsp:txBody>
      <dsp:txXfrm>
        <a:off x="9039154" y="2747953"/>
        <a:ext cx="1468487" cy="881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88939-BB2F-4F74-9F08-31B0A5726AF3}">
      <dsp:nvSpPr>
        <dsp:cNvPr id="0" name=""/>
        <dsp:cNvSpPr/>
      </dsp:nvSpPr>
      <dsp:spPr>
        <a:xfrm>
          <a:off x="1973758" y="336986"/>
          <a:ext cx="2625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57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7714" y="381241"/>
        <a:ext cx="14658" cy="2931"/>
      </dsp:txXfrm>
    </dsp:sp>
    <dsp:sp modelId="{FD5E9F3E-682C-41FF-B3BE-D85CE859CAB2}">
      <dsp:nvSpPr>
        <dsp:cNvPr id="0" name=""/>
        <dsp:cNvSpPr/>
      </dsp:nvSpPr>
      <dsp:spPr>
        <a:xfrm>
          <a:off x="700900" y="309"/>
          <a:ext cx="1274657" cy="7647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59" tIns="65562" rIns="62459" bIns="655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&lt;</a:t>
          </a:r>
          <a:r>
            <a:rPr lang="en-US" sz="1500" kern="1200" dirty="0" err="1"/>
            <a:t>ol</a:t>
          </a:r>
          <a:r>
            <a:rPr lang="en-US" sz="1500" kern="1200" dirty="0"/>
            <a:t>&gt;-Ordered List </a:t>
          </a:r>
        </a:p>
      </dsp:txBody>
      <dsp:txXfrm>
        <a:off x="700900" y="309"/>
        <a:ext cx="1274657" cy="764794"/>
      </dsp:txXfrm>
    </dsp:sp>
    <dsp:sp modelId="{B7D9B90E-2771-4E2E-A1BA-F3F22D7630C6}">
      <dsp:nvSpPr>
        <dsp:cNvPr id="0" name=""/>
        <dsp:cNvSpPr/>
      </dsp:nvSpPr>
      <dsp:spPr>
        <a:xfrm>
          <a:off x="3541586" y="336986"/>
          <a:ext cx="2625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571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65542" y="381241"/>
        <a:ext cx="14658" cy="2931"/>
      </dsp:txXfrm>
    </dsp:sp>
    <dsp:sp modelId="{693A2A77-2E6C-4CCA-8757-3C00C3E52D3E}">
      <dsp:nvSpPr>
        <dsp:cNvPr id="0" name=""/>
        <dsp:cNvSpPr/>
      </dsp:nvSpPr>
      <dsp:spPr>
        <a:xfrm>
          <a:off x="2268729" y="309"/>
          <a:ext cx="1274657" cy="7647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59" tIns="65562" rIns="62459" bIns="655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&lt;ul&gt; - Unordered List</a:t>
          </a:r>
        </a:p>
      </dsp:txBody>
      <dsp:txXfrm>
        <a:off x="2268729" y="309"/>
        <a:ext cx="1274657" cy="764794"/>
      </dsp:txXfrm>
    </dsp:sp>
    <dsp:sp modelId="{AB387D90-F425-48C9-AA3C-00468D030816}">
      <dsp:nvSpPr>
        <dsp:cNvPr id="0" name=""/>
        <dsp:cNvSpPr/>
      </dsp:nvSpPr>
      <dsp:spPr>
        <a:xfrm>
          <a:off x="5109414" y="336986"/>
          <a:ext cx="2625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571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3370" y="381241"/>
        <a:ext cx="14658" cy="2931"/>
      </dsp:txXfrm>
    </dsp:sp>
    <dsp:sp modelId="{AD121A0F-EE8C-41BB-8BA9-AEF7F8D6B1E7}">
      <dsp:nvSpPr>
        <dsp:cNvPr id="0" name=""/>
        <dsp:cNvSpPr/>
      </dsp:nvSpPr>
      <dsp:spPr>
        <a:xfrm>
          <a:off x="3836557" y="309"/>
          <a:ext cx="1274657" cy="7647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59" tIns="65562" rIns="62459" bIns="655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&lt;li&gt; - List element</a:t>
          </a:r>
        </a:p>
      </dsp:txBody>
      <dsp:txXfrm>
        <a:off x="3836557" y="309"/>
        <a:ext cx="1274657" cy="764794"/>
      </dsp:txXfrm>
    </dsp:sp>
    <dsp:sp modelId="{8FC23B1D-7148-4BAE-B8B4-0C77306ECF89}">
      <dsp:nvSpPr>
        <dsp:cNvPr id="0" name=""/>
        <dsp:cNvSpPr/>
      </dsp:nvSpPr>
      <dsp:spPr>
        <a:xfrm>
          <a:off x="6677242" y="336986"/>
          <a:ext cx="2625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57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01198" y="381241"/>
        <a:ext cx="14658" cy="2931"/>
      </dsp:txXfrm>
    </dsp:sp>
    <dsp:sp modelId="{2FC6A763-2CDB-4CEB-B702-F91120A46CA1}">
      <dsp:nvSpPr>
        <dsp:cNvPr id="0" name=""/>
        <dsp:cNvSpPr/>
      </dsp:nvSpPr>
      <dsp:spPr>
        <a:xfrm>
          <a:off x="5404385" y="309"/>
          <a:ext cx="1274657" cy="7647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59" tIns="65562" rIns="62459" bIns="655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&lt;table&gt; - Table</a:t>
          </a:r>
        </a:p>
      </dsp:txBody>
      <dsp:txXfrm>
        <a:off x="5404385" y="309"/>
        <a:ext cx="1274657" cy="764794"/>
      </dsp:txXfrm>
    </dsp:sp>
    <dsp:sp modelId="{FC686244-2D8C-4D37-9813-C9BA41741292}">
      <dsp:nvSpPr>
        <dsp:cNvPr id="0" name=""/>
        <dsp:cNvSpPr/>
      </dsp:nvSpPr>
      <dsp:spPr>
        <a:xfrm>
          <a:off x="8245070" y="336986"/>
          <a:ext cx="2625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571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69027" y="381241"/>
        <a:ext cx="14658" cy="2931"/>
      </dsp:txXfrm>
    </dsp:sp>
    <dsp:sp modelId="{9C1A3C38-30BC-4886-8281-18B4933DD8FF}">
      <dsp:nvSpPr>
        <dsp:cNvPr id="0" name=""/>
        <dsp:cNvSpPr/>
      </dsp:nvSpPr>
      <dsp:spPr>
        <a:xfrm>
          <a:off x="6972213" y="309"/>
          <a:ext cx="1274657" cy="7647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59" tIns="65562" rIns="62459" bIns="655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&lt;</a:t>
          </a:r>
          <a:r>
            <a:rPr lang="en-US" sz="1500" kern="1200" dirty="0" err="1"/>
            <a:t>th</a:t>
          </a:r>
          <a:r>
            <a:rPr lang="en-US" sz="1500" kern="1200" dirty="0"/>
            <a:t>&gt; - Table Header</a:t>
          </a:r>
        </a:p>
      </dsp:txBody>
      <dsp:txXfrm>
        <a:off x="6972213" y="309"/>
        <a:ext cx="1274657" cy="764794"/>
      </dsp:txXfrm>
    </dsp:sp>
    <dsp:sp modelId="{C054AA5B-1219-4140-A527-F1A28A171F2B}">
      <dsp:nvSpPr>
        <dsp:cNvPr id="0" name=""/>
        <dsp:cNvSpPr/>
      </dsp:nvSpPr>
      <dsp:spPr>
        <a:xfrm>
          <a:off x="1338229" y="763304"/>
          <a:ext cx="7839141" cy="262571"/>
        </a:xfrm>
        <a:custGeom>
          <a:avLst/>
          <a:gdLst/>
          <a:ahLst/>
          <a:cxnLst/>
          <a:rect l="0" t="0" r="0" b="0"/>
          <a:pathLst>
            <a:path>
              <a:moveTo>
                <a:pt x="7839141" y="0"/>
              </a:moveTo>
              <a:lnTo>
                <a:pt x="7839141" y="148385"/>
              </a:lnTo>
              <a:lnTo>
                <a:pt x="0" y="148385"/>
              </a:lnTo>
              <a:lnTo>
                <a:pt x="0" y="262571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61684" y="893123"/>
        <a:ext cx="392231" cy="2931"/>
      </dsp:txXfrm>
    </dsp:sp>
    <dsp:sp modelId="{EBB832DD-6476-4EB5-8E22-9D9371CB9780}">
      <dsp:nvSpPr>
        <dsp:cNvPr id="0" name=""/>
        <dsp:cNvSpPr/>
      </dsp:nvSpPr>
      <dsp:spPr>
        <a:xfrm>
          <a:off x="8540041" y="309"/>
          <a:ext cx="1274657" cy="7647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59" tIns="65562" rIns="62459" bIns="655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&lt;tr&gt; - Table Row</a:t>
          </a:r>
        </a:p>
      </dsp:txBody>
      <dsp:txXfrm>
        <a:off x="8540041" y="309"/>
        <a:ext cx="1274657" cy="764794"/>
      </dsp:txXfrm>
    </dsp:sp>
    <dsp:sp modelId="{051D6B53-F178-42D8-AE0B-4E00BAD944D2}">
      <dsp:nvSpPr>
        <dsp:cNvPr id="0" name=""/>
        <dsp:cNvSpPr/>
      </dsp:nvSpPr>
      <dsp:spPr>
        <a:xfrm>
          <a:off x="1973758" y="1394952"/>
          <a:ext cx="2625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571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7714" y="1439206"/>
        <a:ext cx="14658" cy="2931"/>
      </dsp:txXfrm>
    </dsp:sp>
    <dsp:sp modelId="{FABDA7EC-B5E3-4AFC-A4DB-0A5344BCD282}">
      <dsp:nvSpPr>
        <dsp:cNvPr id="0" name=""/>
        <dsp:cNvSpPr/>
      </dsp:nvSpPr>
      <dsp:spPr>
        <a:xfrm>
          <a:off x="700900" y="1058275"/>
          <a:ext cx="1274657" cy="7647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59" tIns="65562" rIns="62459" bIns="655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&lt;td&gt; - Table Cell</a:t>
          </a:r>
        </a:p>
      </dsp:txBody>
      <dsp:txXfrm>
        <a:off x="700900" y="1058275"/>
        <a:ext cx="1274657" cy="764794"/>
      </dsp:txXfrm>
    </dsp:sp>
    <dsp:sp modelId="{1187087D-5C67-4971-B961-778B008609C7}">
      <dsp:nvSpPr>
        <dsp:cNvPr id="0" name=""/>
        <dsp:cNvSpPr/>
      </dsp:nvSpPr>
      <dsp:spPr>
        <a:xfrm>
          <a:off x="3541586" y="1394952"/>
          <a:ext cx="2625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571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65542" y="1439206"/>
        <a:ext cx="14658" cy="2931"/>
      </dsp:txXfrm>
    </dsp:sp>
    <dsp:sp modelId="{6F93C940-AB29-4700-A82C-C56FA6108A0D}">
      <dsp:nvSpPr>
        <dsp:cNvPr id="0" name=""/>
        <dsp:cNvSpPr/>
      </dsp:nvSpPr>
      <dsp:spPr>
        <a:xfrm>
          <a:off x="2268729" y="1058275"/>
          <a:ext cx="1274657" cy="7647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59" tIns="65562" rIns="62459" bIns="655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&lt;span&gt; - Inline container</a:t>
          </a:r>
        </a:p>
      </dsp:txBody>
      <dsp:txXfrm>
        <a:off x="2268729" y="1058275"/>
        <a:ext cx="1274657" cy="764794"/>
      </dsp:txXfrm>
    </dsp:sp>
    <dsp:sp modelId="{E88172BA-B8C6-408D-8D28-8C213329F19E}">
      <dsp:nvSpPr>
        <dsp:cNvPr id="0" name=""/>
        <dsp:cNvSpPr/>
      </dsp:nvSpPr>
      <dsp:spPr>
        <a:xfrm>
          <a:off x="5109414" y="1394952"/>
          <a:ext cx="2625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57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3370" y="1439206"/>
        <a:ext cx="14658" cy="2931"/>
      </dsp:txXfrm>
    </dsp:sp>
    <dsp:sp modelId="{58F6E719-5EF3-43AB-A697-B42E3A03CD5B}">
      <dsp:nvSpPr>
        <dsp:cNvPr id="0" name=""/>
        <dsp:cNvSpPr/>
      </dsp:nvSpPr>
      <dsp:spPr>
        <a:xfrm>
          <a:off x="3836557" y="1058275"/>
          <a:ext cx="1274657" cy="7647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59" tIns="65562" rIns="62459" bIns="655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&lt;div&gt; - Section</a:t>
          </a:r>
        </a:p>
      </dsp:txBody>
      <dsp:txXfrm>
        <a:off x="3836557" y="1058275"/>
        <a:ext cx="1274657" cy="764794"/>
      </dsp:txXfrm>
    </dsp:sp>
    <dsp:sp modelId="{7E4D79A4-DAEF-47A1-8EB8-E62B58F96BD0}">
      <dsp:nvSpPr>
        <dsp:cNvPr id="0" name=""/>
        <dsp:cNvSpPr/>
      </dsp:nvSpPr>
      <dsp:spPr>
        <a:xfrm>
          <a:off x="6677242" y="1394952"/>
          <a:ext cx="2625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571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01198" y="1439206"/>
        <a:ext cx="14658" cy="2931"/>
      </dsp:txXfrm>
    </dsp:sp>
    <dsp:sp modelId="{F39738A8-F09B-402E-B12F-8B0EBB065AFA}">
      <dsp:nvSpPr>
        <dsp:cNvPr id="0" name=""/>
        <dsp:cNvSpPr/>
      </dsp:nvSpPr>
      <dsp:spPr>
        <a:xfrm>
          <a:off x="5404385" y="1058275"/>
          <a:ext cx="1274657" cy="7647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59" tIns="65562" rIns="62459" bIns="655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&lt;figure&gt; - Caption</a:t>
          </a:r>
        </a:p>
      </dsp:txBody>
      <dsp:txXfrm>
        <a:off x="5404385" y="1058275"/>
        <a:ext cx="1274657" cy="764794"/>
      </dsp:txXfrm>
    </dsp:sp>
    <dsp:sp modelId="{26468D2F-29EE-4863-8085-DB844DD7692D}">
      <dsp:nvSpPr>
        <dsp:cNvPr id="0" name=""/>
        <dsp:cNvSpPr/>
      </dsp:nvSpPr>
      <dsp:spPr>
        <a:xfrm>
          <a:off x="8245070" y="1394952"/>
          <a:ext cx="2625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57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69027" y="1439206"/>
        <a:ext cx="14658" cy="2931"/>
      </dsp:txXfrm>
    </dsp:sp>
    <dsp:sp modelId="{B1D92BBB-995A-4EBA-A2F3-9A330CF2D129}">
      <dsp:nvSpPr>
        <dsp:cNvPr id="0" name=""/>
        <dsp:cNvSpPr/>
      </dsp:nvSpPr>
      <dsp:spPr>
        <a:xfrm>
          <a:off x="6972213" y="1058275"/>
          <a:ext cx="1274657" cy="7647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59" tIns="65562" rIns="62459" bIns="655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&lt;</a:t>
          </a:r>
          <a:r>
            <a:rPr lang="en-US" sz="1500" kern="1200" dirty="0" err="1"/>
            <a:t>figcaption</a:t>
          </a:r>
          <a:r>
            <a:rPr lang="en-US" sz="1500" kern="1200" dirty="0"/>
            <a:t>&gt; - </a:t>
          </a:r>
          <a:r>
            <a:rPr lang="en-US" sz="1500" kern="1200" dirty="0" err="1"/>
            <a:t>Fotonun</a:t>
          </a:r>
          <a:r>
            <a:rPr lang="en-US" sz="1500" kern="1200" dirty="0"/>
            <a:t> </a:t>
          </a:r>
          <a:r>
            <a:rPr lang="en-US" sz="1500" kern="1200" dirty="0" err="1"/>
            <a:t>açıklaması</a:t>
          </a:r>
          <a:endParaRPr lang="en-US" sz="1500" kern="1200" dirty="0"/>
        </a:p>
      </dsp:txBody>
      <dsp:txXfrm>
        <a:off x="6972213" y="1058275"/>
        <a:ext cx="1274657" cy="764794"/>
      </dsp:txXfrm>
    </dsp:sp>
    <dsp:sp modelId="{1A9BAD3B-4EF0-4E43-A87B-09CB7C5DBC1E}">
      <dsp:nvSpPr>
        <dsp:cNvPr id="0" name=""/>
        <dsp:cNvSpPr/>
      </dsp:nvSpPr>
      <dsp:spPr>
        <a:xfrm>
          <a:off x="1338229" y="1821269"/>
          <a:ext cx="7839141" cy="262571"/>
        </a:xfrm>
        <a:custGeom>
          <a:avLst/>
          <a:gdLst/>
          <a:ahLst/>
          <a:cxnLst/>
          <a:rect l="0" t="0" r="0" b="0"/>
          <a:pathLst>
            <a:path>
              <a:moveTo>
                <a:pt x="7839141" y="0"/>
              </a:moveTo>
              <a:lnTo>
                <a:pt x="7839141" y="148385"/>
              </a:lnTo>
              <a:lnTo>
                <a:pt x="0" y="148385"/>
              </a:lnTo>
              <a:lnTo>
                <a:pt x="0" y="262571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61684" y="1951089"/>
        <a:ext cx="392231" cy="2931"/>
      </dsp:txXfrm>
    </dsp:sp>
    <dsp:sp modelId="{B76FA6A7-1CE4-4D3F-BF8F-E47761A4A2C6}">
      <dsp:nvSpPr>
        <dsp:cNvPr id="0" name=""/>
        <dsp:cNvSpPr/>
      </dsp:nvSpPr>
      <dsp:spPr>
        <a:xfrm>
          <a:off x="8540041" y="1058275"/>
          <a:ext cx="1274657" cy="7647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59" tIns="65562" rIns="62459" bIns="655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&lt;footer&gt;</a:t>
          </a:r>
        </a:p>
      </dsp:txBody>
      <dsp:txXfrm>
        <a:off x="8540041" y="1058275"/>
        <a:ext cx="1274657" cy="764794"/>
      </dsp:txXfrm>
    </dsp:sp>
    <dsp:sp modelId="{21E1C966-C4B7-459C-AD6F-D7E869EAE13B}">
      <dsp:nvSpPr>
        <dsp:cNvPr id="0" name=""/>
        <dsp:cNvSpPr/>
      </dsp:nvSpPr>
      <dsp:spPr>
        <a:xfrm>
          <a:off x="1973758" y="2452917"/>
          <a:ext cx="2625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571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7714" y="2497171"/>
        <a:ext cx="14658" cy="2931"/>
      </dsp:txXfrm>
    </dsp:sp>
    <dsp:sp modelId="{0ED6B8A4-7FA5-409D-B137-FB2DD82A00D0}">
      <dsp:nvSpPr>
        <dsp:cNvPr id="0" name=""/>
        <dsp:cNvSpPr/>
      </dsp:nvSpPr>
      <dsp:spPr>
        <a:xfrm>
          <a:off x="700900" y="2116240"/>
          <a:ext cx="1274657" cy="7647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59" tIns="65562" rIns="62459" bIns="655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&lt;header&gt;</a:t>
          </a:r>
        </a:p>
      </dsp:txBody>
      <dsp:txXfrm>
        <a:off x="700900" y="2116240"/>
        <a:ext cx="1274657" cy="764794"/>
      </dsp:txXfrm>
    </dsp:sp>
    <dsp:sp modelId="{7FF10037-C308-4FF9-A789-77D66C7C2E0B}">
      <dsp:nvSpPr>
        <dsp:cNvPr id="0" name=""/>
        <dsp:cNvSpPr/>
      </dsp:nvSpPr>
      <dsp:spPr>
        <a:xfrm>
          <a:off x="3541586" y="2452917"/>
          <a:ext cx="2625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57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65542" y="2497171"/>
        <a:ext cx="14658" cy="2931"/>
      </dsp:txXfrm>
    </dsp:sp>
    <dsp:sp modelId="{6ABECFC4-16CE-4AD5-8E1F-49F302588161}">
      <dsp:nvSpPr>
        <dsp:cNvPr id="0" name=""/>
        <dsp:cNvSpPr/>
      </dsp:nvSpPr>
      <dsp:spPr>
        <a:xfrm>
          <a:off x="2268729" y="2116240"/>
          <a:ext cx="1274657" cy="7647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59" tIns="65562" rIns="62459" bIns="655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&lt;input&gt;</a:t>
          </a:r>
        </a:p>
      </dsp:txBody>
      <dsp:txXfrm>
        <a:off x="2268729" y="2116240"/>
        <a:ext cx="1274657" cy="764794"/>
      </dsp:txXfrm>
    </dsp:sp>
    <dsp:sp modelId="{BDC4F582-2B56-4C53-B1EA-554904F603DC}">
      <dsp:nvSpPr>
        <dsp:cNvPr id="0" name=""/>
        <dsp:cNvSpPr/>
      </dsp:nvSpPr>
      <dsp:spPr>
        <a:xfrm>
          <a:off x="5109414" y="2452917"/>
          <a:ext cx="2625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571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3370" y="2497171"/>
        <a:ext cx="14658" cy="2931"/>
      </dsp:txXfrm>
    </dsp:sp>
    <dsp:sp modelId="{77633EF8-F25C-4562-9142-81850E759AA0}">
      <dsp:nvSpPr>
        <dsp:cNvPr id="0" name=""/>
        <dsp:cNvSpPr/>
      </dsp:nvSpPr>
      <dsp:spPr>
        <a:xfrm>
          <a:off x="3836557" y="2116240"/>
          <a:ext cx="1274657" cy="7647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59" tIns="65562" rIns="62459" bIns="655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&lt;output&gt;</a:t>
          </a:r>
        </a:p>
      </dsp:txBody>
      <dsp:txXfrm>
        <a:off x="3836557" y="2116240"/>
        <a:ext cx="1274657" cy="764794"/>
      </dsp:txXfrm>
    </dsp:sp>
    <dsp:sp modelId="{6B000A1C-B90D-45FC-819C-5AA143CD0C44}">
      <dsp:nvSpPr>
        <dsp:cNvPr id="0" name=""/>
        <dsp:cNvSpPr/>
      </dsp:nvSpPr>
      <dsp:spPr>
        <a:xfrm>
          <a:off x="6677242" y="2452917"/>
          <a:ext cx="2625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57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01198" y="2497171"/>
        <a:ext cx="14658" cy="2931"/>
      </dsp:txXfrm>
    </dsp:sp>
    <dsp:sp modelId="{BCD40F34-9CAB-4613-99A1-90647291C340}">
      <dsp:nvSpPr>
        <dsp:cNvPr id="0" name=""/>
        <dsp:cNvSpPr/>
      </dsp:nvSpPr>
      <dsp:spPr>
        <a:xfrm>
          <a:off x="5404385" y="2116240"/>
          <a:ext cx="1274657" cy="7647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59" tIns="65562" rIns="62459" bIns="655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&lt;select&gt; - &lt;option&gt;</a:t>
          </a:r>
        </a:p>
      </dsp:txBody>
      <dsp:txXfrm>
        <a:off x="5404385" y="2116240"/>
        <a:ext cx="1274657" cy="764794"/>
      </dsp:txXfrm>
    </dsp:sp>
    <dsp:sp modelId="{AE2B1495-27B7-43FC-83B7-090D85B49EED}">
      <dsp:nvSpPr>
        <dsp:cNvPr id="0" name=""/>
        <dsp:cNvSpPr/>
      </dsp:nvSpPr>
      <dsp:spPr>
        <a:xfrm>
          <a:off x="8245070" y="2452917"/>
          <a:ext cx="2625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571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69027" y="2497171"/>
        <a:ext cx="14658" cy="2931"/>
      </dsp:txXfrm>
    </dsp:sp>
    <dsp:sp modelId="{76687DAE-C424-44E3-B56E-035E7108CAD8}">
      <dsp:nvSpPr>
        <dsp:cNvPr id="0" name=""/>
        <dsp:cNvSpPr/>
      </dsp:nvSpPr>
      <dsp:spPr>
        <a:xfrm>
          <a:off x="6972213" y="2116240"/>
          <a:ext cx="1274657" cy="7647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59" tIns="65562" rIns="62459" bIns="655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&lt;form&gt;</a:t>
          </a:r>
        </a:p>
      </dsp:txBody>
      <dsp:txXfrm>
        <a:off x="6972213" y="2116240"/>
        <a:ext cx="1274657" cy="764794"/>
      </dsp:txXfrm>
    </dsp:sp>
    <dsp:sp modelId="{B82D4645-8067-483F-BEFA-00C3D85E4666}">
      <dsp:nvSpPr>
        <dsp:cNvPr id="0" name=""/>
        <dsp:cNvSpPr/>
      </dsp:nvSpPr>
      <dsp:spPr>
        <a:xfrm>
          <a:off x="1338229" y="2879234"/>
          <a:ext cx="7839141" cy="262571"/>
        </a:xfrm>
        <a:custGeom>
          <a:avLst/>
          <a:gdLst/>
          <a:ahLst/>
          <a:cxnLst/>
          <a:rect l="0" t="0" r="0" b="0"/>
          <a:pathLst>
            <a:path>
              <a:moveTo>
                <a:pt x="7839141" y="0"/>
              </a:moveTo>
              <a:lnTo>
                <a:pt x="7839141" y="148385"/>
              </a:lnTo>
              <a:lnTo>
                <a:pt x="0" y="148385"/>
              </a:lnTo>
              <a:lnTo>
                <a:pt x="0" y="262571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61684" y="3009054"/>
        <a:ext cx="392231" cy="2931"/>
      </dsp:txXfrm>
    </dsp:sp>
    <dsp:sp modelId="{80FA1926-3C22-4B6F-ADD3-51F2E6266BBF}">
      <dsp:nvSpPr>
        <dsp:cNvPr id="0" name=""/>
        <dsp:cNvSpPr/>
      </dsp:nvSpPr>
      <dsp:spPr>
        <a:xfrm>
          <a:off x="8540041" y="2116240"/>
          <a:ext cx="1274657" cy="7647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59" tIns="65562" rIns="62459" bIns="655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&lt;</a:t>
          </a:r>
          <a:r>
            <a:rPr lang="en-US" sz="1500" kern="1200" dirty="0" err="1"/>
            <a:t>fieldset</a:t>
          </a:r>
          <a:r>
            <a:rPr lang="en-US" sz="1500" kern="1200" dirty="0"/>
            <a:t>&gt; - &lt;legend&gt;</a:t>
          </a:r>
        </a:p>
      </dsp:txBody>
      <dsp:txXfrm>
        <a:off x="8540041" y="2116240"/>
        <a:ext cx="1274657" cy="764794"/>
      </dsp:txXfrm>
    </dsp:sp>
    <dsp:sp modelId="{EF76C1A8-6A6E-41A1-8A5C-107D7CA9E5A1}">
      <dsp:nvSpPr>
        <dsp:cNvPr id="0" name=""/>
        <dsp:cNvSpPr/>
      </dsp:nvSpPr>
      <dsp:spPr>
        <a:xfrm>
          <a:off x="1973758" y="3510883"/>
          <a:ext cx="2625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57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7714" y="3555137"/>
        <a:ext cx="14658" cy="2931"/>
      </dsp:txXfrm>
    </dsp:sp>
    <dsp:sp modelId="{C1E16BE3-7ABD-452D-95B7-F784BA8C419B}">
      <dsp:nvSpPr>
        <dsp:cNvPr id="0" name=""/>
        <dsp:cNvSpPr/>
      </dsp:nvSpPr>
      <dsp:spPr>
        <a:xfrm>
          <a:off x="700900" y="3174205"/>
          <a:ext cx="1274657" cy="7647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59" tIns="65562" rIns="62459" bIns="655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&lt;link&gt;</a:t>
          </a:r>
        </a:p>
      </dsp:txBody>
      <dsp:txXfrm>
        <a:off x="700900" y="3174205"/>
        <a:ext cx="1274657" cy="764794"/>
      </dsp:txXfrm>
    </dsp:sp>
    <dsp:sp modelId="{66BF0601-09C4-4540-AD02-EC00C57F8C40}">
      <dsp:nvSpPr>
        <dsp:cNvPr id="0" name=""/>
        <dsp:cNvSpPr/>
      </dsp:nvSpPr>
      <dsp:spPr>
        <a:xfrm>
          <a:off x="3541586" y="3510883"/>
          <a:ext cx="2625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2571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65542" y="3555137"/>
        <a:ext cx="14658" cy="2931"/>
      </dsp:txXfrm>
    </dsp:sp>
    <dsp:sp modelId="{7E643C16-A56A-470A-98CB-77DA2E4F9598}">
      <dsp:nvSpPr>
        <dsp:cNvPr id="0" name=""/>
        <dsp:cNvSpPr/>
      </dsp:nvSpPr>
      <dsp:spPr>
        <a:xfrm>
          <a:off x="2268729" y="3174205"/>
          <a:ext cx="1274657" cy="7647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59" tIns="65562" rIns="62459" bIns="655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&lt;var&gt;</a:t>
          </a:r>
        </a:p>
      </dsp:txBody>
      <dsp:txXfrm>
        <a:off x="2268729" y="3174205"/>
        <a:ext cx="1274657" cy="764794"/>
      </dsp:txXfrm>
    </dsp:sp>
    <dsp:sp modelId="{03A2F8F5-A0AA-45BA-9E15-B90BF318A075}">
      <dsp:nvSpPr>
        <dsp:cNvPr id="0" name=""/>
        <dsp:cNvSpPr/>
      </dsp:nvSpPr>
      <dsp:spPr>
        <a:xfrm>
          <a:off x="3836557" y="3174205"/>
          <a:ext cx="1274657" cy="7647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59" tIns="65562" rIns="62459" bIns="6556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&lt;nav&gt; </a:t>
          </a:r>
        </a:p>
      </dsp:txBody>
      <dsp:txXfrm>
        <a:off x="3836557" y="3174205"/>
        <a:ext cx="1274657" cy="764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8BD69-BABD-4A2B-834C-749800C8A629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8DE67-6DCF-4301-A105-9C272CFE7AC9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5ECD3-FE2F-4B85-BBBD-CB1153B54560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Cascading Style Sheets: Basamaklı stil şablonları</a:t>
          </a:r>
        </a:p>
      </dsp:txBody>
      <dsp:txXfrm>
        <a:off x="2039300" y="956381"/>
        <a:ext cx="4474303" cy="1765627"/>
      </dsp:txXfrm>
    </dsp:sp>
    <dsp:sp modelId="{5B5038C7-84D4-478D-AA30-AFA2D8F9F219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90AC3-B9FE-4506-955E-E77DB4189F06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B9B82-B39E-4A98-A290-EE62D27FC8CC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İçeriğin güzelleşmeye başladığı yer</a:t>
          </a:r>
        </a:p>
      </dsp:txBody>
      <dsp:txXfrm>
        <a:off x="2039300" y="3163416"/>
        <a:ext cx="4474303" cy="1765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FFA65-3E21-40F3-BFD7-C1EE8F02CC63}">
      <dsp:nvSpPr>
        <dsp:cNvPr id="0" name=""/>
        <dsp:cNvSpPr/>
      </dsp:nvSpPr>
      <dsp:spPr>
        <a:xfrm>
          <a:off x="0" y="1912"/>
          <a:ext cx="3785616" cy="836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Selectors: tag, id, class</a:t>
          </a:r>
        </a:p>
      </dsp:txBody>
      <dsp:txXfrm>
        <a:off x="40813" y="42725"/>
        <a:ext cx="3703990" cy="754434"/>
      </dsp:txXfrm>
    </dsp:sp>
    <dsp:sp modelId="{F8DB4527-098F-43EC-84CB-C8579D011345}">
      <dsp:nvSpPr>
        <dsp:cNvPr id="0" name=""/>
        <dsp:cNvSpPr/>
      </dsp:nvSpPr>
      <dsp:spPr>
        <a:xfrm rot="5400000">
          <a:off x="6816183" y="-2067186"/>
          <a:ext cx="668848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Link ile headde bağlıyoruz</a:t>
          </a:r>
        </a:p>
      </dsp:txBody>
      <dsp:txXfrm rot="-5400000">
        <a:off x="3785615" y="996032"/>
        <a:ext cx="6697334" cy="603548"/>
      </dsp:txXfrm>
    </dsp:sp>
    <dsp:sp modelId="{4F0F6825-88E6-4028-B3D1-575A87AABF16}">
      <dsp:nvSpPr>
        <dsp:cNvPr id="0" name=""/>
        <dsp:cNvSpPr/>
      </dsp:nvSpPr>
      <dsp:spPr>
        <a:xfrm>
          <a:off x="0" y="879775"/>
          <a:ext cx="3785616" cy="83606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External CSS</a:t>
          </a:r>
        </a:p>
      </dsp:txBody>
      <dsp:txXfrm>
        <a:off x="40813" y="920588"/>
        <a:ext cx="3703990" cy="754434"/>
      </dsp:txXfrm>
    </dsp:sp>
    <dsp:sp modelId="{B3D0C0A7-2A2F-473F-B85A-5647868FBB8C}">
      <dsp:nvSpPr>
        <dsp:cNvPr id="0" name=""/>
        <dsp:cNvSpPr/>
      </dsp:nvSpPr>
      <dsp:spPr>
        <a:xfrm rot="5400000">
          <a:off x="6816183" y="-1189323"/>
          <a:ext cx="668848" cy="6729984"/>
        </a:xfrm>
        <a:prstGeom prst="round2Same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Head’in</a:t>
          </a:r>
          <a:r>
            <a:rPr lang="en-US" sz="2200" kern="1200" dirty="0"/>
            <a:t> </a:t>
          </a:r>
          <a:r>
            <a:rPr lang="en-US" sz="2200" kern="1200" dirty="0" err="1"/>
            <a:t>içinde</a:t>
          </a:r>
          <a:r>
            <a:rPr lang="en-US" sz="2200" kern="1200" dirty="0"/>
            <a:t> &lt;style&gt; </a:t>
          </a:r>
          <a:r>
            <a:rPr lang="en-US" sz="2200" kern="1200" dirty="0" err="1"/>
            <a:t>tagi</a:t>
          </a:r>
          <a:r>
            <a:rPr lang="en-US" sz="2200" kern="1200" dirty="0"/>
            <a:t> </a:t>
          </a:r>
          <a:r>
            <a:rPr lang="en-US" sz="2200" kern="1200" dirty="0" err="1"/>
            <a:t>açıp</a:t>
          </a:r>
          <a:r>
            <a:rPr lang="en-US" sz="2200" kern="1200" dirty="0"/>
            <a:t> </a:t>
          </a:r>
          <a:r>
            <a:rPr lang="en-US" sz="2200" kern="1200" dirty="0" err="1"/>
            <a:t>onun</a:t>
          </a:r>
          <a:r>
            <a:rPr lang="en-US" sz="2200" kern="1200" dirty="0"/>
            <a:t> </a:t>
          </a:r>
          <a:r>
            <a:rPr lang="en-US" sz="2200" kern="1200" dirty="0" err="1"/>
            <a:t>içine</a:t>
          </a:r>
          <a:r>
            <a:rPr lang="en-US" sz="2200" kern="1200" dirty="0"/>
            <a:t> </a:t>
          </a:r>
          <a:r>
            <a:rPr lang="en-US" sz="2200" kern="1200" dirty="0" err="1"/>
            <a:t>css</a:t>
          </a:r>
          <a:r>
            <a:rPr lang="en-US" sz="2200" kern="1200" dirty="0"/>
            <a:t> </a:t>
          </a:r>
          <a:r>
            <a:rPr lang="en-US" sz="2200" kern="1200" dirty="0" err="1"/>
            <a:t>yazıyoruz</a:t>
          </a:r>
          <a:endParaRPr lang="en-US" sz="2200" kern="1200" dirty="0"/>
        </a:p>
      </dsp:txBody>
      <dsp:txXfrm rot="-5400000">
        <a:off x="3785615" y="1873895"/>
        <a:ext cx="6697334" cy="603548"/>
      </dsp:txXfrm>
    </dsp:sp>
    <dsp:sp modelId="{74A7F54F-0CAB-4BDC-8510-889E74A4C514}">
      <dsp:nvSpPr>
        <dsp:cNvPr id="0" name=""/>
        <dsp:cNvSpPr/>
      </dsp:nvSpPr>
      <dsp:spPr>
        <a:xfrm>
          <a:off x="0" y="1757638"/>
          <a:ext cx="3785616" cy="8360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Internal CSS</a:t>
          </a:r>
        </a:p>
      </dsp:txBody>
      <dsp:txXfrm>
        <a:off x="40813" y="1798451"/>
        <a:ext cx="3703990" cy="754434"/>
      </dsp:txXfrm>
    </dsp:sp>
    <dsp:sp modelId="{30465A59-80B2-4140-A4B2-47DA79788F4B}">
      <dsp:nvSpPr>
        <dsp:cNvPr id="0" name=""/>
        <dsp:cNvSpPr/>
      </dsp:nvSpPr>
      <dsp:spPr>
        <a:xfrm rot="5400000">
          <a:off x="6816183" y="-311459"/>
          <a:ext cx="668848" cy="6729984"/>
        </a:xfrm>
        <a:prstGeom prst="round2Same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Tagin içinde style=“” diyerek yazıyoruz.</a:t>
          </a:r>
        </a:p>
      </dsp:txBody>
      <dsp:txXfrm rot="-5400000">
        <a:off x="3785615" y="2751759"/>
        <a:ext cx="6697334" cy="603548"/>
      </dsp:txXfrm>
    </dsp:sp>
    <dsp:sp modelId="{72999EDA-535F-44BE-8395-E2389761B91F}">
      <dsp:nvSpPr>
        <dsp:cNvPr id="0" name=""/>
        <dsp:cNvSpPr/>
      </dsp:nvSpPr>
      <dsp:spPr>
        <a:xfrm>
          <a:off x="0" y="2635502"/>
          <a:ext cx="3785616" cy="83606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Inline CSS</a:t>
          </a:r>
        </a:p>
      </dsp:txBody>
      <dsp:txXfrm>
        <a:off x="40813" y="2676315"/>
        <a:ext cx="3703990" cy="754434"/>
      </dsp:txXfrm>
    </dsp:sp>
    <dsp:sp modelId="{A8A1CA27-CBA7-4DFC-B02A-4685548290CA}">
      <dsp:nvSpPr>
        <dsp:cNvPr id="0" name=""/>
        <dsp:cNvSpPr/>
      </dsp:nvSpPr>
      <dsp:spPr>
        <a:xfrm rot="5400000">
          <a:off x="6816183" y="566403"/>
          <a:ext cx="668848" cy="6729984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Inline&gt;Internal&gt;External&gt;default</a:t>
          </a:r>
        </a:p>
      </dsp:txBody>
      <dsp:txXfrm rot="-5400000">
        <a:off x="3785615" y="3629621"/>
        <a:ext cx="6697334" cy="603548"/>
      </dsp:txXfrm>
    </dsp:sp>
    <dsp:sp modelId="{CF378F75-11BC-447B-BBAA-25D44B893254}">
      <dsp:nvSpPr>
        <dsp:cNvPr id="0" name=""/>
        <dsp:cNvSpPr/>
      </dsp:nvSpPr>
      <dsp:spPr>
        <a:xfrm>
          <a:off x="0" y="3513365"/>
          <a:ext cx="3785616" cy="8360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Cascading</a:t>
          </a:r>
        </a:p>
      </dsp:txBody>
      <dsp:txXfrm>
        <a:off x="40813" y="3554178"/>
        <a:ext cx="3703990" cy="7544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585B0-7A26-4DF7-A96A-FCA96951721A}">
      <dsp:nvSpPr>
        <dsp:cNvPr id="0" name=""/>
        <dsp:cNvSpPr/>
      </dsp:nvSpPr>
      <dsp:spPr>
        <a:xfrm>
          <a:off x="0" y="114871"/>
          <a:ext cx="5257800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Block</a:t>
          </a:r>
        </a:p>
      </dsp:txBody>
      <dsp:txXfrm>
        <a:off x="30442" y="145313"/>
        <a:ext cx="5196916" cy="562726"/>
      </dsp:txXfrm>
    </dsp:sp>
    <dsp:sp modelId="{11740361-C5DC-4188-A745-A896665FD2C5}">
      <dsp:nvSpPr>
        <dsp:cNvPr id="0" name=""/>
        <dsp:cNvSpPr/>
      </dsp:nvSpPr>
      <dsp:spPr>
        <a:xfrm>
          <a:off x="0" y="738481"/>
          <a:ext cx="5257800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div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H tags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Form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Header</a:t>
          </a:r>
        </a:p>
      </dsp:txBody>
      <dsp:txXfrm>
        <a:off x="0" y="738481"/>
        <a:ext cx="5257800" cy="1722240"/>
      </dsp:txXfrm>
    </dsp:sp>
    <dsp:sp modelId="{30B749E7-0967-49AF-993B-F94F3FDDF2C7}">
      <dsp:nvSpPr>
        <dsp:cNvPr id="0" name=""/>
        <dsp:cNvSpPr/>
      </dsp:nvSpPr>
      <dsp:spPr>
        <a:xfrm>
          <a:off x="0" y="2460721"/>
          <a:ext cx="5257800" cy="62361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Inline</a:t>
          </a:r>
        </a:p>
      </dsp:txBody>
      <dsp:txXfrm>
        <a:off x="30442" y="2491163"/>
        <a:ext cx="5196916" cy="562726"/>
      </dsp:txXfrm>
    </dsp:sp>
    <dsp:sp modelId="{F8AAF83A-BF5C-4273-B66F-996C6FFEBBE8}">
      <dsp:nvSpPr>
        <dsp:cNvPr id="0" name=""/>
        <dsp:cNvSpPr/>
      </dsp:nvSpPr>
      <dsp:spPr>
        <a:xfrm>
          <a:off x="0" y="3084331"/>
          <a:ext cx="525780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Span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Img</a:t>
          </a:r>
        </a:p>
      </dsp:txBody>
      <dsp:txXfrm>
        <a:off x="0" y="3084331"/>
        <a:ext cx="5257800" cy="1049490"/>
      </dsp:txXfrm>
    </dsp:sp>
    <dsp:sp modelId="{7C66D05E-AEA0-42A3-8704-F6A8159F4344}">
      <dsp:nvSpPr>
        <dsp:cNvPr id="0" name=""/>
        <dsp:cNvSpPr/>
      </dsp:nvSpPr>
      <dsp:spPr>
        <a:xfrm>
          <a:off x="0" y="4133821"/>
          <a:ext cx="5257800" cy="6236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Nasıl</a:t>
          </a:r>
          <a:r>
            <a:rPr lang="en-US" sz="2600" kern="1200" dirty="0"/>
            <a:t> </a:t>
          </a:r>
          <a:r>
            <a:rPr lang="en-US" sz="2600" kern="1200" dirty="0" err="1"/>
            <a:t>anlıcam</a:t>
          </a:r>
          <a:r>
            <a:rPr lang="en-US" sz="2600" kern="1200" dirty="0"/>
            <a:t>?</a:t>
          </a:r>
        </a:p>
      </dsp:txBody>
      <dsp:txXfrm>
        <a:off x="30442" y="4164263"/>
        <a:ext cx="5196916" cy="562726"/>
      </dsp:txXfrm>
    </dsp:sp>
    <dsp:sp modelId="{419A4A02-39D2-47FD-9CD6-4ED1E099C240}">
      <dsp:nvSpPr>
        <dsp:cNvPr id="0" name=""/>
        <dsp:cNvSpPr/>
      </dsp:nvSpPr>
      <dsp:spPr>
        <a:xfrm>
          <a:off x="0" y="4757431"/>
          <a:ext cx="525780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İçerisini doldurup background-color vererek bakabilirsiniz.</a:t>
          </a:r>
        </a:p>
      </dsp:txBody>
      <dsp:txXfrm>
        <a:off x="0" y="4757431"/>
        <a:ext cx="5257800" cy="6323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A4D09-5D88-41E7-8984-408C672D06B7}">
      <dsp:nvSpPr>
        <dsp:cNvPr id="0" name=""/>
        <dsp:cNvSpPr/>
      </dsp:nvSpPr>
      <dsp:spPr>
        <a:xfrm>
          <a:off x="0" y="8109"/>
          <a:ext cx="5257800" cy="17795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tag1&gt;tag2: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tag1’in </a:t>
          </a:r>
          <a:r>
            <a:rPr lang="en-US" sz="2600" kern="1200" dirty="0" err="1"/>
            <a:t>içinde</a:t>
          </a:r>
          <a:r>
            <a:rPr lang="en-US" sz="2600" kern="1200" dirty="0"/>
            <a:t> </a:t>
          </a:r>
          <a:r>
            <a:rPr lang="en-US" sz="2600" kern="1200" dirty="0" err="1"/>
            <a:t>olan</a:t>
          </a:r>
          <a:r>
            <a:rPr lang="en-US" sz="2600" kern="1200" dirty="0"/>
            <a:t> tag2’ler. 1. </a:t>
          </a:r>
          <a:r>
            <a:rPr lang="en-US" sz="2600" kern="1200" dirty="0" err="1"/>
            <a:t>çocuğu</a:t>
          </a:r>
          <a:r>
            <a:rPr lang="en-US" sz="2600" kern="1200" dirty="0"/>
            <a:t> </a:t>
          </a:r>
          <a:r>
            <a:rPr lang="en-US" sz="2600" kern="1200" dirty="0" err="1"/>
            <a:t>olmalı</a:t>
          </a:r>
          <a:endParaRPr lang="en-US" sz="2600" kern="1200" dirty="0"/>
        </a:p>
      </dsp:txBody>
      <dsp:txXfrm>
        <a:off x="86871" y="94980"/>
        <a:ext cx="5084058" cy="1605828"/>
      </dsp:txXfrm>
    </dsp:sp>
    <dsp:sp modelId="{E26E9F1E-AA8B-4E5D-BCEE-982819662D54}">
      <dsp:nvSpPr>
        <dsp:cNvPr id="0" name=""/>
        <dsp:cNvSpPr/>
      </dsp:nvSpPr>
      <dsp:spPr>
        <a:xfrm>
          <a:off x="0" y="1862559"/>
          <a:ext cx="5257800" cy="177957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tag1 + tag 2 :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tag1’den </a:t>
          </a:r>
          <a:r>
            <a:rPr lang="en-US" sz="2600" kern="1200" dirty="0" err="1"/>
            <a:t>hemen</a:t>
          </a:r>
          <a:r>
            <a:rPr lang="en-US" sz="2600" kern="1200" dirty="0"/>
            <a:t> </a:t>
          </a:r>
          <a:r>
            <a:rPr lang="en-US" sz="2600" kern="1200" dirty="0" err="1"/>
            <a:t>sonra</a:t>
          </a:r>
          <a:r>
            <a:rPr lang="en-US" sz="2600" kern="1200" dirty="0"/>
            <a:t> </a:t>
          </a:r>
          <a:r>
            <a:rPr lang="en-US" sz="2600" kern="1200" dirty="0" err="1"/>
            <a:t>gelen</a:t>
          </a:r>
          <a:r>
            <a:rPr lang="en-US" sz="2600" kern="1200" dirty="0"/>
            <a:t> tag2 </a:t>
          </a:r>
          <a:r>
            <a:rPr lang="en-US" sz="2600" kern="1200" dirty="0" err="1"/>
            <a:t>ler</a:t>
          </a:r>
          <a:endParaRPr lang="en-US" sz="2600" kern="1200" dirty="0"/>
        </a:p>
      </dsp:txBody>
      <dsp:txXfrm>
        <a:off x="86871" y="1949430"/>
        <a:ext cx="5084058" cy="1605828"/>
      </dsp:txXfrm>
    </dsp:sp>
    <dsp:sp modelId="{1B76C77A-7C60-432C-A6B7-45E94B5D7453}">
      <dsp:nvSpPr>
        <dsp:cNvPr id="0" name=""/>
        <dsp:cNvSpPr/>
      </dsp:nvSpPr>
      <dsp:spPr>
        <a:xfrm>
          <a:off x="0" y="3717009"/>
          <a:ext cx="5257800" cy="17795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tag1 ~ tag 2: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tag1’in </a:t>
          </a:r>
          <a:r>
            <a:rPr lang="en-US" sz="2600" kern="1200" dirty="0" err="1"/>
            <a:t>kardeşi</a:t>
          </a:r>
          <a:r>
            <a:rPr lang="en-US" sz="2600" kern="1200" dirty="0"/>
            <a:t> </a:t>
          </a:r>
          <a:r>
            <a:rPr lang="en-US" sz="2600" kern="1200" dirty="0" err="1"/>
            <a:t>olan</a:t>
          </a:r>
          <a:r>
            <a:rPr lang="en-US" sz="2600" kern="1200" dirty="0"/>
            <a:t> tag2’ler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(Alt GR + ü)</a:t>
          </a:r>
        </a:p>
      </dsp:txBody>
      <dsp:txXfrm>
        <a:off x="86871" y="3803880"/>
        <a:ext cx="5084058" cy="16058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8BD69-BABD-4A2B-834C-749800C8A629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8DE67-6DCF-4301-A105-9C272CFE7AC9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5ECD3-FE2F-4B85-BBBD-CB1153B54560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Programlama</a:t>
          </a:r>
          <a:r>
            <a:rPr lang="en-US" sz="2500" kern="1200" dirty="0"/>
            <a:t> </a:t>
          </a:r>
          <a:r>
            <a:rPr lang="en-US" sz="2500" kern="1200" dirty="0" err="1"/>
            <a:t>dilidir</a:t>
          </a:r>
          <a:r>
            <a:rPr lang="en-US" sz="2500" kern="1200" dirty="0"/>
            <a:t>.</a:t>
          </a:r>
        </a:p>
      </dsp:txBody>
      <dsp:txXfrm>
        <a:off x="2039300" y="956381"/>
        <a:ext cx="4474303" cy="1765627"/>
      </dsp:txXfrm>
    </dsp:sp>
    <dsp:sp modelId="{5B5038C7-84D4-478D-AA30-AFA2D8F9F219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90AC3-B9FE-4506-955E-E77DB4189F06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B9B82-B39E-4A98-A290-EE62D27FC8CC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İçerikte</a:t>
          </a:r>
          <a:r>
            <a:rPr lang="en-US" sz="2500" kern="1200" dirty="0"/>
            <a:t> </a:t>
          </a:r>
          <a:r>
            <a:rPr lang="en-US" sz="2500" kern="1200" dirty="0" err="1"/>
            <a:t>bir</a:t>
          </a:r>
          <a:r>
            <a:rPr lang="en-US" sz="2500" kern="1200" dirty="0"/>
            <a:t> </a:t>
          </a:r>
          <a:r>
            <a:rPr lang="en-US" sz="2500" kern="1200" dirty="0" err="1"/>
            <a:t>aksiyon</a:t>
          </a:r>
          <a:r>
            <a:rPr lang="en-US" sz="2500" kern="1200" dirty="0"/>
            <a:t> </a:t>
          </a:r>
          <a:r>
            <a:rPr lang="en-US" sz="2500" kern="1200" dirty="0" err="1"/>
            <a:t>olması</a:t>
          </a:r>
          <a:r>
            <a:rPr lang="en-US" sz="2500" kern="1200" dirty="0"/>
            <a:t> </a:t>
          </a:r>
          <a:r>
            <a:rPr lang="en-US" sz="2500" kern="1200" dirty="0" err="1"/>
            <a:t>gerekiyorsa</a:t>
          </a:r>
          <a:r>
            <a:rPr lang="en-US" sz="2500" kern="1200" dirty="0"/>
            <a:t> </a:t>
          </a:r>
          <a:r>
            <a:rPr lang="en-US" sz="2500" kern="1200" dirty="0" err="1"/>
            <a:t>kullanılır</a:t>
          </a:r>
          <a:r>
            <a:rPr lang="en-US" sz="2500" kern="1200" dirty="0"/>
            <a:t>.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3F7E-C1BC-4A1F-AED9-E4E67008A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56DA4-068F-417F-B5C0-A9B7232C6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02E4B-A5E0-44D0-B1B8-D0F6691E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6826-5092-4D41-9245-069200652F70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885E-F56B-4B2E-9382-2B4AC65F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148ED-E2A1-4641-9AF6-374FA558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75F3-658C-4955-BE28-FA1ADE87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3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4EF8-0E4B-4986-8E21-9502B904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DD23D-2DCE-4807-97F7-6550E01EC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CA909-6CD3-4AD2-8155-5FFEF287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6826-5092-4D41-9245-069200652F70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2398E-602E-4F24-98B4-E92412B6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ABE66-127C-4800-8FCE-FB346B51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75F3-658C-4955-BE28-FA1ADE87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2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8C079-A7FC-4A7F-919E-801F05AC6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4C5DD-3B39-4127-B386-3B3D79137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190A8-F9EF-4E5A-8446-7C48A13C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6826-5092-4D41-9245-069200652F70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3D3A6-998C-4466-BB0A-6E669FE7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84EA-83FD-4683-80CD-B0E1419A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75F3-658C-4955-BE28-FA1ADE87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CD9F-A8B6-4168-8E77-9D95CC2F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67D0-EE7E-4FC3-A63F-557341DD8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5487C-DA2C-45C3-9A50-EF3C782E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6826-5092-4D41-9245-069200652F70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290D0-2962-4C0D-9598-4FE1015E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8E5E3-5116-4F83-AC75-97746394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75F3-658C-4955-BE28-FA1ADE87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6A7C-F678-417C-8619-FD447E5A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E7874-8DEF-45D1-AD3E-509DDF9B5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4E57-0643-4410-A222-4999DA22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6826-5092-4D41-9245-069200652F70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9076E-C1B7-40E1-A440-B4F81531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36FD-854D-424A-B774-71A36D7D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75F3-658C-4955-BE28-FA1ADE87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8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11A7-D9F1-44FE-B60D-63071704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0FFC-9B25-40E7-99AB-2BA1076C1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735B5-EDE6-4B38-A6FE-600A5B9FB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6286D-104D-4A71-8022-938159B6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6826-5092-4D41-9245-069200652F70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BADF5-B920-4D18-8290-5ADECF71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E0E0-72FA-4BB8-8B97-6B392B22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75F3-658C-4955-BE28-FA1ADE87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2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BD1B-F42E-40B6-B0F7-07442AE9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0F6B8-02E0-40F3-8E34-110409884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840B7-E753-439A-B92E-D4C3990D7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BED17-5C95-4D60-A392-A5F6DE4C6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C1021-019A-4B18-AAD0-8F9DF3BAD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EA431-9DBF-4C7F-BD28-4BECD00C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6826-5092-4D41-9245-069200652F70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93CC3-1E04-45C1-80C8-9ABC981F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256E7-345F-4177-B7CF-288AD761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75F3-658C-4955-BE28-FA1ADE87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5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93EA-EC80-4161-8ABA-9F2CF63E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BF16F-043C-4222-ACF3-68124D37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6826-5092-4D41-9245-069200652F70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72D68-8805-4FC0-B60B-226B2A09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4BBC0-D290-4CEA-B713-98B33421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75F3-658C-4955-BE28-FA1ADE87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7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0D677-7DFC-4BAB-8B7B-85E45932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6826-5092-4D41-9245-069200652F70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165ED-B258-46FF-8ADE-39B3BB26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1AB84-8AFD-453F-8FF7-5ED09FC1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75F3-658C-4955-BE28-FA1ADE87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4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69F-73DA-4285-B3D5-B0D2D090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4A46-9429-4FA2-B6AA-E438C4A35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7AB98-54E3-4022-9974-ECB06DCA0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710BC-20AF-4F38-B1AC-96205750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6826-5092-4D41-9245-069200652F70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B49DA-0625-4E72-8431-36D18DB5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AF188-BF3F-4A96-A3D9-965AE232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75F3-658C-4955-BE28-FA1ADE87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4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1C35-9F16-4851-81B2-6712483A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98B01-D1CB-407C-BE3D-6CC92E1CE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3DB03-792A-471E-80BE-C93823587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54FA-AF0C-468C-AA76-F7C41586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6826-5092-4D41-9245-069200652F70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32B54-3B91-4AEF-B95F-2A54A9E3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2A65C-A6EA-47DF-AD21-B1C7D9F9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75F3-658C-4955-BE28-FA1ADE87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9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64E0D-4E02-4B7A-9D0D-9D359859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0C0DF-B31F-47B9-B807-5F80AB421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24155-25E3-4789-93B7-6CEF1CD52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E6826-5092-4D41-9245-069200652F70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5F0E5-2892-4CDC-AD24-E790870AD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6D749-B9C9-4D63-849A-0F8AC98D7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375F3-658C-4955-BE28-FA1ADE87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1/getting-started/introduc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E38BF1-D710-455C-BC18-7F2F7568B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DERS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E5C4D-8580-47B5-B0AD-94742C90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Lal Verda Çakır</a:t>
            </a:r>
          </a:p>
        </p:txBody>
      </p:sp>
    </p:spTree>
    <p:extLst>
      <p:ext uri="{BB962C8B-B14F-4D97-AF65-F5344CB8AC3E}">
        <p14:creationId xmlns:p14="http://schemas.microsoft.com/office/powerpoint/2010/main" val="248503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F836E-6C16-439D-8A51-B1577A5D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CSS Box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311B9B-D758-4858-B90F-1B361EA8E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70" r="-1" b="4089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8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C10D-F73F-4467-B283-FA244098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/>
              <a:t>Displays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B8ACBD-2668-4BD2-8709-5D591B6AD7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609440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25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FE3C-3D90-4700-B013-70B8959F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/>
              <a:t>Combinators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F386DF-2A9C-4DC8-9B71-A5E49FD89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454174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047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97938-9B38-41FA-A89D-F11BE032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Javascript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Nedir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 Ne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işe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yarar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graphicFrame>
        <p:nvGraphicFramePr>
          <p:cNvPr id="26" name="TextBox 4">
            <a:extLst>
              <a:ext uri="{FF2B5EF4-FFF2-40B4-BE49-F238E27FC236}">
                <a16:creationId xmlns:a16="http://schemas.microsoft.com/office/drawing/2014/main" id="{1AA1EFB7-BFA9-49D6-8368-F7458F297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88609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8176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3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ML vs. CSS vs. Javascript: What's the Difference? • Long Beach Web Design  &amp; SEO">
            <a:extLst>
              <a:ext uri="{FF2B5EF4-FFF2-40B4-BE49-F238E27FC236}">
                <a16:creationId xmlns:a16="http://schemas.microsoft.com/office/drawing/2014/main" id="{F79FA548-83AC-4297-A6DF-0A5B3D09CC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16" b="1"/>
          <a:stretch/>
        </p:blipFill>
        <p:spPr bwMode="auto">
          <a:xfrm>
            <a:off x="976251" y="942538"/>
            <a:ext cx="7186563" cy="482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6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62ED7-4C6F-47B8-9531-112B7833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 dirty="0" err="1"/>
              <a:t>Kolay</a:t>
            </a:r>
            <a:r>
              <a:rPr lang="en-US" sz="3400" dirty="0"/>
              <a:t> </a:t>
            </a:r>
            <a:r>
              <a:rPr lang="en-US" sz="3400" dirty="0" err="1"/>
              <a:t>Yoldan</a:t>
            </a:r>
            <a:r>
              <a:rPr lang="en-US" sz="3400" dirty="0"/>
              <a:t> CSS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C6F5-527C-417A-886C-EB93E3C5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Boostrap</a:t>
            </a:r>
            <a:endParaRPr lang="en-US" sz="1800" dirty="0"/>
          </a:p>
          <a:p>
            <a:r>
              <a:rPr lang="en-US" sz="1800" dirty="0" err="1"/>
              <a:t>Hazır</a:t>
            </a:r>
            <a:r>
              <a:rPr lang="en-US" sz="1800" dirty="0"/>
              <a:t> </a:t>
            </a:r>
            <a:r>
              <a:rPr lang="en-US" sz="1800" dirty="0" err="1"/>
              <a:t>css</a:t>
            </a:r>
            <a:r>
              <a:rPr lang="en-US" sz="1800" dirty="0"/>
              <a:t> </a:t>
            </a:r>
            <a:r>
              <a:rPr lang="en-US" sz="1800" dirty="0" err="1"/>
              <a:t>kütüphanesi</a:t>
            </a:r>
            <a:endParaRPr lang="en-US" sz="1800" dirty="0"/>
          </a:p>
          <a:p>
            <a:r>
              <a:rPr lang="en-US" sz="1800" dirty="0" err="1"/>
              <a:t>İnternette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milyon</a:t>
            </a:r>
            <a:r>
              <a:rPr lang="en-US" sz="1800" dirty="0"/>
              <a:t> </a:t>
            </a:r>
            <a:r>
              <a:rPr lang="en-US" sz="1800" dirty="0" err="1"/>
              <a:t>tane</a:t>
            </a:r>
            <a:r>
              <a:rPr lang="en-US" sz="1800" dirty="0"/>
              <a:t> de </a:t>
            </a:r>
            <a:r>
              <a:rPr lang="en-US" sz="1800" dirty="0" err="1"/>
              <a:t>örneği</a:t>
            </a:r>
            <a:r>
              <a:rPr lang="en-US" sz="1800" dirty="0"/>
              <a:t> var.</a:t>
            </a:r>
          </a:p>
          <a:p>
            <a:pPr lvl="1"/>
            <a:r>
              <a:rPr lang="en-US" sz="1800" dirty="0" err="1"/>
              <a:t>Kodlamanın</a:t>
            </a:r>
            <a:r>
              <a:rPr lang="en-US" sz="1800" dirty="0"/>
              <a:t> </a:t>
            </a:r>
            <a:r>
              <a:rPr lang="en-US" sz="1800" dirty="0" err="1"/>
              <a:t>yarısı</a:t>
            </a:r>
            <a:r>
              <a:rPr lang="en-US" sz="1800" dirty="0"/>
              <a:t> copy paste </a:t>
            </a:r>
            <a:r>
              <a:rPr lang="en-US" sz="1800" dirty="0" err="1"/>
              <a:t>diğer</a:t>
            </a:r>
            <a:r>
              <a:rPr lang="en-US" sz="1800" dirty="0"/>
              <a:t> </a:t>
            </a:r>
            <a:r>
              <a:rPr lang="en-US" sz="1800" dirty="0" err="1"/>
              <a:t>yarısı</a:t>
            </a:r>
            <a:r>
              <a:rPr lang="en-US" sz="1800" dirty="0"/>
              <a:t> da </a:t>
            </a:r>
            <a:r>
              <a:rPr lang="en-US" sz="1800" dirty="0" err="1"/>
              <a:t>debugdır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Boostrap</a:t>
            </a:r>
            <a:r>
              <a:rPr lang="en-US" sz="1800" dirty="0"/>
              <a:t> </a:t>
            </a:r>
            <a:r>
              <a:rPr lang="en-US" sz="1800" dirty="0" err="1"/>
              <a:t>javascript</a:t>
            </a:r>
            <a:r>
              <a:rPr lang="en-US" sz="1800" dirty="0"/>
              <a:t> </a:t>
            </a:r>
            <a:r>
              <a:rPr lang="en-US" sz="1800" dirty="0" err="1"/>
              <a:t>kütüphanesi</a:t>
            </a:r>
            <a:r>
              <a:rPr lang="en-US" sz="1800" dirty="0"/>
              <a:t> de </a:t>
            </a:r>
            <a:r>
              <a:rPr lang="en-US" sz="1800" dirty="0" err="1"/>
              <a:t>bulundurur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jquery</a:t>
            </a:r>
            <a:r>
              <a:rPr lang="en-US" sz="1800" dirty="0"/>
              <a:t> </a:t>
            </a:r>
            <a:r>
              <a:rPr lang="en-US" sz="1800" dirty="0" err="1"/>
              <a:t>ile</a:t>
            </a:r>
            <a:r>
              <a:rPr lang="en-US" sz="1800" dirty="0"/>
              <a:t> </a:t>
            </a:r>
            <a:r>
              <a:rPr lang="en-US" sz="1800" dirty="0" err="1"/>
              <a:t>çalışır</a:t>
            </a:r>
            <a:r>
              <a:rPr lang="en-US" sz="1800" dirty="0"/>
              <a:t>.</a:t>
            </a:r>
          </a:p>
        </p:txBody>
      </p:sp>
      <p:pic>
        <p:nvPicPr>
          <p:cNvPr id="5122" name="Picture 2" descr="Bootstrap Nedir? | Hosting.com.tr">
            <a:extLst>
              <a:ext uri="{FF2B5EF4-FFF2-40B4-BE49-F238E27FC236}">
                <a16:creationId xmlns:a16="http://schemas.microsoft.com/office/drawing/2014/main" id="{FA4868FA-D16A-4398-96E8-0AEEA1843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9" r="27986" b="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06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9D3B26-30F2-4944-A16A-5DE8195B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000000"/>
                </a:solidFill>
              </a:rPr>
              <a:t>Boostrap kullanmak için head taginin içine eklemeniz gerekenler</a:t>
            </a:r>
          </a:p>
        </p:txBody>
      </p:sp>
      <p:sp>
        <p:nvSpPr>
          <p:cNvPr id="76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7" name="Picture 3" descr="Learn Bootstrap 4 in 10 min. Bootstrap logo | by Eyüp Sercan Uygur | Medium">
            <a:extLst>
              <a:ext uri="{FF2B5EF4-FFF2-40B4-BE49-F238E27FC236}">
                <a16:creationId xmlns:a16="http://schemas.microsoft.com/office/drawing/2014/main" id="{5D1C1109-D2DD-406D-BD80-204E437B1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7" r="9328" b="2"/>
          <a:stretch/>
        </p:blipFill>
        <p:spPr bwMode="auto">
          <a:xfrm>
            <a:off x="-1" y="936105"/>
            <a:ext cx="4763547" cy="4985789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D575-6B7A-4D04-BF31-D196CB1D0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&lt;link rel="stylesheet" href="https://stackpath.bootstrapcdn.com/bootstrap/4.3.1/css/bootstrap.min.css" integrity="sha384-ggOyR0iXCbMQv3Xipma34MD+dH/1fQ784/j6cY/iJTQUOhcWr7x9JvoRxT2MZw1T" crossorigin="anonymous"&gt;</a:t>
            </a:r>
          </a:p>
          <a:p>
            <a:r>
              <a:rPr lang="en-US" sz="1100">
                <a:solidFill>
                  <a:srgbClr val="000000"/>
                </a:solidFill>
              </a:rPr>
              <a:t>&lt;script src="https://code.jquery.com/jquery-3.3.1.slim.min.js" integrity="sha384-q8i/X+965DzO0rT7abK41JStQIAqVgRVzpbzo5smXKp4YfRvH+8abtTE1Pi6jizo" crossorigin="anonymous"&gt;&lt;/script&gt;</a:t>
            </a:r>
          </a:p>
          <a:p>
            <a:r>
              <a:rPr lang="en-US" sz="1100">
                <a:solidFill>
                  <a:srgbClr val="000000"/>
                </a:solidFill>
              </a:rPr>
              <a:t>&lt;script src="https://cdnjs.cloudflare.com/ajax/libs/popper.js/1.14.7/umd/popper.min.js" integrity="sha384-UO2eT0CpHqdSJQ6hJty5KVphtPhzWj9WO1clHTMGa3JDZwrnQq4sF86dIHNDz0W1" crossorigin="anonymous"&gt;&lt;/script&gt;</a:t>
            </a:r>
          </a:p>
          <a:p>
            <a:r>
              <a:rPr lang="en-US" sz="1100">
                <a:solidFill>
                  <a:srgbClr val="000000"/>
                </a:solidFill>
              </a:rPr>
              <a:t>&lt;script src="https://stackpath.bootstrapcdn.com/bootstrap/4.3.1/js/bootstrap.min.js" integrity="sha384-JjSmVgyd0p3pXB1rRibZUAYoIIy6OrQ6VrjIEaFf/nJGzIxFDsf4x0xIM+B07jRM" crossorigin="anonymous"&gt;&lt;/script&gt;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82560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4123D-F166-484C-ADFC-CD49175B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Kaynak olarak kullanılabilecek sayfalar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8432-E083-44A3-9681-9B2E028D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hlinkClick r:id="rId3"/>
              </a:rPr>
              <a:t>https://www.w3schools.com/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  <a:hlinkClick r:id="rId4"/>
              </a:rPr>
              <a:t>https://getbootstrap.com/docs/4.1/getting-started/introduction/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9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97938-9B38-41FA-A89D-F11BE032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HTML </a:t>
            </a:r>
            <a:r>
              <a:rPr lang="en-US" sz="2800" dirty="0" err="1"/>
              <a:t>Nedir</a:t>
            </a:r>
            <a:r>
              <a:rPr lang="en-US" sz="2800" dirty="0"/>
              <a:t>? Ne </a:t>
            </a:r>
            <a:r>
              <a:rPr lang="en-US" sz="2800" dirty="0" err="1"/>
              <a:t>işe</a:t>
            </a:r>
            <a:r>
              <a:rPr lang="en-US" sz="2800" dirty="0"/>
              <a:t> </a:t>
            </a:r>
            <a:r>
              <a:rPr lang="en-US" sz="2800" dirty="0" err="1"/>
              <a:t>yarar</a:t>
            </a:r>
            <a:r>
              <a:rPr lang="en-US" sz="2800" dirty="0"/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044E6-6F93-47F5-91C7-3D85F5770FE9}"/>
              </a:ext>
            </a:extLst>
          </p:cNvPr>
          <p:cNvSpPr txBox="1"/>
          <p:nvPr/>
        </p:nvSpPr>
        <p:spPr>
          <a:xfrm>
            <a:off x="795163" y="2489559"/>
            <a:ext cx="3410712" cy="2108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İşaretleme</a:t>
            </a:r>
            <a:r>
              <a:rPr lang="en-US" sz="1700" dirty="0"/>
              <a:t> </a:t>
            </a:r>
            <a:r>
              <a:rPr lang="en-US" sz="1700" dirty="0" err="1"/>
              <a:t>dilidir</a:t>
            </a:r>
            <a:r>
              <a:rPr lang="en-US" sz="1700" dirty="0"/>
              <a:t>, web </a:t>
            </a:r>
            <a:r>
              <a:rPr lang="en-US" sz="1700" dirty="0" err="1"/>
              <a:t>sayfalarının</a:t>
            </a:r>
            <a:r>
              <a:rPr lang="en-US" sz="1700" dirty="0"/>
              <a:t> </a:t>
            </a:r>
            <a:r>
              <a:rPr lang="en-US" sz="1700" dirty="0" err="1"/>
              <a:t>hazırlanmasında</a:t>
            </a:r>
            <a:r>
              <a:rPr lang="en-US" sz="1700" dirty="0"/>
              <a:t> </a:t>
            </a:r>
            <a:r>
              <a:rPr lang="en-US" sz="1700" dirty="0" err="1"/>
              <a:t>kullanılır</a:t>
            </a:r>
            <a:r>
              <a:rPr lang="en-US" sz="17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Tarayıcılar</a:t>
            </a:r>
            <a:r>
              <a:rPr lang="en-US" sz="1700" dirty="0"/>
              <a:t> html </a:t>
            </a:r>
            <a:r>
              <a:rPr lang="en-US" sz="1700" dirty="0" err="1"/>
              <a:t>kodlarını</a:t>
            </a:r>
            <a:r>
              <a:rPr lang="en-US" sz="1700" dirty="0"/>
              <a:t> </a:t>
            </a:r>
            <a:r>
              <a:rPr lang="en-US" sz="1700" dirty="0" err="1"/>
              <a:t>işler</a:t>
            </a:r>
            <a:r>
              <a:rPr lang="en-US" sz="1700" dirty="0"/>
              <a:t>(render) </a:t>
            </a:r>
            <a:r>
              <a:rPr lang="en-US" sz="1700" dirty="0" err="1"/>
              <a:t>ve</a:t>
            </a:r>
            <a:r>
              <a:rPr lang="en-US" sz="1700" dirty="0"/>
              <a:t> web </a:t>
            </a:r>
            <a:r>
              <a:rPr lang="en-US" sz="1700" dirty="0" err="1"/>
              <a:t>sayfasına</a:t>
            </a:r>
            <a:r>
              <a:rPr lang="en-US" sz="1700" dirty="0"/>
              <a:t> </a:t>
            </a:r>
            <a:r>
              <a:rPr lang="en-US" sz="1700" dirty="0" err="1"/>
              <a:t>dönüştürür</a:t>
            </a:r>
            <a:r>
              <a:rPr lang="en-US" sz="17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Bir </a:t>
            </a:r>
            <a:r>
              <a:rPr lang="en-US" sz="1700" dirty="0" err="1"/>
              <a:t>programlama</a:t>
            </a:r>
            <a:r>
              <a:rPr lang="en-US" sz="1700" dirty="0"/>
              <a:t> </a:t>
            </a:r>
            <a:r>
              <a:rPr lang="en-US" sz="1700" dirty="0" err="1"/>
              <a:t>dili</a:t>
            </a:r>
            <a:r>
              <a:rPr lang="en-US" sz="1700" dirty="0"/>
              <a:t> </a:t>
            </a:r>
            <a:r>
              <a:rPr lang="en-US" sz="1700" dirty="0" err="1"/>
              <a:t>değildir</a:t>
            </a:r>
            <a:r>
              <a:rPr lang="en-US" sz="17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1026" name="Picture 2" descr="hh2">
            <a:extLst>
              <a:ext uri="{FF2B5EF4-FFF2-40B4-BE49-F238E27FC236}">
                <a16:creationId xmlns:a16="http://schemas.microsoft.com/office/drawing/2014/main" id="{9AF187B2-D126-438C-92EA-C3CFD88FC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653" y="978619"/>
            <a:ext cx="6878347" cy="432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91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D255A9-1E32-4242-9D9C-DA422CA1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HTML </a:t>
            </a:r>
            <a:r>
              <a:rPr lang="en-US" sz="2800"/>
              <a:t>Yapısı</a:t>
            </a:r>
            <a:endParaRPr lang="en-US" sz="2800" dirty="0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77CBF-FABC-4FF5-8CEA-E49012BD45E2}"/>
              </a:ext>
            </a:extLst>
          </p:cNvPr>
          <p:cNvSpPr txBox="1"/>
          <p:nvPr/>
        </p:nvSpPr>
        <p:spPr>
          <a:xfrm>
            <a:off x="841247" y="2359152"/>
            <a:ext cx="3077610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HTML </a:t>
            </a:r>
            <a:r>
              <a:rPr lang="en-US" sz="1700" dirty="0" err="1"/>
              <a:t>taglerden</a:t>
            </a:r>
            <a:r>
              <a:rPr lang="en-US" sz="1700" dirty="0"/>
              <a:t> </a:t>
            </a:r>
            <a:r>
              <a:rPr lang="en-US" sz="1700" dirty="0" err="1"/>
              <a:t>oluşur</a:t>
            </a:r>
            <a:r>
              <a:rPr lang="en-US" sz="17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Her </a:t>
            </a:r>
            <a:r>
              <a:rPr lang="en-US" sz="1700" dirty="0" err="1"/>
              <a:t>açılış</a:t>
            </a:r>
            <a:r>
              <a:rPr lang="en-US" sz="1700" dirty="0"/>
              <a:t> </a:t>
            </a:r>
            <a:r>
              <a:rPr lang="en-US" sz="1700" dirty="0" err="1"/>
              <a:t>tag’inin</a:t>
            </a:r>
            <a:r>
              <a:rPr lang="en-US" sz="1700" dirty="0"/>
              <a:t> </a:t>
            </a:r>
            <a:r>
              <a:rPr lang="en-US" sz="1700" dirty="0" err="1"/>
              <a:t>bir</a:t>
            </a:r>
            <a:r>
              <a:rPr lang="en-US" sz="1700" dirty="0"/>
              <a:t> </a:t>
            </a:r>
            <a:r>
              <a:rPr lang="en-US" sz="1700" dirty="0" err="1"/>
              <a:t>kapanış</a:t>
            </a:r>
            <a:r>
              <a:rPr lang="en-US" sz="1700" dirty="0"/>
              <a:t> </a:t>
            </a:r>
            <a:r>
              <a:rPr lang="en-US" sz="1700" dirty="0" err="1"/>
              <a:t>tag’i</a:t>
            </a:r>
            <a:r>
              <a:rPr lang="en-US" sz="1700" dirty="0"/>
              <a:t> </a:t>
            </a:r>
            <a:r>
              <a:rPr lang="en-US" sz="1700" dirty="0" err="1"/>
              <a:t>vardır</a:t>
            </a:r>
            <a:r>
              <a:rPr lang="en-US" sz="1700" dirty="0"/>
              <a:t>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&lt;p&gt; </a:t>
            </a:r>
            <a:r>
              <a:rPr lang="en-US" sz="1700" dirty="0" err="1"/>
              <a:t>bla</a:t>
            </a:r>
            <a:r>
              <a:rPr lang="en-US" sz="1700" dirty="0"/>
              <a:t> </a:t>
            </a:r>
            <a:r>
              <a:rPr lang="en-US" sz="1700" dirty="0" err="1"/>
              <a:t>bla</a:t>
            </a:r>
            <a:r>
              <a:rPr lang="en-US" sz="1700" dirty="0"/>
              <a:t> </a:t>
            </a:r>
            <a:r>
              <a:rPr lang="en-US" sz="1700" dirty="0" err="1"/>
              <a:t>bla</a:t>
            </a:r>
            <a:r>
              <a:rPr lang="en-US" sz="1700" dirty="0"/>
              <a:t> &lt;/p&gt;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&lt;tag name&gt; content &lt;/tag name&gt;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120D5613-F970-43F3-BCDA-EA78185B2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209" y="978619"/>
            <a:ext cx="6287999" cy="451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0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5E6B8-D97C-420E-878C-24BE16F1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&lt;head&gt;&lt;/head&gt;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8B5C62-9238-4E3F-B450-72EE22CBC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Head metadata işin bir kapsül(container) görevi görür.</a:t>
            </a:r>
          </a:p>
          <a:p>
            <a:pPr lvl="1"/>
            <a:r>
              <a:rPr lang="en-US" sz="2200"/>
              <a:t>Metadata: Sayfa ile ilgili bilgiler içerir ve içerikte gösterilmez.</a:t>
            </a:r>
          </a:p>
          <a:p>
            <a:pPr lvl="1"/>
            <a:r>
              <a:rPr lang="en-US" sz="2200"/>
              <a:t>Sayfanın Başlığı (title)</a:t>
            </a:r>
          </a:p>
          <a:p>
            <a:pPr lvl="1"/>
            <a:r>
              <a:rPr lang="en-US" sz="2200"/>
              <a:t>CSS ve Javascript dosyalarımızı bağlayabiliriz. (Daha sonra buraya gelicez)</a:t>
            </a:r>
          </a:p>
          <a:p>
            <a:pPr lvl="1"/>
            <a:r>
              <a:rPr lang="en-US" sz="2200"/>
              <a:t>Sayfanın yazarı, içeriği hakkında anahtar kelimeleri vs girebiliriz.</a:t>
            </a:r>
          </a:p>
        </p:txBody>
      </p:sp>
    </p:spTree>
    <p:extLst>
      <p:ext uri="{BB962C8B-B14F-4D97-AF65-F5344CB8AC3E}">
        <p14:creationId xmlns:p14="http://schemas.microsoft.com/office/powerpoint/2010/main" val="332515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0156E-D089-432B-8F31-318FB9CF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Bazı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Tagler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83E83F-124F-4A65-97F3-87F2DF1576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432329"/>
              </p:ext>
            </p:extLst>
          </p:nvPr>
        </p:nvGraphicFramePr>
        <p:xfrm>
          <a:off x="838200" y="2281565"/>
          <a:ext cx="10515600" cy="393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65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0156E-D089-432B-8F31-318FB9CF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Bazı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Tagler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83E83F-124F-4A65-97F3-87F2DF1576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637149"/>
              </p:ext>
            </p:extLst>
          </p:nvPr>
        </p:nvGraphicFramePr>
        <p:xfrm>
          <a:off x="838200" y="2281565"/>
          <a:ext cx="10515600" cy="393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742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97938-9B38-41FA-A89D-F11BE032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CSS Nedir? Ne işe yarar?</a:t>
            </a:r>
          </a:p>
        </p:txBody>
      </p:sp>
      <p:graphicFrame>
        <p:nvGraphicFramePr>
          <p:cNvPr id="26" name="TextBox 4">
            <a:extLst>
              <a:ext uri="{FF2B5EF4-FFF2-40B4-BE49-F238E27FC236}">
                <a16:creationId xmlns:a16="http://schemas.microsoft.com/office/drawing/2014/main" id="{1AA1EFB7-BFA9-49D6-8368-F7458F297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501916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099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2" name="Group 74">
            <a:extLst>
              <a:ext uri="{FF2B5EF4-FFF2-40B4-BE49-F238E27FC236}">
                <a16:creationId xmlns:a16="http://schemas.microsoft.com/office/drawing/2014/main" id="{660183B9-451D-4EA3-9633-D2F4EC95C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DE25D0AE-EA96-4760-9E37-46C6273B5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3" name="Freeform 6">
              <a:extLst>
                <a:ext uri="{FF2B5EF4-FFF2-40B4-BE49-F238E27FC236}">
                  <a16:creationId xmlns:a16="http://schemas.microsoft.com/office/drawing/2014/main" id="{C7174242-A1F2-4E5E-BDFE-FD18ECEF1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440ACF64-CF99-4172-A0AF-1844EC755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4" name="Freeform 8">
              <a:extLst>
                <a:ext uri="{FF2B5EF4-FFF2-40B4-BE49-F238E27FC236}">
                  <a16:creationId xmlns:a16="http://schemas.microsoft.com/office/drawing/2014/main" id="{AB4F3357-5BB3-4AF9-86DC-E97DBE52C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DEBA9D41-EF1C-452D-934C-B2216429C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1B8DD2A3-1BCA-4D1E-A1F8-9A668FD73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FAD919CD-F359-4D5B-BBFE-DC84003C9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B50C4136-ABB4-4178-A689-EAA873EC2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EA66BA06-5D0B-407C-8252-6FDB6D3EA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944AD8DF-7478-4700-8A6E-62D4FFDB7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40E4E79E-072F-468F-8A07-BFBA25DA1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E96E1C69-1B69-4932-864C-CF2574954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5546A358-3E00-457F-99FB-260BCFD5B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844E8F38-703F-4A53-ADF5-6C7B32C27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A22506B8-2A19-41D5-A0EF-8E039DD0D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91E4A00F-9409-4595-A66C-290FCA7D1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3959A629-7D66-42D7-BD74-05B9C6469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32BDA321-6FB4-4900-BA33-A590F05C3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64434AF-3D4A-40BF-B473-96FF81DBF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ECE8254-788A-4B6C-BF28-CCE1BEB83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97" name="Isosceles Triangle 39">
              <a:extLst>
                <a:ext uri="{FF2B5EF4-FFF2-40B4-BE49-F238E27FC236}">
                  <a16:creationId xmlns:a16="http://schemas.microsoft.com/office/drawing/2014/main" id="{15836F00-8CF1-4ABC-A843-6C8224AED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E62E89F-FA5A-4D78-B280-E09DF8DA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21CED2-12B5-4A11-B665-5847048A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496" y="4297680"/>
            <a:ext cx="8833104" cy="731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rgbClr val="FFFFFE"/>
                </a:solidFill>
              </a:rPr>
              <a:t>CSS Syntax</a:t>
            </a:r>
          </a:p>
        </p:txBody>
      </p:sp>
      <p:pic>
        <p:nvPicPr>
          <p:cNvPr id="8194" name="Picture 2" descr="CSS Syntax">
            <a:extLst>
              <a:ext uri="{FF2B5EF4-FFF2-40B4-BE49-F238E27FC236}">
                <a16:creationId xmlns:a16="http://schemas.microsoft.com/office/drawing/2014/main" id="{7E6DDCCB-F9A3-4BE5-8B27-2CE65A476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4"/>
          <a:stretch/>
        </p:blipFill>
        <p:spPr bwMode="auto">
          <a:xfrm>
            <a:off x="20" y="10"/>
            <a:ext cx="12188932" cy="412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0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96D61C-2E5E-4402-ADE5-3A4047600C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1721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54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712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DERS 1</vt:lpstr>
      <vt:lpstr>HTML Nedir? Ne işe yarar?</vt:lpstr>
      <vt:lpstr>HTML Yapısı</vt:lpstr>
      <vt:lpstr>&lt;head&gt;&lt;/head&gt;</vt:lpstr>
      <vt:lpstr>Bazı Tagler</vt:lpstr>
      <vt:lpstr>Bazı Tagler</vt:lpstr>
      <vt:lpstr>CSS Nedir? Ne işe yarar?</vt:lpstr>
      <vt:lpstr>CSS Syntax</vt:lpstr>
      <vt:lpstr>PowerPoint Presentation</vt:lpstr>
      <vt:lpstr>CSS Box Model</vt:lpstr>
      <vt:lpstr>Displays</vt:lpstr>
      <vt:lpstr>Combinators</vt:lpstr>
      <vt:lpstr>Javascript Nedir? Ne işe yarar?</vt:lpstr>
      <vt:lpstr>PowerPoint Presentation</vt:lpstr>
      <vt:lpstr>Kolay Yoldan CSS</vt:lpstr>
      <vt:lpstr>Boostrap kullanmak için head taginin içine eklemeniz gerekenler</vt:lpstr>
      <vt:lpstr>Kaynak olarak kullanılabilecek sayfalar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 1</dc:title>
  <dc:creator>Verda Cakir</dc:creator>
  <cp:lastModifiedBy>Verda Cakir</cp:lastModifiedBy>
  <cp:revision>1</cp:revision>
  <dcterms:created xsi:type="dcterms:W3CDTF">2020-11-20T18:56:59Z</dcterms:created>
  <dcterms:modified xsi:type="dcterms:W3CDTF">2020-11-20T19:08:14Z</dcterms:modified>
</cp:coreProperties>
</file>