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1797" r:id="rId2"/>
    <p:sldId id="2204" r:id="rId3"/>
    <p:sldId id="2176" r:id="rId4"/>
    <p:sldId id="2202" r:id="rId5"/>
    <p:sldId id="2178" r:id="rId6"/>
    <p:sldId id="2200" r:id="rId7"/>
    <p:sldId id="2182" r:id="rId8"/>
    <p:sldId id="2174" r:id="rId9"/>
    <p:sldId id="2180" r:id="rId10"/>
    <p:sldId id="2190" r:id="rId11"/>
    <p:sldId id="2206" r:id="rId12"/>
    <p:sldId id="2081" r:id="rId13"/>
    <p:sldId id="2189" r:id="rId14"/>
    <p:sldId id="2172" r:id="rId15"/>
    <p:sldId id="2203" r:id="rId16"/>
  </p:sldIdLst>
  <p:sldSz cx="24323675" cy="13716000"/>
  <p:notesSz cx="6858000" cy="9144000"/>
  <p:defaultTextStyle>
    <a:defPPr>
      <a:defRPr lang="th-TH"/>
    </a:defPPr>
    <a:lvl1pPr marL="0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086601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2173204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3259805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4346406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5433009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6519610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7606211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8692815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7BB7F"/>
    <a:srgbClr val="DBA467"/>
    <a:srgbClr val="FCF3D8"/>
    <a:srgbClr val="60DEAB"/>
    <a:srgbClr val="2FD2E3"/>
    <a:srgbClr val="FFF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ลักษณะสีปานกลาง 1 - เน้น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ลักษณะสีเข้ม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94364" autoAdjust="0"/>
  </p:normalViewPr>
  <p:slideViewPr>
    <p:cSldViewPr>
      <p:cViewPr>
        <p:scale>
          <a:sx n="33" d="100"/>
          <a:sy n="33" d="100"/>
        </p:scale>
        <p:origin x="600" y="162"/>
      </p:cViewPr>
      <p:guideLst>
        <p:guide orient="horz" pos="4320"/>
        <p:guide pos="7661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FE2F-AE6E-4FD8-BECB-DC8C512CD42F}" type="datetimeFigureOut">
              <a:rPr lang="th-TH" smtClean="0"/>
              <a:t>20/08/65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AE7EA-B5BD-4D93-8E46-73D2BC611ACE}" type="slidenum">
              <a:rPr lang="th-TH" smtClean="0"/>
              <a:t>‹#›</a:t>
            </a:fld>
            <a:endParaRPr lang="th-TH"/>
          </a:p>
        </p:txBody>
      </p:sp>
      <p:sp>
        <p:nvSpPr>
          <p:cNvPr id="6" name="ตัวแทนหัวกระดาษ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420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7E8A8-1621-45EB-AF69-A1465D0E4D1A}" type="datetimeFigureOut">
              <a:rPr lang="th-TH" smtClean="0"/>
              <a:t>20/08/65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D501-6BB7-45B6-B183-6435F0E381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414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5912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12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669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359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511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997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694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636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317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091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025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87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9634216" y="1600200"/>
            <a:ext cx="5651821" cy="5648220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2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335295" y="3200400"/>
            <a:ext cx="5184671" cy="6978870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986566" y="3200400"/>
            <a:ext cx="5184671" cy="6978870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0710966" y="3200400"/>
            <a:ext cx="5184671" cy="6978870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3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3225566" y="3200400"/>
            <a:ext cx="5184671" cy="6978870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7876837" y="3200400"/>
            <a:ext cx="5184671" cy="6978870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408237" y="1219200"/>
            <a:ext cx="8305800" cy="11180092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0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-152400"/>
            <a:ext cx="24323675" cy="13944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37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36041" y="3185"/>
            <a:ext cx="12165409" cy="1371281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7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68235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56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8675648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6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7239000"/>
            <a:ext cx="12188825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7239000"/>
            <a:ext cx="12188825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58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7086600"/>
            <a:ext cx="12344400" cy="6705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344399" y="-76200"/>
            <a:ext cx="12085638" cy="71628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2179637" y="3724380"/>
            <a:ext cx="5651821" cy="5648220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9329416" y="3657600"/>
            <a:ext cx="5651821" cy="5648220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16568416" y="3648180"/>
            <a:ext cx="5651821" cy="5648220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72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53838" cy="89154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8524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3"/>
          <p:cNvSpPr>
            <a:spLocks noGrp="1"/>
          </p:cNvSpPr>
          <p:nvPr>
            <p:ph type="pic" sz="quarter" idx="10"/>
          </p:nvPr>
        </p:nvSpPr>
        <p:spPr>
          <a:xfrm>
            <a:off x="0" y="5795963"/>
            <a:ext cx="24349075" cy="7920037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0150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3"/>
          <p:cNvSpPr>
            <a:spLocks noGrp="1"/>
          </p:cNvSpPr>
          <p:nvPr>
            <p:ph type="pic" sz="quarter" idx="10"/>
          </p:nvPr>
        </p:nvSpPr>
        <p:spPr>
          <a:xfrm>
            <a:off x="10028236" y="-76200"/>
            <a:ext cx="14295439" cy="13789506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5210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แทนรูปภาพ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23675" cy="72390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80401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0" y="2971800"/>
            <a:ext cx="24323675" cy="4724400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05175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0" y="2971800"/>
            <a:ext cx="20543837" cy="6705600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2719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30163" y="3115733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12748684" y="7848600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409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12778847" y="762000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12778847" y="4910666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12809009" y="9067800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87450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22753" y="2819400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12778847" y="2827867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-52916" y="8128001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12748684" y="8136468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635059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30163" y="3259666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-67732" y="7840133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432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2789237" y="4495800"/>
            <a:ext cx="4117423" cy="4114800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275637" y="2971800"/>
            <a:ext cx="7391400" cy="7386691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17178016" y="4419600"/>
            <a:ext cx="4117423" cy="4114800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889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30163" y="3420533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-33866" y="7687733"/>
            <a:ext cx="17377303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  <a:gd name="connsiteX0" fmla="*/ 5757334 w 17377303"/>
              <a:gd name="connsiteY0" fmla="*/ 3953934 h 3962400"/>
              <a:gd name="connsiteX1" fmla="*/ 0 w 17377303"/>
              <a:gd name="connsiteY1" fmla="*/ 25400 h 3962400"/>
              <a:gd name="connsiteX2" fmla="*/ 16716903 w 17377303"/>
              <a:gd name="connsiteY2" fmla="*/ 0 h 3962400"/>
              <a:gd name="connsiteX3" fmla="*/ 17377303 w 17377303"/>
              <a:gd name="connsiteY3" fmla="*/ 660400 h 3962400"/>
              <a:gd name="connsiteX4" fmla="*/ 17377303 w 17377303"/>
              <a:gd name="connsiteY4" fmla="*/ 3302000 h 3962400"/>
              <a:gd name="connsiteX5" fmla="*/ 16716903 w 17377303"/>
              <a:gd name="connsiteY5" fmla="*/ 3962400 h 3962400"/>
              <a:gd name="connsiteX6" fmla="*/ 5757334 w 17377303"/>
              <a:gd name="connsiteY6" fmla="*/ 3953934 h 3962400"/>
              <a:gd name="connsiteX0" fmla="*/ 1 w 17377303"/>
              <a:gd name="connsiteY0" fmla="*/ 4055534 h 4055534"/>
              <a:gd name="connsiteX1" fmla="*/ 0 w 17377303"/>
              <a:gd name="connsiteY1" fmla="*/ 25400 h 4055534"/>
              <a:gd name="connsiteX2" fmla="*/ 16716903 w 17377303"/>
              <a:gd name="connsiteY2" fmla="*/ 0 h 4055534"/>
              <a:gd name="connsiteX3" fmla="*/ 17377303 w 17377303"/>
              <a:gd name="connsiteY3" fmla="*/ 660400 h 4055534"/>
              <a:gd name="connsiteX4" fmla="*/ 17377303 w 17377303"/>
              <a:gd name="connsiteY4" fmla="*/ 3302000 h 4055534"/>
              <a:gd name="connsiteX5" fmla="*/ 16716903 w 17377303"/>
              <a:gd name="connsiteY5" fmla="*/ 3962400 h 4055534"/>
              <a:gd name="connsiteX6" fmla="*/ 1 w 17377303"/>
              <a:gd name="connsiteY6" fmla="*/ 4055534 h 4055534"/>
              <a:gd name="connsiteX0" fmla="*/ 1 w 17377303"/>
              <a:gd name="connsiteY0" fmla="*/ 4064001 h 4064001"/>
              <a:gd name="connsiteX1" fmla="*/ 0 w 17377303"/>
              <a:gd name="connsiteY1" fmla="*/ 0 h 4064001"/>
              <a:gd name="connsiteX2" fmla="*/ 16716903 w 17377303"/>
              <a:gd name="connsiteY2" fmla="*/ 8467 h 4064001"/>
              <a:gd name="connsiteX3" fmla="*/ 17377303 w 17377303"/>
              <a:gd name="connsiteY3" fmla="*/ 668867 h 4064001"/>
              <a:gd name="connsiteX4" fmla="*/ 17377303 w 17377303"/>
              <a:gd name="connsiteY4" fmla="*/ 3310467 h 4064001"/>
              <a:gd name="connsiteX5" fmla="*/ 16716903 w 17377303"/>
              <a:gd name="connsiteY5" fmla="*/ 3970867 h 4064001"/>
              <a:gd name="connsiteX6" fmla="*/ 1 w 17377303"/>
              <a:gd name="connsiteY6" fmla="*/ 4064001 h 4064001"/>
              <a:gd name="connsiteX0" fmla="*/ 33868 w 17377303"/>
              <a:gd name="connsiteY0" fmla="*/ 3962401 h 3970867"/>
              <a:gd name="connsiteX1" fmla="*/ 0 w 17377303"/>
              <a:gd name="connsiteY1" fmla="*/ 0 h 3970867"/>
              <a:gd name="connsiteX2" fmla="*/ 16716903 w 17377303"/>
              <a:gd name="connsiteY2" fmla="*/ 8467 h 3970867"/>
              <a:gd name="connsiteX3" fmla="*/ 17377303 w 17377303"/>
              <a:gd name="connsiteY3" fmla="*/ 668867 h 3970867"/>
              <a:gd name="connsiteX4" fmla="*/ 17377303 w 17377303"/>
              <a:gd name="connsiteY4" fmla="*/ 3310467 h 3970867"/>
              <a:gd name="connsiteX5" fmla="*/ 16716903 w 17377303"/>
              <a:gd name="connsiteY5" fmla="*/ 3970867 h 3970867"/>
              <a:gd name="connsiteX6" fmla="*/ 33868 w 17377303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77303" h="3970867">
                <a:moveTo>
                  <a:pt x="33868" y="3962401"/>
                </a:moveTo>
                <a:cubicBezTo>
                  <a:pt x="33868" y="2619023"/>
                  <a:pt x="0" y="1343378"/>
                  <a:pt x="0" y="0"/>
                </a:cubicBezTo>
                <a:lnTo>
                  <a:pt x="16716903" y="8467"/>
                </a:lnTo>
                <a:cubicBezTo>
                  <a:pt x="17081632" y="8467"/>
                  <a:pt x="17377303" y="304138"/>
                  <a:pt x="17377303" y="668867"/>
                </a:cubicBezTo>
                <a:lnTo>
                  <a:pt x="17377303" y="3310467"/>
                </a:lnTo>
                <a:cubicBezTo>
                  <a:pt x="17377303" y="3675196"/>
                  <a:pt x="17081632" y="3970867"/>
                  <a:pt x="16716903" y="3970867"/>
                </a:cubicBezTo>
                <a:lnTo>
                  <a:pt x="33868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37774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-30163" y="748011"/>
            <a:ext cx="17377303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  <a:gd name="connsiteX0" fmla="*/ 5757334 w 17377303"/>
              <a:gd name="connsiteY0" fmla="*/ 3953934 h 3962400"/>
              <a:gd name="connsiteX1" fmla="*/ 0 w 17377303"/>
              <a:gd name="connsiteY1" fmla="*/ 25400 h 3962400"/>
              <a:gd name="connsiteX2" fmla="*/ 16716903 w 17377303"/>
              <a:gd name="connsiteY2" fmla="*/ 0 h 3962400"/>
              <a:gd name="connsiteX3" fmla="*/ 17377303 w 17377303"/>
              <a:gd name="connsiteY3" fmla="*/ 660400 h 3962400"/>
              <a:gd name="connsiteX4" fmla="*/ 17377303 w 17377303"/>
              <a:gd name="connsiteY4" fmla="*/ 3302000 h 3962400"/>
              <a:gd name="connsiteX5" fmla="*/ 16716903 w 17377303"/>
              <a:gd name="connsiteY5" fmla="*/ 3962400 h 3962400"/>
              <a:gd name="connsiteX6" fmla="*/ 5757334 w 17377303"/>
              <a:gd name="connsiteY6" fmla="*/ 3953934 h 3962400"/>
              <a:gd name="connsiteX0" fmla="*/ 1 w 17377303"/>
              <a:gd name="connsiteY0" fmla="*/ 4055534 h 4055534"/>
              <a:gd name="connsiteX1" fmla="*/ 0 w 17377303"/>
              <a:gd name="connsiteY1" fmla="*/ 25400 h 4055534"/>
              <a:gd name="connsiteX2" fmla="*/ 16716903 w 17377303"/>
              <a:gd name="connsiteY2" fmla="*/ 0 h 4055534"/>
              <a:gd name="connsiteX3" fmla="*/ 17377303 w 17377303"/>
              <a:gd name="connsiteY3" fmla="*/ 660400 h 4055534"/>
              <a:gd name="connsiteX4" fmla="*/ 17377303 w 17377303"/>
              <a:gd name="connsiteY4" fmla="*/ 3302000 h 4055534"/>
              <a:gd name="connsiteX5" fmla="*/ 16716903 w 17377303"/>
              <a:gd name="connsiteY5" fmla="*/ 3962400 h 4055534"/>
              <a:gd name="connsiteX6" fmla="*/ 1 w 17377303"/>
              <a:gd name="connsiteY6" fmla="*/ 4055534 h 4055534"/>
              <a:gd name="connsiteX0" fmla="*/ 1 w 17377303"/>
              <a:gd name="connsiteY0" fmla="*/ 4064001 h 4064001"/>
              <a:gd name="connsiteX1" fmla="*/ 0 w 17377303"/>
              <a:gd name="connsiteY1" fmla="*/ 0 h 4064001"/>
              <a:gd name="connsiteX2" fmla="*/ 16716903 w 17377303"/>
              <a:gd name="connsiteY2" fmla="*/ 8467 h 4064001"/>
              <a:gd name="connsiteX3" fmla="*/ 17377303 w 17377303"/>
              <a:gd name="connsiteY3" fmla="*/ 668867 h 4064001"/>
              <a:gd name="connsiteX4" fmla="*/ 17377303 w 17377303"/>
              <a:gd name="connsiteY4" fmla="*/ 3310467 h 4064001"/>
              <a:gd name="connsiteX5" fmla="*/ 16716903 w 17377303"/>
              <a:gd name="connsiteY5" fmla="*/ 3970867 h 4064001"/>
              <a:gd name="connsiteX6" fmla="*/ 1 w 17377303"/>
              <a:gd name="connsiteY6" fmla="*/ 4064001 h 4064001"/>
              <a:gd name="connsiteX0" fmla="*/ 33868 w 17377303"/>
              <a:gd name="connsiteY0" fmla="*/ 3962401 h 3970867"/>
              <a:gd name="connsiteX1" fmla="*/ 0 w 17377303"/>
              <a:gd name="connsiteY1" fmla="*/ 0 h 3970867"/>
              <a:gd name="connsiteX2" fmla="*/ 16716903 w 17377303"/>
              <a:gd name="connsiteY2" fmla="*/ 8467 h 3970867"/>
              <a:gd name="connsiteX3" fmla="*/ 17377303 w 17377303"/>
              <a:gd name="connsiteY3" fmla="*/ 668867 h 3970867"/>
              <a:gd name="connsiteX4" fmla="*/ 17377303 w 17377303"/>
              <a:gd name="connsiteY4" fmla="*/ 3310467 h 3970867"/>
              <a:gd name="connsiteX5" fmla="*/ 16716903 w 17377303"/>
              <a:gd name="connsiteY5" fmla="*/ 3970867 h 3970867"/>
              <a:gd name="connsiteX6" fmla="*/ 33868 w 17377303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77303" h="3970867">
                <a:moveTo>
                  <a:pt x="33868" y="3962401"/>
                </a:moveTo>
                <a:cubicBezTo>
                  <a:pt x="33868" y="2619023"/>
                  <a:pt x="0" y="1343378"/>
                  <a:pt x="0" y="0"/>
                </a:cubicBezTo>
                <a:lnTo>
                  <a:pt x="16716903" y="8467"/>
                </a:lnTo>
                <a:cubicBezTo>
                  <a:pt x="17081632" y="8467"/>
                  <a:pt x="17377303" y="304138"/>
                  <a:pt x="17377303" y="668867"/>
                </a:cubicBezTo>
                <a:lnTo>
                  <a:pt x="17377303" y="3310467"/>
                </a:lnTo>
                <a:cubicBezTo>
                  <a:pt x="17377303" y="3675196"/>
                  <a:pt x="17081632" y="3970867"/>
                  <a:pt x="16716903" y="3970867"/>
                </a:cubicBezTo>
                <a:lnTo>
                  <a:pt x="33868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-33866" y="4865572"/>
            <a:ext cx="17377303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  <a:gd name="connsiteX0" fmla="*/ 5757334 w 17377303"/>
              <a:gd name="connsiteY0" fmla="*/ 3953934 h 3962400"/>
              <a:gd name="connsiteX1" fmla="*/ 0 w 17377303"/>
              <a:gd name="connsiteY1" fmla="*/ 25400 h 3962400"/>
              <a:gd name="connsiteX2" fmla="*/ 16716903 w 17377303"/>
              <a:gd name="connsiteY2" fmla="*/ 0 h 3962400"/>
              <a:gd name="connsiteX3" fmla="*/ 17377303 w 17377303"/>
              <a:gd name="connsiteY3" fmla="*/ 660400 h 3962400"/>
              <a:gd name="connsiteX4" fmla="*/ 17377303 w 17377303"/>
              <a:gd name="connsiteY4" fmla="*/ 3302000 h 3962400"/>
              <a:gd name="connsiteX5" fmla="*/ 16716903 w 17377303"/>
              <a:gd name="connsiteY5" fmla="*/ 3962400 h 3962400"/>
              <a:gd name="connsiteX6" fmla="*/ 5757334 w 17377303"/>
              <a:gd name="connsiteY6" fmla="*/ 3953934 h 3962400"/>
              <a:gd name="connsiteX0" fmla="*/ 1 w 17377303"/>
              <a:gd name="connsiteY0" fmla="*/ 4055534 h 4055534"/>
              <a:gd name="connsiteX1" fmla="*/ 0 w 17377303"/>
              <a:gd name="connsiteY1" fmla="*/ 25400 h 4055534"/>
              <a:gd name="connsiteX2" fmla="*/ 16716903 w 17377303"/>
              <a:gd name="connsiteY2" fmla="*/ 0 h 4055534"/>
              <a:gd name="connsiteX3" fmla="*/ 17377303 w 17377303"/>
              <a:gd name="connsiteY3" fmla="*/ 660400 h 4055534"/>
              <a:gd name="connsiteX4" fmla="*/ 17377303 w 17377303"/>
              <a:gd name="connsiteY4" fmla="*/ 3302000 h 4055534"/>
              <a:gd name="connsiteX5" fmla="*/ 16716903 w 17377303"/>
              <a:gd name="connsiteY5" fmla="*/ 3962400 h 4055534"/>
              <a:gd name="connsiteX6" fmla="*/ 1 w 17377303"/>
              <a:gd name="connsiteY6" fmla="*/ 4055534 h 4055534"/>
              <a:gd name="connsiteX0" fmla="*/ 1 w 17377303"/>
              <a:gd name="connsiteY0" fmla="*/ 4064001 h 4064001"/>
              <a:gd name="connsiteX1" fmla="*/ 0 w 17377303"/>
              <a:gd name="connsiteY1" fmla="*/ 0 h 4064001"/>
              <a:gd name="connsiteX2" fmla="*/ 16716903 w 17377303"/>
              <a:gd name="connsiteY2" fmla="*/ 8467 h 4064001"/>
              <a:gd name="connsiteX3" fmla="*/ 17377303 w 17377303"/>
              <a:gd name="connsiteY3" fmla="*/ 668867 h 4064001"/>
              <a:gd name="connsiteX4" fmla="*/ 17377303 w 17377303"/>
              <a:gd name="connsiteY4" fmla="*/ 3310467 h 4064001"/>
              <a:gd name="connsiteX5" fmla="*/ 16716903 w 17377303"/>
              <a:gd name="connsiteY5" fmla="*/ 3970867 h 4064001"/>
              <a:gd name="connsiteX6" fmla="*/ 1 w 17377303"/>
              <a:gd name="connsiteY6" fmla="*/ 4064001 h 4064001"/>
              <a:gd name="connsiteX0" fmla="*/ 33868 w 17377303"/>
              <a:gd name="connsiteY0" fmla="*/ 3962401 h 3970867"/>
              <a:gd name="connsiteX1" fmla="*/ 0 w 17377303"/>
              <a:gd name="connsiteY1" fmla="*/ 0 h 3970867"/>
              <a:gd name="connsiteX2" fmla="*/ 16716903 w 17377303"/>
              <a:gd name="connsiteY2" fmla="*/ 8467 h 3970867"/>
              <a:gd name="connsiteX3" fmla="*/ 17377303 w 17377303"/>
              <a:gd name="connsiteY3" fmla="*/ 668867 h 3970867"/>
              <a:gd name="connsiteX4" fmla="*/ 17377303 w 17377303"/>
              <a:gd name="connsiteY4" fmla="*/ 3310467 h 3970867"/>
              <a:gd name="connsiteX5" fmla="*/ 16716903 w 17377303"/>
              <a:gd name="connsiteY5" fmla="*/ 3970867 h 3970867"/>
              <a:gd name="connsiteX6" fmla="*/ 33868 w 17377303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77303" h="3970867">
                <a:moveTo>
                  <a:pt x="33868" y="3962401"/>
                </a:moveTo>
                <a:cubicBezTo>
                  <a:pt x="33868" y="2619023"/>
                  <a:pt x="0" y="1343378"/>
                  <a:pt x="0" y="0"/>
                </a:cubicBezTo>
                <a:lnTo>
                  <a:pt x="16716903" y="8467"/>
                </a:lnTo>
                <a:cubicBezTo>
                  <a:pt x="17081632" y="8467"/>
                  <a:pt x="17377303" y="304138"/>
                  <a:pt x="17377303" y="668867"/>
                </a:cubicBezTo>
                <a:lnTo>
                  <a:pt x="17377303" y="3310467"/>
                </a:lnTo>
                <a:cubicBezTo>
                  <a:pt x="17377303" y="3675196"/>
                  <a:pt x="17081632" y="3970867"/>
                  <a:pt x="16716903" y="3970867"/>
                </a:cubicBezTo>
                <a:lnTo>
                  <a:pt x="33868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0" y="8983133"/>
            <a:ext cx="17377303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  <a:gd name="connsiteX0" fmla="*/ 5757334 w 17377303"/>
              <a:gd name="connsiteY0" fmla="*/ 3953934 h 3962400"/>
              <a:gd name="connsiteX1" fmla="*/ 0 w 17377303"/>
              <a:gd name="connsiteY1" fmla="*/ 25400 h 3962400"/>
              <a:gd name="connsiteX2" fmla="*/ 16716903 w 17377303"/>
              <a:gd name="connsiteY2" fmla="*/ 0 h 3962400"/>
              <a:gd name="connsiteX3" fmla="*/ 17377303 w 17377303"/>
              <a:gd name="connsiteY3" fmla="*/ 660400 h 3962400"/>
              <a:gd name="connsiteX4" fmla="*/ 17377303 w 17377303"/>
              <a:gd name="connsiteY4" fmla="*/ 3302000 h 3962400"/>
              <a:gd name="connsiteX5" fmla="*/ 16716903 w 17377303"/>
              <a:gd name="connsiteY5" fmla="*/ 3962400 h 3962400"/>
              <a:gd name="connsiteX6" fmla="*/ 5757334 w 17377303"/>
              <a:gd name="connsiteY6" fmla="*/ 3953934 h 3962400"/>
              <a:gd name="connsiteX0" fmla="*/ 1 w 17377303"/>
              <a:gd name="connsiteY0" fmla="*/ 4055534 h 4055534"/>
              <a:gd name="connsiteX1" fmla="*/ 0 w 17377303"/>
              <a:gd name="connsiteY1" fmla="*/ 25400 h 4055534"/>
              <a:gd name="connsiteX2" fmla="*/ 16716903 w 17377303"/>
              <a:gd name="connsiteY2" fmla="*/ 0 h 4055534"/>
              <a:gd name="connsiteX3" fmla="*/ 17377303 w 17377303"/>
              <a:gd name="connsiteY3" fmla="*/ 660400 h 4055534"/>
              <a:gd name="connsiteX4" fmla="*/ 17377303 w 17377303"/>
              <a:gd name="connsiteY4" fmla="*/ 3302000 h 4055534"/>
              <a:gd name="connsiteX5" fmla="*/ 16716903 w 17377303"/>
              <a:gd name="connsiteY5" fmla="*/ 3962400 h 4055534"/>
              <a:gd name="connsiteX6" fmla="*/ 1 w 17377303"/>
              <a:gd name="connsiteY6" fmla="*/ 4055534 h 4055534"/>
              <a:gd name="connsiteX0" fmla="*/ 1 w 17377303"/>
              <a:gd name="connsiteY0" fmla="*/ 4064001 h 4064001"/>
              <a:gd name="connsiteX1" fmla="*/ 0 w 17377303"/>
              <a:gd name="connsiteY1" fmla="*/ 0 h 4064001"/>
              <a:gd name="connsiteX2" fmla="*/ 16716903 w 17377303"/>
              <a:gd name="connsiteY2" fmla="*/ 8467 h 4064001"/>
              <a:gd name="connsiteX3" fmla="*/ 17377303 w 17377303"/>
              <a:gd name="connsiteY3" fmla="*/ 668867 h 4064001"/>
              <a:gd name="connsiteX4" fmla="*/ 17377303 w 17377303"/>
              <a:gd name="connsiteY4" fmla="*/ 3310467 h 4064001"/>
              <a:gd name="connsiteX5" fmla="*/ 16716903 w 17377303"/>
              <a:gd name="connsiteY5" fmla="*/ 3970867 h 4064001"/>
              <a:gd name="connsiteX6" fmla="*/ 1 w 17377303"/>
              <a:gd name="connsiteY6" fmla="*/ 4064001 h 4064001"/>
              <a:gd name="connsiteX0" fmla="*/ 33868 w 17377303"/>
              <a:gd name="connsiteY0" fmla="*/ 3962401 h 3970867"/>
              <a:gd name="connsiteX1" fmla="*/ 0 w 17377303"/>
              <a:gd name="connsiteY1" fmla="*/ 0 h 3970867"/>
              <a:gd name="connsiteX2" fmla="*/ 16716903 w 17377303"/>
              <a:gd name="connsiteY2" fmla="*/ 8467 h 3970867"/>
              <a:gd name="connsiteX3" fmla="*/ 17377303 w 17377303"/>
              <a:gd name="connsiteY3" fmla="*/ 668867 h 3970867"/>
              <a:gd name="connsiteX4" fmla="*/ 17377303 w 17377303"/>
              <a:gd name="connsiteY4" fmla="*/ 3310467 h 3970867"/>
              <a:gd name="connsiteX5" fmla="*/ 16716903 w 17377303"/>
              <a:gd name="connsiteY5" fmla="*/ 3970867 h 3970867"/>
              <a:gd name="connsiteX6" fmla="*/ 33868 w 17377303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77303" h="3970867">
                <a:moveTo>
                  <a:pt x="33868" y="3962401"/>
                </a:moveTo>
                <a:cubicBezTo>
                  <a:pt x="33868" y="2619023"/>
                  <a:pt x="0" y="1343378"/>
                  <a:pt x="0" y="0"/>
                </a:cubicBezTo>
                <a:lnTo>
                  <a:pt x="16716903" y="8467"/>
                </a:lnTo>
                <a:cubicBezTo>
                  <a:pt x="17081632" y="8467"/>
                  <a:pt x="17377303" y="304138"/>
                  <a:pt x="17377303" y="668867"/>
                </a:cubicBezTo>
                <a:lnTo>
                  <a:pt x="17377303" y="3310467"/>
                </a:lnTo>
                <a:cubicBezTo>
                  <a:pt x="17377303" y="3675196"/>
                  <a:pt x="17081632" y="3970867"/>
                  <a:pt x="16716903" y="3970867"/>
                </a:cubicBezTo>
                <a:lnTo>
                  <a:pt x="33868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082511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13838237" y="3765783"/>
            <a:ext cx="5998103" cy="4827884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4618037" y="3782716"/>
            <a:ext cx="5998103" cy="4827884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8647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2540754" y="2832328"/>
            <a:ext cx="8706683" cy="9207272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6793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2636837" y="2514600"/>
            <a:ext cx="7997270" cy="102108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2823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9037637" y="2743200"/>
            <a:ext cx="6858000" cy="5520017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5198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9634216" y="2809980"/>
            <a:ext cx="5651821" cy="5648220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223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9592734" y="40386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3246437" y="40386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4"/>
          </p:nvPr>
        </p:nvSpPr>
        <p:spPr>
          <a:xfrm>
            <a:off x="16154401" y="40386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36052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9745134" y="25908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3398837" y="25908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4"/>
          </p:nvPr>
        </p:nvSpPr>
        <p:spPr>
          <a:xfrm>
            <a:off x="16306801" y="25908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5"/>
          </p:nvPr>
        </p:nvSpPr>
        <p:spPr>
          <a:xfrm>
            <a:off x="9821334" y="81534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7" name="ตัวแทนรูปภาพ 14"/>
          <p:cNvSpPr>
            <a:spLocks noGrp="1"/>
          </p:cNvSpPr>
          <p:nvPr>
            <p:ph type="pic" sz="quarter" idx="16"/>
          </p:nvPr>
        </p:nvSpPr>
        <p:spPr>
          <a:xfrm>
            <a:off x="3475037" y="81534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8" name="ตัวแทนรูปภาพ 14"/>
          <p:cNvSpPr>
            <a:spLocks noGrp="1"/>
          </p:cNvSpPr>
          <p:nvPr>
            <p:ph type="pic" sz="quarter" idx="17"/>
          </p:nvPr>
        </p:nvSpPr>
        <p:spPr>
          <a:xfrm>
            <a:off x="16383001" y="81534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6779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9668934" y="30480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3322637" y="30480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4"/>
          </p:nvPr>
        </p:nvSpPr>
        <p:spPr>
          <a:xfrm>
            <a:off x="16230601" y="30480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5"/>
          </p:nvPr>
        </p:nvSpPr>
        <p:spPr>
          <a:xfrm>
            <a:off x="13152437" y="78486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7" name="ตัวแทนรูปภาพ 14"/>
          <p:cNvSpPr>
            <a:spLocks noGrp="1"/>
          </p:cNvSpPr>
          <p:nvPr>
            <p:ph type="pic" sz="quarter" idx="16"/>
          </p:nvPr>
        </p:nvSpPr>
        <p:spPr>
          <a:xfrm>
            <a:off x="6806140" y="78486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847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7333383" y="0"/>
            <a:ext cx="11892171" cy="9408073"/>
          </a:xfrm>
          <a:custGeom>
            <a:avLst/>
            <a:gdLst>
              <a:gd name="connsiteX0" fmla="*/ 0 w 11892171"/>
              <a:gd name="connsiteY0" fmla="*/ 0 h 9408073"/>
              <a:gd name="connsiteX1" fmla="*/ 6719331 w 11892171"/>
              <a:gd name="connsiteY1" fmla="*/ 0 h 9408073"/>
              <a:gd name="connsiteX2" fmla="*/ 6739769 w 11892171"/>
              <a:gd name="connsiteY2" fmla="*/ 23419 h 9408073"/>
              <a:gd name="connsiteX3" fmla="*/ 11280729 w 11892171"/>
              <a:gd name="connsiteY3" fmla="*/ 5227121 h 9408073"/>
              <a:gd name="connsiteX4" fmla="*/ 11019491 w 11892171"/>
              <a:gd name="connsiteY4" fmla="*/ 8820126 h 9408073"/>
              <a:gd name="connsiteX5" fmla="*/ 9321449 w 11892171"/>
              <a:gd name="connsiteY5" fmla="*/ 9408073 h 9408073"/>
              <a:gd name="connsiteX6" fmla="*/ 7427477 w 11892171"/>
              <a:gd name="connsiteY6" fmla="*/ 8558818 h 9408073"/>
              <a:gd name="connsiteX7" fmla="*/ 5487 w 11892171"/>
              <a:gd name="connsiteY7" fmla="*/ 6322 h 940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92171" h="9408073">
                <a:moveTo>
                  <a:pt x="0" y="0"/>
                </a:moveTo>
                <a:lnTo>
                  <a:pt x="6719331" y="0"/>
                </a:lnTo>
                <a:lnTo>
                  <a:pt x="6739769" y="23419"/>
                </a:lnTo>
                <a:cubicBezTo>
                  <a:pt x="7733359" y="1162024"/>
                  <a:pt x="9178583" y="2818175"/>
                  <a:pt x="11280729" y="5227121"/>
                </a:cubicBezTo>
                <a:cubicBezTo>
                  <a:pt x="12195059" y="6272360"/>
                  <a:pt x="12064441" y="7840217"/>
                  <a:pt x="11019491" y="8820126"/>
                </a:cubicBezTo>
                <a:cubicBezTo>
                  <a:pt x="10497017" y="9212090"/>
                  <a:pt x="9909233" y="9408073"/>
                  <a:pt x="9321449" y="9408073"/>
                </a:cubicBezTo>
                <a:cubicBezTo>
                  <a:pt x="8603045" y="9408073"/>
                  <a:pt x="7949953" y="9081436"/>
                  <a:pt x="7427477" y="8558818"/>
                </a:cubicBezTo>
                <a:cubicBezTo>
                  <a:pt x="7427477" y="8558818"/>
                  <a:pt x="7427477" y="8558818"/>
                  <a:pt x="5487" y="6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456237" y="4307928"/>
            <a:ext cx="11892173" cy="9408072"/>
          </a:xfrm>
          <a:custGeom>
            <a:avLst/>
            <a:gdLst>
              <a:gd name="connsiteX0" fmla="*/ 2570723 w 11892173"/>
              <a:gd name="connsiteY0" fmla="*/ 0 h 9408072"/>
              <a:gd name="connsiteX1" fmla="*/ 4464695 w 11892173"/>
              <a:gd name="connsiteY1" fmla="*/ 849255 h 9408072"/>
              <a:gd name="connsiteX2" fmla="*/ 11886685 w 11892173"/>
              <a:gd name="connsiteY2" fmla="*/ 9401750 h 9408072"/>
              <a:gd name="connsiteX3" fmla="*/ 11892173 w 11892173"/>
              <a:gd name="connsiteY3" fmla="*/ 9408072 h 9408072"/>
              <a:gd name="connsiteX4" fmla="*/ 5172841 w 11892173"/>
              <a:gd name="connsiteY4" fmla="*/ 9408072 h 9408072"/>
              <a:gd name="connsiteX5" fmla="*/ 5152403 w 11892173"/>
              <a:gd name="connsiteY5" fmla="*/ 9384653 h 9408072"/>
              <a:gd name="connsiteX6" fmla="*/ 611444 w 11892173"/>
              <a:gd name="connsiteY6" fmla="*/ 4180951 h 9408072"/>
              <a:gd name="connsiteX7" fmla="*/ 872680 w 11892173"/>
              <a:gd name="connsiteY7" fmla="*/ 587946 h 9408072"/>
              <a:gd name="connsiteX8" fmla="*/ 2570723 w 11892173"/>
              <a:gd name="connsiteY8" fmla="*/ 0 h 9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92173" h="9408072">
                <a:moveTo>
                  <a:pt x="2570723" y="0"/>
                </a:moveTo>
                <a:cubicBezTo>
                  <a:pt x="3289127" y="0"/>
                  <a:pt x="3942219" y="326637"/>
                  <a:pt x="4464695" y="849255"/>
                </a:cubicBezTo>
                <a:cubicBezTo>
                  <a:pt x="4464695" y="849255"/>
                  <a:pt x="4464695" y="849255"/>
                  <a:pt x="11886685" y="9401750"/>
                </a:cubicBezTo>
                <a:lnTo>
                  <a:pt x="11892173" y="9408072"/>
                </a:lnTo>
                <a:lnTo>
                  <a:pt x="5172841" y="9408072"/>
                </a:lnTo>
                <a:lnTo>
                  <a:pt x="5152403" y="9384653"/>
                </a:lnTo>
                <a:cubicBezTo>
                  <a:pt x="4158813" y="8246048"/>
                  <a:pt x="2713588" y="6589897"/>
                  <a:pt x="611444" y="4180951"/>
                </a:cubicBezTo>
                <a:cubicBezTo>
                  <a:pt x="-302888" y="3135712"/>
                  <a:pt x="-172269" y="1567856"/>
                  <a:pt x="872680" y="587946"/>
                </a:cubicBezTo>
                <a:cubicBezTo>
                  <a:pt x="1395156" y="195982"/>
                  <a:pt x="1982939" y="0"/>
                  <a:pt x="25707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45263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795016" y="2961312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7195816" y="2957816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795016" y="8388992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7195816" y="8385496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3215616" y="2957816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9616416" y="2954320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13215616" y="8385496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19616416" y="8382000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648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23675" cy="13716000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80945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-30163" y="-76200"/>
            <a:ext cx="13152438" cy="13795928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09454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-1" y="8001000"/>
            <a:ext cx="24323675" cy="57150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81617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-1" y="6019800"/>
            <a:ext cx="24323675" cy="7718426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3327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14935198" y="0"/>
            <a:ext cx="9418639" cy="92202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ตัวแทนรูปภาพ 2"/>
          <p:cNvSpPr>
            <a:spLocks noGrp="1"/>
          </p:cNvSpPr>
          <p:nvPr>
            <p:ph type="pic" sz="quarter" idx="11"/>
          </p:nvPr>
        </p:nvSpPr>
        <p:spPr>
          <a:xfrm>
            <a:off x="5486399" y="0"/>
            <a:ext cx="9418639" cy="92202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0803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634652" y="9755458"/>
            <a:ext cx="4817326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0" y="9755458"/>
            <a:ext cx="4817326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4817326" y="9755458"/>
            <a:ext cx="4817326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0" y="-152400"/>
            <a:ext cx="14451978" cy="99078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222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229672" y="6945351"/>
            <a:ext cx="8147978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9817" y="6945351"/>
            <a:ext cx="8147978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133251" y="-76199"/>
            <a:ext cx="8096421" cy="70215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6229672" y="-76200"/>
            <a:ext cx="8147978" cy="702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9817" y="-76200"/>
            <a:ext cx="8147978" cy="702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133252" y="6945351"/>
            <a:ext cx="8096420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00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229672" y="6858000"/>
            <a:ext cx="8147978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9817" y="6858000"/>
            <a:ext cx="8147978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133252" y="6858000"/>
            <a:ext cx="8096420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666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6989956"/>
            <a:ext cx="6312674" cy="68022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613214" y="-76200"/>
            <a:ext cx="5608522" cy="13868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-76199"/>
            <a:ext cx="6312674" cy="66461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68235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336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30164" y="0"/>
            <a:ext cx="5638801" cy="137458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930712" y="0"/>
            <a:ext cx="5621525" cy="1374779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1874312" y="0"/>
            <a:ext cx="5621525" cy="1374779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51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308200" y="7315200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1" y="7315200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6616401" y="7315200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198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304800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1" y="7010400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184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923048"/>
            <a:ext cx="12178216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6923048"/>
            <a:ext cx="12199434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199434" y="-152400"/>
            <a:ext cx="12178216" cy="70754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051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323376" y="9206315"/>
            <a:ext cx="6054274" cy="458588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8323376" y="-152400"/>
            <a:ext cx="6054274" cy="904752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1933237" y="-152399"/>
            <a:ext cx="6002725" cy="45745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933237" y="4755826"/>
            <a:ext cx="6002725" cy="904752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03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7239000"/>
            <a:ext cx="24377651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764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9054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847637" y="3276600"/>
            <a:ext cx="8147978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007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627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64886" y="3429000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2967" y="3429000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585346" y="3429000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26828" y="3429000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3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027237" y="2614517"/>
            <a:ext cx="8228317" cy="5233541"/>
          </a:xfrm>
          <a:custGeom>
            <a:avLst/>
            <a:gdLst>
              <a:gd name="connsiteX0" fmla="*/ 7785175 w 9904717"/>
              <a:gd name="connsiteY0" fmla="*/ 2170 h 6299799"/>
              <a:gd name="connsiteX1" fmla="*/ 9788079 w 9904717"/>
              <a:gd name="connsiteY1" fmla="*/ 1474506 h 6299799"/>
              <a:gd name="connsiteX2" fmla="*/ 8402585 w 9904717"/>
              <a:gd name="connsiteY2" fmla="*/ 4355125 h 6299799"/>
              <a:gd name="connsiteX3" fmla="*/ 3026874 w 9904717"/>
              <a:gd name="connsiteY3" fmla="*/ 6183209 h 6299799"/>
              <a:gd name="connsiteX4" fmla="*/ 145050 w 9904717"/>
              <a:gd name="connsiteY4" fmla="*/ 4798297 h 6299799"/>
              <a:gd name="connsiteX5" fmla="*/ 1475123 w 9904717"/>
              <a:gd name="connsiteY5" fmla="*/ 1917678 h 6299799"/>
              <a:gd name="connsiteX6" fmla="*/ 6906253 w 9904717"/>
              <a:gd name="connsiteY6" fmla="*/ 144989 h 6299799"/>
              <a:gd name="connsiteX7" fmla="*/ 7785175 w 9904717"/>
              <a:gd name="connsiteY7" fmla="*/ 2170 h 629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4717" h="6299799">
                <a:moveTo>
                  <a:pt x="7785175" y="2170"/>
                </a:moveTo>
                <a:cubicBezTo>
                  <a:pt x="8655438" y="41121"/>
                  <a:pt x="9455560" y="602011"/>
                  <a:pt x="9788079" y="1474506"/>
                </a:cubicBezTo>
                <a:cubicBezTo>
                  <a:pt x="10176015" y="2637832"/>
                  <a:pt x="9566399" y="3967349"/>
                  <a:pt x="8402585" y="4355125"/>
                </a:cubicBezTo>
                <a:cubicBezTo>
                  <a:pt x="8402585" y="4355125"/>
                  <a:pt x="8402585" y="4355125"/>
                  <a:pt x="3026874" y="6183209"/>
                </a:cubicBezTo>
                <a:cubicBezTo>
                  <a:pt x="1863061" y="6570985"/>
                  <a:pt x="532988" y="5961623"/>
                  <a:pt x="145050" y="4798297"/>
                </a:cubicBezTo>
                <a:cubicBezTo>
                  <a:pt x="-298308" y="3634970"/>
                  <a:pt x="311309" y="2360850"/>
                  <a:pt x="1475123" y="1917678"/>
                </a:cubicBezTo>
                <a:cubicBezTo>
                  <a:pt x="1475123" y="1917678"/>
                  <a:pt x="1475123" y="1917678"/>
                  <a:pt x="6906253" y="144989"/>
                </a:cubicBezTo>
                <a:cubicBezTo>
                  <a:pt x="7197207" y="34196"/>
                  <a:pt x="7495087" y="-10813"/>
                  <a:pt x="7785175" y="217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237" y="7187059"/>
            <a:ext cx="8228317" cy="5233541"/>
          </a:xfrm>
          <a:custGeom>
            <a:avLst/>
            <a:gdLst>
              <a:gd name="connsiteX0" fmla="*/ 7785175 w 9904717"/>
              <a:gd name="connsiteY0" fmla="*/ 2170 h 6299799"/>
              <a:gd name="connsiteX1" fmla="*/ 9788079 w 9904717"/>
              <a:gd name="connsiteY1" fmla="*/ 1474506 h 6299799"/>
              <a:gd name="connsiteX2" fmla="*/ 8402585 w 9904717"/>
              <a:gd name="connsiteY2" fmla="*/ 4355125 h 6299799"/>
              <a:gd name="connsiteX3" fmla="*/ 3026874 w 9904717"/>
              <a:gd name="connsiteY3" fmla="*/ 6183209 h 6299799"/>
              <a:gd name="connsiteX4" fmla="*/ 145050 w 9904717"/>
              <a:gd name="connsiteY4" fmla="*/ 4798297 h 6299799"/>
              <a:gd name="connsiteX5" fmla="*/ 1475123 w 9904717"/>
              <a:gd name="connsiteY5" fmla="*/ 1917678 h 6299799"/>
              <a:gd name="connsiteX6" fmla="*/ 6906253 w 9904717"/>
              <a:gd name="connsiteY6" fmla="*/ 144989 h 6299799"/>
              <a:gd name="connsiteX7" fmla="*/ 7785175 w 9904717"/>
              <a:gd name="connsiteY7" fmla="*/ 2170 h 629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4717" h="6299799">
                <a:moveTo>
                  <a:pt x="7785175" y="2170"/>
                </a:moveTo>
                <a:cubicBezTo>
                  <a:pt x="8655438" y="41121"/>
                  <a:pt x="9455560" y="602011"/>
                  <a:pt x="9788079" y="1474506"/>
                </a:cubicBezTo>
                <a:cubicBezTo>
                  <a:pt x="10176015" y="2637832"/>
                  <a:pt x="9566399" y="3967349"/>
                  <a:pt x="8402585" y="4355125"/>
                </a:cubicBezTo>
                <a:cubicBezTo>
                  <a:pt x="8402585" y="4355125"/>
                  <a:pt x="8402585" y="4355125"/>
                  <a:pt x="3026874" y="6183209"/>
                </a:cubicBezTo>
                <a:cubicBezTo>
                  <a:pt x="1863061" y="6570985"/>
                  <a:pt x="532988" y="5961623"/>
                  <a:pt x="145050" y="4798297"/>
                </a:cubicBezTo>
                <a:cubicBezTo>
                  <a:pt x="-298308" y="3634970"/>
                  <a:pt x="311309" y="2360850"/>
                  <a:pt x="1475123" y="1917678"/>
                </a:cubicBezTo>
                <a:cubicBezTo>
                  <a:pt x="1475123" y="1917678"/>
                  <a:pt x="1475123" y="1917678"/>
                  <a:pt x="6906253" y="144989"/>
                </a:cubicBezTo>
                <a:cubicBezTo>
                  <a:pt x="7197207" y="34196"/>
                  <a:pt x="7495087" y="-10813"/>
                  <a:pt x="7785175" y="217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76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129246" y="5105400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3682977" y="5105400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129246" y="2362200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3682977" y="2362200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149906" y="10595504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3703637" y="10595504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149906" y="7852304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3703637" y="7852304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4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แทนรูปภาพ 52"/>
          <p:cNvSpPr>
            <a:spLocks noGrp="1"/>
          </p:cNvSpPr>
          <p:nvPr>
            <p:ph type="pic" sz="quarter" idx="29"/>
          </p:nvPr>
        </p:nvSpPr>
        <p:spPr>
          <a:xfrm>
            <a:off x="1709014" y="3232003"/>
            <a:ext cx="10841702" cy="622443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9863794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0028237" y="3979963"/>
            <a:ext cx="10870578" cy="69166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" y="3581400"/>
            <a:ext cx="8622355" cy="10045529"/>
          </a:xfrm>
          <a:custGeom>
            <a:avLst/>
            <a:gdLst>
              <a:gd name="connsiteX0" fmla="*/ 5350591 w 10255555"/>
              <a:gd name="connsiteY0" fmla="*/ 76 h 11948299"/>
              <a:gd name="connsiteX1" fmla="*/ 5590747 w 10255555"/>
              <a:gd name="connsiteY1" fmla="*/ 4774 h 11948299"/>
              <a:gd name="connsiteX2" fmla="*/ 9998852 w 10255555"/>
              <a:gd name="connsiteY2" fmla="*/ 3245173 h 11948299"/>
              <a:gd name="connsiteX3" fmla="*/ 6949578 w 10255555"/>
              <a:gd name="connsiteY3" fmla="*/ 9585000 h 11948299"/>
              <a:gd name="connsiteX4" fmla="*/ 603610 w 10255555"/>
              <a:gd name="connsiteY4" fmla="*/ 11743033 h 11948299"/>
              <a:gd name="connsiteX5" fmla="*/ 0 w 10255555"/>
              <a:gd name="connsiteY5" fmla="*/ 11948299 h 11948299"/>
              <a:gd name="connsiteX6" fmla="*/ 0 w 10255555"/>
              <a:gd name="connsiteY6" fmla="*/ 1512515 h 11948299"/>
              <a:gd name="connsiteX7" fmla="*/ 599870 w 10255555"/>
              <a:gd name="connsiteY7" fmla="*/ 1316722 h 11948299"/>
              <a:gd name="connsiteX8" fmla="*/ 3656366 w 10255555"/>
              <a:gd name="connsiteY8" fmla="*/ 319100 h 11948299"/>
              <a:gd name="connsiteX9" fmla="*/ 5350591 w 10255555"/>
              <a:gd name="connsiteY9" fmla="*/ 76 h 1194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55555" h="11948299">
                <a:moveTo>
                  <a:pt x="5350591" y="76"/>
                </a:moveTo>
                <a:cubicBezTo>
                  <a:pt x="5430868" y="-375"/>
                  <a:pt x="5510942" y="1203"/>
                  <a:pt x="5590747" y="4774"/>
                </a:cubicBezTo>
                <a:cubicBezTo>
                  <a:pt x="7506074" y="90501"/>
                  <a:pt x="9267024" y="1324937"/>
                  <a:pt x="9998852" y="3245173"/>
                </a:cubicBezTo>
                <a:cubicBezTo>
                  <a:pt x="10852642" y="5805487"/>
                  <a:pt x="9510961" y="8731563"/>
                  <a:pt x="6949578" y="9585000"/>
                </a:cubicBezTo>
                <a:cubicBezTo>
                  <a:pt x="6949578" y="9585000"/>
                  <a:pt x="6949578" y="9585000"/>
                  <a:pt x="603610" y="11743033"/>
                </a:cubicBezTo>
                <a:lnTo>
                  <a:pt x="0" y="11948299"/>
                </a:lnTo>
                <a:lnTo>
                  <a:pt x="0" y="1512515"/>
                </a:lnTo>
                <a:lnTo>
                  <a:pt x="599870" y="1316722"/>
                </a:lnTo>
                <a:cubicBezTo>
                  <a:pt x="1520208" y="1016326"/>
                  <a:pt x="2535760" y="684857"/>
                  <a:pt x="3656366" y="319100"/>
                </a:cubicBezTo>
                <a:cubicBezTo>
                  <a:pt x="4216672" y="105738"/>
                  <a:pt x="4788645" y="3228"/>
                  <a:pt x="5350591" y="7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63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247437" y="533400"/>
            <a:ext cx="13030200" cy="11247210"/>
          </a:xfrm>
          <a:custGeom>
            <a:avLst/>
            <a:gdLst>
              <a:gd name="connsiteX0" fmla="*/ 7620000 w 7620000"/>
              <a:gd name="connsiteY0" fmla="*/ 0 h 6577316"/>
              <a:gd name="connsiteX1" fmla="*/ 7620000 w 7620000"/>
              <a:gd name="connsiteY1" fmla="*/ 4946525 h 6577316"/>
              <a:gd name="connsiteX2" fmla="*/ 7461107 w 7620000"/>
              <a:gd name="connsiteY2" fmla="*/ 5000558 h 6577316"/>
              <a:gd name="connsiteX3" fmla="*/ 3185238 w 7620000"/>
              <a:gd name="connsiteY3" fmla="*/ 6454626 h 6577316"/>
              <a:gd name="connsiteX4" fmla="*/ 152639 w 7620000"/>
              <a:gd name="connsiteY4" fmla="*/ 4997256 h 6577316"/>
              <a:gd name="connsiteX5" fmla="*/ 1552301 w 7620000"/>
              <a:gd name="connsiteY5" fmla="*/ 1965926 h 6577316"/>
              <a:gd name="connsiteX6" fmla="*/ 7267583 w 7620000"/>
              <a:gd name="connsiteY6" fmla="*/ 100491 h 6577316"/>
              <a:gd name="connsiteX7" fmla="*/ 7498340 w 7620000"/>
              <a:gd name="connsiteY7" fmla="*/ 25900 h 657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0" h="6577316">
                <a:moveTo>
                  <a:pt x="7620000" y="0"/>
                </a:moveTo>
                <a:lnTo>
                  <a:pt x="7620000" y="4946525"/>
                </a:lnTo>
                <a:lnTo>
                  <a:pt x="7461107" y="5000558"/>
                </a:lnTo>
                <a:cubicBezTo>
                  <a:pt x="6632450" y="5282354"/>
                  <a:pt x="5306600" y="5733228"/>
                  <a:pt x="3185238" y="6454626"/>
                </a:cubicBezTo>
                <a:cubicBezTo>
                  <a:pt x="1960535" y="6862690"/>
                  <a:pt x="560874" y="6221447"/>
                  <a:pt x="152639" y="4997256"/>
                </a:cubicBezTo>
                <a:cubicBezTo>
                  <a:pt x="-313915" y="3773065"/>
                  <a:pt x="327597" y="2432284"/>
                  <a:pt x="1552301" y="1965926"/>
                </a:cubicBezTo>
                <a:cubicBezTo>
                  <a:pt x="1552301" y="1965926"/>
                  <a:pt x="1552301" y="1965926"/>
                  <a:pt x="7267583" y="100491"/>
                </a:cubicBezTo>
                <a:cubicBezTo>
                  <a:pt x="7344127" y="71344"/>
                  <a:pt x="7421127" y="46523"/>
                  <a:pt x="7498340" y="2590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107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945645" y="2743200"/>
            <a:ext cx="13312192" cy="7444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8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48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4350" r:id="rId2"/>
    <p:sldLayoutId id="2147484351" r:id="rId3"/>
    <p:sldLayoutId id="2147484335" r:id="rId4"/>
    <p:sldLayoutId id="2147484314" r:id="rId5"/>
    <p:sldLayoutId id="2147484295" r:id="rId6"/>
    <p:sldLayoutId id="2147484317" r:id="rId7"/>
    <p:sldLayoutId id="2147484296" r:id="rId8"/>
    <p:sldLayoutId id="2147484301" r:id="rId9"/>
    <p:sldLayoutId id="2147484297" r:id="rId10"/>
    <p:sldLayoutId id="2147484298" r:id="rId11"/>
    <p:sldLayoutId id="2147484303" r:id="rId12"/>
    <p:sldLayoutId id="2147484304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687" r:id="rId20"/>
    <p:sldLayoutId id="2147483686" r:id="rId21"/>
    <p:sldLayoutId id="2147483685" r:id="rId22"/>
    <p:sldLayoutId id="2147483684" r:id="rId23"/>
    <p:sldLayoutId id="2147483683" r:id="rId24"/>
    <p:sldLayoutId id="2147483717" r:id="rId25"/>
    <p:sldLayoutId id="2147483710" r:id="rId26"/>
    <p:sldLayoutId id="2147484316" r:id="rId27"/>
    <p:sldLayoutId id="2147483722" r:id="rId28"/>
    <p:sldLayoutId id="2147483715" r:id="rId29"/>
    <p:sldLayoutId id="2147483716" r:id="rId30"/>
    <p:sldLayoutId id="2147484315" r:id="rId31"/>
    <p:sldLayoutId id="2147483711" r:id="rId32"/>
    <p:sldLayoutId id="2147483718" r:id="rId33"/>
    <p:sldLayoutId id="2147483719" r:id="rId34"/>
    <p:sldLayoutId id="2147483720" r:id="rId35"/>
    <p:sldLayoutId id="2147483721" r:id="rId36"/>
    <p:sldLayoutId id="2147483714" r:id="rId37"/>
    <p:sldLayoutId id="2147483713" r:id="rId38"/>
    <p:sldLayoutId id="2147483712" r:id="rId39"/>
    <p:sldLayoutId id="2147483679" r:id="rId40"/>
    <p:sldLayoutId id="2147483676" r:id="rId41"/>
    <p:sldLayoutId id="2147483677" r:id="rId42"/>
    <p:sldLayoutId id="2147483680" r:id="rId43"/>
    <p:sldLayoutId id="2147483681" r:id="rId44"/>
    <p:sldLayoutId id="2147483678" r:id="rId45"/>
    <p:sldLayoutId id="2147483757" r:id="rId46"/>
    <p:sldLayoutId id="2147483758" r:id="rId47"/>
    <p:sldLayoutId id="2147483759" r:id="rId48"/>
    <p:sldLayoutId id="2147483760" r:id="rId49"/>
    <p:sldLayoutId id="2147483761" r:id="rId50"/>
    <p:sldLayoutId id="2147483762" r:id="rId51"/>
    <p:sldLayoutId id="2147483763" r:id="rId52"/>
    <p:sldLayoutId id="2147483764" r:id="rId53"/>
    <p:sldLayoutId id="2147483771" r:id="rId54"/>
    <p:sldLayoutId id="2147483772" r:id="rId55"/>
    <p:sldLayoutId id="2147484243" r:id="rId56"/>
    <p:sldLayoutId id="2147484323" r:id="rId57"/>
    <p:sldLayoutId id="2147484321" r:id="rId58"/>
    <p:sldLayoutId id="2147484305" r:id="rId59"/>
    <p:sldLayoutId id="2147484306" r:id="rId60"/>
    <p:sldLayoutId id="2147484283" r:id="rId61"/>
    <p:sldLayoutId id="2147484352" r:id="rId6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กลุ่ม 365"/>
          <p:cNvGrpSpPr/>
          <p:nvPr/>
        </p:nvGrpSpPr>
        <p:grpSpPr>
          <a:xfrm>
            <a:off x="30162" y="12766800"/>
            <a:ext cx="24323675" cy="1101600"/>
            <a:chOff x="8545513" y="4173278"/>
            <a:chExt cx="8891588" cy="696912"/>
          </a:xfrm>
        </p:grpSpPr>
        <p:sp>
          <p:nvSpPr>
            <p:cNvPr id="152" name="Rectangle 657"/>
            <p:cNvSpPr>
              <a:spLocks noChangeArrowheads="1"/>
            </p:cNvSpPr>
            <p:nvPr/>
          </p:nvSpPr>
          <p:spPr bwMode="auto">
            <a:xfrm>
              <a:off x="8545513" y="4173278"/>
              <a:ext cx="8891588" cy="582613"/>
            </a:xfrm>
            <a:prstGeom prst="rect">
              <a:avLst/>
            </a:pr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0" name="Rectangle 658"/>
            <p:cNvSpPr>
              <a:spLocks noChangeArrowheads="1"/>
            </p:cNvSpPr>
            <p:nvPr/>
          </p:nvSpPr>
          <p:spPr bwMode="auto">
            <a:xfrm>
              <a:off x="8545513" y="4384415"/>
              <a:ext cx="8891588" cy="114300"/>
            </a:xfrm>
            <a:prstGeom prst="rect">
              <a:avLst/>
            </a:prstGeom>
            <a:solidFill>
              <a:srgbClr val="FFC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1" name="Rectangle 659"/>
            <p:cNvSpPr>
              <a:spLocks noChangeArrowheads="1"/>
            </p:cNvSpPr>
            <p:nvPr/>
          </p:nvSpPr>
          <p:spPr bwMode="auto">
            <a:xfrm>
              <a:off x="8545513" y="4746365"/>
              <a:ext cx="8891588" cy="123825"/>
            </a:xfrm>
            <a:prstGeom prst="rect">
              <a:avLst/>
            </a:prstGeom>
            <a:solidFill>
              <a:srgbClr val="989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40" name="วงรี 36"/>
          <p:cNvSpPr/>
          <p:nvPr/>
        </p:nvSpPr>
        <p:spPr>
          <a:xfrm>
            <a:off x="17342363" y="1524000"/>
            <a:ext cx="747142" cy="747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41" name="วงรี 36"/>
          <p:cNvSpPr/>
          <p:nvPr/>
        </p:nvSpPr>
        <p:spPr>
          <a:xfrm>
            <a:off x="16957177" y="3202020"/>
            <a:ext cx="537586" cy="5375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42" name="วงรี 36"/>
          <p:cNvSpPr/>
          <p:nvPr/>
        </p:nvSpPr>
        <p:spPr>
          <a:xfrm>
            <a:off x="17964020" y="2804541"/>
            <a:ext cx="446217" cy="4462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243" name="Picture 2" descr="G:\ \mix2\4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7" y="4724400"/>
            <a:ext cx="11204176" cy="809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4" name="กลุ่ม 1048"/>
          <p:cNvGrpSpPr/>
          <p:nvPr/>
        </p:nvGrpSpPr>
        <p:grpSpPr>
          <a:xfrm rot="17499871">
            <a:off x="4874479" y="7503983"/>
            <a:ext cx="1702329" cy="1707367"/>
            <a:chOff x="19204795" y="3092902"/>
            <a:chExt cx="1935474" cy="1941202"/>
          </a:xfrm>
        </p:grpSpPr>
        <p:sp>
          <p:nvSpPr>
            <p:cNvPr id="245" name="Freeform 642"/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246" name="กลุ่ม 1050"/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247" name="Freeform 643"/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48" name="Freeform 644"/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49" name="Freeform 645"/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50" name="Freeform 646"/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251" name="กลุ่ม 1048"/>
          <p:cNvGrpSpPr/>
          <p:nvPr/>
        </p:nvGrpSpPr>
        <p:grpSpPr>
          <a:xfrm rot="16694592">
            <a:off x="18306137" y="6901298"/>
            <a:ext cx="1831252" cy="1836671"/>
            <a:chOff x="19204795" y="3092902"/>
            <a:chExt cx="1935474" cy="1941202"/>
          </a:xfrm>
        </p:grpSpPr>
        <p:sp>
          <p:nvSpPr>
            <p:cNvPr id="252" name="Freeform 642"/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253" name="กลุ่ม 1050"/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254" name="Freeform 643"/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55" name="Freeform 644"/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56" name="Freeform 645"/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57" name="Freeform 646"/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sp>
        <p:nvSpPr>
          <p:cNvPr id="258" name="Freeform 257"/>
          <p:cNvSpPr/>
          <p:nvPr/>
        </p:nvSpPr>
        <p:spPr>
          <a:xfrm flipH="1">
            <a:off x="17038636" y="0"/>
            <a:ext cx="6275494" cy="2150079"/>
          </a:xfrm>
          <a:custGeom>
            <a:avLst/>
            <a:gdLst>
              <a:gd name="connsiteX0" fmla="*/ 4020 w 9709385"/>
              <a:gd name="connsiteY0" fmla="*/ 0 h 3810000"/>
              <a:gd name="connsiteX1" fmla="*/ 9708631 w 9709385"/>
              <a:gd name="connsiteY1" fmla="*/ 0 h 3810000"/>
              <a:gd name="connsiteX2" fmla="*/ 9709385 w 9709385"/>
              <a:gd name="connsiteY2" fmla="*/ 14929 h 3810000"/>
              <a:gd name="connsiteX3" fmla="*/ 8204685 w 9709385"/>
              <a:gd name="connsiteY3" fmla="*/ 1519628 h 3810000"/>
              <a:gd name="connsiteX4" fmla="*/ 7901435 w 9709385"/>
              <a:gd name="connsiteY4" fmla="*/ 1489058 h 3810000"/>
              <a:gd name="connsiteX5" fmla="*/ 7840555 w 9709385"/>
              <a:gd name="connsiteY5" fmla="*/ 1473404 h 3810000"/>
              <a:gd name="connsiteX6" fmla="*/ 7812219 w 9709385"/>
              <a:gd name="connsiteY6" fmla="*/ 1536605 h 3810000"/>
              <a:gd name="connsiteX7" fmla="*/ 6516155 w 9709385"/>
              <a:gd name="connsiteY7" fmla="*/ 2429454 h 3810000"/>
              <a:gd name="connsiteX8" fmla="*/ 6398277 w 9709385"/>
              <a:gd name="connsiteY8" fmla="*/ 2435406 h 3810000"/>
              <a:gd name="connsiteX9" fmla="*/ 6370535 w 9709385"/>
              <a:gd name="connsiteY9" fmla="*/ 2492995 h 3810000"/>
              <a:gd name="connsiteX10" fmla="*/ 4157727 w 9709385"/>
              <a:gd name="connsiteY10" fmla="*/ 3810000 h 3810000"/>
              <a:gd name="connsiteX11" fmla="*/ 1692317 w 9709385"/>
              <a:gd name="connsiteY11" fmla="*/ 1800635 h 3810000"/>
              <a:gd name="connsiteX12" fmla="*/ 1690078 w 9709385"/>
              <a:gd name="connsiteY12" fmla="*/ 1785965 h 3810000"/>
              <a:gd name="connsiteX13" fmla="*/ 1532674 w 9709385"/>
              <a:gd name="connsiteY13" fmla="*/ 1778017 h 3810000"/>
              <a:gd name="connsiteX14" fmla="*/ 0 w 9709385"/>
              <a:gd name="connsiteY14" fmla="*/ 79604 h 3810000"/>
              <a:gd name="connsiteX15" fmla="*/ 4020 w 9709385"/>
              <a:gd name="connsiteY15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09385" h="3810000">
                <a:moveTo>
                  <a:pt x="4020" y="0"/>
                </a:moveTo>
                <a:lnTo>
                  <a:pt x="9708631" y="0"/>
                </a:lnTo>
                <a:lnTo>
                  <a:pt x="9709385" y="14929"/>
                </a:lnTo>
                <a:cubicBezTo>
                  <a:pt x="9709385" y="845951"/>
                  <a:pt x="9035707" y="1519628"/>
                  <a:pt x="8204685" y="1519628"/>
                </a:cubicBezTo>
                <a:cubicBezTo>
                  <a:pt x="8100807" y="1519628"/>
                  <a:pt x="7999387" y="1509102"/>
                  <a:pt x="7901435" y="1489058"/>
                </a:cubicBezTo>
                <a:lnTo>
                  <a:pt x="7840555" y="1473404"/>
                </a:lnTo>
                <a:lnTo>
                  <a:pt x="7812219" y="1536605"/>
                </a:lnTo>
                <a:cubicBezTo>
                  <a:pt x="7566311" y="2023983"/>
                  <a:pt x="7084117" y="2371774"/>
                  <a:pt x="6516155" y="2429454"/>
                </a:cubicBezTo>
                <a:lnTo>
                  <a:pt x="6398277" y="2435406"/>
                </a:lnTo>
                <a:lnTo>
                  <a:pt x="6370535" y="2492995"/>
                </a:lnTo>
                <a:cubicBezTo>
                  <a:pt x="5944385" y="3277463"/>
                  <a:pt x="5113247" y="3810000"/>
                  <a:pt x="4157727" y="3810000"/>
                </a:cubicBezTo>
                <a:cubicBezTo>
                  <a:pt x="2941613" y="3810000"/>
                  <a:pt x="1926975" y="2947377"/>
                  <a:pt x="1692317" y="1800635"/>
                </a:cubicBezTo>
                <a:lnTo>
                  <a:pt x="1690078" y="1785965"/>
                </a:lnTo>
                <a:lnTo>
                  <a:pt x="1532674" y="1778017"/>
                </a:lnTo>
                <a:cubicBezTo>
                  <a:pt x="671794" y="1690590"/>
                  <a:pt x="0" y="963550"/>
                  <a:pt x="0" y="79604"/>
                </a:cubicBezTo>
                <a:lnTo>
                  <a:pt x="402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h-TH" dirty="0"/>
          </a:p>
        </p:txBody>
      </p:sp>
      <p:sp>
        <p:nvSpPr>
          <p:cNvPr id="259" name="Freeform 258"/>
          <p:cNvSpPr/>
          <p:nvPr/>
        </p:nvSpPr>
        <p:spPr>
          <a:xfrm rot="10552906">
            <a:off x="486552" y="2982438"/>
            <a:ext cx="3329433" cy="1777158"/>
          </a:xfrm>
          <a:custGeom>
            <a:avLst/>
            <a:gdLst>
              <a:gd name="connsiteX0" fmla="*/ 2400302 w 11156013"/>
              <a:gd name="connsiteY0" fmla="*/ 0 h 5954766"/>
              <a:gd name="connsiteX1" fmla="*/ 4097572 w 11156013"/>
              <a:gd name="connsiteY1" fmla="*/ 703032 h 5954766"/>
              <a:gd name="connsiteX2" fmla="*/ 4123125 w 11156013"/>
              <a:gd name="connsiteY2" fmla="*/ 731147 h 5954766"/>
              <a:gd name="connsiteX3" fmla="*/ 4319372 w 11156013"/>
              <a:gd name="connsiteY3" fmla="*/ 636610 h 5954766"/>
              <a:gd name="connsiteX4" fmla="*/ 5396738 w 11156013"/>
              <a:gd name="connsiteY4" fmla="*/ 419100 h 5954766"/>
              <a:gd name="connsiteX5" fmla="*/ 7532534 w 11156013"/>
              <a:gd name="connsiteY5" fmla="*/ 1426334 h 5954766"/>
              <a:gd name="connsiteX6" fmla="*/ 7607238 w 11156013"/>
              <a:gd name="connsiteY6" fmla="*/ 1526235 h 5954766"/>
              <a:gd name="connsiteX7" fmla="*/ 7694615 w 11156013"/>
              <a:gd name="connsiteY7" fmla="*/ 1460896 h 5954766"/>
              <a:gd name="connsiteX8" fmla="*/ 8610605 w 11156013"/>
              <a:gd name="connsiteY8" fmla="*/ 1181100 h 5954766"/>
              <a:gd name="connsiteX9" fmla="*/ 9391517 w 11156013"/>
              <a:gd name="connsiteY9" fmla="*/ 1378834 h 5954766"/>
              <a:gd name="connsiteX10" fmla="*/ 9481362 w 11156013"/>
              <a:gd name="connsiteY10" fmla="*/ 1433416 h 5954766"/>
              <a:gd name="connsiteX11" fmla="*/ 9496719 w 11156013"/>
              <a:gd name="connsiteY11" fmla="*/ 1405124 h 5954766"/>
              <a:gd name="connsiteX12" fmla="*/ 10248906 w 11156013"/>
              <a:gd name="connsiteY12" fmla="*/ 1005189 h 5954766"/>
              <a:gd name="connsiteX13" fmla="*/ 11156013 w 11156013"/>
              <a:gd name="connsiteY13" fmla="*/ 1912295 h 5954766"/>
              <a:gd name="connsiteX14" fmla="*/ 10341652 w 11156013"/>
              <a:gd name="connsiteY14" fmla="*/ 2814718 h 5954766"/>
              <a:gd name="connsiteX15" fmla="*/ 10248907 w 11156013"/>
              <a:gd name="connsiteY15" fmla="*/ 2819401 h 5954766"/>
              <a:gd name="connsiteX16" fmla="*/ 10240449 w 11156013"/>
              <a:gd name="connsiteY16" fmla="*/ 2986907 h 5954766"/>
              <a:gd name="connsiteX17" fmla="*/ 8610605 w 11156013"/>
              <a:gd name="connsiteY17" fmla="*/ 4457700 h 5954766"/>
              <a:gd name="connsiteX18" fmla="*/ 7972904 w 11156013"/>
              <a:gd name="connsiteY18" fmla="*/ 4328954 h 5954766"/>
              <a:gd name="connsiteX19" fmla="*/ 7926650 w 11156013"/>
              <a:gd name="connsiteY19" fmla="*/ 4306673 h 5954766"/>
              <a:gd name="connsiteX20" fmla="*/ 7830510 w 11156013"/>
              <a:gd name="connsiteY20" fmla="*/ 4506247 h 5954766"/>
              <a:gd name="connsiteX21" fmla="*/ 5396738 w 11156013"/>
              <a:gd name="connsiteY21" fmla="*/ 5954766 h 5954766"/>
              <a:gd name="connsiteX22" fmla="*/ 3101606 w 11156013"/>
              <a:gd name="connsiteY22" fmla="*/ 4734455 h 5954766"/>
              <a:gd name="connsiteX23" fmla="*/ 3081345 w 11156013"/>
              <a:gd name="connsiteY23" fmla="*/ 4701104 h 5954766"/>
              <a:gd name="connsiteX24" fmla="*/ 2884046 w 11156013"/>
              <a:gd name="connsiteY24" fmla="*/ 4751835 h 5954766"/>
              <a:gd name="connsiteX25" fmla="*/ 2400302 w 11156013"/>
              <a:gd name="connsiteY25" fmla="*/ 4800600 h 5954766"/>
              <a:gd name="connsiteX26" fmla="*/ 0 w 11156013"/>
              <a:gd name="connsiteY26" fmla="*/ 2400300 h 5954766"/>
              <a:gd name="connsiteX27" fmla="*/ 2400302 w 11156013"/>
              <a:gd name="connsiteY27" fmla="*/ 0 h 595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156013" h="5954766">
                <a:moveTo>
                  <a:pt x="2400302" y="0"/>
                </a:moveTo>
                <a:cubicBezTo>
                  <a:pt x="3063127" y="0"/>
                  <a:pt x="3663202" y="268663"/>
                  <a:pt x="4097572" y="703032"/>
                </a:cubicBezTo>
                <a:lnTo>
                  <a:pt x="4123125" y="731147"/>
                </a:lnTo>
                <a:lnTo>
                  <a:pt x="4319372" y="636610"/>
                </a:lnTo>
                <a:cubicBezTo>
                  <a:pt x="4650511" y="496550"/>
                  <a:pt x="5014580" y="419100"/>
                  <a:pt x="5396738" y="419100"/>
                </a:cubicBezTo>
                <a:cubicBezTo>
                  <a:pt x="6256594" y="419100"/>
                  <a:pt x="7024872" y="811191"/>
                  <a:pt x="7532534" y="1426334"/>
                </a:cubicBezTo>
                <a:lnTo>
                  <a:pt x="7607238" y="1526235"/>
                </a:lnTo>
                <a:lnTo>
                  <a:pt x="7694615" y="1460896"/>
                </a:lnTo>
                <a:cubicBezTo>
                  <a:pt x="7956090" y="1284247"/>
                  <a:pt x="8271302" y="1181100"/>
                  <a:pt x="8610605" y="1181100"/>
                </a:cubicBezTo>
                <a:cubicBezTo>
                  <a:pt x="8893358" y="1181100"/>
                  <a:pt x="9159381" y="1252730"/>
                  <a:pt x="9391517" y="1378834"/>
                </a:cubicBezTo>
                <a:lnTo>
                  <a:pt x="9481362" y="1433416"/>
                </a:lnTo>
                <a:lnTo>
                  <a:pt x="9496719" y="1405124"/>
                </a:lnTo>
                <a:cubicBezTo>
                  <a:pt x="9659733" y="1163832"/>
                  <a:pt x="9935793" y="1005189"/>
                  <a:pt x="10248906" y="1005189"/>
                </a:cubicBezTo>
                <a:cubicBezTo>
                  <a:pt x="10749887" y="1005189"/>
                  <a:pt x="11156013" y="1411314"/>
                  <a:pt x="11156013" y="1912295"/>
                </a:cubicBezTo>
                <a:cubicBezTo>
                  <a:pt x="11156013" y="2381965"/>
                  <a:pt x="10799066" y="2768265"/>
                  <a:pt x="10341652" y="2814718"/>
                </a:cubicBezTo>
                <a:lnTo>
                  <a:pt x="10248907" y="2819401"/>
                </a:lnTo>
                <a:lnTo>
                  <a:pt x="10240449" y="2986907"/>
                </a:lnTo>
                <a:cubicBezTo>
                  <a:pt x="10156551" y="3813030"/>
                  <a:pt x="9458863" y="4457700"/>
                  <a:pt x="8610605" y="4457700"/>
                </a:cubicBezTo>
                <a:cubicBezTo>
                  <a:pt x="8384403" y="4457700"/>
                  <a:pt x="8168908" y="4411857"/>
                  <a:pt x="7972904" y="4328954"/>
                </a:cubicBezTo>
                <a:lnTo>
                  <a:pt x="7926650" y="4306673"/>
                </a:lnTo>
                <a:lnTo>
                  <a:pt x="7830510" y="4506247"/>
                </a:lnTo>
                <a:cubicBezTo>
                  <a:pt x="7361807" y="5369050"/>
                  <a:pt x="6447673" y="5954766"/>
                  <a:pt x="5396738" y="5954766"/>
                </a:cubicBezTo>
                <a:cubicBezTo>
                  <a:pt x="4441342" y="5954766"/>
                  <a:pt x="3599006" y="5470703"/>
                  <a:pt x="3101606" y="4734455"/>
                </a:cubicBezTo>
                <a:lnTo>
                  <a:pt x="3081345" y="4701104"/>
                </a:lnTo>
                <a:lnTo>
                  <a:pt x="2884046" y="4751835"/>
                </a:lnTo>
                <a:cubicBezTo>
                  <a:pt x="2727793" y="4783809"/>
                  <a:pt x="2566008" y="4800600"/>
                  <a:pt x="2400302" y="4800600"/>
                </a:cubicBezTo>
                <a:cubicBezTo>
                  <a:pt x="1074652" y="4800600"/>
                  <a:pt x="0" y="3725949"/>
                  <a:pt x="0" y="2400300"/>
                </a:cubicBezTo>
                <a:cubicBezTo>
                  <a:pt x="0" y="1074651"/>
                  <a:pt x="1074652" y="0"/>
                  <a:pt x="240030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h-TH" dirty="0"/>
          </a:p>
        </p:txBody>
      </p:sp>
      <p:sp>
        <p:nvSpPr>
          <p:cNvPr id="260" name="Freeform 259"/>
          <p:cNvSpPr/>
          <p:nvPr/>
        </p:nvSpPr>
        <p:spPr>
          <a:xfrm>
            <a:off x="1056497" y="0"/>
            <a:ext cx="6761940" cy="2393953"/>
          </a:xfrm>
          <a:custGeom>
            <a:avLst/>
            <a:gdLst>
              <a:gd name="connsiteX0" fmla="*/ 31856 w 10160656"/>
              <a:gd name="connsiteY0" fmla="*/ 0 h 3597212"/>
              <a:gd name="connsiteX1" fmla="*/ 10160656 w 10160656"/>
              <a:gd name="connsiteY1" fmla="*/ 0 h 3597212"/>
              <a:gd name="connsiteX2" fmla="*/ 10150623 w 10160656"/>
              <a:gd name="connsiteY2" fmla="*/ 70163 h 3597212"/>
              <a:gd name="connsiteX3" fmla="*/ 9423363 w 10160656"/>
              <a:gd name="connsiteY3" fmla="*/ 735985 h 3597212"/>
              <a:gd name="connsiteX4" fmla="*/ 9338854 w 10160656"/>
              <a:gd name="connsiteY4" fmla="*/ 740252 h 3597212"/>
              <a:gd name="connsiteX5" fmla="*/ 9331147 w 10160656"/>
              <a:gd name="connsiteY5" fmla="*/ 892884 h 3597212"/>
              <a:gd name="connsiteX6" fmla="*/ 7846025 w 10160656"/>
              <a:gd name="connsiteY6" fmla="*/ 2233078 h 3597212"/>
              <a:gd name="connsiteX7" fmla="*/ 7264949 w 10160656"/>
              <a:gd name="connsiteY7" fmla="*/ 2115764 h 3597212"/>
              <a:gd name="connsiteX8" fmla="*/ 7222802 w 10160656"/>
              <a:gd name="connsiteY8" fmla="*/ 2095462 h 3597212"/>
              <a:gd name="connsiteX9" fmla="*/ 7135199 w 10160656"/>
              <a:gd name="connsiteY9" fmla="*/ 2277315 h 3597212"/>
              <a:gd name="connsiteX10" fmla="*/ 4917534 w 10160656"/>
              <a:gd name="connsiteY10" fmla="*/ 3597212 h 3597212"/>
              <a:gd name="connsiteX11" fmla="*/ 2826199 w 10160656"/>
              <a:gd name="connsiteY11" fmla="*/ 2485259 h 3597212"/>
              <a:gd name="connsiteX12" fmla="*/ 2807737 w 10160656"/>
              <a:gd name="connsiteY12" fmla="*/ 2454869 h 3597212"/>
              <a:gd name="connsiteX13" fmla="*/ 2627957 w 10160656"/>
              <a:gd name="connsiteY13" fmla="*/ 2501096 h 3597212"/>
              <a:gd name="connsiteX14" fmla="*/ 2187167 w 10160656"/>
              <a:gd name="connsiteY14" fmla="*/ 2545531 h 3597212"/>
              <a:gd name="connsiteX15" fmla="*/ 0 w 10160656"/>
              <a:gd name="connsiteY15" fmla="*/ 358365 h 3597212"/>
              <a:gd name="connsiteX16" fmla="*/ 11292 w 10160656"/>
              <a:gd name="connsiteY16" fmla="*/ 134740 h 3597212"/>
              <a:gd name="connsiteX17" fmla="*/ 31856 w 10160656"/>
              <a:gd name="connsiteY17" fmla="*/ 0 h 359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160656" h="3597212">
                <a:moveTo>
                  <a:pt x="31856" y="0"/>
                </a:moveTo>
                <a:lnTo>
                  <a:pt x="10160656" y="0"/>
                </a:lnTo>
                <a:lnTo>
                  <a:pt x="10150623" y="70163"/>
                </a:lnTo>
                <a:cubicBezTo>
                  <a:pt x="10082670" y="424819"/>
                  <a:pt x="9788061" y="698948"/>
                  <a:pt x="9423363" y="735985"/>
                </a:cubicBezTo>
                <a:lnTo>
                  <a:pt x="9338854" y="740252"/>
                </a:lnTo>
                <a:lnTo>
                  <a:pt x="9331147" y="892884"/>
                </a:lnTo>
                <a:cubicBezTo>
                  <a:pt x="9254698" y="1645652"/>
                  <a:pt x="8618962" y="2233078"/>
                  <a:pt x="7846025" y="2233078"/>
                </a:cubicBezTo>
                <a:cubicBezTo>
                  <a:pt x="7639909" y="2233078"/>
                  <a:pt x="7443549" y="2191306"/>
                  <a:pt x="7264949" y="2115764"/>
                </a:cubicBezTo>
                <a:lnTo>
                  <a:pt x="7222802" y="2095462"/>
                </a:lnTo>
                <a:lnTo>
                  <a:pt x="7135199" y="2277315"/>
                </a:lnTo>
                <a:cubicBezTo>
                  <a:pt x="6708114" y="3063505"/>
                  <a:pt x="5875151" y="3597212"/>
                  <a:pt x="4917534" y="3597212"/>
                </a:cubicBezTo>
                <a:cubicBezTo>
                  <a:pt x="4046972" y="3597212"/>
                  <a:pt x="3279432" y="3156132"/>
                  <a:pt x="2826199" y="2485259"/>
                </a:cubicBezTo>
                <a:lnTo>
                  <a:pt x="2807737" y="2454869"/>
                </a:lnTo>
                <a:lnTo>
                  <a:pt x="2627957" y="2501096"/>
                </a:lnTo>
                <a:cubicBezTo>
                  <a:pt x="2485578" y="2530230"/>
                  <a:pt x="2338159" y="2545531"/>
                  <a:pt x="2187167" y="2545531"/>
                </a:cubicBezTo>
                <a:cubicBezTo>
                  <a:pt x="979228" y="2545531"/>
                  <a:pt x="0" y="1566303"/>
                  <a:pt x="0" y="358365"/>
                </a:cubicBezTo>
                <a:cubicBezTo>
                  <a:pt x="0" y="282869"/>
                  <a:pt x="3825" y="208266"/>
                  <a:pt x="11292" y="134740"/>
                </a:cubicBezTo>
                <a:lnTo>
                  <a:pt x="3185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/>
          <p:nvPr/>
        </p:nvSpPr>
        <p:spPr>
          <a:xfrm rot="10800000">
            <a:off x="20682223" y="7109830"/>
            <a:ext cx="3215533" cy="1777158"/>
          </a:xfrm>
          <a:custGeom>
            <a:avLst/>
            <a:gdLst>
              <a:gd name="connsiteX0" fmla="*/ 2400302 w 11156013"/>
              <a:gd name="connsiteY0" fmla="*/ 0 h 5954766"/>
              <a:gd name="connsiteX1" fmla="*/ 4097572 w 11156013"/>
              <a:gd name="connsiteY1" fmla="*/ 703032 h 5954766"/>
              <a:gd name="connsiteX2" fmla="*/ 4123125 w 11156013"/>
              <a:gd name="connsiteY2" fmla="*/ 731147 h 5954766"/>
              <a:gd name="connsiteX3" fmla="*/ 4319372 w 11156013"/>
              <a:gd name="connsiteY3" fmla="*/ 636610 h 5954766"/>
              <a:gd name="connsiteX4" fmla="*/ 5396738 w 11156013"/>
              <a:gd name="connsiteY4" fmla="*/ 419100 h 5954766"/>
              <a:gd name="connsiteX5" fmla="*/ 7532534 w 11156013"/>
              <a:gd name="connsiteY5" fmla="*/ 1426334 h 5954766"/>
              <a:gd name="connsiteX6" fmla="*/ 7607238 w 11156013"/>
              <a:gd name="connsiteY6" fmla="*/ 1526235 h 5954766"/>
              <a:gd name="connsiteX7" fmla="*/ 7694615 w 11156013"/>
              <a:gd name="connsiteY7" fmla="*/ 1460896 h 5954766"/>
              <a:gd name="connsiteX8" fmla="*/ 8610605 w 11156013"/>
              <a:gd name="connsiteY8" fmla="*/ 1181100 h 5954766"/>
              <a:gd name="connsiteX9" fmla="*/ 9391517 w 11156013"/>
              <a:gd name="connsiteY9" fmla="*/ 1378834 h 5954766"/>
              <a:gd name="connsiteX10" fmla="*/ 9481362 w 11156013"/>
              <a:gd name="connsiteY10" fmla="*/ 1433416 h 5954766"/>
              <a:gd name="connsiteX11" fmla="*/ 9496719 w 11156013"/>
              <a:gd name="connsiteY11" fmla="*/ 1405124 h 5954766"/>
              <a:gd name="connsiteX12" fmla="*/ 10248906 w 11156013"/>
              <a:gd name="connsiteY12" fmla="*/ 1005189 h 5954766"/>
              <a:gd name="connsiteX13" fmla="*/ 11156013 w 11156013"/>
              <a:gd name="connsiteY13" fmla="*/ 1912295 h 5954766"/>
              <a:gd name="connsiteX14" fmla="*/ 10341652 w 11156013"/>
              <a:gd name="connsiteY14" fmla="*/ 2814718 h 5954766"/>
              <a:gd name="connsiteX15" fmla="*/ 10248907 w 11156013"/>
              <a:gd name="connsiteY15" fmla="*/ 2819401 h 5954766"/>
              <a:gd name="connsiteX16" fmla="*/ 10240449 w 11156013"/>
              <a:gd name="connsiteY16" fmla="*/ 2986907 h 5954766"/>
              <a:gd name="connsiteX17" fmla="*/ 8610605 w 11156013"/>
              <a:gd name="connsiteY17" fmla="*/ 4457700 h 5954766"/>
              <a:gd name="connsiteX18" fmla="*/ 7972904 w 11156013"/>
              <a:gd name="connsiteY18" fmla="*/ 4328954 h 5954766"/>
              <a:gd name="connsiteX19" fmla="*/ 7926650 w 11156013"/>
              <a:gd name="connsiteY19" fmla="*/ 4306673 h 5954766"/>
              <a:gd name="connsiteX20" fmla="*/ 7830510 w 11156013"/>
              <a:gd name="connsiteY20" fmla="*/ 4506247 h 5954766"/>
              <a:gd name="connsiteX21" fmla="*/ 5396738 w 11156013"/>
              <a:gd name="connsiteY21" fmla="*/ 5954766 h 5954766"/>
              <a:gd name="connsiteX22" fmla="*/ 3101606 w 11156013"/>
              <a:gd name="connsiteY22" fmla="*/ 4734455 h 5954766"/>
              <a:gd name="connsiteX23" fmla="*/ 3081345 w 11156013"/>
              <a:gd name="connsiteY23" fmla="*/ 4701104 h 5954766"/>
              <a:gd name="connsiteX24" fmla="*/ 2884046 w 11156013"/>
              <a:gd name="connsiteY24" fmla="*/ 4751835 h 5954766"/>
              <a:gd name="connsiteX25" fmla="*/ 2400302 w 11156013"/>
              <a:gd name="connsiteY25" fmla="*/ 4800600 h 5954766"/>
              <a:gd name="connsiteX26" fmla="*/ 0 w 11156013"/>
              <a:gd name="connsiteY26" fmla="*/ 2400300 h 5954766"/>
              <a:gd name="connsiteX27" fmla="*/ 2400302 w 11156013"/>
              <a:gd name="connsiteY27" fmla="*/ 0 h 595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156013" h="5954766">
                <a:moveTo>
                  <a:pt x="2400302" y="0"/>
                </a:moveTo>
                <a:cubicBezTo>
                  <a:pt x="3063127" y="0"/>
                  <a:pt x="3663202" y="268663"/>
                  <a:pt x="4097572" y="703032"/>
                </a:cubicBezTo>
                <a:lnTo>
                  <a:pt x="4123125" y="731147"/>
                </a:lnTo>
                <a:lnTo>
                  <a:pt x="4319372" y="636610"/>
                </a:lnTo>
                <a:cubicBezTo>
                  <a:pt x="4650511" y="496550"/>
                  <a:pt x="5014580" y="419100"/>
                  <a:pt x="5396738" y="419100"/>
                </a:cubicBezTo>
                <a:cubicBezTo>
                  <a:pt x="6256594" y="419100"/>
                  <a:pt x="7024872" y="811191"/>
                  <a:pt x="7532534" y="1426334"/>
                </a:cubicBezTo>
                <a:lnTo>
                  <a:pt x="7607238" y="1526235"/>
                </a:lnTo>
                <a:lnTo>
                  <a:pt x="7694615" y="1460896"/>
                </a:lnTo>
                <a:cubicBezTo>
                  <a:pt x="7956090" y="1284247"/>
                  <a:pt x="8271302" y="1181100"/>
                  <a:pt x="8610605" y="1181100"/>
                </a:cubicBezTo>
                <a:cubicBezTo>
                  <a:pt x="8893358" y="1181100"/>
                  <a:pt x="9159381" y="1252730"/>
                  <a:pt x="9391517" y="1378834"/>
                </a:cubicBezTo>
                <a:lnTo>
                  <a:pt x="9481362" y="1433416"/>
                </a:lnTo>
                <a:lnTo>
                  <a:pt x="9496719" y="1405124"/>
                </a:lnTo>
                <a:cubicBezTo>
                  <a:pt x="9659733" y="1163832"/>
                  <a:pt x="9935793" y="1005189"/>
                  <a:pt x="10248906" y="1005189"/>
                </a:cubicBezTo>
                <a:cubicBezTo>
                  <a:pt x="10749887" y="1005189"/>
                  <a:pt x="11156013" y="1411314"/>
                  <a:pt x="11156013" y="1912295"/>
                </a:cubicBezTo>
                <a:cubicBezTo>
                  <a:pt x="11156013" y="2381965"/>
                  <a:pt x="10799066" y="2768265"/>
                  <a:pt x="10341652" y="2814718"/>
                </a:cubicBezTo>
                <a:lnTo>
                  <a:pt x="10248907" y="2819401"/>
                </a:lnTo>
                <a:lnTo>
                  <a:pt x="10240449" y="2986907"/>
                </a:lnTo>
                <a:cubicBezTo>
                  <a:pt x="10156551" y="3813030"/>
                  <a:pt x="9458863" y="4457700"/>
                  <a:pt x="8610605" y="4457700"/>
                </a:cubicBezTo>
                <a:cubicBezTo>
                  <a:pt x="8384403" y="4457700"/>
                  <a:pt x="8168908" y="4411857"/>
                  <a:pt x="7972904" y="4328954"/>
                </a:cubicBezTo>
                <a:lnTo>
                  <a:pt x="7926650" y="4306673"/>
                </a:lnTo>
                <a:lnTo>
                  <a:pt x="7830510" y="4506247"/>
                </a:lnTo>
                <a:cubicBezTo>
                  <a:pt x="7361807" y="5369050"/>
                  <a:pt x="6447673" y="5954766"/>
                  <a:pt x="5396738" y="5954766"/>
                </a:cubicBezTo>
                <a:cubicBezTo>
                  <a:pt x="4441342" y="5954766"/>
                  <a:pt x="3599006" y="5470703"/>
                  <a:pt x="3101606" y="4734455"/>
                </a:cubicBezTo>
                <a:lnTo>
                  <a:pt x="3081345" y="4701104"/>
                </a:lnTo>
                <a:lnTo>
                  <a:pt x="2884046" y="4751835"/>
                </a:lnTo>
                <a:cubicBezTo>
                  <a:pt x="2727793" y="4783809"/>
                  <a:pt x="2566008" y="4800600"/>
                  <a:pt x="2400302" y="4800600"/>
                </a:cubicBezTo>
                <a:cubicBezTo>
                  <a:pt x="1074652" y="4800600"/>
                  <a:pt x="0" y="3725949"/>
                  <a:pt x="0" y="2400300"/>
                </a:cubicBezTo>
                <a:cubicBezTo>
                  <a:pt x="0" y="1074651"/>
                  <a:pt x="1074652" y="0"/>
                  <a:pt x="240030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h-TH" dirty="0"/>
          </a:p>
        </p:txBody>
      </p:sp>
      <p:sp>
        <p:nvSpPr>
          <p:cNvPr id="262" name="TextBox 261"/>
          <p:cNvSpPr txBox="1"/>
          <p:nvPr/>
        </p:nvSpPr>
        <p:spPr>
          <a:xfrm>
            <a:off x="7438078" y="914400"/>
            <a:ext cx="9219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accent6"/>
                </a:solidFill>
                <a:latin typeface="Lato Black" charset="0"/>
                <a:ea typeface="Lato Black" charset="0"/>
                <a:cs typeface="Lato Black" charset="0"/>
              </a:rPr>
              <a:t>GET INDIAN CRAFTS</a:t>
            </a:r>
          </a:p>
        </p:txBody>
      </p:sp>
      <p:grpSp>
        <p:nvGrpSpPr>
          <p:cNvPr id="264" name="กลุ่ม 1"/>
          <p:cNvGrpSpPr/>
          <p:nvPr/>
        </p:nvGrpSpPr>
        <p:grpSpPr>
          <a:xfrm>
            <a:off x="9418637" y="3612416"/>
            <a:ext cx="5181601" cy="343068"/>
            <a:chOff x="731836" y="7607630"/>
            <a:chExt cx="3657601" cy="240970"/>
          </a:xfrm>
        </p:grpSpPr>
        <p:sp>
          <p:nvSpPr>
            <p:cNvPr id="265" name="Rectangle 11"/>
            <p:cNvSpPr/>
            <p:nvPr/>
          </p:nvSpPr>
          <p:spPr>
            <a:xfrm flipV="1">
              <a:off x="731836" y="7607630"/>
              <a:ext cx="544232" cy="2409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ectangle 12"/>
            <p:cNvSpPr/>
            <p:nvPr/>
          </p:nvSpPr>
          <p:spPr>
            <a:xfrm flipV="1">
              <a:off x="1351817" y="7607630"/>
              <a:ext cx="544232" cy="2409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ectangle 13"/>
            <p:cNvSpPr/>
            <p:nvPr/>
          </p:nvSpPr>
          <p:spPr>
            <a:xfrm flipV="1">
              <a:off x="1991111" y="7607630"/>
              <a:ext cx="544232" cy="2409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ectangle 14"/>
            <p:cNvSpPr/>
            <p:nvPr/>
          </p:nvSpPr>
          <p:spPr>
            <a:xfrm flipV="1">
              <a:off x="2611224" y="7607630"/>
              <a:ext cx="544232" cy="2409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 15"/>
            <p:cNvSpPr/>
            <p:nvPr/>
          </p:nvSpPr>
          <p:spPr>
            <a:xfrm flipV="1">
              <a:off x="3231205" y="7607630"/>
              <a:ext cx="544232" cy="2409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16"/>
            <p:cNvSpPr/>
            <p:nvPr/>
          </p:nvSpPr>
          <p:spPr>
            <a:xfrm flipV="1">
              <a:off x="3845205" y="7607630"/>
              <a:ext cx="544232" cy="2409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1" name="วงรี 36"/>
          <p:cNvSpPr/>
          <p:nvPr/>
        </p:nvSpPr>
        <p:spPr>
          <a:xfrm>
            <a:off x="17647163" y="3735420"/>
            <a:ext cx="442342" cy="4423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72" name="วงรี 36"/>
          <p:cNvSpPr/>
          <p:nvPr/>
        </p:nvSpPr>
        <p:spPr>
          <a:xfrm>
            <a:off x="5904387" y="2802955"/>
            <a:ext cx="897922" cy="8979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73" name="วงรี 36"/>
          <p:cNvSpPr/>
          <p:nvPr/>
        </p:nvSpPr>
        <p:spPr>
          <a:xfrm>
            <a:off x="6594411" y="2059337"/>
            <a:ext cx="537586" cy="5375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74" name="วงรี 36"/>
          <p:cNvSpPr/>
          <p:nvPr/>
        </p:nvSpPr>
        <p:spPr>
          <a:xfrm>
            <a:off x="6315287" y="4038600"/>
            <a:ext cx="446217" cy="4462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75" name="วงรี 36"/>
          <p:cNvSpPr/>
          <p:nvPr/>
        </p:nvSpPr>
        <p:spPr>
          <a:xfrm>
            <a:off x="10029522" y="4750934"/>
            <a:ext cx="463562" cy="4635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276" name="กลุ่ม 1048"/>
          <p:cNvGrpSpPr/>
          <p:nvPr/>
        </p:nvGrpSpPr>
        <p:grpSpPr>
          <a:xfrm rot="21161784">
            <a:off x="15451971" y="3702034"/>
            <a:ext cx="1569193" cy="1573837"/>
            <a:chOff x="19204795" y="3092902"/>
            <a:chExt cx="1935474" cy="1941202"/>
          </a:xfrm>
        </p:grpSpPr>
        <p:sp>
          <p:nvSpPr>
            <p:cNvPr id="277" name="Freeform 642"/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278" name="กลุ่ม 1050"/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279" name="Freeform 643"/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80" name="Freeform 644"/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81" name="Freeform 645"/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82" name="Freeform 646"/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283" name="กลุ่ม 1048"/>
          <p:cNvGrpSpPr/>
          <p:nvPr/>
        </p:nvGrpSpPr>
        <p:grpSpPr>
          <a:xfrm rot="15852122">
            <a:off x="8220297" y="4116306"/>
            <a:ext cx="977277" cy="1078187"/>
            <a:chOff x="19204795" y="3092902"/>
            <a:chExt cx="1935474" cy="1941202"/>
          </a:xfrm>
        </p:grpSpPr>
        <p:sp>
          <p:nvSpPr>
            <p:cNvPr id="284" name="Freeform 642"/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285" name="กลุ่ม 1050"/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286" name="Freeform 643"/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87" name="Freeform 644"/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88" name="Freeform 645"/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89" name="Freeform 646"/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290" name="กลุ่ม 1041"/>
          <p:cNvGrpSpPr/>
          <p:nvPr/>
        </p:nvGrpSpPr>
        <p:grpSpPr>
          <a:xfrm rot="20552088">
            <a:off x="19411825" y="9309844"/>
            <a:ext cx="3707468" cy="3718441"/>
            <a:chOff x="19204795" y="3092902"/>
            <a:chExt cx="1935474" cy="1941202"/>
          </a:xfrm>
        </p:grpSpPr>
        <p:sp>
          <p:nvSpPr>
            <p:cNvPr id="291" name="Freeform 642"/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292" name="กลุ่ม 1043"/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293" name="Freeform 643"/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94" name="Freeform 644"/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95" name="Freeform 645"/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96" name="Freeform 646"/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297" name="กลุ่ม 1041"/>
          <p:cNvGrpSpPr/>
          <p:nvPr/>
        </p:nvGrpSpPr>
        <p:grpSpPr>
          <a:xfrm rot="16606896">
            <a:off x="1791503" y="9199202"/>
            <a:ext cx="3827513" cy="3838841"/>
            <a:chOff x="19204795" y="3092902"/>
            <a:chExt cx="1935474" cy="1941202"/>
          </a:xfrm>
        </p:grpSpPr>
        <p:sp>
          <p:nvSpPr>
            <p:cNvPr id="298" name="Freeform 642"/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299" name="กลุ่ม 1043"/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300" name="Freeform 643"/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301" name="Freeform 644"/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302" name="Freeform 645"/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303" name="Freeform 646"/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sp>
        <p:nvSpPr>
          <p:cNvPr id="304" name="วงรี 36"/>
          <p:cNvSpPr/>
          <p:nvPr/>
        </p:nvSpPr>
        <p:spPr>
          <a:xfrm>
            <a:off x="5445730" y="3746809"/>
            <a:ext cx="404908" cy="40490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305" name="กลุ่ม 142"/>
          <p:cNvGrpSpPr/>
          <p:nvPr/>
        </p:nvGrpSpPr>
        <p:grpSpPr>
          <a:xfrm flipH="1">
            <a:off x="-37632" y="5105400"/>
            <a:ext cx="4781253" cy="3774545"/>
            <a:chOff x="4247509" y="3851478"/>
            <a:chExt cx="7172579" cy="5501549"/>
          </a:xfrm>
        </p:grpSpPr>
        <p:sp>
          <p:nvSpPr>
            <p:cNvPr id="306" name="Freeform 434"/>
            <p:cNvSpPr>
              <a:spLocks/>
            </p:cNvSpPr>
            <p:nvPr/>
          </p:nvSpPr>
          <p:spPr bwMode="auto">
            <a:xfrm>
              <a:off x="5809280" y="5554645"/>
              <a:ext cx="3971913" cy="3139612"/>
            </a:xfrm>
            <a:custGeom>
              <a:avLst/>
              <a:gdLst>
                <a:gd name="T0" fmla="*/ 202 w 206"/>
                <a:gd name="T1" fmla="*/ 150 h 162"/>
                <a:gd name="T2" fmla="*/ 202 w 206"/>
                <a:gd name="T3" fmla="*/ 150 h 162"/>
                <a:gd name="T4" fmla="*/ 202 w 206"/>
                <a:gd name="T5" fmla="*/ 57 h 162"/>
                <a:gd name="T6" fmla="*/ 166 w 206"/>
                <a:gd name="T7" fmla="*/ 57 h 162"/>
                <a:gd name="T8" fmla="*/ 162 w 206"/>
                <a:gd name="T9" fmla="*/ 47 h 162"/>
                <a:gd name="T10" fmla="*/ 117 w 206"/>
                <a:gd name="T11" fmla="*/ 2 h 162"/>
                <a:gd name="T12" fmla="*/ 110 w 206"/>
                <a:gd name="T13" fmla="*/ 0 h 162"/>
                <a:gd name="T14" fmla="*/ 29 w 206"/>
                <a:gd name="T15" fmla="*/ 33 h 162"/>
                <a:gd name="T16" fmla="*/ 19 w 206"/>
                <a:gd name="T17" fmla="*/ 162 h 162"/>
                <a:gd name="T18" fmla="*/ 143 w 206"/>
                <a:gd name="T19" fmla="*/ 162 h 162"/>
                <a:gd name="T20" fmla="*/ 206 w 206"/>
                <a:gd name="T21" fmla="*/ 162 h 162"/>
                <a:gd name="T22" fmla="*/ 202 w 206"/>
                <a:gd name="T23" fmla="*/ 15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6" h="162">
                  <a:moveTo>
                    <a:pt x="202" y="150"/>
                  </a:moveTo>
                  <a:cubicBezTo>
                    <a:pt x="202" y="150"/>
                    <a:pt x="202" y="150"/>
                    <a:pt x="202" y="150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166" y="57"/>
                    <a:pt x="166" y="57"/>
                    <a:pt x="166" y="57"/>
                  </a:cubicBezTo>
                  <a:cubicBezTo>
                    <a:pt x="162" y="47"/>
                    <a:pt x="162" y="47"/>
                    <a:pt x="162" y="47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2"/>
                    <a:pt x="115" y="0"/>
                    <a:pt x="110" y="0"/>
                  </a:cubicBezTo>
                  <a:cubicBezTo>
                    <a:pt x="99" y="1"/>
                    <a:pt x="39" y="16"/>
                    <a:pt x="29" y="33"/>
                  </a:cubicBezTo>
                  <a:cubicBezTo>
                    <a:pt x="0" y="80"/>
                    <a:pt x="19" y="162"/>
                    <a:pt x="19" y="162"/>
                  </a:cubicBezTo>
                  <a:cubicBezTo>
                    <a:pt x="143" y="162"/>
                    <a:pt x="143" y="162"/>
                    <a:pt x="143" y="162"/>
                  </a:cubicBezTo>
                  <a:cubicBezTo>
                    <a:pt x="206" y="162"/>
                    <a:pt x="206" y="162"/>
                    <a:pt x="206" y="162"/>
                  </a:cubicBezTo>
                  <a:lnTo>
                    <a:pt x="202" y="150"/>
                  </a:lnTo>
                  <a:close/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7" name="Freeform 435"/>
            <p:cNvSpPr>
              <a:spLocks/>
            </p:cNvSpPr>
            <p:nvPr/>
          </p:nvSpPr>
          <p:spPr bwMode="auto">
            <a:xfrm>
              <a:off x="9530538" y="6563691"/>
              <a:ext cx="636277" cy="2439064"/>
            </a:xfrm>
            <a:custGeom>
              <a:avLst/>
              <a:gdLst>
                <a:gd name="T0" fmla="*/ 0 w 198"/>
                <a:gd name="T1" fmla="*/ 0 h 759"/>
                <a:gd name="T2" fmla="*/ 0 w 198"/>
                <a:gd name="T3" fmla="*/ 380 h 759"/>
                <a:gd name="T4" fmla="*/ 0 w 198"/>
                <a:gd name="T5" fmla="*/ 759 h 759"/>
                <a:gd name="T6" fmla="*/ 198 w 198"/>
                <a:gd name="T7" fmla="*/ 759 h 759"/>
                <a:gd name="T8" fmla="*/ 198 w 198"/>
                <a:gd name="T9" fmla="*/ 380 h 759"/>
                <a:gd name="T10" fmla="*/ 198 w 198"/>
                <a:gd name="T11" fmla="*/ 0 h 759"/>
                <a:gd name="T12" fmla="*/ 0 w 198"/>
                <a:gd name="T1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759">
                  <a:moveTo>
                    <a:pt x="0" y="0"/>
                  </a:moveTo>
                  <a:lnTo>
                    <a:pt x="0" y="380"/>
                  </a:lnTo>
                  <a:lnTo>
                    <a:pt x="0" y="759"/>
                  </a:lnTo>
                  <a:lnTo>
                    <a:pt x="198" y="759"/>
                  </a:lnTo>
                  <a:lnTo>
                    <a:pt x="198" y="380"/>
                  </a:ln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8" name="Freeform 436"/>
            <p:cNvSpPr>
              <a:spLocks/>
            </p:cNvSpPr>
            <p:nvPr/>
          </p:nvSpPr>
          <p:spPr bwMode="auto">
            <a:xfrm>
              <a:off x="9530538" y="7723773"/>
              <a:ext cx="636277" cy="1278982"/>
            </a:xfrm>
            <a:custGeom>
              <a:avLst/>
              <a:gdLst>
                <a:gd name="T0" fmla="*/ 0 w 198"/>
                <a:gd name="T1" fmla="*/ 0 h 398"/>
                <a:gd name="T2" fmla="*/ 0 w 198"/>
                <a:gd name="T3" fmla="*/ 19 h 398"/>
                <a:gd name="T4" fmla="*/ 0 w 198"/>
                <a:gd name="T5" fmla="*/ 398 h 398"/>
                <a:gd name="T6" fmla="*/ 198 w 198"/>
                <a:gd name="T7" fmla="*/ 398 h 398"/>
                <a:gd name="T8" fmla="*/ 198 w 198"/>
                <a:gd name="T9" fmla="*/ 19 h 398"/>
                <a:gd name="T10" fmla="*/ 198 w 198"/>
                <a:gd name="T11" fmla="*/ 0 h 398"/>
                <a:gd name="T12" fmla="*/ 0 w 198"/>
                <a:gd name="T1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398">
                  <a:moveTo>
                    <a:pt x="0" y="0"/>
                  </a:moveTo>
                  <a:lnTo>
                    <a:pt x="0" y="19"/>
                  </a:lnTo>
                  <a:lnTo>
                    <a:pt x="0" y="398"/>
                  </a:lnTo>
                  <a:lnTo>
                    <a:pt x="198" y="398"/>
                  </a:lnTo>
                  <a:lnTo>
                    <a:pt x="198" y="19"/>
                  </a:ln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9" name="Freeform 437"/>
            <p:cNvSpPr>
              <a:spLocks/>
            </p:cNvSpPr>
            <p:nvPr/>
          </p:nvSpPr>
          <p:spPr bwMode="auto">
            <a:xfrm>
              <a:off x="10166815" y="6367667"/>
              <a:ext cx="1253273" cy="2811832"/>
            </a:xfrm>
            <a:custGeom>
              <a:avLst/>
              <a:gdLst>
                <a:gd name="T0" fmla="*/ 390 w 390"/>
                <a:gd name="T1" fmla="*/ 0 h 875"/>
                <a:gd name="T2" fmla="*/ 0 w 390"/>
                <a:gd name="T3" fmla="*/ 6 h 875"/>
                <a:gd name="T4" fmla="*/ 0 w 390"/>
                <a:gd name="T5" fmla="*/ 869 h 875"/>
                <a:gd name="T6" fmla="*/ 384 w 390"/>
                <a:gd name="T7" fmla="*/ 875 h 875"/>
                <a:gd name="T8" fmla="*/ 390 w 390"/>
                <a:gd name="T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875">
                  <a:moveTo>
                    <a:pt x="390" y="0"/>
                  </a:moveTo>
                  <a:lnTo>
                    <a:pt x="0" y="6"/>
                  </a:lnTo>
                  <a:lnTo>
                    <a:pt x="0" y="869"/>
                  </a:lnTo>
                  <a:lnTo>
                    <a:pt x="384" y="87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0" name="Freeform 438"/>
            <p:cNvSpPr>
              <a:spLocks/>
            </p:cNvSpPr>
            <p:nvPr/>
          </p:nvSpPr>
          <p:spPr bwMode="auto">
            <a:xfrm>
              <a:off x="10166815" y="7704492"/>
              <a:ext cx="1253273" cy="1475007"/>
            </a:xfrm>
            <a:custGeom>
              <a:avLst/>
              <a:gdLst>
                <a:gd name="T0" fmla="*/ 0 w 390"/>
                <a:gd name="T1" fmla="*/ 6 h 459"/>
                <a:gd name="T2" fmla="*/ 0 w 390"/>
                <a:gd name="T3" fmla="*/ 453 h 459"/>
                <a:gd name="T4" fmla="*/ 390 w 390"/>
                <a:gd name="T5" fmla="*/ 459 h 459"/>
                <a:gd name="T6" fmla="*/ 390 w 390"/>
                <a:gd name="T7" fmla="*/ 0 h 459"/>
                <a:gd name="T8" fmla="*/ 0 w 390"/>
                <a:gd name="T9" fmla="*/ 6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459">
                  <a:moveTo>
                    <a:pt x="0" y="6"/>
                  </a:moveTo>
                  <a:lnTo>
                    <a:pt x="0" y="453"/>
                  </a:lnTo>
                  <a:lnTo>
                    <a:pt x="390" y="459"/>
                  </a:lnTo>
                  <a:lnTo>
                    <a:pt x="39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2B2B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1" name="Freeform 439"/>
            <p:cNvSpPr>
              <a:spLocks/>
            </p:cNvSpPr>
            <p:nvPr/>
          </p:nvSpPr>
          <p:spPr bwMode="auto">
            <a:xfrm>
              <a:off x="7679550" y="6872189"/>
              <a:ext cx="1137587" cy="523805"/>
            </a:xfrm>
            <a:custGeom>
              <a:avLst/>
              <a:gdLst>
                <a:gd name="T0" fmla="*/ 47 w 59"/>
                <a:gd name="T1" fmla="*/ 27 h 27"/>
                <a:gd name="T2" fmla="*/ 0 w 59"/>
                <a:gd name="T3" fmla="*/ 1 h 27"/>
                <a:gd name="T4" fmla="*/ 3 w 59"/>
                <a:gd name="T5" fmla="*/ 0 h 27"/>
                <a:gd name="T6" fmla="*/ 59 w 59"/>
                <a:gd name="T7" fmla="*/ 23 h 27"/>
                <a:gd name="T8" fmla="*/ 59 w 59"/>
                <a:gd name="T9" fmla="*/ 26 h 27"/>
                <a:gd name="T10" fmla="*/ 47 w 59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7">
                  <a:moveTo>
                    <a:pt x="47" y="27"/>
                  </a:moveTo>
                  <a:cubicBezTo>
                    <a:pt x="27" y="27"/>
                    <a:pt x="13" y="23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7" y="24"/>
                    <a:pt x="33" y="24"/>
                    <a:pt x="59" y="2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5" y="26"/>
                    <a:pt x="51" y="27"/>
                    <a:pt x="47" y="27"/>
                  </a:cubicBezTo>
                  <a:close/>
                </a:path>
              </a:pathLst>
            </a:custGeom>
            <a:solidFill>
              <a:srgbClr val="E9B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2" name="Freeform 440"/>
            <p:cNvSpPr>
              <a:spLocks/>
            </p:cNvSpPr>
            <p:nvPr/>
          </p:nvSpPr>
          <p:spPr bwMode="auto">
            <a:xfrm>
              <a:off x="4536726" y="3851478"/>
              <a:ext cx="3007856" cy="5501549"/>
            </a:xfrm>
            <a:custGeom>
              <a:avLst/>
              <a:gdLst>
                <a:gd name="T0" fmla="*/ 762 w 936"/>
                <a:gd name="T1" fmla="*/ 0 h 1712"/>
                <a:gd name="T2" fmla="*/ 936 w 936"/>
                <a:gd name="T3" fmla="*/ 1555 h 1712"/>
                <a:gd name="T4" fmla="*/ 174 w 936"/>
                <a:gd name="T5" fmla="*/ 1712 h 1712"/>
                <a:gd name="T6" fmla="*/ 0 w 936"/>
                <a:gd name="T7" fmla="*/ 150 h 1712"/>
                <a:gd name="T8" fmla="*/ 762 w 936"/>
                <a:gd name="T9" fmla="*/ 0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1712">
                  <a:moveTo>
                    <a:pt x="762" y="0"/>
                  </a:moveTo>
                  <a:lnTo>
                    <a:pt x="936" y="1555"/>
                  </a:lnTo>
                  <a:lnTo>
                    <a:pt x="174" y="1712"/>
                  </a:lnTo>
                  <a:lnTo>
                    <a:pt x="0" y="15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3391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3" name="Freeform 441"/>
            <p:cNvSpPr>
              <a:spLocks/>
            </p:cNvSpPr>
            <p:nvPr/>
          </p:nvSpPr>
          <p:spPr bwMode="auto">
            <a:xfrm>
              <a:off x="4536726" y="3851478"/>
              <a:ext cx="3007856" cy="5501549"/>
            </a:xfrm>
            <a:custGeom>
              <a:avLst/>
              <a:gdLst>
                <a:gd name="T0" fmla="*/ 762 w 936"/>
                <a:gd name="T1" fmla="*/ 0 h 1712"/>
                <a:gd name="T2" fmla="*/ 936 w 936"/>
                <a:gd name="T3" fmla="*/ 1555 h 1712"/>
                <a:gd name="T4" fmla="*/ 174 w 936"/>
                <a:gd name="T5" fmla="*/ 1712 h 1712"/>
                <a:gd name="T6" fmla="*/ 0 w 936"/>
                <a:gd name="T7" fmla="*/ 150 h 1712"/>
                <a:gd name="T8" fmla="*/ 762 w 936"/>
                <a:gd name="T9" fmla="*/ 0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1712">
                  <a:moveTo>
                    <a:pt x="762" y="0"/>
                  </a:moveTo>
                  <a:lnTo>
                    <a:pt x="936" y="1555"/>
                  </a:lnTo>
                  <a:lnTo>
                    <a:pt x="174" y="1712"/>
                  </a:lnTo>
                  <a:lnTo>
                    <a:pt x="0" y="150"/>
                  </a:lnTo>
                  <a:lnTo>
                    <a:pt x="7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4" name="Freeform 442"/>
            <p:cNvSpPr>
              <a:spLocks/>
            </p:cNvSpPr>
            <p:nvPr/>
          </p:nvSpPr>
          <p:spPr bwMode="auto">
            <a:xfrm>
              <a:off x="4845224" y="4217820"/>
              <a:ext cx="2390860" cy="4746372"/>
            </a:xfrm>
            <a:custGeom>
              <a:avLst/>
              <a:gdLst>
                <a:gd name="T0" fmla="*/ 594 w 744"/>
                <a:gd name="T1" fmla="*/ 0 h 1477"/>
                <a:gd name="T2" fmla="*/ 744 w 744"/>
                <a:gd name="T3" fmla="*/ 1363 h 1477"/>
                <a:gd name="T4" fmla="*/ 156 w 744"/>
                <a:gd name="T5" fmla="*/ 1477 h 1477"/>
                <a:gd name="T6" fmla="*/ 0 w 744"/>
                <a:gd name="T7" fmla="*/ 121 h 1477"/>
                <a:gd name="T8" fmla="*/ 594 w 744"/>
                <a:gd name="T9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1477">
                  <a:moveTo>
                    <a:pt x="594" y="0"/>
                  </a:moveTo>
                  <a:lnTo>
                    <a:pt x="744" y="1363"/>
                  </a:lnTo>
                  <a:lnTo>
                    <a:pt x="156" y="1477"/>
                  </a:lnTo>
                  <a:lnTo>
                    <a:pt x="0" y="12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304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5" name="Freeform 443"/>
            <p:cNvSpPr>
              <a:spLocks/>
            </p:cNvSpPr>
            <p:nvPr/>
          </p:nvSpPr>
          <p:spPr bwMode="auto">
            <a:xfrm>
              <a:off x="4845224" y="4217820"/>
              <a:ext cx="2390860" cy="4746372"/>
            </a:xfrm>
            <a:custGeom>
              <a:avLst/>
              <a:gdLst>
                <a:gd name="T0" fmla="*/ 594 w 744"/>
                <a:gd name="T1" fmla="*/ 0 h 1477"/>
                <a:gd name="T2" fmla="*/ 744 w 744"/>
                <a:gd name="T3" fmla="*/ 1363 h 1477"/>
                <a:gd name="T4" fmla="*/ 156 w 744"/>
                <a:gd name="T5" fmla="*/ 1477 h 1477"/>
                <a:gd name="T6" fmla="*/ 0 w 744"/>
                <a:gd name="T7" fmla="*/ 121 h 1477"/>
                <a:gd name="T8" fmla="*/ 594 w 744"/>
                <a:gd name="T9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1477">
                  <a:moveTo>
                    <a:pt x="594" y="0"/>
                  </a:moveTo>
                  <a:lnTo>
                    <a:pt x="744" y="1363"/>
                  </a:lnTo>
                  <a:lnTo>
                    <a:pt x="156" y="1477"/>
                  </a:lnTo>
                  <a:lnTo>
                    <a:pt x="0" y="121"/>
                  </a:lnTo>
                  <a:lnTo>
                    <a:pt x="5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6" name="Freeform 444"/>
            <p:cNvSpPr>
              <a:spLocks/>
            </p:cNvSpPr>
            <p:nvPr/>
          </p:nvSpPr>
          <p:spPr bwMode="auto">
            <a:xfrm>
              <a:off x="5211565" y="5728175"/>
              <a:ext cx="1658177" cy="1725662"/>
            </a:xfrm>
            <a:custGeom>
              <a:avLst/>
              <a:gdLst>
                <a:gd name="T0" fmla="*/ 39 w 86"/>
                <a:gd name="T1" fmla="*/ 5 h 89"/>
                <a:gd name="T2" fmla="*/ 84 w 86"/>
                <a:gd name="T3" fmla="*/ 37 h 89"/>
                <a:gd name="T4" fmla="*/ 48 w 86"/>
                <a:gd name="T5" fmla="*/ 85 h 89"/>
                <a:gd name="T6" fmla="*/ 3 w 86"/>
                <a:gd name="T7" fmla="*/ 53 h 89"/>
                <a:gd name="T8" fmla="*/ 39 w 86"/>
                <a:gd name="T9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9">
                  <a:moveTo>
                    <a:pt x="39" y="5"/>
                  </a:moveTo>
                  <a:cubicBezTo>
                    <a:pt x="61" y="0"/>
                    <a:pt x="82" y="14"/>
                    <a:pt x="84" y="37"/>
                  </a:cubicBezTo>
                  <a:cubicBezTo>
                    <a:pt x="86" y="59"/>
                    <a:pt x="70" y="80"/>
                    <a:pt x="48" y="85"/>
                  </a:cubicBezTo>
                  <a:cubicBezTo>
                    <a:pt x="25" y="89"/>
                    <a:pt x="5" y="75"/>
                    <a:pt x="3" y="53"/>
                  </a:cubicBezTo>
                  <a:cubicBezTo>
                    <a:pt x="0" y="31"/>
                    <a:pt x="16" y="9"/>
                    <a:pt x="39" y="5"/>
                  </a:cubicBezTo>
                </a:path>
              </a:pathLst>
            </a:custGeom>
            <a:solidFill>
              <a:srgbClr val="1A2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7" name="Freeform 445"/>
            <p:cNvSpPr>
              <a:spLocks/>
            </p:cNvSpPr>
            <p:nvPr/>
          </p:nvSpPr>
          <p:spPr bwMode="auto">
            <a:xfrm>
              <a:off x="4768099" y="3909322"/>
              <a:ext cx="2602952" cy="5250894"/>
            </a:xfrm>
            <a:custGeom>
              <a:avLst/>
              <a:gdLst>
                <a:gd name="T0" fmla="*/ 774 w 810"/>
                <a:gd name="T1" fmla="*/ 0 h 1634"/>
                <a:gd name="T2" fmla="*/ 810 w 810"/>
                <a:gd name="T3" fmla="*/ 1579 h 1634"/>
                <a:gd name="T4" fmla="*/ 42 w 810"/>
                <a:gd name="T5" fmla="*/ 1634 h 1634"/>
                <a:gd name="T6" fmla="*/ 0 w 810"/>
                <a:gd name="T7" fmla="*/ 54 h 1634"/>
                <a:gd name="T8" fmla="*/ 774 w 810"/>
                <a:gd name="T9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1634">
                  <a:moveTo>
                    <a:pt x="774" y="0"/>
                  </a:moveTo>
                  <a:lnTo>
                    <a:pt x="810" y="1579"/>
                  </a:lnTo>
                  <a:lnTo>
                    <a:pt x="42" y="1634"/>
                  </a:lnTo>
                  <a:lnTo>
                    <a:pt x="0" y="5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79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8" name="Freeform 446"/>
            <p:cNvSpPr>
              <a:spLocks/>
            </p:cNvSpPr>
            <p:nvPr/>
          </p:nvSpPr>
          <p:spPr bwMode="auto">
            <a:xfrm>
              <a:off x="4768099" y="3909322"/>
              <a:ext cx="2602952" cy="5250894"/>
            </a:xfrm>
            <a:custGeom>
              <a:avLst/>
              <a:gdLst>
                <a:gd name="T0" fmla="*/ 774 w 810"/>
                <a:gd name="T1" fmla="*/ 0 h 1634"/>
                <a:gd name="T2" fmla="*/ 810 w 810"/>
                <a:gd name="T3" fmla="*/ 1579 h 1634"/>
                <a:gd name="T4" fmla="*/ 42 w 810"/>
                <a:gd name="T5" fmla="*/ 1634 h 1634"/>
                <a:gd name="T6" fmla="*/ 0 w 810"/>
                <a:gd name="T7" fmla="*/ 54 h 1634"/>
                <a:gd name="T8" fmla="*/ 774 w 810"/>
                <a:gd name="T9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1634">
                  <a:moveTo>
                    <a:pt x="774" y="0"/>
                  </a:moveTo>
                  <a:lnTo>
                    <a:pt x="810" y="1579"/>
                  </a:lnTo>
                  <a:lnTo>
                    <a:pt x="42" y="1634"/>
                  </a:lnTo>
                  <a:lnTo>
                    <a:pt x="0" y="54"/>
                  </a:lnTo>
                  <a:lnTo>
                    <a:pt x="7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9" name="Freeform 447"/>
            <p:cNvSpPr>
              <a:spLocks/>
            </p:cNvSpPr>
            <p:nvPr/>
          </p:nvSpPr>
          <p:spPr bwMode="auto">
            <a:xfrm>
              <a:off x="6522682" y="7977640"/>
              <a:ext cx="848370" cy="1063677"/>
            </a:xfrm>
            <a:custGeom>
              <a:avLst/>
              <a:gdLst>
                <a:gd name="T0" fmla="*/ 44 w 44"/>
                <a:gd name="T1" fmla="*/ 52 h 55"/>
                <a:gd name="T2" fmla="*/ 43 w 44"/>
                <a:gd name="T3" fmla="*/ 0 h 55"/>
                <a:gd name="T4" fmla="*/ 0 w 44"/>
                <a:gd name="T5" fmla="*/ 55 h 55"/>
                <a:gd name="T6" fmla="*/ 44 w 44"/>
                <a:gd name="T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5">
                  <a:moveTo>
                    <a:pt x="44" y="52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8" y="1"/>
                    <a:pt x="0" y="26"/>
                    <a:pt x="0" y="55"/>
                  </a:cubicBezTo>
                  <a:lnTo>
                    <a:pt x="44" y="52"/>
                  </a:lnTo>
                  <a:close/>
                </a:path>
              </a:pathLst>
            </a:custGeom>
            <a:solidFill>
              <a:srgbClr val="264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0" name="Freeform 448"/>
            <p:cNvSpPr>
              <a:spLocks/>
            </p:cNvSpPr>
            <p:nvPr/>
          </p:nvSpPr>
          <p:spPr bwMode="auto">
            <a:xfrm>
              <a:off x="5269409" y="5708894"/>
              <a:ext cx="1600334" cy="1648538"/>
            </a:xfrm>
            <a:custGeom>
              <a:avLst/>
              <a:gdLst>
                <a:gd name="T0" fmla="*/ 41 w 83"/>
                <a:gd name="T1" fmla="*/ 2 h 85"/>
                <a:gd name="T2" fmla="*/ 83 w 83"/>
                <a:gd name="T3" fmla="*/ 39 h 85"/>
                <a:gd name="T4" fmla="*/ 43 w 83"/>
                <a:gd name="T5" fmla="*/ 83 h 85"/>
                <a:gd name="T6" fmla="*/ 1 w 83"/>
                <a:gd name="T7" fmla="*/ 45 h 85"/>
                <a:gd name="T8" fmla="*/ 41 w 83"/>
                <a:gd name="T9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5">
                  <a:moveTo>
                    <a:pt x="41" y="2"/>
                  </a:moveTo>
                  <a:cubicBezTo>
                    <a:pt x="63" y="0"/>
                    <a:pt x="82" y="17"/>
                    <a:pt x="83" y="39"/>
                  </a:cubicBezTo>
                  <a:cubicBezTo>
                    <a:pt x="83" y="62"/>
                    <a:pt x="65" y="81"/>
                    <a:pt x="43" y="83"/>
                  </a:cubicBezTo>
                  <a:cubicBezTo>
                    <a:pt x="20" y="85"/>
                    <a:pt x="1" y="68"/>
                    <a:pt x="1" y="45"/>
                  </a:cubicBezTo>
                  <a:cubicBezTo>
                    <a:pt x="0" y="23"/>
                    <a:pt x="18" y="3"/>
                    <a:pt x="41" y="2"/>
                  </a:cubicBezTo>
                </a:path>
              </a:pathLst>
            </a:custGeom>
            <a:solidFill>
              <a:srgbClr val="264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1" name="Freeform 449"/>
            <p:cNvSpPr>
              <a:spLocks/>
            </p:cNvSpPr>
            <p:nvPr/>
          </p:nvSpPr>
          <p:spPr bwMode="auto">
            <a:xfrm>
              <a:off x="4883786" y="4063571"/>
              <a:ext cx="2892169" cy="5270175"/>
            </a:xfrm>
            <a:custGeom>
              <a:avLst/>
              <a:gdLst>
                <a:gd name="T0" fmla="*/ 900 w 900"/>
                <a:gd name="T1" fmla="*/ 60 h 1640"/>
                <a:gd name="T2" fmla="*/ 768 w 900"/>
                <a:gd name="T3" fmla="*/ 1640 h 1640"/>
                <a:gd name="T4" fmla="*/ 0 w 900"/>
                <a:gd name="T5" fmla="*/ 1574 h 1640"/>
                <a:gd name="T6" fmla="*/ 132 w 900"/>
                <a:gd name="T7" fmla="*/ 0 h 1640"/>
                <a:gd name="T8" fmla="*/ 900 w 900"/>
                <a:gd name="T9" fmla="*/ 6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1640">
                  <a:moveTo>
                    <a:pt x="900" y="60"/>
                  </a:moveTo>
                  <a:lnTo>
                    <a:pt x="768" y="1640"/>
                  </a:lnTo>
                  <a:lnTo>
                    <a:pt x="0" y="1574"/>
                  </a:lnTo>
                  <a:lnTo>
                    <a:pt x="132" y="0"/>
                  </a:lnTo>
                  <a:lnTo>
                    <a:pt x="900" y="60"/>
                  </a:ln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2" name="Freeform 450"/>
            <p:cNvSpPr>
              <a:spLocks/>
            </p:cNvSpPr>
            <p:nvPr/>
          </p:nvSpPr>
          <p:spPr bwMode="auto">
            <a:xfrm>
              <a:off x="4883786" y="4063571"/>
              <a:ext cx="2892169" cy="5270175"/>
            </a:xfrm>
            <a:custGeom>
              <a:avLst/>
              <a:gdLst>
                <a:gd name="T0" fmla="*/ 900 w 900"/>
                <a:gd name="T1" fmla="*/ 60 h 1640"/>
                <a:gd name="T2" fmla="*/ 768 w 900"/>
                <a:gd name="T3" fmla="*/ 1640 h 1640"/>
                <a:gd name="T4" fmla="*/ 0 w 900"/>
                <a:gd name="T5" fmla="*/ 1574 h 1640"/>
                <a:gd name="T6" fmla="*/ 132 w 900"/>
                <a:gd name="T7" fmla="*/ 0 h 1640"/>
                <a:gd name="T8" fmla="*/ 900 w 900"/>
                <a:gd name="T9" fmla="*/ 6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1640">
                  <a:moveTo>
                    <a:pt x="900" y="60"/>
                  </a:moveTo>
                  <a:lnTo>
                    <a:pt x="768" y="1640"/>
                  </a:lnTo>
                  <a:lnTo>
                    <a:pt x="0" y="1574"/>
                  </a:lnTo>
                  <a:lnTo>
                    <a:pt x="132" y="0"/>
                  </a:lnTo>
                  <a:lnTo>
                    <a:pt x="900" y="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3" name="Freeform 451"/>
            <p:cNvSpPr>
              <a:spLocks/>
            </p:cNvSpPr>
            <p:nvPr/>
          </p:nvSpPr>
          <p:spPr bwMode="auto">
            <a:xfrm>
              <a:off x="5192284" y="4410631"/>
              <a:ext cx="2275173" cy="4572842"/>
            </a:xfrm>
            <a:custGeom>
              <a:avLst/>
              <a:gdLst>
                <a:gd name="T0" fmla="*/ 708 w 708"/>
                <a:gd name="T1" fmla="*/ 49 h 1423"/>
                <a:gd name="T2" fmla="*/ 594 w 708"/>
                <a:gd name="T3" fmla="*/ 1423 h 1423"/>
                <a:gd name="T4" fmla="*/ 0 w 708"/>
                <a:gd name="T5" fmla="*/ 1375 h 1423"/>
                <a:gd name="T6" fmla="*/ 114 w 708"/>
                <a:gd name="T7" fmla="*/ 0 h 1423"/>
                <a:gd name="T8" fmla="*/ 708 w 708"/>
                <a:gd name="T9" fmla="*/ 4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1423">
                  <a:moveTo>
                    <a:pt x="708" y="49"/>
                  </a:moveTo>
                  <a:lnTo>
                    <a:pt x="594" y="1423"/>
                  </a:lnTo>
                  <a:lnTo>
                    <a:pt x="0" y="1375"/>
                  </a:lnTo>
                  <a:lnTo>
                    <a:pt x="114" y="0"/>
                  </a:lnTo>
                  <a:lnTo>
                    <a:pt x="708" y="49"/>
                  </a:lnTo>
                  <a:close/>
                </a:path>
              </a:pathLst>
            </a:custGeom>
            <a:solidFill>
              <a:srgbClr val="A9D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4" name="Freeform 452"/>
            <p:cNvSpPr>
              <a:spLocks/>
            </p:cNvSpPr>
            <p:nvPr/>
          </p:nvSpPr>
          <p:spPr bwMode="auto">
            <a:xfrm>
              <a:off x="5192284" y="4410631"/>
              <a:ext cx="2275173" cy="4572842"/>
            </a:xfrm>
            <a:custGeom>
              <a:avLst/>
              <a:gdLst>
                <a:gd name="T0" fmla="*/ 708 w 708"/>
                <a:gd name="T1" fmla="*/ 49 h 1423"/>
                <a:gd name="T2" fmla="*/ 594 w 708"/>
                <a:gd name="T3" fmla="*/ 1423 h 1423"/>
                <a:gd name="T4" fmla="*/ 0 w 708"/>
                <a:gd name="T5" fmla="*/ 1375 h 1423"/>
                <a:gd name="T6" fmla="*/ 114 w 708"/>
                <a:gd name="T7" fmla="*/ 0 h 1423"/>
                <a:gd name="T8" fmla="*/ 708 w 708"/>
                <a:gd name="T9" fmla="*/ 4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1423">
                  <a:moveTo>
                    <a:pt x="708" y="49"/>
                  </a:moveTo>
                  <a:lnTo>
                    <a:pt x="594" y="1423"/>
                  </a:lnTo>
                  <a:lnTo>
                    <a:pt x="0" y="1375"/>
                  </a:lnTo>
                  <a:lnTo>
                    <a:pt x="114" y="0"/>
                  </a:lnTo>
                  <a:lnTo>
                    <a:pt x="708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5" name="Freeform 453"/>
            <p:cNvSpPr>
              <a:spLocks/>
            </p:cNvSpPr>
            <p:nvPr/>
          </p:nvSpPr>
          <p:spPr bwMode="auto">
            <a:xfrm>
              <a:off x="5230846" y="4063571"/>
              <a:ext cx="925494" cy="1044396"/>
            </a:xfrm>
            <a:custGeom>
              <a:avLst/>
              <a:gdLst>
                <a:gd name="T0" fmla="*/ 4 w 48"/>
                <a:gd name="T1" fmla="*/ 0 h 54"/>
                <a:gd name="T2" fmla="*/ 0 w 48"/>
                <a:gd name="T3" fmla="*/ 52 h 54"/>
                <a:gd name="T4" fmla="*/ 48 w 48"/>
                <a:gd name="T5" fmla="*/ 3 h 54"/>
                <a:gd name="T6" fmla="*/ 4 w 48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4">
                  <a:moveTo>
                    <a:pt x="4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4" y="54"/>
                    <a:pt x="45" y="32"/>
                    <a:pt x="48" y="3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6" name="Freeform 454"/>
            <p:cNvSpPr>
              <a:spLocks/>
            </p:cNvSpPr>
            <p:nvPr/>
          </p:nvSpPr>
          <p:spPr bwMode="auto">
            <a:xfrm>
              <a:off x="4883786" y="8112608"/>
              <a:ext cx="886932" cy="1086170"/>
            </a:xfrm>
            <a:custGeom>
              <a:avLst/>
              <a:gdLst>
                <a:gd name="T0" fmla="*/ 0 w 46"/>
                <a:gd name="T1" fmla="*/ 52 h 56"/>
                <a:gd name="T2" fmla="*/ 5 w 46"/>
                <a:gd name="T3" fmla="*/ 0 h 56"/>
                <a:gd name="T4" fmla="*/ 43 w 46"/>
                <a:gd name="T5" fmla="*/ 56 h 56"/>
                <a:gd name="T6" fmla="*/ 0 w 46"/>
                <a:gd name="T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6">
                  <a:moveTo>
                    <a:pt x="0" y="5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8" y="2"/>
                    <a:pt x="46" y="27"/>
                    <a:pt x="43" y="56"/>
                  </a:cubicBez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7" name="Freeform 455"/>
            <p:cNvSpPr>
              <a:spLocks/>
            </p:cNvSpPr>
            <p:nvPr/>
          </p:nvSpPr>
          <p:spPr bwMode="auto">
            <a:xfrm>
              <a:off x="6889023" y="4198539"/>
              <a:ext cx="886932" cy="1066889"/>
            </a:xfrm>
            <a:custGeom>
              <a:avLst/>
              <a:gdLst>
                <a:gd name="T0" fmla="*/ 46 w 46"/>
                <a:gd name="T1" fmla="*/ 3 h 55"/>
                <a:gd name="T2" fmla="*/ 41 w 46"/>
                <a:gd name="T3" fmla="*/ 55 h 55"/>
                <a:gd name="T4" fmla="*/ 2 w 46"/>
                <a:gd name="T5" fmla="*/ 0 h 55"/>
                <a:gd name="T6" fmla="*/ 46 w 46"/>
                <a:gd name="T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5">
                  <a:moveTo>
                    <a:pt x="46" y="3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17" y="53"/>
                    <a:pt x="0" y="28"/>
                    <a:pt x="2" y="0"/>
                  </a:cubicBezTo>
                  <a:lnTo>
                    <a:pt x="46" y="3"/>
                  </a:ln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8" name="Freeform 456"/>
            <p:cNvSpPr>
              <a:spLocks/>
            </p:cNvSpPr>
            <p:nvPr/>
          </p:nvSpPr>
          <p:spPr bwMode="auto">
            <a:xfrm>
              <a:off x="6503401" y="8286138"/>
              <a:ext cx="925494" cy="1047608"/>
            </a:xfrm>
            <a:custGeom>
              <a:avLst/>
              <a:gdLst>
                <a:gd name="T0" fmla="*/ 43 w 48"/>
                <a:gd name="T1" fmla="*/ 54 h 54"/>
                <a:gd name="T2" fmla="*/ 48 w 48"/>
                <a:gd name="T3" fmla="*/ 2 h 54"/>
                <a:gd name="T4" fmla="*/ 0 w 48"/>
                <a:gd name="T5" fmla="*/ 50 h 54"/>
                <a:gd name="T6" fmla="*/ 43 w 48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4">
                  <a:moveTo>
                    <a:pt x="43" y="54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24" y="0"/>
                    <a:pt x="3" y="22"/>
                    <a:pt x="0" y="50"/>
                  </a:cubicBezTo>
                  <a:lnTo>
                    <a:pt x="43" y="54"/>
                  </a:ln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9" name="Freeform 457"/>
            <p:cNvSpPr>
              <a:spLocks/>
            </p:cNvSpPr>
            <p:nvPr/>
          </p:nvSpPr>
          <p:spPr bwMode="auto">
            <a:xfrm>
              <a:off x="5520063" y="6020606"/>
              <a:ext cx="1638896" cy="1317544"/>
            </a:xfrm>
            <a:custGeom>
              <a:avLst/>
              <a:gdLst>
                <a:gd name="T0" fmla="*/ 45 w 85"/>
                <a:gd name="T1" fmla="*/ 2 h 68"/>
                <a:gd name="T2" fmla="*/ 83 w 85"/>
                <a:gd name="T3" fmla="*/ 37 h 68"/>
                <a:gd name="T4" fmla="*/ 39 w 85"/>
                <a:gd name="T5" fmla="*/ 66 h 68"/>
                <a:gd name="T6" fmla="*/ 1 w 85"/>
                <a:gd name="T7" fmla="*/ 30 h 68"/>
                <a:gd name="T8" fmla="*/ 45 w 85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8">
                  <a:moveTo>
                    <a:pt x="45" y="2"/>
                  </a:moveTo>
                  <a:cubicBezTo>
                    <a:pt x="67" y="3"/>
                    <a:pt x="85" y="19"/>
                    <a:pt x="83" y="37"/>
                  </a:cubicBezTo>
                  <a:cubicBezTo>
                    <a:pt x="82" y="55"/>
                    <a:pt x="62" y="68"/>
                    <a:pt x="39" y="66"/>
                  </a:cubicBezTo>
                  <a:cubicBezTo>
                    <a:pt x="17" y="64"/>
                    <a:pt x="0" y="48"/>
                    <a:pt x="1" y="30"/>
                  </a:cubicBezTo>
                  <a:cubicBezTo>
                    <a:pt x="3" y="12"/>
                    <a:pt x="22" y="0"/>
                    <a:pt x="45" y="2"/>
                  </a:cubicBez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0" name="Freeform 458"/>
            <p:cNvSpPr>
              <a:spLocks noEditPoints="1"/>
            </p:cNvSpPr>
            <p:nvPr/>
          </p:nvSpPr>
          <p:spPr bwMode="auto">
            <a:xfrm>
              <a:off x="4980192" y="4063571"/>
              <a:ext cx="327779" cy="3933350"/>
            </a:xfrm>
            <a:custGeom>
              <a:avLst/>
              <a:gdLst>
                <a:gd name="T0" fmla="*/ 0 w 102"/>
                <a:gd name="T1" fmla="*/ 1224 h 1224"/>
                <a:gd name="T2" fmla="*/ 0 w 102"/>
                <a:gd name="T3" fmla="*/ 1224 h 1224"/>
                <a:gd name="T4" fmla="*/ 0 w 102"/>
                <a:gd name="T5" fmla="*/ 1224 h 1224"/>
                <a:gd name="T6" fmla="*/ 0 w 102"/>
                <a:gd name="T7" fmla="*/ 1224 h 1224"/>
                <a:gd name="T8" fmla="*/ 0 w 102"/>
                <a:gd name="T9" fmla="*/ 1224 h 1224"/>
                <a:gd name="T10" fmla="*/ 0 w 102"/>
                <a:gd name="T11" fmla="*/ 1031 h 1224"/>
                <a:gd name="T12" fmla="*/ 0 w 102"/>
                <a:gd name="T13" fmla="*/ 1031 h 1224"/>
                <a:gd name="T14" fmla="*/ 6 w 102"/>
                <a:gd name="T15" fmla="*/ 1031 h 1224"/>
                <a:gd name="T16" fmla="*/ 0 w 102"/>
                <a:gd name="T17" fmla="*/ 1031 h 1224"/>
                <a:gd name="T18" fmla="*/ 6 w 102"/>
                <a:gd name="T19" fmla="*/ 808 h 1224"/>
                <a:gd name="T20" fmla="*/ 6 w 102"/>
                <a:gd name="T21" fmla="*/ 814 h 1224"/>
                <a:gd name="T22" fmla="*/ 36 w 102"/>
                <a:gd name="T23" fmla="*/ 820 h 1224"/>
                <a:gd name="T24" fmla="*/ 36 w 102"/>
                <a:gd name="T25" fmla="*/ 814 h 1224"/>
                <a:gd name="T26" fmla="*/ 6 w 102"/>
                <a:gd name="T27" fmla="*/ 808 h 1224"/>
                <a:gd name="T28" fmla="*/ 102 w 102"/>
                <a:gd name="T29" fmla="*/ 0 h 1224"/>
                <a:gd name="T30" fmla="*/ 12 w 102"/>
                <a:gd name="T31" fmla="*/ 0 h 1224"/>
                <a:gd name="T32" fmla="*/ 6 w 102"/>
                <a:gd name="T33" fmla="*/ 591 h 1224"/>
                <a:gd name="T34" fmla="*/ 54 w 102"/>
                <a:gd name="T35" fmla="*/ 597 h 1224"/>
                <a:gd name="T36" fmla="*/ 102 w 102"/>
                <a:gd name="T37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224">
                  <a:moveTo>
                    <a:pt x="0" y="1224"/>
                  </a:move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close/>
                  <a:moveTo>
                    <a:pt x="0" y="1031"/>
                  </a:moveTo>
                  <a:lnTo>
                    <a:pt x="0" y="1031"/>
                  </a:lnTo>
                  <a:lnTo>
                    <a:pt x="6" y="1031"/>
                  </a:lnTo>
                  <a:lnTo>
                    <a:pt x="0" y="1031"/>
                  </a:lnTo>
                  <a:close/>
                  <a:moveTo>
                    <a:pt x="6" y="808"/>
                  </a:moveTo>
                  <a:lnTo>
                    <a:pt x="6" y="814"/>
                  </a:lnTo>
                  <a:lnTo>
                    <a:pt x="36" y="820"/>
                  </a:lnTo>
                  <a:lnTo>
                    <a:pt x="36" y="814"/>
                  </a:lnTo>
                  <a:lnTo>
                    <a:pt x="6" y="808"/>
                  </a:lnTo>
                  <a:close/>
                  <a:moveTo>
                    <a:pt x="102" y="0"/>
                  </a:moveTo>
                  <a:lnTo>
                    <a:pt x="12" y="0"/>
                  </a:lnTo>
                  <a:lnTo>
                    <a:pt x="6" y="591"/>
                  </a:lnTo>
                  <a:lnTo>
                    <a:pt x="54" y="59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998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1" name="Freeform 459"/>
            <p:cNvSpPr>
              <a:spLocks noEditPoints="1"/>
            </p:cNvSpPr>
            <p:nvPr/>
          </p:nvSpPr>
          <p:spPr bwMode="auto">
            <a:xfrm>
              <a:off x="4980192" y="4063571"/>
              <a:ext cx="327779" cy="3933350"/>
            </a:xfrm>
            <a:custGeom>
              <a:avLst/>
              <a:gdLst>
                <a:gd name="T0" fmla="*/ 0 w 102"/>
                <a:gd name="T1" fmla="*/ 1224 h 1224"/>
                <a:gd name="T2" fmla="*/ 0 w 102"/>
                <a:gd name="T3" fmla="*/ 1224 h 1224"/>
                <a:gd name="T4" fmla="*/ 0 w 102"/>
                <a:gd name="T5" fmla="*/ 1224 h 1224"/>
                <a:gd name="T6" fmla="*/ 0 w 102"/>
                <a:gd name="T7" fmla="*/ 1224 h 1224"/>
                <a:gd name="T8" fmla="*/ 0 w 102"/>
                <a:gd name="T9" fmla="*/ 1224 h 1224"/>
                <a:gd name="T10" fmla="*/ 0 w 102"/>
                <a:gd name="T11" fmla="*/ 1031 h 1224"/>
                <a:gd name="T12" fmla="*/ 0 w 102"/>
                <a:gd name="T13" fmla="*/ 1031 h 1224"/>
                <a:gd name="T14" fmla="*/ 6 w 102"/>
                <a:gd name="T15" fmla="*/ 1031 h 1224"/>
                <a:gd name="T16" fmla="*/ 0 w 102"/>
                <a:gd name="T17" fmla="*/ 1031 h 1224"/>
                <a:gd name="T18" fmla="*/ 6 w 102"/>
                <a:gd name="T19" fmla="*/ 808 h 1224"/>
                <a:gd name="T20" fmla="*/ 6 w 102"/>
                <a:gd name="T21" fmla="*/ 814 h 1224"/>
                <a:gd name="T22" fmla="*/ 36 w 102"/>
                <a:gd name="T23" fmla="*/ 820 h 1224"/>
                <a:gd name="T24" fmla="*/ 36 w 102"/>
                <a:gd name="T25" fmla="*/ 814 h 1224"/>
                <a:gd name="T26" fmla="*/ 6 w 102"/>
                <a:gd name="T27" fmla="*/ 808 h 1224"/>
                <a:gd name="T28" fmla="*/ 102 w 102"/>
                <a:gd name="T29" fmla="*/ 0 h 1224"/>
                <a:gd name="T30" fmla="*/ 12 w 102"/>
                <a:gd name="T31" fmla="*/ 0 h 1224"/>
                <a:gd name="T32" fmla="*/ 6 w 102"/>
                <a:gd name="T33" fmla="*/ 591 h 1224"/>
                <a:gd name="T34" fmla="*/ 54 w 102"/>
                <a:gd name="T35" fmla="*/ 597 h 1224"/>
                <a:gd name="T36" fmla="*/ 102 w 102"/>
                <a:gd name="T37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224">
                  <a:moveTo>
                    <a:pt x="0" y="1224"/>
                  </a:move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moveTo>
                    <a:pt x="0" y="1031"/>
                  </a:moveTo>
                  <a:lnTo>
                    <a:pt x="0" y="1031"/>
                  </a:lnTo>
                  <a:lnTo>
                    <a:pt x="6" y="1031"/>
                  </a:lnTo>
                  <a:lnTo>
                    <a:pt x="0" y="1031"/>
                  </a:lnTo>
                  <a:moveTo>
                    <a:pt x="6" y="808"/>
                  </a:moveTo>
                  <a:lnTo>
                    <a:pt x="6" y="814"/>
                  </a:lnTo>
                  <a:lnTo>
                    <a:pt x="36" y="820"/>
                  </a:lnTo>
                  <a:lnTo>
                    <a:pt x="36" y="814"/>
                  </a:lnTo>
                  <a:lnTo>
                    <a:pt x="6" y="808"/>
                  </a:lnTo>
                  <a:moveTo>
                    <a:pt x="102" y="0"/>
                  </a:moveTo>
                  <a:lnTo>
                    <a:pt x="12" y="0"/>
                  </a:lnTo>
                  <a:lnTo>
                    <a:pt x="6" y="591"/>
                  </a:lnTo>
                  <a:lnTo>
                    <a:pt x="54" y="597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2" name="Freeform 460"/>
            <p:cNvSpPr>
              <a:spLocks/>
            </p:cNvSpPr>
            <p:nvPr/>
          </p:nvSpPr>
          <p:spPr bwMode="auto">
            <a:xfrm>
              <a:off x="6252746" y="5554645"/>
              <a:ext cx="1947394" cy="600930"/>
            </a:xfrm>
            <a:custGeom>
              <a:avLst/>
              <a:gdLst>
                <a:gd name="T0" fmla="*/ 101 w 101"/>
                <a:gd name="T1" fmla="*/ 15 h 31"/>
                <a:gd name="T2" fmla="*/ 85 w 101"/>
                <a:gd name="T3" fmla="*/ 31 h 31"/>
                <a:gd name="T4" fmla="*/ 15 w 101"/>
                <a:gd name="T5" fmla="*/ 31 h 31"/>
                <a:gd name="T6" fmla="*/ 0 w 101"/>
                <a:gd name="T7" fmla="*/ 15 h 31"/>
                <a:gd name="T8" fmla="*/ 15 w 101"/>
                <a:gd name="T9" fmla="*/ 0 h 31"/>
                <a:gd name="T10" fmla="*/ 85 w 101"/>
                <a:gd name="T11" fmla="*/ 0 h 31"/>
                <a:gd name="T12" fmla="*/ 101 w 101"/>
                <a:gd name="T1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31">
                  <a:moveTo>
                    <a:pt x="101" y="15"/>
                  </a:moveTo>
                  <a:cubicBezTo>
                    <a:pt x="101" y="24"/>
                    <a:pt x="94" y="31"/>
                    <a:pt x="8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4" y="0"/>
                    <a:pt x="101" y="7"/>
                    <a:pt x="101" y="15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3" name="Freeform 461"/>
            <p:cNvSpPr>
              <a:spLocks/>
            </p:cNvSpPr>
            <p:nvPr/>
          </p:nvSpPr>
          <p:spPr bwMode="auto">
            <a:xfrm>
              <a:off x="6349152" y="5554645"/>
              <a:ext cx="154249" cy="57843"/>
            </a:xfrm>
            <a:custGeom>
              <a:avLst/>
              <a:gdLst>
                <a:gd name="T0" fmla="*/ 8 w 8"/>
                <a:gd name="T1" fmla="*/ 0 h 3"/>
                <a:gd name="T2" fmla="*/ 1 w 8"/>
                <a:gd name="T3" fmla="*/ 2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cubicBezTo>
                    <a:pt x="6" y="0"/>
                    <a:pt x="3" y="1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2" y="2"/>
                    <a:pt x="5" y="0"/>
                    <a:pt x="8" y="0"/>
                  </a:cubicBezTo>
                </a:path>
              </a:pathLst>
            </a:custGeom>
            <a:solidFill>
              <a:srgbClr val="B7D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4" name="Freeform 462"/>
            <p:cNvSpPr>
              <a:spLocks/>
            </p:cNvSpPr>
            <p:nvPr/>
          </p:nvSpPr>
          <p:spPr bwMode="auto">
            <a:xfrm>
              <a:off x="6329871" y="5554645"/>
              <a:ext cx="385623" cy="173530"/>
            </a:xfrm>
            <a:custGeom>
              <a:avLst/>
              <a:gdLst>
                <a:gd name="T0" fmla="*/ 10 w 20"/>
                <a:gd name="T1" fmla="*/ 0 h 9"/>
                <a:gd name="T2" fmla="*/ 9 w 20"/>
                <a:gd name="T3" fmla="*/ 0 h 9"/>
                <a:gd name="T4" fmla="*/ 1 w 20"/>
                <a:gd name="T5" fmla="*/ 3 h 9"/>
                <a:gd name="T6" fmla="*/ 0 w 20"/>
                <a:gd name="T7" fmla="*/ 9 h 9"/>
                <a:gd name="T8" fmla="*/ 20 w 20"/>
                <a:gd name="T9" fmla="*/ 9 h 9"/>
                <a:gd name="T10" fmla="*/ 20 w 20"/>
                <a:gd name="T11" fmla="*/ 1 h 9"/>
                <a:gd name="T12" fmla="*/ 10 w 20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9">
                  <a:moveTo>
                    <a:pt x="10" y="0"/>
                  </a:moveTo>
                  <a:cubicBezTo>
                    <a:pt x="10" y="0"/>
                    <a:pt x="10" y="0"/>
                    <a:pt x="9" y="0"/>
                  </a:cubicBezTo>
                  <a:cubicBezTo>
                    <a:pt x="6" y="0"/>
                    <a:pt x="3" y="2"/>
                    <a:pt x="1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4" y="0"/>
                    <a:pt x="10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5" name="Freeform 463"/>
            <p:cNvSpPr>
              <a:spLocks/>
            </p:cNvSpPr>
            <p:nvPr/>
          </p:nvSpPr>
          <p:spPr bwMode="auto">
            <a:xfrm>
              <a:off x="4247509" y="6602253"/>
              <a:ext cx="1214711" cy="813022"/>
            </a:xfrm>
            <a:custGeom>
              <a:avLst/>
              <a:gdLst>
                <a:gd name="T0" fmla="*/ 47 w 63"/>
                <a:gd name="T1" fmla="*/ 6 h 42"/>
                <a:gd name="T2" fmla="*/ 62 w 63"/>
                <a:gd name="T3" fmla="*/ 26 h 42"/>
                <a:gd name="T4" fmla="*/ 42 w 63"/>
                <a:gd name="T5" fmla="*/ 40 h 42"/>
                <a:gd name="T6" fmla="*/ 16 w 63"/>
                <a:gd name="T7" fmla="*/ 36 h 42"/>
                <a:gd name="T8" fmla="*/ 1 w 63"/>
                <a:gd name="T9" fmla="*/ 16 h 42"/>
                <a:gd name="T10" fmla="*/ 21 w 63"/>
                <a:gd name="T11" fmla="*/ 2 h 42"/>
                <a:gd name="T12" fmla="*/ 47 w 63"/>
                <a:gd name="T1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42">
                  <a:moveTo>
                    <a:pt x="47" y="6"/>
                  </a:moveTo>
                  <a:cubicBezTo>
                    <a:pt x="57" y="7"/>
                    <a:pt x="63" y="16"/>
                    <a:pt x="62" y="26"/>
                  </a:cubicBezTo>
                  <a:cubicBezTo>
                    <a:pt x="60" y="35"/>
                    <a:pt x="51" y="42"/>
                    <a:pt x="42" y="4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6" y="35"/>
                    <a:pt x="0" y="26"/>
                    <a:pt x="1" y="16"/>
                  </a:cubicBezTo>
                  <a:cubicBezTo>
                    <a:pt x="3" y="7"/>
                    <a:pt x="12" y="0"/>
                    <a:pt x="21" y="2"/>
                  </a:cubicBezTo>
                  <a:cubicBezTo>
                    <a:pt x="47" y="6"/>
                    <a:pt x="47" y="6"/>
                    <a:pt x="47" y="6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6" name="Freeform 464"/>
            <p:cNvSpPr>
              <a:spLocks/>
            </p:cNvSpPr>
            <p:nvPr/>
          </p:nvSpPr>
          <p:spPr bwMode="auto">
            <a:xfrm>
              <a:off x="4787380" y="6814345"/>
              <a:ext cx="559153" cy="446681"/>
            </a:xfrm>
            <a:custGeom>
              <a:avLst/>
              <a:gdLst>
                <a:gd name="T0" fmla="*/ 16 w 29"/>
                <a:gd name="T1" fmla="*/ 0 h 23"/>
                <a:gd name="T2" fmla="*/ 11 w 29"/>
                <a:gd name="T3" fmla="*/ 0 h 23"/>
                <a:gd name="T4" fmla="*/ 0 w 29"/>
                <a:gd name="T5" fmla="*/ 12 h 23"/>
                <a:gd name="T6" fmla="*/ 13 w 29"/>
                <a:gd name="T7" fmla="*/ 22 h 23"/>
                <a:gd name="T8" fmla="*/ 18 w 29"/>
                <a:gd name="T9" fmla="*/ 23 h 23"/>
                <a:gd name="T10" fmla="*/ 29 w 29"/>
                <a:gd name="T11" fmla="*/ 13 h 23"/>
                <a:gd name="T12" fmla="*/ 16 w 2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3">
                  <a:moveTo>
                    <a:pt x="16" y="0"/>
                  </a:moveTo>
                  <a:cubicBezTo>
                    <a:pt x="14" y="0"/>
                    <a:pt x="13" y="0"/>
                    <a:pt x="11" y="0"/>
                  </a:cubicBezTo>
                  <a:cubicBezTo>
                    <a:pt x="1" y="1"/>
                    <a:pt x="0" y="9"/>
                    <a:pt x="0" y="12"/>
                  </a:cubicBezTo>
                  <a:cubicBezTo>
                    <a:pt x="1" y="19"/>
                    <a:pt x="7" y="21"/>
                    <a:pt x="13" y="22"/>
                  </a:cubicBezTo>
                  <a:cubicBezTo>
                    <a:pt x="15" y="23"/>
                    <a:pt x="16" y="23"/>
                    <a:pt x="18" y="23"/>
                  </a:cubicBezTo>
                  <a:cubicBezTo>
                    <a:pt x="23" y="23"/>
                    <a:pt x="29" y="21"/>
                    <a:pt x="29" y="13"/>
                  </a:cubicBezTo>
                  <a:cubicBezTo>
                    <a:pt x="29" y="3"/>
                    <a:pt x="24" y="0"/>
                    <a:pt x="16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7" name="Freeform 465"/>
            <p:cNvSpPr>
              <a:spLocks/>
            </p:cNvSpPr>
            <p:nvPr/>
          </p:nvSpPr>
          <p:spPr bwMode="auto">
            <a:xfrm>
              <a:off x="4382477" y="7357431"/>
              <a:ext cx="1079743" cy="658773"/>
            </a:xfrm>
            <a:custGeom>
              <a:avLst/>
              <a:gdLst>
                <a:gd name="T0" fmla="*/ 41 w 56"/>
                <a:gd name="T1" fmla="*/ 1 h 34"/>
                <a:gd name="T2" fmla="*/ 56 w 56"/>
                <a:gd name="T3" fmla="*/ 18 h 34"/>
                <a:gd name="T4" fmla="*/ 39 w 56"/>
                <a:gd name="T5" fmla="*/ 33 h 34"/>
                <a:gd name="T6" fmla="*/ 15 w 56"/>
                <a:gd name="T7" fmla="*/ 32 h 34"/>
                <a:gd name="T8" fmla="*/ 0 w 56"/>
                <a:gd name="T9" fmla="*/ 16 h 34"/>
                <a:gd name="T10" fmla="*/ 17 w 56"/>
                <a:gd name="T11" fmla="*/ 0 h 34"/>
                <a:gd name="T12" fmla="*/ 41 w 56"/>
                <a:gd name="T13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4">
                  <a:moveTo>
                    <a:pt x="41" y="1"/>
                  </a:moveTo>
                  <a:cubicBezTo>
                    <a:pt x="50" y="2"/>
                    <a:pt x="56" y="9"/>
                    <a:pt x="56" y="18"/>
                  </a:cubicBezTo>
                  <a:cubicBezTo>
                    <a:pt x="56" y="27"/>
                    <a:pt x="48" y="34"/>
                    <a:pt x="39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4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" y="1"/>
                    <a:pt x="41" y="1"/>
                    <a:pt x="41" y="1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8" name="Freeform 466"/>
            <p:cNvSpPr>
              <a:spLocks/>
            </p:cNvSpPr>
            <p:nvPr/>
          </p:nvSpPr>
          <p:spPr bwMode="auto">
            <a:xfrm>
              <a:off x="4883786" y="7492399"/>
              <a:ext cx="501309" cy="408118"/>
            </a:xfrm>
            <a:custGeom>
              <a:avLst/>
              <a:gdLst>
                <a:gd name="T0" fmla="*/ 14 w 26"/>
                <a:gd name="T1" fmla="*/ 0 h 21"/>
                <a:gd name="T2" fmla="*/ 10 w 26"/>
                <a:gd name="T3" fmla="*/ 0 h 21"/>
                <a:gd name="T4" fmla="*/ 0 w 26"/>
                <a:gd name="T5" fmla="*/ 11 h 21"/>
                <a:gd name="T6" fmla="*/ 12 w 26"/>
                <a:gd name="T7" fmla="*/ 20 h 21"/>
                <a:gd name="T8" fmla="*/ 16 w 26"/>
                <a:gd name="T9" fmla="*/ 21 h 21"/>
                <a:gd name="T10" fmla="*/ 26 w 26"/>
                <a:gd name="T11" fmla="*/ 11 h 21"/>
                <a:gd name="T12" fmla="*/ 14 w 2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">
                  <a:moveTo>
                    <a:pt x="14" y="0"/>
                  </a:moveTo>
                  <a:cubicBezTo>
                    <a:pt x="13" y="0"/>
                    <a:pt x="11" y="0"/>
                    <a:pt x="10" y="0"/>
                  </a:cubicBezTo>
                  <a:cubicBezTo>
                    <a:pt x="1" y="1"/>
                    <a:pt x="0" y="8"/>
                    <a:pt x="0" y="11"/>
                  </a:cubicBezTo>
                  <a:cubicBezTo>
                    <a:pt x="0" y="17"/>
                    <a:pt x="6" y="19"/>
                    <a:pt x="12" y="20"/>
                  </a:cubicBezTo>
                  <a:cubicBezTo>
                    <a:pt x="13" y="20"/>
                    <a:pt x="14" y="21"/>
                    <a:pt x="16" y="21"/>
                  </a:cubicBezTo>
                  <a:cubicBezTo>
                    <a:pt x="21" y="21"/>
                    <a:pt x="26" y="19"/>
                    <a:pt x="26" y="11"/>
                  </a:cubicBezTo>
                  <a:cubicBezTo>
                    <a:pt x="26" y="2"/>
                    <a:pt x="21" y="0"/>
                    <a:pt x="14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9" name="Freeform 467"/>
            <p:cNvSpPr>
              <a:spLocks/>
            </p:cNvSpPr>
            <p:nvPr/>
          </p:nvSpPr>
          <p:spPr bwMode="auto">
            <a:xfrm>
              <a:off x="4633131" y="7996921"/>
              <a:ext cx="964056" cy="581648"/>
            </a:xfrm>
            <a:custGeom>
              <a:avLst/>
              <a:gdLst>
                <a:gd name="T0" fmla="*/ 36 w 50"/>
                <a:gd name="T1" fmla="*/ 1 h 30"/>
                <a:gd name="T2" fmla="*/ 50 w 50"/>
                <a:gd name="T3" fmla="*/ 16 h 30"/>
                <a:gd name="T4" fmla="*/ 35 w 50"/>
                <a:gd name="T5" fmla="*/ 30 h 30"/>
                <a:gd name="T6" fmla="*/ 14 w 50"/>
                <a:gd name="T7" fmla="*/ 29 h 30"/>
                <a:gd name="T8" fmla="*/ 0 w 50"/>
                <a:gd name="T9" fmla="*/ 14 h 30"/>
                <a:gd name="T10" fmla="*/ 15 w 50"/>
                <a:gd name="T11" fmla="*/ 0 h 30"/>
                <a:gd name="T12" fmla="*/ 36 w 50"/>
                <a:gd name="T13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0">
                  <a:moveTo>
                    <a:pt x="36" y="1"/>
                  </a:moveTo>
                  <a:cubicBezTo>
                    <a:pt x="44" y="1"/>
                    <a:pt x="50" y="8"/>
                    <a:pt x="50" y="16"/>
                  </a:cubicBezTo>
                  <a:cubicBezTo>
                    <a:pt x="49" y="24"/>
                    <a:pt x="43" y="30"/>
                    <a:pt x="35" y="30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36" y="1"/>
                    <a:pt x="36" y="1"/>
                    <a:pt x="36" y="1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0" name="Freeform 468"/>
            <p:cNvSpPr>
              <a:spLocks/>
            </p:cNvSpPr>
            <p:nvPr/>
          </p:nvSpPr>
          <p:spPr bwMode="auto">
            <a:xfrm>
              <a:off x="5038035" y="8112608"/>
              <a:ext cx="462747" cy="350275"/>
            </a:xfrm>
            <a:custGeom>
              <a:avLst/>
              <a:gdLst>
                <a:gd name="T0" fmla="*/ 13 w 24"/>
                <a:gd name="T1" fmla="*/ 0 h 18"/>
                <a:gd name="T2" fmla="*/ 9 w 24"/>
                <a:gd name="T3" fmla="*/ 0 h 18"/>
                <a:gd name="T4" fmla="*/ 0 w 24"/>
                <a:gd name="T5" fmla="*/ 9 h 18"/>
                <a:gd name="T6" fmla="*/ 11 w 24"/>
                <a:gd name="T7" fmla="*/ 18 h 18"/>
                <a:gd name="T8" fmla="*/ 15 w 24"/>
                <a:gd name="T9" fmla="*/ 18 h 18"/>
                <a:gd name="T10" fmla="*/ 24 w 24"/>
                <a:gd name="T11" fmla="*/ 10 h 18"/>
                <a:gd name="T12" fmla="*/ 13 w 2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cubicBezTo>
                    <a:pt x="12" y="0"/>
                    <a:pt x="11" y="0"/>
                    <a:pt x="9" y="0"/>
                  </a:cubicBezTo>
                  <a:cubicBezTo>
                    <a:pt x="1" y="1"/>
                    <a:pt x="0" y="7"/>
                    <a:pt x="0" y="9"/>
                  </a:cubicBezTo>
                  <a:cubicBezTo>
                    <a:pt x="0" y="15"/>
                    <a:pt x="5" y="17"/>
                    <a:pt x="11" y="18"/>
                  </a:cubicBezTo>
                  <a:cubicBezTo>
                    <a:pt x="12" y="18"/>
                    <a:pt x="13" y="18"/>
                    <a:pt x="15" y="18"/>
                  </a:cubicBezTo>
                  <a:cubicBezTo>
                    <a:pt x="19" y="18"/>
                    <a:pt x="24" y="17"/>
                    <a:pt x="24" y="10"/>
                  </a:cubicBezTo>
                  <a:cubicBezTo>
                    <a:pt x="24" y="2"/>
                    <a:pt x="20" y="0"/>
                    <a:pt x="13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1" name="Freeform 469"/>
            <p:cNvSpPr>
              <a:spLocks/>
            </p:cNvSpPr>
            <p:nvPr/>
          </p:nvSpPr>
          <p:spPr bwMode="auto">
            <a:xfrm>
              <a:off x="4266790" y="5885638"/>
              <a:ext cx="1253273" cy="832303"/>
            </a:xfrm>
            <a:custGeom>
              <a:avLst/>
              <a:gdLst>
                <a:gd name="T0" fmla="*/ 48 w 65"/>
                <a:gd name="T1" fmla="*/ 6 h 43"/>
                <a:gd name="T2" fmla="*/ 63 w 65"/>
                <a:gd name="T3" fmla="*/ 26 h 43"/>
                <a:gd name="T4" fmla="*/ 43 w 65"/>
                <a:gd name="T5" fmla="*/ 41 h 43"/>
                <a:gd name="T6" fmla="*/ 16 w 65"/>
                <a:gd name="T7" fmla="*/ 37 h 43"/>
                <a:gd name="T8" fmla="*/ 1 w 65"/>
                <a:gd name="T9" fmla="*/ 16 h 43"/>
                <a:gd name="T10" fmla="*/ 22 w 65"/>
                <a:gd name="T11" fmla="*/ 1 h 43"/>
                <a:gd name="T12" fmla="*/ 48 w 65"/>
                <a:gd name="T13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3">
                  <a:moveTo>
                    <a:pt x="48" y="6"/>
                  </a:moveTo>
                  <a:cubicBezTo>
                    <a:pt x="58" y="7"/>
                    <a:pt x="65" y="16"/>
                    <a:pt x="63" y="26"/>
                  </a:cubicBezTo>
                  <a:cubicBezTo>
                    <a:pt x="62" y="36"/>
                    <a:pt x="53" y="43"/>
                    <a:pt x="43" y="41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6" y="35"/>
                    <a:pt x="0" y="26"/>
                    <a:pt x="1" y="16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48" y="6"/>
                    <a:pt x="48" y="6"/>
                    <a:pt x="48" y="6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2" name="Freeform 470"/>
            <p:cNvSpPr>
              <a:spLocks/>
            </p:cNvSpPr>
            <p:nvPr/>
          </p:nvSpPr>
          <p:spPr bwMode="auto">
            <a:xfrm>
              <a:off x="4825943" y="6097731"/>
              <a:ext cx="578434" cy="446681"/>
            </a:xfrm>
            <a:custGeom>
              <a:avLst/>
              <a:gdLst>
                <a:gd name="T0" fmla="*/ 16 w 30"/>
                <a:gd name="T1" fmla="*/ 0 h 23"/>
                <a:gd name="T2" fmla="*/ 11 w 30"/>
                <a:gd name="T3" fmla="*/ 0 h 23"/>
                <a:gd name="T4" fmla="*/ 0 w 30"/>
                <a:gd name="T5" fmla="*/ 12 h 23"/>
                <a:gd name="T6" fmla="*/ 13 w 30"/>
                <a:gd name="T7" fmla="*/ 23 h 23"/>
                <a:gd name="T8" fmla="*/ 18 w 30"/>
                <a:gd name="T9" fmla="*/ 23 h 23"/>
                <a:gd name="T10" fmla="*/ 30 w 30"/>
                <a:gd name="T11" fmla="*/ 13 h 23"/>
                <a:gd name="T12" fmla="*/ 16 w 30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3">
                  <a:moveTo>
                    <a:pt x="16" y="0"/>
                  </a:moveTo>
                  <a:cubicBezTo>
                    <a:pt x="14" y="0"/>
                    <a:pt x="13" y="0"/>
                    <a:pt x="11" y="0"/>
                  </a:cubicBezTo>
                  <a:cubicBezTo>
                    <a:pt x="1" y="1"/>
                    <a:pt x="0" y="9"/>
                    <a:pt x="0" y="12"/>
                  </a:cubicBezTo>
                  <a:cubicBezTo>
                    <a:pt x="0" y="19"/>
                    <a:pt x="6" y="22"/>
                    <a:pt x="13" y="23"/>
                  </a:cubicBezTo>
                  <a:cubicBezTo>
                    <a:pt x="15" y="23"/>
                    <a:pt x="16" y="23"/>
                    <a:pt x="18" y="23"/>
                  </a:cubicBezTo>
                  <a:cubicBezTo>
                    <a:pt x="24" y="23"/>
                    <a:pt x="30" y="21"/>
                    <a:pt x="30" y="13"/>
                  </a:cubicBezTo>
                  <a:cubicBezTo>
                    <a:pt x="30" y="3"/>
                    <a:pt x="24" y="0"/>
                    <a:pt x="16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343" name="กลุ่ม 142"/>
          <p:cNvGrpSpPr/>
          <p:nvPr/>
        </p:nvGrpSpPr>
        <p:grpSpPr>
          <a:xfrm>
            <a:off x="19324637" y="2702455"/>
            <a:ext cx="4974105" cy="3774545"/>
            <a:chOff x="4247509" y="3851478"/>
            <a:chExt cx="7172579" cy="5501549"/>
          </a:xfrm>
        </p:grpSpPr>
        <p:sp>
          <p:nvSpPr>
            <p:cNvPr id="344" name="Freeform 434"/>
            <p:cNvSpPr>
              <a:spLocks/>
            </p:cNvSpPr>
            <p:nvPr/>
          </p:nvSpPr>
          <p:spPr bwMode="auto">
            <a:xfrm>
              <a:off x="5809280" y="5554645"/>
              <a:ext cx="3971913" cy="3139612"/>
            </a:xfrm>
            <a:custGeom>
              <a:avLst/>
              <a:gdLst>
                <a:gd name="T0" fmla="*/ 202 w 206"/>
                <a:gd name="T1" fmla="*/ 150 h 162"/>
                <a:gd name="T2" fmla="*/ 202 w 206"/>
                <a:gd name="T3" fmla="*/ 150 h 162"/>
                <a:gd name="T4" fmla="*/ 202 w 206"/>
                <a:gd name="T5" fmla="*/ 57 h 162"/>
                <a:gd name="T6" fmla="*/ 166 w 206"/>
                <a:gd name="T7" fmla="*/ 57 h 162"/>
                <a:gd name="T8" fmla="*/ 162 w 206"/>
                <a:gd name="T9" fmla="*/ 47 h 162"/>
                <a:gd name="T10" fmla="*/ 117 w 206"/>
                <a:gd name="T11" fmla="*/ 2 h 162"/>
                <a:gd name="T12" fmla="*/ 110 w 206"/>
                <a:gd name="T13" fmla="*/ 0 h 162"/>
                <a:gd name="T14" fmla="*/ 29 w 206"/>
                <a:gd name="T15" fmla="*/ 33 h 162"/>
                <a:gd name="T16" fmla="*/ 19 w 206"/>
                <a:gd name="T17" fmla="*/ 162 h 162"/>
                <a:gd name="T18" fmla="*/ 143 w 206"/>
                <a:gd name="T19" fmla="*/ 162 h 162"/>
                <a:gd name="T20" fmla="*/ 206 w 206"/>
                <a:gd name="T21" fmla="*/ 162 h 162"/>
                <a:gd name="T22" fmla="*/ 202 w 206"/>
                <a:gd name="T23" fmla="*/ 15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6" h="162">
                  <a:moveTo>
                    <a:pt x="202" y="150"/>
                  </a:moveTo>
                  <a:cubicBezTo>
                    <a:pt x="202" y="150"/>
                    <a:pt x="202" y="150"/>
                    <a:pt x="202" y="150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166" y="57"/>
                    <a:pt x="166" y="57"/>
                    <a:pt x="166" y="57"/>
                  </a:cubicBezTo>
                  <a:cubicBezTo>
                    <a:pt x="162" y="47"/>
                    <a:pt x="162" y="47"/>
                    <a:pt x="162" y="47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2"/>
                    <a:pt x="115" y="0"/>
                    <a:pt x="110" y="0"/>
                  </a:cubicBezTo>
                  <a:cubicBezTo>
                    <a:pt x="99" y="1"/>
                    <a:pt x="39" y="16"/>
                    <a:pt x="29" y="33"/>
                  </a:cubicBezTo>
                  <a:cubicBezTo>
                    <a:pt x="0" y="80"/>
                    <a:pt x="19" y="162"/>
                    <a:pt x="19" y="162"/>
                  </a:cubicBezTo>
                  <a:cubicBezTo>
                    <a:pt x="143" y="162"/>
                    <a:pt x="143" y="162"/>
                    <a:pt x="143" y="162"/>
                  </a:cubicBezTo>
                  <a:cubicBezTo>
                    <a:pt x="206" y="162"/>
                    <a:pt x="206" y="162"/>
                    <a:pt x="206" y="162"/>
                  </a:cubicBezTo>
                  <a:lnTo>
                    <a:pt x="202" y="150"/>
                  </a:lnTo>
                  <a:close/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5" name="Freeform 435"/>
            <p:cNvSpPr>
              <a:spLocks/>
            </p:cNvSpPr>
            <p:nvPr/>
          </p:nvSpPr>
          <p:spPr bwMode="auto">
            <a:xfrm>
              <a:off x="9530538" y="6563691"/>
              <a:ext cx="636277" cy="2439064"/>
            </a:xfrm>
            <a:custGeom>
              <a:avLst/>
              <a:gdLst>
                <a:gd name="T0" fmla="*/ 0 w 198"/>
                <a:gd name="T1" fmla="*/ 0 h 759"/>
                <a:gd name="T2" fmla="*/ 0 w 198"/>
                <a:gd name="T3" fmla="*/ 380 h 759"/>
                <a:gd name="T4" fmla="*/ 0 w 198"/>
                <a:gd name="T5" fmla="*/ 759 h 759"/>
                <a:gd name="T6" fmla="*/ 198 w 198"/>
                <a:gd name="T7" fmla="*/ 759 h 759"/>
                <a:gd name="T8" fmla="*/ 198 w 198"/>
                <a:gd name="T9" fmla="*/ 380 h 759"/>
                <a:gd name="T10" fmla="*/ 198 w 198"/>
                <a:gd name="T11" fmla="*/ 0 h 759"/>
                <a:gd name="T12" fmla="*/ 0 w 198"/>
                <a:gd name="T1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759">
                  <a:moveTo>
                    <a:pt x="0" y="0"/>
                  </a:moveTo>
                  <a:lnTo>
                    <a:pt x="0" y="380"/>
                  </a:lnTo>
                  <a:lnTo>
                    <a:pt x="0" y="759"/>
                  </a:lnTo>
                  <a:lnTo>
                    <a:pt x="198" y="759"/>
                  </a:lnTo>
                  <a:lnTo>
                    <a:pt x="198" y="380"/>
                  </a:ln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6" name="Freeform 436"/>
            <p:cNvSpPr>
              <a:spLocks/>
            </p:cNvSpPr>
            <p:nvPr/>
          </p:nvSpPr>
          <p:spPr bwMode="auto">
            <a:xfrm>
              <a:off x="9530538" y="7723773"/>
              <a:ext cx="636277" cy="1278982"/>
            </a:xfrm>
            <a:custGeom>
              <a:avLst/>
              <a:gdLst>
                <a:gd name="T0" fmla="*/ 0 w 198"/>
                <a:gd name="T1" fmla="*/ 0 h 398"/>
                <a:gd name="T2" fmla="*/ 0 w 198"/>
                <a:gd name="T3" fmla="*/ 19 h 398"/>
                <a:gd name="T4" fmla="*/ 0 w 198"/>
                <a:gd name="T5" fmla="*/ 398 h 398"/>
                <a:gd name="T6" fmla="*/ 198 w 198"/>
                <a:gd name="T7" fmla="*/ 398 h 398"/>
                <a:gd name="T8" fmla="*/ 198 w 198"/>
                <a:gd name="T9" fmla="*/ 19 h 398"/>
                <a:gd name="T10" fmla="*/ 198 w 198"/>
                <a:gd name="T11" fmla="*/ 0 h 398"/>
                <a:gd name="T12" fmla="*/ 0 w 198"/>
                <a:gd name="T1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398">
                  <a:moveTo>
                    <a:pt x="0" y="0"/>
                  </a:moveTo>
                  <a:lnTo>
                    <a:pt x="0" y="19"/>
                  </a:lnTo>
                  <a:lnTo>
                    <a:pt x="0" y="398"/>
                  </a:lnTo>
                  <a:lnTo>
                    <a:pt x="198" y="398"/>
                  </a:lnTo>
                  <a:lnTo>
                    <a:pt x="198" y="19"/>
                  </a:ln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7" name="Freeform 437"/>
            <p:cNvSpPr>
              <a:spLocks/>
            </p:cNvSpPr>
            <p:nvPr/>
          </p:nvSpPr>
          <p:spPr bwMode="auto">
            <a:xfrm>
              <a:off x="10166815" y="6367667"/>
              <a:ext cx="1253273" cy="2811832"/>
            </a:xfrm>
            <a:custGeom>
              <a:avLst/>
              <a:gdLst>
                <a:gd name="T0" fmla="*/ 390 w 390"/>
                <a:gd name="T1" fmla="*/ 0 h 875"/>
                <a:gd name="T2" fmla="*/ 0 w 390"/>
                <a:gd name="T3" fmla="*/ 6 h 875"/>
                <a:gd name="T4" fmla="*/ 0 w 390"/>
                <a:gd name="T5" fmla="*/ 869 h 875"/>
                <a:gd name="T6" fmla="*/ 384 w 390"/>
                <a:gd name="T7" fmla="*/ 875 h 875"/>
                <a:gd name="T8" fmla="*/ 390 w 390"/>
                <a:gd name="T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875">
                  <a:moveTo>
                    <a:pt x="390" y="0"/>
                  </a:moveTo>
                  <a:lnTo>
                    <a:pt x="0" y="6"/>
                  </a:lnTo>
                  <a:lnTo>
                    <a:pt x="0" y="869"/>
                  </a:lnTo>
                  <a:lnTo>
                    <a:pt x="384" y="87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8" name="Freeform 438"/>
            <p:cNvSpPr>
              <a:spLocks/>
            </p:cNvSpPr>
            <p:nvPr/>
          </p:nvSpPr>
          <p:spPr bwMode="auto">
            <a:xfrm>
              <a:off x="10166815" y="7704492"/>
              <a:ext cx="1253273" cy="1475007"/>
            </a:xfrm>
            <a:custGeom>
              <a:avLst/>
              <a:gdLst>
                <a:gd name="T0" fmla="*/ 0 w 390"/>
                <a:gd name="T1" fmla="*/ 6 h 459"/>
                <a:gd name="T2" fmla="*/ 0 w 390"/>
                <a:gd name="T3" fmla="*/ 453 h 459"/>
                <a:gd name="T4" fmla="*/ 390 w 390"/>
                <a:gd name="T5" fmla="*/ 459 h 459"/>
                <a:gd name="T6" fmla="*/ 390 w 390"/>
                <a:gd name="T7" fmla="*/ 0 h 459"/>
                <a:gd name="T8" fmla="*/ 0 w 390"/>
                <a:gd name="T9" fmla="*/ 6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459">
                  <a:moveTo>
                    <a:pt x="0" y="6"/>
                  </a:moveTo>
                  <a:lnTo>
                    <a:pt x="0" y="453"/>
                  </a:lnTo>
                  <a:lnTo>
                    <a:pt x="390" y="459"/>
                  </a:lnTo>
                  <a:lnTo>
                    <a:pt x="39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2B2B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9" name="Freeform 439"/>
            <p:cNvSpPr>
              <a:spLocks/>
            </p:cNvSpPr>
            <p:nvPr/>
          </p:nvSpPr>
          <p:spPr bwMode="auto">
            <a:xfrm>
              <a:off x="7679550" y="6872189"/>
              <a:ext cx="1137587" cy="523805"/>
            </a:xfrm>
            <a:custGeom>
              <a:avLst/>
              <a:gdLst>
                <a:gd name="T0" fmla="*/ 47 w 59"/>
                <a:gd name="T1" fmla="*/ 27 h 27"/>
                <a:gd name="T2" fmla="*/ 0 w 59"/>
                <a:gd name="T3" fmla="*/ 1 h 27"/>
                <a:gd name="T4" fmla="*/ 3 w 59"/>
                <a:gd name="T5" fmla="*/ 0 h 27"/>
                <a:gd name="T6" fmla="*/ 59 w 59"/>
                <a:gd name="T7" fmla="*/ 23 h 27"/>
                <a:gd name="T8" fmla="*/ 59 w 59"/>
                <a:gd name="T9" fmla="*/ 26 h 27"/>
                <a:gd name="T10" fmla="*/ 47 w 59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7">
                  <a:moveTo>
                    <a:pt x="47" y="27"/>
                  </a:moveTo>
                  <a:cubicBezTo>
                    <a:pt x="27" y="27"/>
                    <a:pt x="13" y="23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7" y="24"/>
                    <a:pt x="33" y="24"/>
                    <a:pt x="59" y="2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5" y="26"/>
                    <a:pt x="51" y="27"/>
                    <a:pt x="47" y="27"/>
                  </a:cubicBezTo>
                  <a:close/>
                </a:path>
              </a:pathLst>
            </a:custGeom>
            <a:solidFill>
              <a:srgbClr val="E9B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0" name="Freeform 440"/>
            <p:cNvSpPr>
              <a:spLocks/>
            </p:cNvSpPr>
            <p:nvPr/>
          </p:nvSpPr>
          <p:spPr bwMode="auto">
            <a:xfrm>
              <a:off x="4536726" y="3851478"/>
              <a:ext cx="3007856" cy="5501549"/>
            </a:xfrm>
            <a:custGeom>
              <a:avLst/>
              <a:gdLst>
                <a:gd name="T0" fmla="*/ 762 w 936"/>
                <a:gd name="T1" fmla="*/ 0 h 1712"/>
                <a:gd name="T2" fmla="*/ 936 w 936"/>
                <a:gd name="T3" fmla="*/ 1555 h 1712"/>
                <a:gd name="T4" fmla="*/ 174 w 936"/>
                <a:gd name="T5" fmla="*/ 1712 h 1712"/>
                <a:gd name="T6" fmla="*/ 0 w 936"/>
                <a:gd name="T7" fmla="*/ 150 h 1712"/>
                <a:gd name="T8" fmla="*/ 762 w 936"/>
                <a:gd name="T9" fmla="*/ 0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1712">
                  <a:moveTo>
                    <a:pt x="762" y="0"/>
                  </a:moveTo>
                  <a:lnTo>
                    <a:pt x="936" y="1555"/>
                  </a:lnTo>
                  <a:lnTo>
                    <a:pt x="174" y="1712"/>
                  </a:lnTo>
                  <a:lnTo>
                    <a:pt x="0" y="15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3391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1" name="Freeform 441"/>
            <p:cNvSpPr>
              <a:spLocks/>
            </p:cNvSpPr>
            <p:nvPr/>
          </p:nvSpPr>
          <p:spPr bwMode="auto">
            <a:xfrm>
              <a:off x="4536726" y="3851478"/>
              <a:ext cx="3007856" cy="5501549"/>
            </a:xfrm>
            <a:custGeom>
              <a:avLst/>
              <a:gdLst>
                <a:gd name="T0" fmla="*/ 762 w 936"/>
                <a:gd name="T1" fmla="*/ 0 h 1712"/>
                <a:gd name="T2" fmla="*/ 936 w 936"/>
                <a:gd name="T3" fmla="*/ 1555 h 1712"/>
                <a:gd name="T4" fmla="*/ 174 w 936"/>
                <a:gd name="T5" fmla="*/ 1712 h 1712"/>
                <a:gd name="T6" fmla="*/ 0 w 936"/>
                <a:gd name="T7" fmla="*/ 150 h 1712"/>
                <a:gd name="T8" fmla="*/ 762 w 936"/>
                <a:gd name="T9" fmla="*/ 0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1712">
                  <a:moveTo>
                    <a:pt x="762" y="0"/>
                  </a:moveTo>
                  <a:lnTo>
                    <a:pt x="936" y="1555"/>
                  </a:lnTo>
                  <a:lnTo>
                    <a:pt x="174" y="1712"/>
                  </a:lnTo>
                  <a:lnTo>
                    <a:pt x="0" y="150"/>
                  </a:lnTo>
                  <a:lnTo>
                    <a:pt x="7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2" name="Freeform 442"/>
            <p:cNvSpPr>
              <a:spLocks/>
            </p:cNvSpPr>
            <p:nvPr/>
          </p:nvSpPr>
          <p:spPr bwMode="auto">
            <a:xfrm>
              <a:off x="4845224" y="4217820"/>
              <a:ext cx="2390860" cy="4746372"/>
            </a:xfrm>
            <a:custGeom>
              <a:avLst/>
              <a:gdLst>
                <a:gd name="T0" fmla="*/ 594 w 744"/>
                <a:gd name="T1" fmla="*/ 0 h 1477"/>
                <a:gd name="T2" fmla="*/ 744 w 744"/>
                <a:gd name="T3" fmla="*/ 1363 h 1477"/>
                <a:gd name="T4" fmla="*/ 156 w 744"/>
                <a:gd name="T5" fmla="*/ 1477 h 1477"/>
                <a:gd name="T6" fmla="*/ 0 w 744"/>
                <a:gd name="T7" fmla="*/ 121 h 1477"/>
                <a:gd name="T8" fmla="*/ 594 w 744"/>
                <a:gd name="T9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1477">
                  <a:moveTo>
                    <a:pt x="594" y="0"/>
                  </a:moveTo>
                  <a:lnTo>
                    <a:pt x="744" y="1363"/>
                  </a:lnTo>
                  <a:lnTo>
                    <a:pt x="156" y="1477"/>
                  </a:lnTo>
                  <a:lnTo>
                    <a:pt x="0" y="12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304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3" name="Freeform 443"/>
            <p:cNvSpPr>
              <a:spLocks/>
            </p:cNvSpPr>
            <p:nvPr/>
          </p:nvSpPr>
          <p:spPr bwMode="auto">
            <a:xfrm>
              <a:off x="4845224" y="4217820"/>
              <a:ext cx="2390860" cy="4746372"/>
            </a:xfrm>
            <a:custGeom>
              <a:avLst/>
              <a:gdLst>
                <a:gd name="T0" fmla="*/ 594 w 744"/>
                <a:gd name="T1" fmla="*/ 0 h 1477"/>
                <a:gd name="T2" fmla="*/ 744 w 744"/>
                <a:gd name="T3" fmla="*/ 1363 h 1477"/>
                <a:gd name="T4" fmla="*/ 156 w 744"/>
                <a:gd name="T5" fmla="*/ 1477 h 1477"/>
                <a:gd name="T6" fmla="*/ 0 w 744"/>
                <a:gd name="T7" fmla="*/ 121 h 1477"/>
                <a:gd name="T8" fmla="*/ 594 w 744"/>
                <a:gd name="T9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1477">
                  <a:moveTo>
                    <a:pt x="594" y="0"/>
                  </a:moveTo>
                  <a:lnTo>
                    <a:pt x="744" y="1363"/>
                  </a:lnTo>
                  <a:lnTo>
                    <a:pt x="156" y="1477"/>
                  </a:lnTo>
                  <a:lnTo>
                    <a:pt x="0" y="121"/>
                  </a:lnTo>
                  <a:lnTo>
                    <a:pt x="5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4" name="Freeform 444"/>
            <p:cNvSpPr>
              <a:spLocks/>
            </p:cNvSpPr>
            <p:nvPr/>
          </p:nvSpPr>
          <p:spPr bwMode="auto">
            <a:xfrm>
              <a:off x="5211565" y="5728175"/>
              <a:ext cx="1658177" cy="1725662"/>
            </a:xfrm>
            <a:custGeom>
              <a:avLst/>
              <a:gdLst>
                <a:gd name="T0" fmla="*/ 39 w 86"/>
                <a:gd name="T1" fmla="*/ 5 h 89"/>
                <a:gd name="T2" fmla="*/ 84 w 86"/>
                <a:gd name="T3" fmla="*/ 37 h 89"/>
                <a:gd name="T4" fmla="*/ 48 w 86"/>
                <a:gd name="T5" fmla="*/ 85 h 89"/>
                <a:gd name="T6" fmla="*/ 3 w 86"/>
                <a:gd name="T7" fmla="*/ 53 h 89"/>
                <a:gd name="T8" fmla="*/ 39 w 86"/>
                <a:gd name="T9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9">
                  <a:moveTo>
                    <a:pt x="39" y="5"/>
                  </a:moveTo>
                  <a:cubicBezTo>
                    <a:pt x="61" y="0"/>
                    <a:pt x="82" y="14"/>
                    <a:pt x="84" y="37"/>
                  </a:cubicBezTo>
                  <a:cubicBezTo>
                    <a:pt x="86" y="59"/>
                    <a:pt x="70" y="80"/>
                    <a:pt x="48" y="85"/>
                  </a:cubicBezTo>
                  <a:cubicBezTo>
                    <a:pt x="25" y="89"/>
                    <a:pt x="5" y="75"/>
                    <a:pt x="3" y="53"/>
                  </a:cubicBezTo>
                  <a:cubicBezTo>
                    <a:pt x="0" y="31"/>
                    <a:pt x="16" y="9"/>
                    <a:pt x="39" y="5"/>
                  </a:cubicBezTo>
                </a:path>
              </a:pathLst>
            </a:custGeom>
            <a:solidFill>
              <a:srgbClr val="1A2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5" name="Freeform 445"/>
            <p:cNvSpPr>
              <a:spLocks/>
            </p:cNvSpPr>
            <p:nvPr/>
          </p:nvSpPr>
          <p:spPr bwMode="auto">
            <a:xfrm>
              <a:off x="4768099" y="3909322"/>
              <a:ext cx="2602952" cy="5250894"/>
            </a:xfrm>
            <a:custGeom>
              <a:avLst/>
              <a:gdLst>
                <a:gd name="T0" fmla="*/ 774 w 810"/>
                <a:gd name="T1" fmla="*/ 0 h 1634"/>
                <a:gd name="T2" fmla="*/ 810 w 810"/>
                <a:gd name="T3" fmla="*/ 1579 h 1634"/>
                <a:gd name="T4" fmla="*/ 42 w 810"/>
                <a:gd name="T5" fmla="*/ 1634 h 1634"/>
                <a:gd name="T6" fmla="*/ 0 w 810"/>
                <a:gd name="T7" fmla="*/ 54 h 1634"/>
                <a:gd name="T8" fmla="*/ 774 w 810"/>
                <a:gd name="T9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1634">
                  <a:moveTo>
                    <a:pt x="774" y="0"/>
                  </a:moveTo>
                  <a:lnTo>
                    <a:pt x="810" y="1579"/>
                  </a:lnTo>
                  <a:lnTo>
                    <a:pt x="42" y="1634"/>
                  </a:lnTo>
                  <a:lnTo>
                    <a:pt x="0" y="5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79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6" name="Freeform 446"/>
            <p:cNvSpPr>
              <a:spLocks/>
            </p:cNvSpPr>
            <p:nvPr/>
          </p:nvSpPr>
          <p:spPr bwMode="auto">
            <a:xfrm>
              <a:off x="4768099" y="3909322"/>
              <a:ext cx="2602952" cy="5250894"/>
            </a:xfrm>
            <a:custGeom>
              <a:avLst/>
              <a:gdLst>
                <a:gd name="T0" fmla="*/ 774 w 810"/>
                <a:gd name="T1" fmla="*/ 0 h 1634"/>
                <a:gd name="T2" fmla="*/ 810 w 810"/>
                <a:gd name="T3" fmla="*/ 1579 h 1634"/>
                <a:gd name="T4" fmla="*/ 42 w 810"/>
                <a:gd name="T5" fmla="*/ 1634 h 1634"/>
                <a:gd name="T6" fmla="*/ 0 w 810"/>
                <a:gd name="T7" fmla="*/ 54 h 1634"/>
                <a:gd name="T8" fmla="*/ 774 w 810"/>
                <a:gd name="T9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1634">
                  <a:moveTo>
                    <a:pt x="774" y="0"/>
                  </a:moveTo>
                  <a:lnTo>
                    <a:pt x="810" y="1579"/>
                  </a:lnTo>
                  <a:lnTo>
                    <a:pt x="42" y="1634"/>
                  </a:lnTo>
                  <a:lnTo>
                    <a:pt x="0" y="54"/>
                  </a:lnTo>
                  <a:lnTo>
                    <a:pt x="7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7" name="Freeform 447"/>
            <p:cNvSpPr>
              <a:spLocks/>
            </p:cNvSpPr>
            <p:nvPr/>
          </p:nvSpPr>
          <p:spPr bwMode="auto">
            <a:xfrm>
              <a:off x="6522682" y="7977640"/>
              <a:ext cx="848370" cy="1063677"/>
            </a:xfrm>
            <a:custGeom>
              <a:avLst/>
              <a:gdLst>
                <a:gd name="T0" fmla="*/ 44 w 44"/>
                <a:gd name="T1" fmla="*/ 52 h 55"/>
                <a:gd name="T2" fmla="*/ 43 w 44"/>
                <a:gd name="T3" fmla="*/ 0 h 55"/>
                <a:gd name="T4" fmla="*/ 0 w 44"/>
                <a:gd name="T5" fmla="*/ 55 h 55"/>
                <a:gd name="T6" fmla="*/ 44 w 44"/>
                <a:gd name="T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5">
                  <a:moveTo>
                    <a:pt x="44" y="52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8" y="1"/>
                    <a:pt x="0" y="26"/>
                    <a:pt x="0" y="55"/>
                  </a:cubicBezTo>
                  <a:lnTo>
                    <a:pt x="44" y="52"/>
                  </a:lnTo>
                  <a:close/>
                </a:path>
              </a:pathLst>
            </a:custGeom>
            <a:solidFill>
              <a:srgbClr val="264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8" name="Freeform 448"/>
            <p:cNvSpPr>
              <a:spLocks/>
            </p:cNvSpPr>
            <p:nvPr/>
          </p:nvSpPr>
          <p:spPr bwMode="auto">
            <a:xfrm>
              <a:off x="5269409" y="5708894"/>
              <a:ext cx="1600334" cy="1648538"/>
            </a:xfrm>
            <a:custGeom>
              <a:avLst/>
              <a:gdLst>
                <a:gd name="T0" fmla="*/ 41 w 83"/>
                <a:gd name="T1" fmla="*/ 2 h 85"/>
                <a:gd name="T2" fmla="*/ 83 w 83"/>
                <a:gd name="T3" fmla="*/ 39 h 85"/>
                <a:gd name="T4" fmla="*/ 43 w 83"/>
                <a:gd name="T5" fmla="*/ 83 h 85"/>
                <a:gd name="T6" fmla="*/ 1 w 83"/>
                <a:gd name="T7" fmla="*/ 45 h 85"/>
                <a:gd name="T8" fmla="*/ 41 w 83"/>
                <a:gd name="T9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5">
                  <a:moveTo>
                    <a:pt x="41" y="2"/>
                  </a:moveTo>
                  <a:cubicBezTo>
                    <a:pt x="63" y="0"/>
                    <a:pt x="82" y="17"/>
                    <a:pt x="83" y="39"/>
                  </a:cubicBezTo>
                  <a:cubicBezTo>
                    <a:pt x="83" y="62"/>
                    <a:pt x="65" y="81"/>
                    <a:pt x="43" y="83"/>
                  </a:cubicBezTo>
                  <a:cubicBezTo>
                    <a:pt x="20" y="85"/>
                    <a:pt x="1" y="68"/>
                    <a:pt x="1" y="45"/>
                  </a:cubicBezTo>
                  <a:cubicBezTo>
                    <a:pt x="0" y="23"/>
                    <a:pt x="18" y="3"/>
                    <a:pt x="41" y="2"/>
                  </a:cubicBezTo>
                </a:path>
              </a:pathLst>
            </a:custGeom>
            <a:solidFill>
              <a:srgbClr val="264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9" name="Freeform 449"/>
            <p:cNvSpPr>
              <a:spLocks/>
            </p:cNvSpPr>
            <p:nvPr/>
          </p:nvSpPr>
          <p:spPr bwMode="auto">
            <a:xfrm>
              <a:off x="4883786" y="4063571"/>
              <a:ext cx="2892169" cy="5270175"/>
            </a:xfrm>
            <a:custGeom>
              <a:avLst/>
              <a:gdLst>
                <a:gd name="T0" fmla="*/ 900 w 900"/>
                <a:gd name="T1" fmla="*/ 60 h 1640"/>
                <a:gd name="T2" fmla="*/ 768 w 900"/>
                <a:gd name="T3" fmla="*/ 1640 h 1640"/>
                <a:gd name="T4" fmla="*/ 0 w 900"/>
                <a:gd name="T5" fmla="*/ 1574 h 1640"/>
                <a:gd name="T6" fmla="*/ 132 w 900"/>
                <a:gd name="T7" fmla="*/ 0 h 1640"/>
                <a:gd name="T8" fmla="*/ 900 w 900"/>
                <a:gd name="T9" fmla="*/ 6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1640">
                  <a:moveTo>
                    <a:pt x="900" y="60"/>
                  </a:moveTo>
                  <a:lnTo>
                    <a:pt x="768" y="1640"/>
                  </a:lnTo>
                  <a:lnTo>
                    <a:pt x="0" y="1574"/>
                  </a:lnTo>
                  <a:lnTo>
                    <a:pt x="132" y="0"/>
                  </a:lnTo>
                  <a:lnTo>
                    <a:pt x="900" y="60"/>
                  </a:ln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0" name="Freeform 450"/>
            <p:cNvSpPr>
              <a:spLocks/>
            </p:cNvSpPr>
            <p:nvPr/>
          </p:nvSpPr>
          <p:spPr bwMode="auto">
            <a:xfrm>
              <a:off x="4883786" y="4063571"/>
              <a:ext cx="2892169" cy="5270175"/>
            </a:xfrm>
            <a:custGeom>
              <a:avLst/>
              <a:gdLst>
                <a:gd name="T0" fmla="*/ 900 w 900"/>
                <a:gd name="T1" fmla="*/ 60 h 1640"/>
                <a:gd name="T2" fmla="*/ 768 w 900"/>
                <a:gd name="T3" fmla="*/ 1640 h 1640"/>
                <a:gd name="T4" fmla="*/ 0 w 900"/>
                <a:gd name="T5" fmla="*/ 1574 h 1640"/>
                <a:gd name="T6" fmla="*/ 132 w 900"/>
                <a:gd name="T7" fmla="*/ 0 h 1640"/>
                <a:gd name="T8" fmla="*/ 900 w 900"/>
                <a:gd name="T9" fmla="*/ 6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1640">
                  <a:moveTo>
                    <a:pt x="900" y="60"/>
                  </a:moveTo>
                  <a:lnTo>
                    <a:pt x="768" y="1640"/>
                  </a:lnTo>
                  <a:lnTo>
                    <a:pt x="0" y="1574"/>
                  </a:lnTo>
                  <a:lnTo>
                    <a:pt x="132" y="0"/>
                  </a:lnTo>
                  <a:lnTo>
                    <a:pt x="900" y="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1" name="Freeform 451"/>
            <p:cNvSpPr>
              <a:spLocks/>
            </p:cNvSpPr>
            <p:nvPr/>
          </p:nvSpPr>
          <p:spPr bwMode="auto">
            <a:xfrm>
              <a:off x="5192284" y="4410631"/>
              <a:ext cx="2275173" cy="4572842"/>
            </a:xfrm>
            <a:custGeom>
              <a:avLst/>
              <a:gdLst>
                <a:gd name="T0" fmla="*/ 708 w 708"/>
                <a:gd name="T1" fmla="*/ 49 h 1423"/>
                <a:gd name="T2" fmla="*/ 594 w 708"/>
                <a:gd name="T3" fmla="*/ 1423 h 1423"/>
                <a:gd name="T4" fmla="*/ 0 w 708"/>
                <a:gd name="T5" fmla="*/ 1375 h 1423"/>
                <a:gd name="T6" fmla="*/ 114 w 708"/>
                <a:gd name="T7" fmla="*/ 0 h 1423"/>
                <a:gd name="T8" fmla="*/ 708 w 708"/>
                <a:gd name="T9" fmla="*/ 4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1423">
                  <a:moveTo>
                    <a:pt x="708" y="49"/>
                  </a:moveTo>
                  <a:lnTo>
                    <a:pt x="594" y="1423"/>
                  </a:lnTo>
                  <a:lnTo>
                    <a:pt x="0" y="1375"/>
                  </a:lnTo>
                  <a:lnTo>
                    <a:pt x="114" y="0"/>
                  </a:lnTo>
                  <a:lnTo>
                    <a:pt x="708" y="49"/>
                  </a:lnTo>
                  <a:close/>
                </a:path>
              </a:pathLst>
            </a:custGeom>
            <a:solidFill>
              <a:srgbClr val="A9D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2" name="Freeform 452"/>
            <p:cNvSpPr>
              <a:spLocks/>
            </p:cNvSpPr>
            <p:nvPr/>
          </p:nvSpPr>
          <p:spPr bwMode="auto">
            <a:xfrm>
              <a:off x="5192284" y="4410631"/>
              <a:ext cx="2275173" cy="4572842"/>
            </a:xfrm>
            <a:custGeom>
              <a:avLst/>
              <a:gdLst>
                <a:gd name="T0" fmla="*/ 708 w 708"/>
                <a:gd name="T1" fmla="*/ 49 h 1423"/>
                <a:gd name="T2" fmla="*/ 594 w 708"/>
                <a:gd name="T3" fmla="*/ 1423 h 1423"/>
                <a:gd name="T4" fmla="*/ 0 w 708"/>
                <a:gd name="T5" fmla="*/ 1375 h 1423"/>
                <a:gd name="T6" fmla="*/ 114 w 708"/>
                <a:gd name="T7" fmla="*/ 0 h 1423"/>
                <a:gd name="T8" fmla="*/ 708 w 708"/>
                <a:gd name="T9" fmla="*/ 4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1423">
                  <a:moveTo>
                    <a:pt x="708" y="49"/>
                  </a:moveTo>
                  <a:lnTo>
                    <a:pt x="594" y="1423"/>
                  </a:lnTo>
                  <a:lnTo>
                    <a:pt x="0" y="1375"/>
                  </a:lnTo>
                  <a:lnTo>
                    <a:pt x="114" y="0"/>
                  </a:lnTo>
                  <a:lnTo>
                    <a:pt x="708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3" name="Freeform 453"/>
            <p:cNvSpPr>
              <a:spLocks/>
            </p:cNvSpPr>
            <p:nvPr/>
          </p:nvSpPr>
          <p:spPr bwMode="auto">
            <a:xfrm>
              <a:off x="5230846" y="4063571"/>
              <a:ext cx="925494" cy="1044396"/>
            </a:xfrm>
            <a:custGeom>
              <a:avLst/>
              <a:gdLst>
                <a:gd name="T0" fmla="*/ 4 w 48"/>
                <a:gd name="T1" fmla="*/ 0 h 54"/>
                <a:gd name="T2" fmla="*/ 0 w 48"/>
                <a:gd name="T3" fmla="*/ 52 h 54"/>
                <a:gd name="T4" fmla="*/ 48 w 48"/>
                <a:gd name="T5" fmla="*/ 3 h 54"/>
                <a:gd name="T6" fmla="*/ 4 w 48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4">
                  <a:moveTo>
                    <a:pt x="4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4" y="54"/>
                    <a:pt x="45" y="32"/>
                    <a:pt x="48" y="3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4" name="Freeform 454"/>
            <p:cNvSpPr>
              <a:spLocks/>
            </p:cNvSpPr>
            <p:nvPr/>
          </p:nvSpPr>
          <p:spPr bwMode="auto">
            <a:xfrm>
              <a:off x="4883786" y="8112608"/>
              <a:ext cx="886932" cy="1086170"/>
            </a:xfrm>
            <a:custGeom>
              <a:avLst/>
              <a:gdLst>
                <a:gd name="T0" fmla="*/ 0 w 46"/>
                <a:gd name="T1" fmla="*/ 52 h 56"/>
                <a:gd name="T2" fmla="*/ 5 w 46"/>
                <a:gd name="T3" fmla="*/ 0 h 56"/>
                <a:gd name="T4" fmla="*/ 43 w 46"/>
                <a:gd name="T5" fmla="*/ 56 h 56"/>
                <a:gd name="T6" fmla="*/ 0 w 46"/>
                <a:gd name="T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6">
                  <a:moveTo>
                    <a:pt x="0" y="5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8" y="2"/>
                    <a:pt x="46" y="27"/>
                    <a:pt x="43" y="56"/>
                  </a:cubicBez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5" name="Freeform 455"/>
            <p:cNvSpPr>
              <a:spLocks/>
            </p:cNvSpPr>
            <p:nvPr/>
          </p:nvSpPr>
          <p:spPr bwMode="auto">
            <a:xfrm>
              <a:off x="6889023" y="4198539"/>
              <a:ext cx="886932" cy="1066889"/>
            </a:xfrm>
            <a:custGeom>
              <a:avLst/>
              <a:gdLst>
                <a:gd name="T0" fmla="*/ 46 w 46"/>
                <a:gd name="T1" fmla="*/ 3 h 55"/>
                <a:gd name="T2" fmla="*/ 41 w 46"/>
                <a:gd name="T3" fmla="*/ 55 h 55"/>
                <a:gd name="T4" fmla="*/ 2 w 46"/>
                <a:gd name="T5" fmla="*/ 0 h 55"/>
                <a:gd name="T6" fmla="*/ 46 w 46"/>
                <a:gd name="T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5">
                  <a:moveTo>
                    <a:pt x="46" y="3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17" y="53"/>
                    <a:pt x="0" y="28"/>
                    <a:pt x="2" y="0"/>
                  </a:cubicBezTo>
                  <a:lnTo>
                    <a:pt x="46" y="3"/>
                  </a:ln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6" name="Freeform 456"/>
            <p:cNvSpPr>
              <a:spLocks/>
            </p:cNvSpPr>
            <p:nvPr/>
          </p:nvSpPr>
          <p:spPr bwMode="auto">
            <a:xfrm>
              <a:off x="6503401" y="8286138"/>
              <a:ext cx="925494" cy="1047608"/>
            </a:xfrm>
            <a:custGeom>
              <a:avLst/>
              <a:gdLst>
                <a:gd name="T0" fmla="*/ 43 w 48"/>
                <a:gd name="T1" fmla="*/ 54 h 54"/>
                <a:gd name="T2" fmla="*/ 48 w 48"/>
                <a:gd name="T3" fmla="*/ 2 h 54"/>
                <a:gd name="T4" fmla="*/ 0 w 48"/>
                <a:gd name="T5" fmla="*/ 50 h 54"/>
                <a:gd name="T6" fmla="*/ 43 w 48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4">
                  <a:moveTo>
                    <a:pt x="43" y="54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24" y="0"/>
                    <a:pt x="3" y="22"/>
                    <a:pt x="0" y="50"/>
                  </a:cubicBezTo>
                  <a:lnTo>
                    <a:pt x="43" y="54"/>
                  </a:ln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7" name="Freeform 457"/>
            <p:cNvSpPr>
              <a:spLocks/>
            </p:cNvSpPr>
            <p:nvPr/>
          </p:nvSpPr>
          <p:spPr bwMode="auto">
            <a:xfrm>
              <a:off x="5520063" y="6020606"/>
              <a:ext cx="1638896" cy="1317544"/>
            </a:xfrm>
            <a:custGeom>
              <a:avLst/>
              <a:gdLst>
                <a:gd name="T0" fmla="*/ 45 w 85"/>
                <a:gd name="T1" fmla="*/ 2 h 68"/>
                <a:gd name="T2" fmla="*/ 83 w 85"/>
                <a:gd name="T3" fmla="*/ 37 h 68"/>
                <a:gd name="T4" fmla="*/ 39 w 85"/>
                <a:gd name="T5" fmla="*/ 66 h 68"/>
                <a:gd name="T6" fmla="*/ 1 w 85"/>
                <a:gd name="T7" fmla="*/ 30 h 68"/>
                <a:gd name="T8" fmla="*/ 45 w 85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8">
                  <a:moveTo>
                    <a:pt x="45" y="2"/>
                  </a:moveTo>
                  <a:cubicBezTo>
                    <a:pt x="67" y="3"/>
                    <a:pt x="85" y="19"/>
                    <a:pt x="83" y="37"/>
                  </a:cubicBezTo>
                  <a:cubicBezTo>
                    <a:pt x="82" y="55"/>
                    <a:pt x="62" y="68"/>
                    <a:pt x="39" y="66"/>
                  </a:cubicBezTo>
                  <a:cubicBezTo>
                    <a:pt x="17" y="64"/>
                    <a:pt x="0" y="48"/>
                    <a:pt x="1" y="30"/>
                  </a:cubicBezTo>
                  <a:cubicBezTo>
                    <a:pt x="3" y="12"/>
                    <a:pt x="22" y="0"/>
                    <a:pt x="45" y="2"/>
                  </a:cubicBez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8" name="Freeform 458"/>
            <p:cNvSpPr>
              <a:spLocks noEditPoints="1"/>
            </p:cNvSpPr>
            <p:nvPr/>
          </p:nvSpPr>
          <p:spPr bwMode="auto">
            <a:xfrm>
              <a:off x="4980192" y="4063571"/>
              <a:ext cx="327779" cy="3933350"/>
            </a:xfrm>
            <a:custGeom>
              <a:avLst/>
              <a:gdLst>
                <a:gd name="T0" fmla="*/ 0 w 102"/>
                <a:gd name="T1" fmla="*/ 1224 h 1224"/>
                <a:gd name="T2" fmla="*/ 0 w 102"/>
                <a:gd name="T3" fmla="*/ 1224 h 1224"/>
                <a:gd name="T4" fmla="*/ 0 w 102"/>
                <a:gd name="T5" fmla="*/ 1224 h 1224"/>
                <a:gd name="T6" fmla="*/ 0 w 102"/>
                <a:gd name="T7" fmla="*/ 1224 h 1224"/>
                <a:gd name="T8" fmla="*/ 0 w 102"/>
                <a:gd name="T9" fmla="*/ 1224 h 1224"/>
                <a:gd name="T10" fmla="*/ 0 w 102"/>
                <a:gd name="T11" fmla="*/ 1031 h 1224"/>
                <a:gd name="T12" fmla="*/ 0 w 102"/>
                <a:gd name="T13" fmla="*/ 1031 h 1224"/>
                <a:gd name="T14" fmla="*/ 6 w 102"/>
                <a:gd name="T15" fmla="*/ 1031 h 1224"/>
                <a:gd name="T16" fmla="*/ 0 w 102"/>
                <a:gd name="T17" fmla="*/ 1031 h 1224"/>
                <a:gd name="T18" fmla="*/ 6 w 102"/>
                <a:gd name="T19" fmla="*/ 808 h 1224"/>
                <a:gd name="T20" fmla="*/ 6 w 102"/>
                <a:gd name="T21" fmla="*/ 814 h 1224"/>
                <a:gd name="T22" fmla="*/ 36 w 102"/>
                <a:gd name="T23" fmla="*/ 820 h 1224"/>
                <a:gd name="T24" fmla="*/ 36 w 102"/>
                <a:gd name="T25" fmla="*/ 814 h 1224"/>
                <a:gd name="T26" fmla="*/ 6 w 102"/>
                <a:gd name="T27" fmla="*/ 808 h 1224"/>
                <a:gd name="T28" fmla="*/ 102 w 102"/>
                <a:gd name="T29" fmla="*/ 0 h 1224"/>
                <a:gd name="T30" fmla="*/ 12 w 102"/>
                <a:gd name="T31" fmla="*/ 0 h 1224"/>
                <a:gd name="T32" fmla="*/ 6 w 102"/>
                <a:gd name="T33" fmla="*/ 591 h 1224"/>
                <a:gd name="T34" fmla="*/ 54 w 102"/>
                <a:gd name="T35" fmla="*/ 597 h 1224"/>
                <a:gd name="T36" fmla="*/ 102 w 102"/>
                <a:gd name="T37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224">
                  <a:moveTo>
                    <a:pt x="0" y="1224"/>
                  </a:move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close/>
                  <a:moveTo>
                    <a:pt x="0" y="1031"/>
                  </a:moveTo>
                  <a:lnTo>
                    <a:pt x="0" y="1031"/>
                  </a:lnTo>
                  <a:lnTo>
                    <a:pt x="6" y="1031"/>
                  </a:lnTo>
                  <a:lnTo>
                    <a:pt x="0" y="1031"/>
                  </a:lnTo>
                  <a:close/>
                  <a:moveTo>
                    <a:pt x="6" y="808"/>
                  </a:moveTo>
                  <a:lnTo>
                    <a:pt x="6" y="814"/>
                  </a:lnTo>
                  <a:lnTo>
                    <a:pt x="36" y="820"/>
                  </a:lnTo>
                  <a:lnTo>
                    <a:pt x="36" y="814"/>
                  </a:lnTo>
                  <a:lnTo>
                    <a:pt x="6" y="808"/>
                  </a:lnTo>
                  <a:close/>
                  <a:moveTo>
                    <a:pt x="102" y="0"/>
                  </a:moveTo>
                  <a:lnTo>
                    <a:pt x="12" y="0"/>
                  </a:lnTo>
                  <a:lnTo>
                    <a:pt x="6" y="591"/>
                  </a:lnTo>
                  <a:lnTo>
                    <a:pt x="54" y="59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998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9" name="Freeform 459"/>
            <p:cNvSpPr>
              <a:spLocks noEditPoints="1"/>
            </p:cNvSpPr>
            <p:nvPr/>
          </p:nvSpPr>
          <p:spPr bwMode="auto">
            <a:xfrm>
              <a:off x="4980192" y="4063571"/>
              <a:ext cx="327779" cy="3933350"/>
            </a:xfrm>
            <a:custGeom>
              <a:avLst/>
              <a:gdLst>
                <a:gd name="T0" fmla="*/ 0 w 102"/>
                <a:gd name="T1" fmla="*/ 1224 h 1224"/>
                <a:gd name="T2" fmla="*/ 0 w 102"/>
                <a:gd name="T3" fmla="*/ 1224 h 1224"/>
                <a:gd name="T4" fmla="*/ 0 w 102"/>
                <a:gd name="T5" fmla="*/ 1224 h 1224"/>
                <a:gd name="T6" fmla="*/ 0 w 102"/>
                <a:gd name="T7" fmla="*/ 1224 h 1224"/>
                <a:gd name="T8" fmla="*/ 0 w 102"/>
                <a:gd name="T9" fmla="*/ 1224 h 1224"/>
                <a:gd name="T10" fmla="*/ 0 w 102"/>
                <a:gd name="T11" fmla="*/ 1031 h 1224"/>
                <a:gd name="T12" fmla="*/ 0 w 102"/>
                <a:gd name="T13" fmla="*/ 1031 h 1224"/>
                <a:gd name="T14" fmla="*/ 6 w 102"/>
                <a:gd name="T15" fmla="*/ 1031 h 1224"/>
                <a:gd name="T16" fmla="*/ 0 w 102"/>
                <a:gd name="T17" fmla="*/ 1031 h 1224"/>
                <a:gd name="T18" fmla="*/ 6 w 102"/>
                <a:gd name="T19" fmla="*/ 808 h 1224"/>
                <a:gd name="T20" fmla="*/ 6 w 102"/>
                <a:gd name="T21" fmla="*/ 814 h 1224"/>
                <a:gd name="T22" fmla="*/ 36 w 102"/>
                <a:gd name="T23" fmla="*/ 820 h 1224"/>
                <a:gd name="T24" fmla="*/ 36 w 102"/>
                <a:gd name="T25" fmla="*/ 814 h 1224"/>
                <a:gd name="T26" fmla="*/ 6 w 102"/>
                <a:gd name="T27" fmla="*/ 808 h 1224"/>
                <a:gd name="T28" fmla="*/ 102 w 102"/>
                <a:gd name="T29" fmla="*/ 0 h 1224"/>
                <a:gd name="T30" fmla="*/ 12 w 102"/>
                <a:gd name="T31" fmla="*/ 0 h 1224"/>
                <a:gd name="T32" fmla="*/ 6 w 102"/>
                <a:gd name="T33" fmla="*/ 591 h 1224"/>
                <a:gd name="T34" fmla="*/ 54 w 102"/>
                <a:gd name="T35" fmla="*/ 597 h 1224"/>
                <a:gd name="T36" fmla="*/ 102 w 102"/>
                <a:gd name="T37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224">
                  <a:moveTo>
                    <a:pt x="0" y="1224"/>
                  </a:move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moveTo>
                    <a:pt x="0" y="1031"/>
                  </a:moveTo>
                  <a:lnTo>
                    <a:pt x="0" y="1031"/>
                  </a:lnTo>
                  <a:lnTo>
                    <a:pt x="6" y="1031"/>
                  </a:lnTo>
                  <a:lnTo>
                    <a:pt x="0" y="1031"/>
                  </a:lnTo>
                  <a:moveTo>
                    <a:pt x="6" y="808"/>
                  </a:moveTo>
                  <a:lnTo>
                    <a:pt x="6" y="814"/>
                  </a:lnTo>
                  <a:lnTo>
                    <a:pt x="36" y="820"/>
                  </a:lnTo>
                  <a:lnTo>
                    <a:pt x="36" y="814"/>
                  </a:lnTo>
                  <a:lnTo>
                    <a:pt x="6" y="808"/>
                  </a:lnTo>
                  <a:moveTo>
                    <a:pt x="102" y="0"/>
                  </a:moveTo>
                  <a:lnTo>
                    <a:pt x="12" y="0"/>
                  </a:lnTo>
                  <a:lnTo>
                    <a:pt x="6" y="591"/>
                  </a:lnTo>
                  <a:lnTo>
                    <a:pt x="54" y="597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0" name="Freeform 460"/>
            <p:cNvSpPr>
              <a:spLocks/>
            </p:cNvSpPr>
            <p:nvPr/>
          </p:nvSpPr>
          <p:spPr bwMode="auto">
            <a:xfrm>
              <a:off x="6252746" y="5554645"/>
              <a:ext cx="1947394" cy="600930"/>
            </a:xfrm>
            <a:custGeom>
              <a:avLst/>
              <a:gdLst>
                <a:gd name="T0" fmla="*/ 101 w 101"/>
                <a:gd name="T1" fmla="*/ 15 h 31"/>
                <a:gd name="T2" fmla="*/ 85 w 101"/>
                <a:gd name="T3" fmla="*/ 31 h 31"/>
                <a:gd name="T4" fmla="*/ 15 w 101"/>
                <a:gd name="T5" fmla="*/ 31 h 31"/>
                <a:gd name="T6" fmla="*/ 0 w 101"/>
                <a:gd name="T7" fmla="*/ 15 h 31"/>
                <a:gd name="T8" fmla="*/ 15 w 101"/>
                <a:gd name="T9" fmla="*/ 0 h 31"/>
                <a:gd name="T10" fmla="*/ 85 w 101"/>
                <a:gd name="T11" fmla="*/ 0 h 31"/>
                <a:gd name="T12" fmla="*/ 101 w 101"/>
                <a:gd name="T1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31">
                  <a:moveTo>
                    <a:pt x="101" y="15"/>
                  </a:moveTo>
                  <a:cubicBezTo>
                    <a:pt x="101" y="24"/>
                    <a:pt x="94" y="31"/>
                    <a:pt x="8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4" y="0"/>
                    <a:pt x="101" y="7"/>
                    <a:pt x="101" y="15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1" name="Freeform 461"/>
            <p:cNvSpPr>
              <a:spLocks/>
            </p:cNvSpPr>
            <p:nvPr/>
          </p:nvSpPr>
          <p:spPr bwMode="auto">
            <a:xfrm>
              <a:off x="6349152" y="5554645"/>
              <a:ext cx="154249" cy="57843"/>
            </a:xfrm>
            <a:custGeom>
              <a:avLst/>
              <a:gdLst>
                <a:gd name="T0" fmla="*/ 8 w 8"/>
                <a:gd name="T1" fmla="*/ 0 h 3"/>
                <a:gd name="T2" fmla="*/ 1 w 8"/>
                <a:gd name="T3" fmla="*/ 2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cubicBezTo>
                    <a:pt x="6" y="0"/>
                    <a:pt x="3" y="1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2" y="2"/>
                    <a:pt x="5" y="0"/>
                    <a:pt x="8" y="0"/>
                  </a:cubicBezTo>
                </a:path>
              </a:pathLst>
            </a:custGeom>
            <a:solidFill>
              <a:srgbClr val="B7D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2" name="Freeform 462"/>
            <p:cNvSpPr>
              <a:spLocks/>
            </p:cNvSpPr>
            <p:nvPr/>
          </p:nvSpPr>
          <p:spPr bwMode="auto">
            <a:xfrm>
              <a:off x="6329871" y="5554645"/>
              <a:ext cx="385623" cy="173530"/>
            </a:xfrm>
            <a:custGeom>
              <a:avLst/>
              <a:gdLst>
                <a:gd name="T0" fmla="*/ 10 w 20"/>
                <a:gd name="T1" fmla="*/ 0 h 9"/>
                <a:gd name="T2" fmla="*/ 9 w 20"/>
                <a:gd name="T3" fmla="*/ 0 h 9"/>
                <a:gd name="T4" fmla="*/ 1 w 20"/>
                <a:gd name="T5" fmla="*/ 3 h 9"/>
                <a:gd name="T6" fmla="*/ 0 w 20"/>
                <a:gd name="T7" fmla="*/ 9 h 9"/>
                <a:gd name="T8" fmla="*/ 20 w 20"/>
                <a:gd name="T9" fmla="*/ 9 h 9"/>
                <a:gd name="T10" fmla="*/ 20 w 20"/>
                <a:gd name="T11" fmla="*/ 1 h 9"/>
                <a:gd name="T12" fmla="*/ 10 w 20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9">
                  <a:moveTo>
                    <a:pt x="10" y="0"/>
                  </a:moveTo>
                  <a:cubicBezTo>
                    <a:pt x="10" y="0"/>
                    <a:pt x="10" y="0"/>
                    <a:pt x="9" y="0"/>
                  </a:cubicBezTo>
                  <a:cubicBezTo>
                    <a:pt x="6" y="0"/>
                    <a:pt x="3" y="2"/>
                    <a:pt x="1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4" y="0"/>
                    <a:pt x="10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3" name="Freeform 463"/>
            <p:cNvSpPr>
              <a:spLocks/>
            </p:cNvSpPr>
            <p:nvPr/>
          </p:nvSpPr>
          <p:spPr bwMode="auto">
            <a:xfrm>
              <a:off x="4247509" y="6602253"/>
              <a:ext cx="1214711" cy="813022"/>
            </a:xfrm>
            <a:custGeom>
              <a:avLst/>
              <a:gdLst>
                <a:gd name="T0" fmla="*/ 47 w 63"/>
                <a:gd name="T1" fmla="*/ 6 h 42"/>
                <a:gd name="T2" fmla="*/ 62 w 63"/>
                <a:gd name="T3" fmla="*/ 26 h 42"/>
                <a:gd name="T4" fmla="*/ 42 w 63"/>
                <a:gd name="T5" fmla="*/ 40 h 42"/>
                <a:gd name="T6" fmla="*/ 16 w 63"/>
                <a:gd name="T7" fmla="*/ 36 h 42"/>
                <a:gd name="T8" fmla="*/ 1 w 63"/>
                <a:gd name="T9" fmla="*/ 16 h 42"/>
                <a:gd name="T10" fmla="*/ 21 w 63"/>
                <a:gd name="T11" fmla="*/ 2 h 42"/>
                <a:gd name="T12" fmla="*/ 47 w 63"/>
                <a:gd name="T1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42">
                  <a:moveTo>
                    <a:pt x="47" y="6"/>
                  </a:moveTo>
                  <a:cubicBezTo>
                    <a:pt x="57" y="7"/>
                    <a:pt x="63" y="16"/>
                    <a:pt x="62" y="26"/>
                  </a:cubicBezTo>
                  <a:cubicBezTo>
                    <a:pt x="60" y="35"/>
                    <a:pt x="51" y="42"/>
                    <a:pt x="42" y="4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6" y="35"/>
                    <a:pt x="0" y="26"/>
                    <a:pt x="1" y="16"/>
                  </a:cubicBezTo>
                  <a:cubicBezTo>
                    <a:pt x="3" y="7"/>
                    <a:pt x="12" y="0"/>
                    <a:pt x="21" y="2"/>
                  </a:cubicBezTo>
                  <a:cubicBezTo>
                    <a:pt x="47" y="6"/>
                    <a:pt x="47" y="6"/>
                    <a:pt x="47" y="6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4" name="Freeform 464"/>
            <p:cNvSpPr>
              <a:spLocks/>
            </p:cNvSpPr>
            <p:nvPr/>
          </p:nvSpPr>
          <p:spPr bwMode="auto">
            <a:xfrm>
              <a:off x="4787380" y="6814345"/>
              <a:ext cx="559153" cy="446681"/>
            </a:xfrm>
            <a:custGeom>
              <a:avLst/>
              <a:gdLst>
                <a:gd name="T0" fmla="*/ 16 w 29"/>
                <a:gd name="T1" fmla="*/ 0 h 23"/>
                <a:gd name="T2" fmla="*/ 11 w 29"/>
                <a:gd name="T3" fmla="*/ 0 h 23"/>
                <a:gd name="T4" fmla="*/ 0 w 29"/>
                <a:gd name="T5" fmla="*/ 12 h 23"/>
                <a:gd name="T6" fmla="*/ 13 w 29"/>
                <a:gd name="T7" fmla="*/ 22 h 23"/>
                <a:gd name="T8" fmla="*/ 18 w 29"/>
                <a:gd name="T9" fmla="*/ 23 h 23"/>
                <a:gd name="T10" fmla="*/ 29 w 29"/>
                <a:gd name="T11" fmla="*/ 13 h 23"/>
                <a:gd name="T12" fmla="*/ 16 w 2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3">
                  <a:moveTo>
                    <a:pt x="16" y="0"/>
                  </a:moveTo>
                  <a:cubicBezTo>
                    <a:pt x="14" y="0"/>
                    <a:pt x="13" y="0"/>
                    <a:pt x="11" y="0"/>
                  </a:cubicBezTo>
                  <a:cubicBezTo>
                    <a:pt x="1" y="1"/>
                    <a:pt x="0" y="9"/>
                    <a:pt x="0" y="12"/>
                  </a:cubicBezTo>
                  <a:cubicBezTo>
                    <a:pt x="1" y="19"/>
                    <a:pt x="7" y="21"/>
                    <a:pt x="13" y="22"/>
                  </a:cubicBezTo>
                  <a:cubicBezTo>
                    <a:pt x="15" y="23"/>
                    <a:pt x="16" y="23"/>
                    <a:pt x="18" y="23"/>
                  </a:cubicBezTo>
                  <a:cubicBezTo>
                    <a:pt x="23" y="23"/>
                    <a:pt x="29" y="21"/>
                    <a:pt x="29" y="13"/>
                  </a:cubicBezTo>
                  <a:cubicBezTo>
                    <a:pt x="29" y="3"/>
                    <a:pt x="24" y="0"/>
                    <a:pt x="16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5" name="Freeform 465"/>
            <p:cNvSpPr>
              <a:spLocks/>
            </p:cNvSpPr>
            <p:nvPr/>
          </p:nvSpPr>
          <p:spPr bwMode="auto">
            <a:xfrm>
              <a:off x="4382477" y="7357431"/>
              <a:ext cx="1079743" cy="658773"/>
            </a:xfrm>
            <a:custGeom>
              <a:avLst/>
              <a:gdLst>
                <a:gd name="T0" fmla="*/ 41 w 56"/>
                <a:gd name="T1" fmla="*/ 1 h 34"/>
                <a:gd name="T2" fmla="*/ 56 w 56"/>
                <a:gd name="T3" fmla="*/ 18 h 34"/>
                <a:gd name="T4" fmla="*/ 39 w 56"/>
                <a:gd name="T5" fmla="*/ 33 h 34"/>
                <a:gd name="T6" fmla="*/ 15 w 56"/>
                <a:gd name="T7" fmla="*/ 32 h 34"/>
                <a:gd name="T8" fmla="*/ 0 w 56"/>
                <a:gd name="T9" fmla="*/ 16 h 34"/>
                <a:gd name="T10" fmla="*/ 17 w 56"/>
                <a:gd name="T11" fmla="*/ 0 h 34"/>
                <a:gd name="T12" fmla="*/ 41 w 56"/>
                <a:gd name="T13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4">
                  <a:moveTo>
                    <a:pt x="41" y="1"/>
                  </a:moveTo>
                  <a:cubicBezTo>
                    <a:pt x="50" y="2"/>
                    <a:pt x="56" y="9"/>
                    <a:pt x="56" y="18"/>
                  </a:cubicBezTo>
                  <a:cubicBezTo>
                    <a:pt x="56" y="27"/>
                    <a:pt x="48" y="34"/>
                    <a:pt x="39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4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" y="1"/>
                    <a:pt x="41" y="1"/>
                    <a:pt x="41" y="1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6" name="Freeform 466"/>
            <p:cNvSpPr>
              <a:spLocks/>
            </p:cNvSpPr>
            <p:nvPr/>
          </p:nvSpPr>
          <p:spPr bwMode="auto">
            <a:xfrm>
              <a:off x="4883786" y="7492399"/>
              <a:ext cx="501309" cy="408118"/>
            </a:xfrm>
            <a:custGeom>
              <a:avLst/>
              <a:gdLst>
                <a:gd name="T0" fmla="*/ 14 w 26"/>
                <a:gd name="T1" fmla="*/ 0 h 21"/>
                <a:gd name="T2" fmla="*/ 10 w 26"/>
                <a:gd name="T3" fmla="*/ 0 h 21"/>
                <a:gd name="T4" fmla="*/ 0 w 26"/>
                <a:gd name="T5" fmla="*/ 11 h 21"/>
                <a:gd name="T6" fmla="*/ 12 w 26"/>
                <a:gd name="T7" fmla="*/ 20 h 21"/>
                <a:gd name="T8" fmla="*/ 16 w 26"/>
                <a:gd name="T9" fmla="*/ 21 h 21"/>
                <a:gd name="T10" fmla="*/ 26 w 26"/>
                <a:gd name="T11" fmla="*/ 11 h 21"/>
                <a:gd name="T12" fmla="*/ 14 w 2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">
                  <a:moveTo>
                    <a:pt x="14" y="0"/>
                  </a:moveTo>
                  <a:cubicBezTo>
                    <a:pt x="13" y="0"/>
                    <a:pt x="11" y="0"/>
                    <a:pt x="10" y="0"/>
                  </a:cubicBezTo>
                  <a:cubicBezTo>
                    <a:pt x="1" y="1"/>
                    <a:pt x="0" y="8"/>
                    <a:pt x="0" y="11"/>
                  </a:cubicBezTo>
                  <a:cubicBezTo>
                    <a:pt x="0" y="17"/>
                    <a:pt x="6" y="19"/>
                    <a:pt x="12" y="20"/>
                  </a:cubicBezTo>
                  <a:cubicBezTo>
                    <a:pt x="13" y="20"/>
                    <a:pt x="14" y="21"/>
                    <a:pt x="16" y="21"/>
                  </a:cubicBezTo>
                  <a:cubicBezTo>
                    <a:pt x="21" y="21"/>
                    <a:pt x="26" y="19"/>
                    <a:pt x="26" y="11"/>
                  </a:cubicBezTo>
                  <a:cubicBezTo>
                    <a:pt x="26" y="2"/>
                    <a:pt x="21" y="0"/>
                    <a:pt x="14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7" name="Freeform 467"/>
            <p:cNvSpPr>
              <a:spLocks/>
            </p:cNvSpPr>
            <p:nvPr/>
          </p:nvSpPr>
          <p:spPr bwMode="auto">
            <a:xfrm>
              <a:off x="4633131" y="7996921"/>
              <a:ext cx="964056" cy="581648"/>
            </a:xfrm>
            <a:custGeom>
              <a:avLst/>
              <a:gdLst>
                <a:gd name="T0" fmla="*/ 36 w 50"/>
                <a:gd name="T1" fmla="*/ 1 h 30"/>
                <a:gd name="T2" fmla="*/ 50 w 50"/>
                <a:gd name="T3" fmla="*/ 16 h 30"/>
                <a:gd name="T4" fmla="*/ 35 w 50"/>
                <a:gd name="T5" fmla="*/ 30 h 30"/>
                <a:gd name="T6" fmla="*/ 14 w 50"/>
                <a:gd name="T7" fmla="*/ 29 h 30"/>
                <a:gd name="T8" fmla="*/ 0 w 50"/>
                <a:gd name="T9" fmla="*/ 14 h 30"/>
                <a:gd name="T10" fmla="*/ 15 w 50"/>
                <a:gd name="T11" fmla="*/ 0 h 30"/>
                <a:gd name="T12" fmla="*/ 36 w 50"/>
                <a:gd name="T13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0">
                  <a:moveTo>
                    <a:pt x="36" y="1"/>
                  </a:moveTo>
                  <a:cubicBezTo>
                    <a:pt x="44" y="1"/>
                    <a:pt x="50" y="8"/>
                    <a:pt x="50" y="16"/>
                  </a:cubicBezTo>
                  <a:cubicBezTo>
                    <a:pt x="49" y="24"/>
                    <a:pt x="43" y="30"/>
                    <a:pt x="35" y="30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36" y="1"/>
                    <a:pt x="36" y="1"/>
                    <a:pt x="36" y="1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8" name="Freeform 468"/>
            <p:cNvSpPr>
              <a:spLocks/>
            </p:cNvSpPr>
            <p:nvPr/>
          </p:nvSpPr>
          <p:spPr bwMode="auto">
            <a:xfrm>
              <a:off x="5038035" y="8112608"/>
              <a:ext cx="462747" cy="350275"/>
            </a:xfrm>
            <a:custGeom>
              <a:avLst/>
              <a:gdLst>
                <a:gd name="T0" fmla="*/ 13 w 24"/>
                <a:gd name="T1" fmla="*/ 0 h 18"/>
                <a:gd name="T2" fmla="*/ 9 w 24"/>
                <a:gd name="T3" fmla="*/ 0 h 18"/>
                <a:gd name="T4" fmla="*/ 0 w 24"/>
                <a:gd name="T5" fmla="*/ 9 h 18"/>
                <a:gd name="T6" fmla="*/ 11 w 24"/>
                <a:gd name="T7" fmla="*/ 18 h 18"/>
                <a:gd name="T8" fmla="*/ 15 w 24"/>
                <a:gd name="T9" fmla="*/ 18 h 18"/>
                <a:gd name="T10" fmla="*/ 24 w 24"/>
                <a:gd name="T11" fmla="*/ 10 h 18"/>
                <a:gd name="T12" fmla="*/ 13 w 2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cubicBezTo>
                    <a:pt x="12" y="0"/>
                    <a:pt x="11" y="0"/>
                    <a:pt x="9" y="0"/>
                  </a:cubicBezTo>
                  <a:cubicBezTo>
                    <a:pt x="1" y="1"/>
                    <a:pt x="0" y="7"/>
                    <a:pt x="0" y="9"/>
                  </a:cubicBezTo>
                  <a:cubicBezTo>
                    <a:pt x="0" y="15"/>
                    <a:pt x="5" y="17"/>
                    <a:pt x="11" y="18"/>
                  </a:cubicBezTo>
                  <a:cubicBezTo>
                    <a:pt x="12" y="18"/>
                    <a:pt x="13" y="18"/>
                    <a:pt x="15" y="18"/>
                  </a:cubicBezTo>
                  <a:cubicBezTo>
                    <a:pt x="19" y="18"/>
                    <a:pt x="24" y="17"/>
                    <a:pt x="24" y="10"/>
                  </a:cubicBezTo>
                  <a:cubicBezTo>
                    <a:pt x="24" y="2"/>
                    <a:pt x="20" y="0"/>
                    <a:pt x="13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9" name="Freeform 469"/>
            <p:cNvSpPr>
              <a:spLocks/>
            </p:cNvSpPr>
            <p:nvPr/>
          </p:nvSpPr>
          <p:spPr bwMode="auto">
            <a:xfrm>
              <a:off x="4266790" y="5885638"/>
              <a:ext cx="1253273" cy="832303"/>
            </a:xfrm>
            <a:custGeom>
              <a:avLst/>
              <a:gdLst>
                <a:gd name="T0" fmla="*/ 48 w 65"/>
                <a:gd name="T1" fmla="*/ 6 h 43"/>
                <a:gd name="T2" fmla="*/ 63 w 65"/>
                <a:gd name="T3" fmla="*/ 26 h 43"/>
                <a:gd name="T4" fmla="*/ 43 w 65"/>
                <a:gd name="T5" fmla="*/ 41 h 43"/>
                <a:gd name="T6" fmla="*/ 16 w 65"/>
                <a:gd name="T7" fmla="*/ 37 h 43"/>
                <a:gd name="T8" fmla="*/ 1 w 65"/>
                <a:gd name="T9" fmla="*/ 16 h 43"/>
                <a:gd name="T10" fmla="*/ 22 w 65"/>
                <a:gd name="T11" fmla="*/ 1 h 43"/>
                <a:gd name="T12" fmla="*/ 48 w 65"/>
                <a:gd name="T13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3">
                  <a:moveTo>
                    <a:pt x="48" y="6"/>
                  </a:moveTo>
                  <a:cubicBezTo>
                    <a:pt x="58" y="7"/>
                    <a:pt x="65" y="16"/>
                    <a:pt x="63" y="26"/>
                  </a:cubicBezTo>
                  <a:cubicBezTo>
                    <a:pt x="62" y="36"/>
                    <a:pt x="53" y="43"/>
                    <a:pt x="43" y="41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6" y="35"/>
                    <a:pt x="0" y="26"/>
                    <a:pt x="1" y="16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48" y="6"/>
                    <a:pt x="48" y="6"/>
                    <a:pt x="48" y="6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80" name="Freeform 470"/>
            <p:cNvSpPr>
              <a:spLocks/>
            </p:cNvSpPr>
            <p:nvPr/>
          </p:nvSpPr>
          <p:spPr bwMode="auto">
            <a:xfrm>
              <a:off x="4825943" y="6097731"/>
              <a:ext cx="578434" cy="446681"/>
            </a:xfrm>
            <a:custGeom>
              <a:avLst/>
              <a:gdLst>
                <a:gd name="T0" fmla="*/ 16 w 30"/>
                <a:gd name="T1" fmla="*/ 0 h 23"/>
                <a:gd name="T2" fmla="*/ 11 w 30"/>
                <a:gd name="T3" fmla="*/ 0 h 23"/>
                <a:gd name="T4" fmla="*/ 0 w 30"/>
                <a:gd name="T5" fmla="*/ 12 h 23"/>
                <a:gd name="T6" fmla="*/ 13 w 30"/>
                <a:gd name="T7" fmla="*/ 23 h 23"/>
                <a:gd name="T8" fmla="*/ 18 w 30"/>
                <a:gd name="T9" fmla="*/ 23 h 23"/>
                <a:gd name="T10" fmla="*/ 30 w 30"/>
                <a:gd name="T11" fmla="*/ 13 h 23"/>
                <a:gd name="T12" fmla="*/ 16 w 30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3">
                  <a:moveTo>
                    <a:pt x="16" y="0"/>
                  </a:moveTo>
                  <a:cubicBezTo>
                    <a:pt x="14" y="0"/>
                    <a:pt x="13" y="0"/>
                    <a:pt x="11" y="0"/>
                  </a:cubicBezTo>
                  <a:cubicBezTo>
                    <a:pt x="1" y="1"/>
                    <a:pt x="0" y="9"/>
                    <a:pt x="0" y="12"/>
                  </a:cubicBezTo>
                  <a:cubicBezTo>
                    <a:pt x="0" y="19"/>
                    <a:pt x="6" y="22"/>
                    <a:pt x="13" y="23"/>
                  </a:cubicBezTo>
                  <a:cubicBezTo>
                    <a:pt x="15" y="23"/>
                    <a:pt x="16" y="23"/>
                    <a:pt x="18" y="23"/>
                  </a:cubicBezTo>
                  <a:cubicBezTo>
                    <a:pt x="24" y="23"/>
                    <a:pt x="30" y="21"/>
                    <a:pt x="30" y="13"/>
                  </a:cubicBezTo>
                  <a:cubicBezTo>
                    <a:pt x="30" y="3"/>
                    <a:pt x="24" y="0"/>
                    <a:pt x="16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81" name="วงรี 36"/>
          <p:cNvSpPr/>
          <p:nvPr/>
        </p:nvSpPr>
        <p:spPr>
          <a:xfrm>
            <a:off x="13784458" y="4415415"/>
            <a:ext cx="537586" cy="537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216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696994" y="552461"/>
            <a:ext cx="8686159" cy="1255507"/>
            <a:chOff x="9342437" y="762000"/>
            <a:chExt cx="5561959" cy="1255507"/>
          </a:xfrm>
        </p:grpSpPr>
        <p:sp>
          <p:nvSpPr>
            <p:cNvPr id="35" name="TextBox 34"/>
            <p:cNvSpPr txBox="1"/>
            <p:nvPr/>
          </p:nvSpPr>
          <p:spPr>
            <a:xfrm>
              <a:off x="9342437" y="762000"/>
              <a:ext cx="55619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3"/>
                  </a:solidFill>
                  <a:latin typeface="Lato Black" charset="0"/>
                  <a:ea typeface="Lato Black" charset="0"/>
                  <a:cs typeface="Lato Black" charset="0"/>
                </a:rPr>
                <a:t>GOVERNMENT POLICIES</a:t>
              </a:r>
            </a:p>
          </p:txBody>
        </p:sp>
        <p:grpSp>
          <p:nvGrpSpPr>
            <p:cNvPr id="36" name="กลุ่ม 1"/>
            <p:cNvGrpSpPr/>
            <p:nvPr/>
          </p:nvGrpSpPr>
          <p:grpSpPr>
            <a:xfrm>
              <a:off x="10409237" y="1752607"/>
              <a:ext cx="3429001" cy="264900"/>
              <a:chOff x="731836" y="7607630"/>
              <a:chExt cx="3657601" cy="281165"/>
            </a:xfrm>
          </p:grpSpPr>
          <p:sp>
            <p:nvSpPr>
              <p:cNvPr id="37" name="Rectangle 11"/>
              <p:cNvSpPr/>
              <p:nvPr/>
            </p:nvSpPr>
            <p:spPr>
              <a:xfrm flipV="1">
                <a:off x="731836" y="7607630"/>
                <a:ext cx="524919" cy="28116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8" name="กลุ่ม 281"/>
          <p:cNvGrpSpPr/>
          <p:nvPr/>
        </p:nvGrpSpPr>
        <p:grpSpPr>
          <a:xfrm>
            <a:off x="22159162" y="8263583"/>
            <a:ext cx="1776968" cy="4641231"/>
            <a:chOff x="12814301" y="7720013"/>
            <a:chExt cx="1219200" cy="2278063"/>
          </a:xfrm>
        </p:grpSpPr>
        <p:sp>
          <p:nvSpPr>
            <p:cNvPr id="89" name="Freeform 1106"/>
            <p:cNvSpPr>
              <a:spLocks/>
            </p:cNvSpPr>
            <p:nvPr/>
          </p:nvSpPr>
          <p:spPr bwMode="auto">
            <a:xfrm>
              <a:off x="12814301" y="7720013"/>
              <a:ext cx="1219200" cy="1668463"/>
            </a:xfrm>
            <a:custGeom>
              <a:avLst/>
              <a:gdLst>
                <a:gd name="T0" fmla="*/ 0 w 128"/>
                <a:gd name="T1" fmla="*/ 91 h 175"/>
                <a:gd name="T2" fmla="*/ 64 w 128"/>
                <a:gd name="T3" fmla="*/ 175 h 175"/>
                <a:gd name="T4" fmla="*/ 128 w 128"/>
                <a:gd name="T5" fmla="*/ 91 h 175"/>
                <a:gd name="T6" fmla="*/ 64 w 128"/>
                <a:gd name="T7" fmla="*/ 7 h 175"/>
                <a:gd name="T8" fmla="*/ 0 w 128"/>
                <a:gd name="T9" fmla="*/ 9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75">
                  <a:moveTo>
                    <a:pt x="0" y="91"/>
                  </a:moveTo>
                  <a:cubicBezTo>
                    <a:pt x="0" y="138"/>
                    <a:pt x="29" y="175"/>
                    <a:pt x="64" y="175"/>
                  </a:cubicBezTo>
                  <a:cubicBezTo>
                    <a:pt x="99" y="175"/>
                    <a:pt x="128" y="138"/>
                    <a:pt x="128" y="91"/>
                  </a:cubicBezTo>
                  <a:cubicBezTo>
                    <a:pt x="128" y="45"/>
                    <a:pt x="99" y="12"/>
                    <a:pt x="64" y="7"/>
                  </a:cubicBezTo>
                  <a:cubicBezTo>
                    <a:pt x="15" y="0"/>
                    <a:pt x="0" y="45"/>
                    <a:pt x="0" y="91"/>
                  </a:cubicBezTo>
                  <a:close/>
                </a:path>
              </a:pathLst>
            </a:custGeom>
            <a:solidFill>
              <a:srgbClr val="55A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0" name="Freeform 1107"/>
            <p:cNvSpPr>
              <a:spLocks/>
            </p:cNvSpPr>
            <p:nvPr/>
          </p:nvSpPr>
          <p:spPr bwMode="auto">
            <a:xfrm>
              <a:off x="13109576" y="8224838"/>
              <a:ext cx="609600" cy="1773238"/>
            </a:xfrm>
            <a:custGeom>
              <a:avLst/>
              <a:gdLst>
                <a:gd name="T0" fmla="*/ 0 w 384"/>
                <a:gd name="T1" fmla="*/ 385 h 1117"/>
                <a:gd name="T2" fmla="*/ 180 w 384"/>
                <a:gd name="T3" fmla="*/ 487 h 1117"/>
                <a:gd name="T4" fmla="*/ 192 w 384"/>
                <a:gd name="T5" fmla="*/ 168 h 1117"/>
                <a:gd name="T6" fmla="*/ 150 w 384"/>
                <a:gd name="T7" fmla="*/ 78 h 1117"/>
                <a:gd name="T8" fmla="*/ 192 w 384"/>
                <a:gd name="T9" fmla="*/ 132 h 1117"/>
                <a:gd name="T10" fmla="*/ 198 w 384"/>
                <a:gd name="T11" fmla="*/ 0 h 1117"/>
                <a:gd name="T12" fmla="*/ 204 w 384"/>
                <a:gd name="T13" fmla="*/ 198 h 1117"/>
                <a:gd name="T14" fmla="*/ 210 w 384"/>
                <a:gd name="T15" fmla="*/ 318 h 1117"/>
                <a:gd name="T16" fmla="*/ 384 w 384"/>
                <a:gd name="T17" fmla="*/ 264 h 1117"/>
                <a:gd name="T18" fmla="*/ 210 w 384"/>
                <a:gd name="T19" fmla="*/ 361 h 1117"/>
                <a:gd name="T20" fmla="*/ 234 w 384"/>
                <a:gd name="T21" fmla="*/ 1117 h 1117"/>
                <a:gd name="T22" fmla="*/ 150 w 384"/>
                <a:gd name="T23" fmla="*/ 1117 h 1117"/>
                <a:gd name="T24" fmla="*/ 174 w 384"/>
                <a:gd name="T25" fmla="*/ 517 h 1117"/>
                <a:gd name="T26" fmla="*/ 0 w 384"/>
                <a:gd name="T27" fmla="*/ 385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4" h="1117">
                  <a:moveTo>
                    <a:pt x="0" y="385"/>
                  </a:moveTo>
                  <a:lnTo>
                    <a:pt x="180" y="487"/>
                  </a:lnTo>
                  <a:lnTo>
                    <a:pt x="192" y="168"/>
                  </a:lnTo>
                  <a:lnTo>
                    <a:pt x="150" y="78"/>
                  </a:lnTo>
                  <a:lnTo>
                    <a:pt x="192" y="132"/>
                  </a:lnTo>
                  <a:lnTo>
                    <a:pt x="198" y="0"/>
                  </a:lnTo>
                  <a:lnTo>
                    <a:pt x="204" y="198"/>
                  </a:lnTo>
                  <a:lnTo>
                    <a:pt x="210" y="318"/>
                  </a:lnTo>
                  <a:lnTo>
                    <a:pt x="384" y="264"/>
                  </a:lnTo>
                  <a:lnTo>
                    <a:pt x="210" y="361"/>
                  </a:lnTo>
                  <a:lnTo>
                    <a:pt x="234" y="1117"/>
                  </a:lnTo>
                  <a:lnTo>
                    <a:pt x="150" y="1117"/>
                  </a:lnTo>
                  <a:lnTo>
                    <a:pt x="174" y="517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874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1" name="กลุ่ม 284"/>
          <p:cNvGrpSpPr/>
          <p:nvPr/>
        </p:nvGrpSpPr>
        <p:grpSpPr>
          <a:xfrm>
            <a:off x="198437" y="9303291"/>
            <a:ext cx="1420875" cy="3463509"/>
            <a:chOff x="11403013" y="7348538"/>
            <a:chExt cx="1106488" cy="2697163"/>
          </a:xfrm>
        </p:grpSpPr>
        <p:sp>
          <p:nvSpPr>
            <p:cNvPr id="92" name="Freeform 1108"/>
            <p:cNvSpPr>
              <a:spLocks/>
            </p:cNvSpPr>
            <p:nvPr/>
          </p:nvSpPr>
          <p:spPr bwMode="auto">
            <a:xfrm>
              <a:off x="11403013" y="7348538"/>
              <a:ext cx="1106488" cy="2144713"/>
            </a:xfrm>
            <a:custGeom>
              <a:avLst/>
              <a:gdLst>
                <a:gd name="T0" fmla="*/ 116 w 116"/>
                <a:gd name="T1" fmla="*/ 149 h 225"/>
                <a:gd name="T2" fmla="*/ 58 w 116"/>
                <a:gd name="T3" fmla="*/ 225 h 225"/>
                <a:gd name="T4" fmla="*/ 0 w 116"/>
                <a:gd name="T5" fmla="*/ 149 h 225"/>
                <a:gd name="T6" fmla="*/ 48 w 116"/>
                <a:gd name="T7" fmla="*/ 9 h 225"/>
                <a:gd name="T8" fmla="*/ 116 w 116"/>
                <a:gd name="T9" fmla="*/ 14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25">
                  <a:moveTo>
                    <a:pt x="116" y="149"/>
                  </a:moveTo>
                  <a:cubicBezTo>
                    <a:pt x="116" y="191"/>
                    <a:pt x="90" y="225"/>
                    <a:pt x="58" y="225"/>
                  </a:cubicBezTo>
                  <a:cubicBezTo>
                    <a:pt x="26" y="225"/>
                    <a:pt x="0" y="191"/>
                    <a:pt x="0" y="149"/>
                  </a:cubicBezTo>
                  <a:cubicBezTo>
                    <a:pt x="0" y="106"/>
                    <a:pt x="16" y="13"/>
                    <a:pt x="48" y="9"/>
                  </a:cubicBezTo>
                  <a:cubicBezTo>
                    <a:pt x="116" y="0"/>
                    <a:pt x="116" y="106"/>
                    <a:pt x="116" y="149"/>
                  </a:cubicBezTo>
                  <a:close/>
                </a:path>
              </a:pathLst>
            </a:custGeom>
            <a:solidFill>
              <a:srgbClr val="88C6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" name="Freeform 1109"/>
            <p:cNvSpPr>
              <a:spLocks/>
            </p:cNvSpPr>
            <p:nvPr/>
          </p:nvSpPr>
          <p:spPr bwMode="auto">
            <a:xfrm>
              <a:off x="11680826" y="8081963"/>
              <a:ext cx="561975" cy="1963738"/>
            </a:xfrm>
            <a:custGeom>
              <a:avLst/>
              <a:gdLst>
                <a:gd name="T0" fmla="*/ 354 w 354"/>
                <a:gd name="T1" fmla="*/ 426 h 1237"/>
                <a:gd name="T2" fmla="*/ 192 w 354"/>
                <a:gd name="T3" fmla="*/ 541 h 1237"/>
                <a:gd name="T4" fmla="*/ 180 w 354"/>
                <a:gd name="T5" fmla="*/ 186 h 1237"/>
                <a:gd name="T6" fmla="*/ 216 w 354"/>
                <a:gd name="T7" fmla="*/ 84 h 1237"/>
                <a:gd name="T8" fmla="*/ 180 w 354"/>
                <a:gd name="T9" fmla="*/ 150 h 1237"/>
                <a:gd name="T10" fmla="*/ 174 w 354"/>
                <a:gd name="T11" fmla="*/ 0 h 1237"/>
                <a:gd name="T12" fmla="*/ 168 w 354"/>
                <a:gd name="T13" fmla="*/ 216 h 1237"/>
                <a:gd name="T14" fmla="*/ 162 w 354"/>
                <a:gd name="T15" fmla="*/ 348 h 1237"/>
                <a:gd name="T16" fmla="*/ 0 w 354"/>
                <a:gd name="T17" fmla="*/ 294 h 1237"/>
                <a:gd name="T18" fmla="*/ 162 w 354"/>
                <a:gd name="T19" fmla="*/ 396 h 1237"/>
                <a:gd name="T20" fmla="*/ 144 w 354"/>
                <a:gd name="T21" fmla="*/ 1237 h 1237"/>
                <a:gd name="T22" fmla="*/ 216 w 354"/>
                <a:gd name="T23" fmla="*/ 1237 h 1237"/>
                <a:gd name="T24" fmla="*/ 192 w 354"/>
                <a:gd name="T25" fmla="*/ 577 h 1237"/>
                <a:gd name="T26" fmla="*/ 354 w 354"/>
                <a:gd name="T27" fmla="*/ 426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4" h="1237">
                  <a:moveTo>
                    <a:pt x="354" y="426"/>
                  </a:moveTo>
                  <a:lnTo>
                    <a:pt x="192" y="541"/>
                  </a:lnTo>
                  <a:lnTo>
                    <a:pt x="180" y="186"/>
                  </a:lnTo>
                  <a:lnTo>
                    <a:pt x="216" y="84"/>
                  </a:lnTo>
                  <a:lnTo>
                    <a:pt x="180" y="150"/>
                  </a:lnTo>
                  <a:lnTo>
                    <a:pt x="174" y="0"/>
                  </a:lnTo>
                  <a:lnTo>
                    <a:pt x="168" y="216"/>
                  </a:lnTo>
                  <a:lnTo>
                    <a:pt x="162" y="348"/>
                  </a:lnTo>
                  <a:lnTo>
                    <a:pt x="0" y="294"/>
                  </a:lnTo>
                  <a:lnTo>
                    <a:pt x="162" y="396"/>
                  </a:lnTo>
                  <a:lnTo>
                    <a:pt x="144" y="1237"/>
                  </a:lnTo>
                  <a:lnTo>
                    <a:pt x="216" y="1237"/>
                  </a:lnTo>
                  <a:lnTo>
                    <a:pt x="192" y="577"/>
                  </a:lnTo>
                  <a:lnTo>
                    <a:pt x="354" y="426"/>
                  </a:lnTo>
                  <a:close/>
                </a:path>
              </a:pathLst>
            </a:custGeom>
            <a:solidFill>
              <a:srgbClr val="874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4" name="กลุ่ม 365"/>
          <p:cNvGrpSpPr/>
          <p:nvPr/>
        </p:nvGrpSpPr>
        <p:grpSpPr>
          <a:xfrm>
            <a:off x="30162" y="12766800"/>
            <a:ext cx="24323675" cy="1101600"/>
            <a:chOff x="8545513" y="4173278"/>
            <a:chExt cx="8891588" cy="696912"/>
          </a:xfrm>
        </p:grpSpPr>
        <p:sp>
          <p:nvSpPr>
            <p:cNvPr id="95" name="Rectangle 657"/>
            <p:cNvSpPr>
              <a:spLocks noChangeArrowheads="1"/>
            </p:cNvSpPr>
            <p:nvPr/>
          </p:nvSpPr>
          <p:spPr bwMode="auto">
            <a:xfrm>
              <a:off x="8545513" y="4173278"/>
              <a:ext cx="8891588" cy="582613"/>
            </a:xfrm>
            <a:prstGeom prst="rect">
              <a:avLst/>
            </a:pr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" name="Rectangle 658"/>
            <p:cNvSpPr>
              <a:spLocks noChangeArrowheads="1"/>
            </p:cNvSpPr>
            <p:nvPr/>
          </p:nvSpPr>
          <p:spPr bwMode="auto">
            <a:xfrm>
              <a:off x="8545513" y="4384415"/>
              <a:ext cx="8891588" cy="114300"/>
            </a:xfrm>
            <a:prstGeom prst="rect">
              <a:avLst/>
            </a:prstGeom>
            <a:solidFill>
              <a:srgbClr val="FFC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" name="Rectangle 659"/>
            <p:cNvSpPr>
              <a:spLocks noChangeArrowheads="1"/>
            </p:cNvSpPr>
            <p:nvPr/>
          </p:nvSpPr>
          <p:spPr bwMode="auto">
            <a:xfrm>
              <a:off x="8545513" y="4746365"/>
              <a:ext cx="8891588" cy="123825"/>
            </a:xfrm>
            <a:prstGeom prst="rect">
              <a:avLst/>
            </a:prstGeom>
            <a:solidFill>
              <a:srgbClr val="989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08466" y="4885320"/>
            <a:ext cx="1651866" cy="1651865"/>
            <a:chOff x="16581437" y="2791961"/>
            <a:chExt cx="1651866" cy="1651865"/>
          </a:xfrm>
        </p:grpSpPr>
        <p:sp>
          <p:nvSpPr>
            <p:cNvPr id="23" name="วงรี 77"/>
            <p:cNvSpPr/>
            <p:nvPr/>
          </p:nvSpPr>
          <p:spPr>
            <a:xfrm>
              <a:off x="16581437" y="2791961"/>
              <a:ext cx="1651866" cy="1651865"/>
            </a:xfrm>
            <a:prstGeom prst="ellipse">
              <a:avLst/>
            </a:prstGeom>
            <a:solidFill>
              <a:schemeClr val="accent2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4" name="กลุ่ม 78"/>
            <p:cNvGrpSpPr/>
            <p:nvPr/>
          </p:nvGrpSpPr>
          <p:grpSpPr>
            <a:xfrm>
              <a:off x="17114837" y="3217613"/>
              <a:ext cx="543037" cy="737248"/>
              <a:chOff x="15514638" y="2851150"/>
              <a:chExt cx="457200" cy="620713"/>
            </a:xfrm>
            <a:solidFill>
              <a:schemeClr val="bg1"/>
            </a:solidFill>
          </p:grpSpPr>
          <p:sp>
            <p:nvSpPr>
              <p:cNvPr id="25" name="Freeform 49"/>
              <p:cNvSpPr>
                <a:spLocks noEditPoints="1"/>
              </p:cNvSpPr>
              <p:nvPr/>
            </p:nvSpPr>
            <p:spPr bwMode="auto">
              <a:xfrm>
                <a:off x="15514638" y="2851150"/>
                <a:ext cx="457200" cy="257175"/>
              </a:xfrm>
              <a:custGeom>
                <a:avLst/>
                <a:gdLst>
                  <a:gd name="T0" fmla="*/ 24 w 48"/>
                  <a:gd name="T1" fmla="*/ 27 h 27"/>
                  <a:gd name="T2" fmla="*/ 48 w 48"/>
                  <a:gd name="T3" fmla="*/ 14 h 27"/>
                  <a:gd name="T4" fmla="*/ 24 w 48"/>
                  <a:gd name="T5" fmla="*/ 0 h 27"/>
                  <a:gd name="T6" fmla="*/ 0 w 48"/>
                  <a:gd name="T7" fmla="*/ 14 h 27"/>
                  <a:gd name="T8" fmla="*/ 24 w 48"/>
                  <a:gd name="T9" fmla="*/ 27 h 27"/>
                  <a:gd name="T10" fmla="*/ 24 w 48"/>
                  <a:gd name="T11" fmla="*/ 2 h 27"/>
                  <a:gd name="T12" fmla="*/ 46 w 48"/>
                  <a:gd name="T13" fmla="*/ 14 h 27"/>
                  <a:gd name="T14" fmla="*/ 24 w 48"/>
                  <a:gd name="T15" fmla="*/ 25 h 27"/>
                  <a:gd name="T16" fmla="*/ 3 w 48"/>
                  <a:gd name="T17" fmla="*/ 14 h 27"/>
                  <a:gd name="T18" fmla="*/ 24 w 48"/>
                  <a:gd name="T1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27">
                    <a:moveTo>
                      <a:pt x="24" y="27"/>
                    </a:moveTo>
                    <a:cubicBezTo>
                      <a:pt x="41" y="27"/>
                      <a:pt x="48" y="21"/>
                      <a:pt x="48" y="14"/>
                    </a:cubicBezTo>
                    <a:cubicBezTo>
                      <a:pt x="48" y="6"/>
                      <a:pt x="41" y="0"/>
                      <a:pt x="2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24" y="27"/>
                    </a:cubicBezTo>
                    <a:close/>
                    <a:moveTo>
                      <a:pt x="24" y="2"/>
                    </a:moveTo>
                    <a:cubicBezTo>
                      <a:pt x="41" y="2"/>
                      <a:pt x="46" y="8"/>
                      <a:pt x="46" y="14"/>
                    </a:cubicBezTo>
                    <a:cubicBezTo>
                      <a:pt x="46" y="19"/>
                      <a:pt x="41" y="25"/>
                      <a:pt x="24" y="25"/>
                    </a:cubicBezTo>
                    <a:cubicBezTo>
                      <a:pt x="7" y="25"/>
                      <a:pt x="3" y="19"/>
                      <a:pt x="3" y="14"/>
                    </a:cubicBezTo>
                    <a:cubicBezTo>
                      <a:pt x="3" y="8"/>
                      <a:pt x="7" y="2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6" name="Freeform 50"/>
              <p:cNvSpPr>
                <a:spLocks/>
              </p:cNvSpPr>
              <p:nvPr/>
            </p:nvSpPr>
            <p:spPr bwMode="auto">
              <a:xfrm>
                <a:off x="15514638" y="3060700"/>
                <a:ext cx="457200" cy="142875"/>
              </a:xfrm>
              <a:custGeom>
                <a:avLst/>
                <a:gdLst>
                  <a:gd name="T0" fmla="*/ 47 w 48"/>
                  <a:gd name="T1" fmla="*/ 0 h 15"/>
                  <a:gd name="T2" fmla="*/ 46 w 48"/>
                  <a:gd name="T3" fmla="*/ 1 h 15"/>
                  <a:gd name="T4" fmla="*/ 24 w 48"/>
                  <a:gd name="T5" fmla="*/ 12 h 15"/>
                  <a:gd name="T6" fmla="*/ 3 w 48"/>
                  <a:gd name="T7" fmla="*/ 1 h 15"/>
                  <a:gd name="T8" fmla="*/ 1 w 48"/>
                  <a:gd name="T9" fmla="*/ 0 h 15"/>
                  <a:gd name="T10" fmla="*/ 0 w 48"/>
                  <a:gd name="T11" fmla="*/ 1 h 15"/>
                  <a:gd name="T12" fmla="*/ 24 w 48"/>
                  <a:gd name="T13" fmla="*/ 15 h 15"/>
                  <a:gd name="T14" fmla="*/ 48 w 48"/>
                  <a:gd name="T15" fmla="*/ 1 h 15"/>
                  <a:gd name="T16" fmla="*/ 47 w 48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5">
                    <a:moveTo>
                      <a:pt x="47" y="0"/>
                    </a:moveTo>
                    <a:cubicBezTo>
                      <a:pt x="47" y="0"/>
                      <a:pt x="46" y="0"/>
                      <a:pt x="46" y="1"/>
                    </a:cubicBezTo>
                    <a:cubicBezTo>
                      <a:pt x="46" y="6"/>
                      <a:pt x="41" y="12"/>
                      <a:pt x="24" y="12"/>
                    </a:cubicBezTo>
                    <a:cubicBezTo>
                      <a:pt x="7" y="12"/>
                      <a:pt x="3" y="6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9"/>
                      <a:pt x="7" y="15"/>
                      <a:pt x="24" y="15"/>
                    </a:cubicBezTo>
                    <a:cubicBezTo>
                      <a:pt x="41" y="15"/>
                      <a:pt x="48" y="9"/>
                      <a:pt x="48" y="1"/>
                    </a:cubicBezTo>
                    <a:cubicBezTo>
                      <a:pt x="48" y="0"/>
                      <a:pt x="48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7" name="Freeform 51"/>
              <p:cNvSpPr>
                <a:spLocks/>
              </p:cNvSpPr>
              <p:nvPr/>
            </p:nvSpPr>
            <p:spPr bwMode="auto">
              <a:xfrm>
                <a:off x="15514638" y="3146425"/>
                <a:ext cx="457200" cy="142875"/>
              </a:xfrm>
              <a:custGeom>
                <a:avLst/>
                <a:gdLst>
                  <a:gd name="T0" fmla="*/ 47 w 48"/>
                  <a:gd name="T1" fmla="*/ 0 h 15"/>
                  <a:gd name="T2" fmla="*/ 46 w 48"/>
                  <a:gd name="T3" fmla="*/ 2 h 15"/>
                  <a:gd name="T4" fmla="*/ 24 w 48"/>
                  <a:gd name="T5" fmla="*/ 13 h 15"/>
                  <a:gd name="T6" fmla="*/ 3 w 48"/>
                  <a:gd name="T7" fmla="*/ 2 h 15"/>
                  <a:gd name="T8" fmla="*/ 1 w 48"/>
                  <a:gd name="T9" fmla="*/ 0 h 15"/>
                  <a:gd name="T10" fmla="*/ 0 w 48"/>
                  <a:gd name="T11" fmla="*/ 2 h 15"/>
                  <a:gd name="T12" fmla="*/ 24 w 48"/>
                  <a:gd name="T13" fmla="*/ 15 h 15"/>
                  <a:gd name="T14" fmla="*/ 48 w 48"/>
                  <a:gd name="T15" fmla="*/ 2 h 15"/>
                  <a:gd name="T16" fmla="*/ 47 w 48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5">
                    <a:moveTo>
                      <a:pt x="47" y="0"/>
                    </a:moveTo>
                    <a:cubicBezTo>
                      <a:pt x="47" y="0"/>
                      <a:pt x="46" y="1"/>
                      <a:pt x="46" y="2"/>
                    </a:cubicBezTo>
                    <a:cubicBezTo>
                      <a:pt x="46" y="7"/>
                      <a:pt x="41" y="13"/>
                      <a:pt x="24" y="13"/>
                    </a:cubicBezTo>
                    <a:cubicBezTo>
                      <a:pt x="7" y="13"/>
                      <a:pt x="3" y="7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"/>
                      <a:pt x="7" y="15"/>
                      <a:pt x="24" y="15"/>
                    </a:cubicBezTo>
                    <a:cubicBezTo>
                      <a:pt x="41" y="15"/>
                      <a:pt x="48" y="9"/>
                      <a:pt x="48" y="2"/>
                    </a:cubicBezTo>
                    <a:cubicBezTo>
                      <a:pt x="48" y="1"/>
                      <a:pt x="48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8" name="Freeform 52"/>
              <p:cNvSpPr>
                <a:spLocks/>
              </p:cNvSpPr>
              <p:nvPr/>
            </p:nvSpPr>
            <p:spPr bwMode="auto">
              <a:xfrm>
                <a:off x="15514638" y="3241675"/>
                <a:ext cx="457200" cy="142875"/>
              </a:xfrm>
              <a:custGeom>
                <a:avLst/>
                <a:gdLst>
                  <a:gd name="T0" fmla="*/ 47 w 48"/>
                  <a:gd name="T1" fmla="*/ 0 h 15"/>
                  <a:gd name="T2" fmla="*/ 46 w 48"/>
                  <a:gd name="T3" fmla="*/ 1 h 15"/>
                  <a:gd name="T4" fmla="*/ 24 w 48"/>
                  <a:gd name="T5" fmla="*/ 12 h 15"/>
                  <a:gd name="T6" fmla="*/ 3 w 48"/>
                  <a:gd name="T7" fmla="*/ 1 h 15"/>
                  <a:gd name="T8" fmla="*/ 1 w 48"/>
                  <a:gd name="T9" fmla="*/ 0 h 15"/>
                  <a:gd name="T10" fmla="*/ 0 w 48"/>
                  <a:gd name="T11" fmla="*/ 1 h 15"/>
                  <a:gd name="T12" fmla="*/ 24 w 48"/>
                  <a:gd name="T13" fmla="*/ 15 h 15"/>
                  <a:gd name="T14" fmla="*/ 48 w 48"/>
                  <a:gd name="T15" fmla="*/ 1 h 15"/>
                  <a:gd name="T16" fmla="*/ 47 w 48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5">
                    <a:moveTo>
                      <a:pt x="47" y="0"/>
                    </a:moveTo>
                    <a:cubicBezTo>
                      <a:pt x="47" y="0"/>
                      <a:pt x="46" y="0"/>
                      <a:pt x="46" y="1"/>
                    </a:cubicBezTo>
                    <a:cubicBezTo>
                      <a:pt x="46" y="6"/>
                      <a:pt x="41" y="12"/>
                      <a:pt x="24" y="12"/>
                    </a:cubicBezTo>
                    <a:cubicBezTo>
                      <a:pt x="7" y="12"/>
                      <a:pt x="3" y="6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9"/>
                      <a:pt x="7" y="15"/>
                      <a:pt x="24" y="15"/>
                    </a:cubicBezTo>
                    <a:cubicBezTo>
                      <a:pt x="41" y="15"/>
                      <a:pt x="48" y="9"/>
                      <a:pt x="48" y="1"/>
                    </a:cubicBezTo>
                    <a:cubicBezTo>
                      <a:pt x="48" y="0"/>
                      <a:pt x="48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29" name="Freeform 53"/>
              <p:cNvSpPr>
                <a:spLocks/>
              </p:cNvSpPr>
              <p:nvPr/>
            </p:nvSpPr>
            <p:spPr bwMode="auto">
              <a:xfrm>
                <a:off x="15514638" y="3327400"/>
                <a:ext cx="457200" cy="144463"/>
              </a:xfrm>
              <a:custGeom>
                <a:avLst/>
                <a:gdLst>
                  <a:gd name="T0" fmla="*/ 47 w 48"/>
                  <a:gd name="T1" fmla="*/ 0 h 15"/>
                  <a:gd name="T2" fmla="*/ 46 w 48"/>
                  <a:gd name="T3" fmla="*/ 2 h 15"/>
                  <a:gd name="T4" fmla="*/ 24 w 48"/>
                  <a:gd name="T5" fmla="*/ 13 h 15"/>
                  <a:gd name="T6" fmla="*/ 3 w 48"/>
                  <a:gd name="T7" fmla="*/ 2 h 15"/>
                  <a:gd name="T8" fmla="*/ 1 w 48"/>
                  <a:gd name="T9" fmla="*/ 0 h 15"/>
                  <a:gd name="T10" fmla="*/ 0 w 48"/>
                  <a:gd name="T11" fmla="*/ 2 h 15"/>
                  <a:gd name="T12" fmla="*/ 24 w 48"/>
                  <a:gd name="T13" fmla="*/ 15 h 15"/>
                  <a:gd name="T14" fmla="*/ 48 w 48"/>
                  <a:gd name="T15" fmla="*/ 2 h 15"/>
                  <a:gd name="T16" fmla="*/ 47 w 48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5">
                    <a:moveTo>
                      <a:pt x="47" y="0"/>
                    </a:moveTo>
                    <a:cubicBezTo>
                      <a:pt x="47" y="0"/>
                      <a:pt x="46" y="1"/>
                      <a:pt x="46" y="2"/>
                    </a:cubicBezTo>
                    <a:cubicBezTo>
                      <a:pt x="46" y="7"/>
                      <a:pt x="41" y="13"/>
                      <a:pt x="24" y="13"/>
                    </a:cubicBezTo>
                    <a:cubicBezTo>
                      <a:pt x="7" y="13"/>
                      <a:pt x="3" y="7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"/>
                      <a:pt x="7" y="15"/>
                      <a:pt x="24" y="15"/>
                    </a:cubicBezTo>
                    <a:cubicBezTo>
                      <a:pt x="41" y="15"/>
                      <a:pt x="48" y="9"/>
                      <a:pt x="48" y="2"/>
                    </a:cubicBezTo>
                    <a:cubicBezTo>
                      <a:pt x="48" y="1"/>
                      <a:pt x="48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108466" y="2718808"/>
            <a:ext cx="1651866" cy="1651865"/>
            <a:chOff x="16581437" y="922555"/>
            <a:chExt cx="1651866" cy="1651865"/>
          </a:xfrm>
        </p:grpSpPr>
        <p:sp>
          <p:nvSpPr>
            <p:cNvPr id="31" name="วงรี 85"/>
            <p:cNvSpPr/>
            <p:nvPr/>
          </p:nvSpPr>
          <p:spPr>
            <a:xfrm>
              <a:off x="16581437" y="922555"/>
              <a:ext cx="1651866" cy="1651865"/>
            </a:xfrm>
            <a:prstGeom prst="ellipse">
              <a:avLst/>
            </a:prstGeom>
            <a:solidFill>
              <a:schemeClr val="accent6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32" name="กลุ่ม 86"/>
            <p:cNvGrpSpPr/>
            <p:nvPr/>
          </p:nvGrpSpPr>
          <p:grpSpPr>
            <a:xfrm>
              <a:off x="16982429" y="1338181"/>
              <a:ext cx="803242" cy="805127"/>
              <a:chOff x="21201063" y="3320886"/>
              <a:chExt cx="676275" cy="677863"/>
            </a:xfrm>
            <a:solidFill>
              <a:schemeClr val="bg1"/>
            </a:solidFill>
          </p:grpSpPr>
          <p:sp>
            <p:nvSpPr>
              <p:cNvPr id="33" name="Freeform 81"/>
              <p:cNvSpPr>
                <a:spLocks noEditPoints="1"/>
              </p:cNvSpPr>
              <p:nvPr/>
            </p:nvSpPr>
            <p:spPr bwMode="auto">
              <a:xfrm>
                <a:off x="21201063" y="3320886"/>
                <a:ext cx="676275" cy="677863"/>
              </a:xfrm>
              <a:custGeom>
                <a:avLst/>
                <a:gdLst>
                  <a:gd name="T0" fmla="*/ 61 w 71"/>
                  <a:gd name="T1" fmla="*/ 21 h 71"/>
                  <a:gd name="T2" fmla="*/ 63 w 71"/>
                  <a:gd name="T3" fmla="*/ 12 h 71"/>
                  <a:gd name="T4" fmla="*/ 51 w 71"/>
                  <a:gd name="T5" fmla="*/ 11 h 71"/>
                  <a:gd name="T6" fmla="*/ 38 w 71"/>
                  <a:gd name="T7" fmla="*/ 0 h 71"/>
                  <a:gd name="T8" fmla="*/ 29 w 71"/>
                  <a:gd name="T9" fmla="*/ 8 h 71"/>
                  <a:gd name="T10" fmla="*/ 12 w 71"/>
                  <a:gd name="T11" fmla="*/ 9 h 71"/>
                  <a:gd name="T12" fmla="*/ 9 w 71"/>
                  <a:gd name="T13" fmla="*/ 19 h 71"/>
                  <a:gd name="T14" fmla="*/ 5 w 71"/>
                  <a:gd name="T15" fmla="*/ 29 h 71"/>
                  <a:gd name="T16" fmla="*/ 5 w 71"/>
                  <a:gd name="T17" fmla="*/ 43 h 71"/>
                  <a:gd name="T18" fmla="*/ 9 w 71"/>
                  <a:gd name="T19" fmla="*/ 53 h 71"/>
                  <a:gd name="T20" fmla="*/ 16 w 71"/>
                  <a:gd name="T21" fmla="*/ 64 h 71"/>
                  <a:gd name="T22" fmla="*/ 29 w 71"/>
                  <a:gd name="T23" fmla="*/ 64 h 71"/>
                  <a:gd name="T24" fmla="*/ 38 w 71"/>
                  <a:gd name="T25" fmla="*/ 71 h 71"/>
                  <a:gd name="T26" fmla="*/ 51 w 71"/>
                  <a:gd name="T27" fmla="*/ 61 h 71"/>
                  <a:gd name="T28" fmla="*/ 59 w 71"/>
                  <a:gd name="T29" fmla="*/ 63 h 71"/>
                  <a:gd name="T30" fmla="*/ 61 w 71"/>
                  <a:gd name="T31" fmla="*/ 51 h 71"/>
                  <a:gd name="T32" fmla="*/ 71 w 71"/>
                  <a:gd name="T33" fmla="*/ 38 h 71"/>
                  <a:gd name="T34" fmla="*/ 69 w 71"/>
                  <a:gd name="T35" fmla="*/ 38 h 71"/>
                  <a:gd name="T36" fmla="*/ 62 w 71"/>
                  <a:gd name="T37" fmla="*/ 42 h 71"/>
                  <a:gd name="T38" fmla="*/ 58 w 71"/>
                  <a:gd name="T39" fmla="*/ 50 h 71"/>
                  <a:gd name="T40" fmla="*/ 61 w 71"/>
                  <a:gd name="T41" fmla="*/ 57 h 71"/>
                  <a:gd name="T42" fmla="*/ 52 w 71"/>
                  <a:gd name="T43" fmla="*/ 58 h 71"/>
                  <a:gd name="T44" fmla="*/ 41 w 71"/>
                  <a:gd name="T45" fmla="*/ 62 h 71"/>
                  <a:gd name="T46" fmla="*/ 41 w 71"/>
                  <a:gd name="T47" fmla="*/ 63 h 71"/>
                  <a:gd name="T48" fmla="*/ 33 w 71"/>
                  <a:gd name="T49" fmla="*/ 69 h 71"/>
                  <a:gd name="T50" fmla="*/ 30 w 71"/>
                  <a:gd name="T51" fmla="*/ 62 h 71"/>
                  <a:gd name="T52" fmla="*/ 22 w 71"/>
                  <a:gd name="T53" fmla="*/ 58 h 71"/>
                  <a:gd name="T54" fmla="*/ 17 w 71"/>
                  <a:gd name="T55" fmla="*/ 61 h 71"/>
                  <a:gd name="T56" fmla="*/ 11 w 71"/>
                  <a:gd name="T57" fmla="*/ 54 h 71"/>
                  <a:gd name="T58" fmla="*/ 13 w 71"/>
                  <a:gd name="T59" fmla="*/ 50 h 71"/>
                  <a:gd name="T60" fmla="*/ 9 w 71"/>
                  <a:gd name="T61" fmla="*/ 41 h 71"/>
                  <a:gd name="T62" fmla="*/ 3 w 71"/>
                  <a:gd name="T63" fmla="*/ 33 h 71"/>
                  <a:gd name="T64" fmla="*/ 10 w 71"/>
                  <a:gd name="T65" fmla="*/ 30 h 71"/>
                  <a:gd name="T66" fmla="*/ 13 w 71"/>
                  <a:gd name="T67" fmla="*/ 22 h 71"/>
                  <a:gd name="T68" fmla="*/ 10 w 71"/>
                  <a:gd name="T69" fmla="*/ 16 h 71"/>
                  <a:gd name="T70" fmla="*/ 17 w 71"/>
                  <a:gd name="T71" fmla="*/ 11 h 71"/>
                  <a:gd name="T72" fmla="*/ 22 w 71"/>
                  <a:gd name="T73" fmla="*/ 14 h 71"/>
                  <a:gd name="T74" fmla="*/ 31 w 71"/>
                  <a:gd name="T75" fmla="*/ 9 h 71"/>
                  <a:gd name="T76" fmla="*/ 38 w 71"/>
                  <a:gd name="T77" fmla="*/ 3 h 71"/>
                  <a:gd name="T78" fmla="*/ 41 w 71"/>
                  <a:gd name="T79" fmla="*/ 9 h 71"/>
                  <a:gd name="T80" fmla="*/ 41 w 71"/>
                  <a:gd name="T81" fmla="*/ 9 h 71"/>
                  <a:gd name="T82" fmla="*/ 41 w 71"/>
                  <a:gd name="T83" fmla="*/ 10 h 71"/>
                  <a:gd name="T84" fmla="*/ 41 w 71"/>
                  <a:gd name="T85" fmla="*/ 10 h 71"/>
                  <a:gd name="T86" fmla="*/ 41 w 71"/>
                  <a:gd name="T87" fmla="*/ 10 h 71"/>
                  <a:gd name="T88" fmla="*/ 52 w 71"/>
                  <a:gd name="T89" fmla="*/ 13 h 71"/>
                  <a:gd name="T90" fmla="*/ 61 w 71"/>
                  <a:gd name="T91" fmla="*/ 14 h 71"/>
                  <a:gd name="T92" fmla="*/ 58 w 71"/>
                  <a:gd name="T93" fmla="*/ 20 h 71"/>
                  <a:gd name="T94" fmla="*/ 58 w 71"/>
                  <a:gd name="T95" fmla="*/ 20 h 71"/>
                  <a:gd name="T96" fmla="*/ 58 w 71"/>
                  <a:gd name="T97" fmla="*/ 21 h 71"/>
                  <a:gd name="T98" fmla="*/ 58 w 71"/>
                  <a:gd name="T99" fmla="*/ 21 h 71"/>
                  <a:gd name="T100" fmla="*/ 63 w 71"/>
                  <a:gd name="T101" fmla="*/ 31 h 71"/>
                  <a:gd name="T102" fmla="*/ 69 w 71"/>
                  <a:gd name="T103" fmla="*/ 3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1">
                    <a:moveTo>
                      <a:pt x="67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3" y="26"/>
                      <a:pt x="62" y="23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4" y="18"/>
                      <a:pt x="64" y="17"/>
                      <a:pt x="64" y="16"/>
                    </a:cubicBezTo>
                    <a:cubicBezTo>
                      <a:pt x="64" y="15"/>
                      <a:pt x="64" y="13"/>
                      <a:pt x="63" y="12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7" y="7"/>
                      <a:pt x="54" y="7"/>
                      <a:pt x="52" y="9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48" y="10"/>
                      <a:pt x="46" y="8"/>
                      <a:pt x="43" y="8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2"/>
                      <a:pt x="41" y="0"/>
                      <a:pt x="38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1" y="0"/>
                      <a:pt x="29" y="2"/>
                      <a:pt x="29" y="5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6" y="8"/>
                      <a:pt x="23" y="10"/>
                      <a:pt x="21" y="11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7" y="7"/>
                      <a:pt x="14" y="7"/>
                      <a:pt x="12" y="9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5"/>
                      <a:pt x="8" y="16"/>
                    </a:cubicBezTo>
                    <a:cubicBezTo>
                      <a:pt x="8" y="17"/>
                      <a:pt x="8" y="18"/>
                      <a:pt x="9" y="19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9" y="23"/>
                      <a:pt x="8" y="26"/>
                      <a:pt x="8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2" y="29"/>
                      <a:pt x="0" y="31"/>
                      <a:pt x="0" y="3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5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6"/>
                      <a:pt x="9" y="48"/>
                      <a:pt x="11" y="51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7" y="54"/>
                      <a:pt x="7" y="57"/>
                      <a:pt x="9" y="59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3" y="64"/>
                      <a:pt x="15" y="64"/>
                      <a:pt x="16" y="64"/>
                    </a:cubicBezTo>
                    <a:cubicBezTo>
                      <a:pt x="17" y="64"/>
                      <a:pt x="18" y="64"/>
                      <a:pt x="19" y="63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3" y="62"/>
                      <a:pt x="26" y="63"/>
                      <a:pt x="29" y="64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69"/>
                      <a:pt x="31" y="71"/>
                      <a:pt x="33" y="71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41" y="71"/>
                      <a:pt x="43" y="69"/>
                      <a:pt x="43" y="67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6" y="63"/>
                      <a:pt x="48" y="62"/>
                      <a:pt x="51" y="61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4"/>
                      <a:pt x="55" y="64"/>
                      <a:pt x="56" y="64"/>
                    </a:cubicBezTo>
                    <a:cubicBezTo>
                      <a:pt x="57" y="64"/>
                      <a:pt x="58" y="64"/>
                      <a:pt x="59" y="63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4" y="57"/>
                      <a:pt x="64" y="54"/>
                      <a:pt x="63" y="53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2" y="48"/>
                      <a:pt x="63" y="46"/>
                      <a:pt x="64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9" y="43"/>
                      <a:pt x="71" y="41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1"/>
                      <a:pt x="69" y="29"/>
                      <a:pt x="67" y="29"/>
                    </a:cubicBezTo>
                    <a:close/>
                    <a:moveTo>
                      <a:pt x="69" y="38"/>
                    </a:moveTo>
                    <a:cubicBezTo>
                      <a:pt x="69" y="40"/>
                      <a:pt x="68" y="41"/>
                      <a:pt x="67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2" y="41"/>
                      <a:pt x="62" y="41"/>
                      <a:pt x="62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1" y="45"/>
                      <a:pt x="60" y="47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1"/>
                      <a:pt x="58" y="51"/>
                      <a:pt x="58" y="52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2" y="55"/>
                      <a:pt x="62" y="57"/>
                      <a:pt x="61" y="57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2"/>
                      <a:pt x="55" y="62"/>
                      <a:pt x="54" y="61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1" y="58"/>
                      <a:pt x="51" y="58"/>
                      <a:pt x="50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47" y="60"/>
                      <a:pt x="45" y="61"/>
                      <a:pt x="41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62"/>
                      <a:pt x="41" y="62"/>
                      <a:pt x="41" y="63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39" y="69"/>
                      <a:pt x="38" y="69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32" y="69"/>
                      <a:pt x="31" y="68"/>
                      <a:pt x="31" y="67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2"/>
                      <a:pt x="31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27" y="61"/>
                      <a:pt x="24" y="60"/>
                      <a:pt x="22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8"/>
                      <a:pt x="20" y="58"/>
                      <a:pt x="20" y="58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16" y="62"/>
                      <a:pt x="15" y="62"/>
                      <a:pt x="14" y="61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0" y="57"/>
                      <a:pt x="10" y="55"/>
                      <a:pt x="11" y="54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1"/>
                      <a:pt x="14" y="51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7"/>
                      <a:pt x="11" y="45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1"/>
                      <a:pt x="9" y="41"/>
                      <a:pt x="9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4" y="41"/>
                      <a:pt x="3" y="40"/>
                      <a:pt x="3" y="38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2"/>
                      <a:pt x="4" y="31"/>
                      <a:pt x="5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1"/>
                      <a:pt x="10" y="31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27"/>
                      <a:pt x="12" y="24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4" y="21"/>
                      <a:pt x="14" y="20"/>
                      <a:pt x="13" y="20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1" y="14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0"/>
                      <a:pt x="16" y="10"/>
                      <a:pt x="17" y="11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4" y="12"/>
                      <a:pt x="27" y="11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1" y="10"/>
                      <a:pt x="31" y="9"/>
                      <a:pt x="31" y="9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4"/>
                      <a:pt x="32" y="3"/>
                      <a:pt x="33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9" y="3"/>
                      <a:pt x="41" y="4"/>
                      <a:pt x="41" y="5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5" y="11"/>
                      <a:pt x="47" y="12"/>
                      <a:pt x="50" y="14"/>
                    </a:cubicBezTo>
                    <a:cubicBezTo>
                      <a:pt x="51" y="14"/>
                      <a:pt x="51" y="14"/>
                      <a:pt x="52" y="13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5" y="10"/>
                      <a:pt x="57" y="10"/>
                      <a:pt x="57" y="11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5"/>
                      <a:pt x="62" y="15"/>
                      <a:pt x="62" y="16"/>
                    </a:cubicBezTo>
                    <a:cubicBezTo>
                      <a:pt x="62" y="16"/>
                      <a:pt x="61" y="17"/>
                      <a:pt x="61" y="17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60" y="24"/>
                      <a:pt x="61" y="27"/>
                      <a:pt x="62" y="30"/>
                    </a:cubicBezTo>
                    <a:cubicBezTo>
                      <a:pt x="62" y="31"/>
                      <a:pt x="62" y="31"/>
                      <a:pt x="63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8" y="31"/>
                      <a:pt x="69" y="32"/>
                      <a:pt x="69" y="33"/>
                    </a:cubicBezTo>
                    <a:lnTo>
                      <a:pt x="6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39" name="Freeform 82"/>
              <p:cNvSpPr>
                <a:spLocks noEditPoints="1"/>
              </p:cNvSpPr>
              <p:nvPr/>
            </p:nvSpPr>
            <p:spPr bwMode="auto">
              <a:xfrm>
                <a:off x="21324890" y="3444711"/>
                <a:ext cx="428625" cy="430212"/>
              </a:xfrm>
              <a:custGeom>
                <a:avLst/>
                <a:gdLst>
                  <a:gd name="T0" fmla="*/ 23 w 45"/>
                  <a:gd name="T1" fmla="*/ 0 h 45"/>
                  <a:gd name="T2" fmla="*/ 0 w 45"/>
                  <a:gd name="T3" fmla="*/ 23 h 45"/>
                  <a:gd name="T4" fmla="*/ 23 w 45"/>
                  <a:gd name="T5" fmla="*/ 45 h 45"/>
                  <a:gd name="T6" fmla="*/ 45 w 45"/>
                  <a:gd name="T7" fmla="*/ 23 h 45"/>
                  <a:gd name="T8" fmla="*/ 23 w 45"/>
                  <a:gd name="T9" fmla="*/ 0 h 45"/>
                  <a:gd name="T10" fmla="*/ 23 w 45"/>
                  <a:gd name="T11" fmla="*/ 43 h 45"/>
                  <a:gd name="T12" fmla="*/ 3 w 45"/>
                  <a:gd name="T13" fmla="*/ 23 h 45"/>
                  <a:gd name="T14" fmla="*/ 23 w 45"/>
                  <a:gd name="T15" fmla="*/ 3 h 45"/>
                  <a:gd name="T16" fmla="*/ 43 w 45"/>
                  <a:gd name="T17" fmla="*/ 23 h 45"/>
                  <a:gd name="T18" fmla="*/ 23 w 45"/>
                  <a:gd name="T19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5">
                    <a:moveTo>
                      <a:pt x="23" y="0"/>
                    </a:moveTo>
                    <a:cubicBezTo>
                      <a:pt x="10" y="0"/>
                      <a:pt x="0" y="11"/>
                      <a:pt x="0" y="23"/>
                    </a:cubicBezTo>
                    <a:cubicBezTo>
                      <a:pt x="0" y="35"/>
                      <a:pt x="10" y="45"/>
                      <a:pt x="23" y="45"/>
                    </a:cubicBezTo>
                    <a:cubicBezTo>
                      <a:pt x="35" y="45"/>
                      <a:pt x="45" y="35"/>
                      <a:pt x="45" y="23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3"/>
                    </a:moveTo>
                    <a:cubicBezTo>
                      <a:pt x="12" y="43"/>
                      <a:pt x="3" y="34"/>
                      <a:pt x="3" y="23"/>
                    </a:cubicBezTo>
                    <a:cubicBezTo>
                      <a:pt x="3" y="12"/>
                      <a:pt x="12" y="3"/>
                      <a:pt x="23" y="3"/>
                    </a:cubicBezTo>
                    <a:cubicBezTo>
                      <a:pt x="34" y="3"/>
                      <a:pt x="43" y="12"/>
                      <a:pt x="43" y="23"/>
                    </a:cubicBezTo>
                    <a:cubicBezTo>
                      <a:pt x="43" y="34"/>
                      <a:pt x="34" y="43"/>
                      <a:pt x="23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108466" y="9196169"/>
            <a:ext cx="1651866" cy="1651865"/>
            <a:chOff x="16558117" y="6466999"/>
            <a:chExt cx="1651866" cy="1651865"/>
          </a:xfrm>
        </p:grpSpPr>
        <p:sp>
          <p:nvSpPr>
            <p:cNvPr id="41" name="วงรี 162"/>
            <p:cNvSpPr/>
            <p:nvPr/>
          </p:nvSpPr>
          <p:spPr>
            <a:xfrm>
              <a:off x="16558117" y="6466999"/>
              <a:ext cx="1651866" cy="1651865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42" name="Freeform 134"/>
            <p:cNvSpPr>
              <a:spLocks noEditPoints="1"/>
            </p:cNvSpPr>
            <p:nvPr/>
          </p:nvSpPr>
          <p:spPr bwMode="auto">
            <a:xfrm>
              <a:off x="17022025" y="6940086"/>
              <a:ext cx="724049" cy="724048"/>
            </a:xfrm>
            <a:custGeom>
              <a:avLst/>
              <a:gdLst>
                <a:gd name="T0" fmla="*/ 64 w 64"/>
                <a:gd name="T1" fmla="*/ 32 h 64"/>
                <a:gd name="T2" fmla="*/ 5 w 64"/>
                <a:gd name="T3" fmla="*/ 15 h 64"/>
                <a:gd name="T4" fmla="*/ 0 w 64"/>
                <a:gd name="T5" fmla="*/ 32 h 64"/>
                <a:gd name="T6" fmla="*/ 0 w 64"/>
                <a:gd name="T7" fmla="*/ 32 h 64"/>
                <a:gd name="T8" fmla="*/ 5 w 64"/>
                <a:gd name="T9" fmla="*/ 49 h 64"/>
                <a:gd name="T10" fmla="*/ 32 w 64"/>
                <a:gd name="T11" fmla="*/ 64 h 64"/>
                <a:gd name="T12" fmla="*/ 64 w 64"/>
                <a:gd name="T13" fmla="*/ 32 h 64"/>
                <a:gd name="T14" fmla="*/ 48 w 64"/>
                <a:gd name="T15" fmla="*/ 46 h 64"/>
                <a:gd name="T16" fmla="*/ 60 w 64"/>
                <a:gd name="T17" fmla="*/ 33 h 64"/>
                <a:gd name="T18" fmla="*/ 3 w 64"/>
                <a:gd name="T19" fmla="*/ 33 h 64"/>
                <a:gd name="T20" fmla="*/ 16 w 64"/>
                <a:gd name="T21" fmla="*/ 46 h 64"/>
                <a:gd name="T22" fmla="*/ 3 w 64"/>
                <a:gd name="T23" fmla="*/ 33 h 64"/>
                <a:gd name="T24" fmla="*/ 16 w 64"/>
                <a:gd name="T25" fmla="*/ 17 h 64"/>
                <a:gd name="T26" fmla="*/ 3 w 64"/>
                <a:gd name="T27" fmla="*/ 30 h 64"/>
                <a:gd name="T28" fmla="*/ 34 w 64"/>
                <a:gd name="T29" fmla="*/ 14 h 64"/>
                <a:gd name="T30" fmla="*/ 34 w 64"/>
                <a:gd name="T31" fmla="*/ 4 h 64"/>
                <a:gd name="T32" fmla="*/ 43 w 64"/>
                <a:gd name="T33" fmla="*/ 14 h 64"/>
                <a:gd name="T34" fmla="*/ 44 w 64"/>
                <a:gd name="T35" fmla="*/ 17 h 64"/>
                <a:gd name="T36" fmla="*/ 34 w 64"/>
                <a:gd name="T37" fmla="*/ 30 h 64"/>
                <a:gd name="T38" fmla="*/ 44 w 64"/>
                <a:gd name="T39" fmla="*/ 17 h 64"/>
                <a:gd name="T40" fmla="*/ 29 w 64"/>
                <a:gd name="T41" fmla="*/ 4 h 64"/>
                <a:gd name="T42" fmla="*/ 30 w 64"/>
                <a:gd name="T43" fmla="*/ 3 h 64"/>
                <a:gd name="T44" fmla="*/ 21 w 64"/>
                <a:gd name="T45" fmla="*/ 14 h 64"/>
                <a:gd name="T46" fmla="*/ 30 w 64"/>
                <a:gd name="T47" fmla="*/ 17 h 64"/>
                <a:gd name="T48" fmla="*/ 17 w 64"/>
                <a:gd name="T49" fmla="*/ 30 h 64"/>
                <a:gd name="T50" fmla="*/ 30 w 64"/>
                <a:gd name="T51" fmla="*/ 17 h 64"/>
                <a:gd name="T52" fmla="*/ 30 w 64"/>
                <a:gd name="T53" fmla="*/ 33 h 64"/>
                <a:gd name="T54" fmla="*/ 20 w 64"/>
                <a:gd name="T55" fmla="*/ 46 h 64"/>
                <a:gd name="T56" fmla="*/ 30 w 64"/>
                <a:gd name="T57" fmla="*/ 50 h 64"/>
                <a:gd name="T58" fmla="*/ 28 w 64"/>
                <a:gd name="T59" fmla="*/ 60 h 64"/>
                <a:gd name="T60" fmla="*/ 30 w 64"/>
                <a:gd name="T61" fmla="*/ 50 h 64"/>
                <a:gd name="T62" fmla="*/ 34 w 64"/>
                <a:gd name="T63" fmla="*/ 60 h 64"/>
                <a:gd name="T64" fmla="*/ 34 w 64"/>
                <a:gd name="T65" fmla="*/ 50 h 64"/>
                <a:gd name="T66" fmla="*/ 36 w 64"/>
                <a:gd name="T67" fmla="*/ 60 h 64"/>
                <a:gd name="T68" fmla="*/ 34 w 64"/>
                <a:gd name="T69" fmla="*/ 33 h 64"/>
                <a:gd name="T70" fmla="*/ 44 w 64"/>
                <a:gd name="T71" fmla="*/ 46 h 64"/>
                <a:gd name="T72" fmla="*/ 50 w 64"/>
                <a:gd name="T73" fmla="*/ 30 h 64"/>
                <a:gd name="T74" fmla="*/ 57 w 64"/>
                <a:gd name="T75" fmla="*/ 17 h 64"/>
                <a:gd name="T76" fmla="*/ 50 w 64"/>
                <a:gd name="T77" fmla="*/ 30 h 64"/>
                <a:gd name="T78" fmla="*/ 47 w 64"/>
                <a:gd name="T79" fmla="*/ 14 h 64"/>
                <a:gd name="T80" fmla="*/ 54 w 64"/>
                <a:gd name="T81" fmla="*/ 14 h 64"/>
                <a:gd name="T82" fmla="*/ 17 w 64"/>
                <a:gd name="T83" fmla="*/ 14 h 64"/>
                <a:gd name="T84" fmla="*/ 23 w 64"/>
                <a:gd name="T85" fmla="*/ 5 h 64"/>
                <a:gd name="T86" fmla="*/ 17 w 64"/>
                <a:gd name="T87" fmla="*/ 50 h 64"/>
                <a:gd name="T88" fmla="*/ 10 w 64"/>
                <a:gd name="T89" fmla="*/ 50 h 64"/>
                <a:gd name="T90" fmla="*/ 47 w 64"/>
                <a:gd name="T91" fmla="*/ 50 h 64"/>
                <a:gd name="T92" fmla="*/ 41 w 64"/>
                <a:gd name="T9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cubicBezTo>
                    <a:pt x="64" y="32"/>
                    <a:pt x="64" y="32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21" y="0"/>
                    <a:pt x="11" y="6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20"/>
                    <a:pt x="0" y="26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2" y="44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11" y="58"/>
                    <a:pt x="21" y="64"/>
                    <a:pt x="32" y="64"/>
                  </a:cubicBezTo>
                  <a:cubicBezTo>
                    <a:pt x="50" y="64"/>
                    <a:pt x="64" y="49"/>
                    <a:pt x="64" y="32"/>
                  </a:cubicBezTo>
                  <a:cubicBezTo>
                    <a:pt x="64" y="32"/>
                    <a:pt x="64" y="32"/>
                    <a:pt x="64" y="32"/>
                  </a:cubicBezTo>
                  <a:close/>
                  <a:moveTo>
                    <a:pt x="57" y="46"/>
                  </a:moveTo>
                  <a:cubicBezTo>
                    <a:pt x="48" y="46"/>
                    <a:pt x="48" y="46"/>
                    <a:pt x="48" y="46"/>
                  </a:cubicBezTo>
                  <a:cubicBezTo>
                    <a:pt x="49" y="42"/>
                    <a:pt x="50" y="38"/>
                    <a:pt x="5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8"/>
                    <a:pt x="59" y="43"/>
                    <a:pt x="57" y="46"/>
                  </a:cubicBezTo>
                  <a:close/>
                  <a:moveTo>
                    <a:pt x="3" y="33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38"/>
                    <a:pt x="15" y="42"/>
                    <a:pt x="16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5" y="43"/>
                    <a:pt x="4" y="38"/>
                    <a:pt x="3" y="33"/>
                  </a:cubicBezTo>
                  <a:close/>
                  <a:moveTo>
                    <a:pt x="7" y="17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5" y="21"/>
                    <a:pt x="14" y="26"/>
                    <a:pt x="14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26"/>
                    <a:pt x="5" y="21"/>
                    <a:pt x="7" y="17"/>
                  </a:cubicBezTo>
                  <a:close/>
                  <a:moveTo>
                    <a:pt x="34" y="14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8" y="6"/>
                    <a:pt x="41" y="9"/>
                    <a:pt x="43" y="14"/>
                  </a:cubicBezTo>
                  <a:lnTo>
                    <a:pt x="34" y="14"/>
                  </a:lnTo>
                  <a:close/>
                  <a:moveTo>
                    <a:pt x="44" y="17"/>
                  </a:moveTo>
                  <a:cubicBezTo>
                    <a:pt x="46" y="21"/>
                    <a:pt x="46" y="26"/>
                    <a:pt x="46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17"/>
                    <a:pt x="34" y="17"/>
                    <a:pt x="34" y="17"/>
                  </a:cubicBezTo>
                  <a:lnTo>
                    <a:pt x="44" y="17"/>
                  </a:lnTo>
                  <a:close/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4"/>
                    <a:pt x="30" y="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3" y="9"/>
                    <a:pt x="26" y="6"/>
                    <a:pt x="29" y="4"/>
                  </a:cubicBezTo>
                  <a:close/>
                  <a:moveTo>
                    <a:pt x="30" y="17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8" y="26"/>
                    <a:pt x="18" y="21"/>
                    <a:pt x="20" y="17"/>
                  </a:cubicBezTo>
                  <a:lnTo>
                    <a:pt x="30" y="17"/>
                  </a:lnTo>
                  <a:close/>
                  <a:moveTo>
                    <a:pt x="17" y="33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8" y="43"/>
                    <a:pt x="18" y="38"/>
                    <a:pt x="17" y="33"/>
                  </a:cubicBezTo>
                  <a:close/>
                  <a:moveTo>
                    <a:pt x="30" y="5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29" y="60"/>
                    <a:pt x="28" y="60"/>
                  </a:cubicBezTo>
                  <a:cubicBezTo>
                    <a:pt x="25" y="58"/>
                    <a:pt x="23" y="54"/>
                    <a:pt x="21" y="50"/>
                  </a:cubicBezTo>
                  <a:lnTo>
                    <a:pt x="30" y="50"/>
                  </a:lnTo>
                  <a:close/>
                  <a:moveTo>
                    <a:pt x="36" y="60"/>
                  </a:moveTo>
                  <a:cubicBezTo>
                    <a:pt x="35" y="60"/>
                    <a:pt x="34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1" y="54"/>
                    <a:pt x="39" y="58"/>
                    <a:pt x="36" y="60"/>
                  </a:cubicBezTo>
                  <a:close/>
                  <a:moveTo>
                    <a:pt x="34" y="46"/>
                  </a:moveTo>
                  <a:cubicBezTo>
                    <a:pt x="34" y="33"/>
                    <a:pt x="34" y="33"/>
                    <a:pt x="34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8"/>
                    <a:pt x="46" y="43"/>
                    <a:pt x="44" y="46"/>
                  </a:cubicBezTo>
                  <a:lnTo>
                    <a:pt x="34" y="46"/>
                  </a:lnTo>
                  <a:close/>
                  <a:moveTo>
                    <a:pt x="50" y="30"/>
                  </a:moveTo>
                  <a:cubicBezTo>
                    <a:pt x="50" y="26"/>
                    <a:pt x="49" y="21"/>
                    <a:pt x="48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21"/>
                    <a:pt x="60" y="26"/>
                    <a:pt x="60" y="30"/>
                  </a:cubicBezTo>
                  <a:lnTo>
                    <a:pt x="50" y="30"/>
                  </a:lnTo>
                  <a:close/>
                  <a:moveTo>
                    <a:pt x="54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5" y="10"/>
                    <a:pt x="43" y="7"/>
                    <a:pt x="41" y="5"/>
                  </a:cubicBezTo>
                  <a:cubicBezTo>
                    <a:pt x="46" y="6"/>
                    <a:pt x="51" y="10"/>
                    <a:pt x="54" y="14"/>
                  </a:cubicBezTo>
                  <a:close/>
                  <a:moveTo>
                    <a:pt x="23" y="5"/>
                  </a:moveTo>
                  <a:cubicBezTo>
                    <a:pt x="21" y="7"/>
                    <a:pt x="19" y="10"/>
                    <a:pt x="1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8" y="6"/>
                    <a:pt x="23" y="5"/>
                  </a:cubicBezTo>
                  <a:close/>
                  <a:moveTo>
                    <a:pt x="10" y="50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9" y="53"/>
                    <a:pt x="21" y="56"/>
                    <a:pt x="23" y="59"/>
                  </a:cubicBezTo>
                  <a:cubicBezTo>
                    <a:pt x="18" y="57"/>
                    <a:pt x="13" y="54"/>
                    <a:pt x="10" y="50"/>
                  </a:cubicBezTo>
                  <a:close/>
                  <a:moveTo>
                    <a:pt x="41" y="59"/>
                  </a:moveTo>
                  <a:cubicBezTo>
                    <a:pt x="43" y="56"/>
                    <a:pt x="45" y="53"/>
                    <a:pt x="47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1" y="54"/>
                    <a:pt x="46" y="57"/>
                    <a:pt x="4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108466" y="7048475"/>
            <a:ext cx="1651866" cy="1651865"/>
            <a:chOff x="16558119" y="4649058"/>
            <a:chExt cx="1651866" cy="1651865"/>
          </a:xfrm>
        </p:grpSpPr>
        <p:sp>
          <p:nvSpPr>
            <p:cNvPr id="44" name="วงรี 165"/>
            <p:cNvSpPr/>
            <p:nvPr/>
          </p:nvSpPr>
          <p:spPr>
            <a:xfrm>
              <a:off x="16558119" y="4649058"/>
              <a:ext cx="1651866" cy="1651865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49" name="กลุ่ม 166"/>
            <p:cNvGrpSpPr/>
            <p:nvPr/>
          </p:nvGrpSpPr>
          <p:grpSpPr>
            <a:xfrm>
              <a:off x="17020578" y="5032736"/>
              <a:ext cx="711459" cy="900214"/>
              <a:chOff x="14438313" y="4005263"/>
              <a:chExt cx="466725" cy="590550"/>
            </a:xfrm>
            <a:solidFill>
              <a:schemeClr val="bg1"/>
            </a:solidFill>
          </p:grpSpPr>
          <p:sp>
            <p:nvSpPr>
              <p:cNvPr id="50" name="Freeform 69"/>
              <p:cNvSpPr>
                <a:spLocks noEditPoints="1"/>
              </p:cNvSpPr>
              <p:nvPr/>
            </p:nvSpPr>
            <p:spPr bwMode="auto">
              <a:xfrm>
                <a:off x="14438313" y="4262438"/>
                <a:ext cx="114300" cy="171450"/>
              </a:xfrm>
              <a:custGeom>
                <a:avLst/>
                <a:gdLst>
                  <a:gd name="T0" fmla="*/ 9 w 12"/>
                  <a:gd name="T1" fmla="*/ 0 h 18"/>
                  <a:gd name="T2" fmla="*/ 3 w 12"/>
                  <a:gd name="T3" fmla="*/ 0 h 18"/>
                  <a:gd name="T4" fmla="*/ 0 w 12"/>
                  <a:gd name="T5" fmla="*/ 3 h 18"/>
                  <a:gd name="T6" fmla="*/ 0 w 12"/>
                  <a:gd name="T7" fmla="*/ 15 h 18"/>
                  <a:gd name="T8" fmla="*/ 3 w 12"/>
                  <a:gd name="T9" fmla="*/ 18 h 18"/>
                  <a:gd name="T10" fmla="*/ 9 w 12"/>
                  <a:gd name="T11" fmla="*/ 18 h 18"/>
                  <a:gd name="T12" fmla="*/ 12 w 12"/>
                  <a:gd name="T13" fmla="*/ 15 h 18"/>
                  <a:gd name="T14" fmla="*/ 12 w 12"/>
                  <a:gd name="T15" fmla="*/ 3 h 18"/>
                  <a:gd name="T16" fmla="*/ 9 w 12"/>
                  <a:gd name="T17" fmla="*/ 0 h 18"/>
                  <a:gd name="T18" fmla="*/ 9 w 12"/>
                  <a:gd name="T19" fmla="*/ 15 h 18"/>
                  <a:gd name="T20" fmla="*/ 9 w 12"/>
                  <a:gd name="T21" fmla="*/ 15 h 18"/>
                  <a:gd name="T22" fmla="*/ 3 w 12"/>
                  <a:gd name="T23" fmla="*/ 15 h 18"/>
                  <a:gd name="T24" fmla="*/ 3 w 12"/>
                  <a:gd name="T25" fmla="*/ 15 h 18"/>
                  <a:gd name="T26" fmla="*/ 3 w 12"/>
                  <a:gd name="T27" fmla="*/ 3 h 18"/>
                  <a:gd name="T28" fmla="*/ 3 w 12"/>
                  <a:gd name="T29" fmla="*/ 2 h 18"/>
                  <a:gd name="T30" fmla="*/ 9 w 12"/>
                  <a:gd name="T31" fmla="*/ 2 h 18"/>
                  <a:gd name="T32" fmla="*/ 9 w 12"/>
                  <a:gd name="T33" fmla="*/ 3 h 18"/>
                  <a:gd name="T34" fmla="*/ 9 w 12"/>
                  <a:gd name="T3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8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8"/>
                      <a:pt x="12" y="17"/>
                      <a:pt x="12" y="1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3"/>
                    </a:cubicBezTo>
                    <a:lnTo>
                      <a:pt x="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1" name="Freeform 70"/>
              <p:cNvSpPr>
                <a:spLocks noEditPoints="1"/>
              </p:cNvSpPr>
              <p:nvPr/>
            </p:nvSpPr>
            <p:spPr bwMode="auto">
              <a:xfrm>
                <a:off x="14628813" y="4157663"/>
                <a:ext cx="104775" cy="180975"/>
              </a:xfrm>
              <a:custGeom>
                <a:avLst/>
                <a:gdLst>
                  <a:gd name="T0" fmla="*/ 8 w 11"/>
                  <a:gd name="T1" fmla="*/ 0 h 19"/>
                  <a:gd name="T2" fmla="*/ 3 w 11"/>
                  <a:gd name="T3" fmla="*/ 0 h 19"/>
                  <a:gd name="T4" fmla="*/ 0 w 11"/>
                  <a:gd name="T5" fmla="*/ 4 h 19"/>
                  <a:gd name="T6" fmla="*/ 0 w 11"/>
                  <a:gd name="T7" fmla="*/ 16 h 19"/>
                  <a:gd name="T8" fmla="*/ 3 w 11"/>
                  <a:gd name="T9" fmla="*/ 19 h 19"/>
                  <a:gd name="T10" fmla="*/ 8 w 11"/>
                  <a:gd name="T11" fmla="*/ 19 h 19"/>
                  <a:gd name="T12" fmla="*/ 11 w 11"/>
                  <a:gd name="T13" fmla="*/ 16 h 19"/>
                  <a:gd name="T14" fmla="*/ 11 w 11"/>
                  <a:gd name="T15" fmla="*/ 4 h 19"/>
                  <a:gd name="T16" fmla="*/ 8 w 11"/>
                  <a:gd name="T17" fmla="*/ 0 h 19"/>
                  <a:gd name="T18" fmla="*/ 9 w 11"/>
                  <a:gd name="T19" fmla="*/ 16 h 19"/>
                  <a:gd name="T20" fmla="*/ 8 w 11"/>
                  <a:gd name="T21" fmla="*/ 16 h 19"/>
                  <a:gd name="T22" fmla="*/ 3 w 11"/>
                  <a:gd name="T23" fmla="*/ 16 h 19"/>
                  <a:gd name="T24" fmla="*/ 2 w 11"/>
                  <a:gd name="T25" fmla="*/ 16 h 19"/>
                  <a:gd name="T26" fmla="*/ 2 w 11"/>
                  <a:gd name="T27" fmla="*/ 4 h 19"/>
                  <a:gd name="T28" fmla="*/ 3 w 11"/>
                  <a:gd name="T29" fmla="*/ 3 h 19"/>
                  <a:gd name="T30" fmla="*/ 8 w 11"/>
                  <a:gd name="T31" fmla="*/ 3 h 19"/>
                  <a:gd name="T32" fmla="*/ 9 w 11"/>
                  <a:gd name="T33" fmla="*/ 4 h 19"/>
                  <a:gd name="T34" fmla="*/ 9 w 11"/>
                  <a:gd name="T35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" h="19">
                    <a:moveTo>
                      <a:pt x="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lose/>
                    <a:moveTo>
                      <a:pt x="9" y="16"/>
                    </a:moveTo>
                    <a:cubicBezTo>
                      <a:pt x="9" y="16"/>
                      <a:pt x="9" y="16"/>
                      <a:pt x="8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4"/>
                    </a:cubicBezTo>
                    <a:lnTo>
                      <a:pt x="9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2" name="Freeform 71"/>
              <p:cNvSpPr>
                <a:spLocks noEditPoints="1"/>
              </p:cNvSpPr>
              <p:nvPr/>
            </p:nvSpPr>
            <p:spPr bwMode="auto">
              <a:xfrm>
                <a:off x="14790738" y="4262438"/>
                <a:ext cx="114300" cy="171450"/>
              </a:xfrm>
              <a:custGeom>
                <a:avLst/>
                <a:gdLst>
                  <a:gd name="T0" fmla="*/ 9 w 12"/>
                  <a:gd name="T1" fmla="*/ 0 h 18"/>
                  <a:gd name="T2" fmla="*/ 4 w 12"/>
                  <a:gd name="T3" fmla="*/ 0 h 18"/>
                  <a:gd name="T4" fmla="*/ 0 w 12"/>
                  <a:gd name="T5" fmla="*/ 3 h 18"/>
                  <a:gd name="T6" fmla="*/ 0 w 12"/>
                  <a:gd name="T7" fmla="*/ 15 h 18"/>
                  <a:gd name="T8" fmla="*/ 4 w 12"/>
                  <a:gd name="T9" fmla="*/ 18 h 18"/>
                  <a:gd name="T10" fmla="*/ 9 w 12"/>
                  <a:gd name="T11" fmla="*/ 18 h 18"/>
                  <a:gd name="T12" fmla="*/ 12 w 12"/>
                  <a:gd name="T13" fmla="*/ 15 h 18"/>
                  <a:gd name="T14" fmla="*/ 12 w 12"/>
                  <a:gd name="T15" fmla="*/ 3 h 18"/>
                  <a:gd name="T16" fmla="*/ 9 w 12"/>
                  <a:gd name="T17" fmla="*/ 0 h 18"/>
                  <a:gd name="T18" fmla="*/ 10 w 12"/>
                  <a:gd name="T19" fmla="*/ 15 h 18"/>
                  <a:gd name="T20" fmla="*/ 9 w 12"/>
                  <a:gd name="T21" fmla="*/ 15 h 18"/>
                  <a:gd name="T22" fmla="*/ 4 w 12"/>
                  <a:gd name="T23" fmla="*/ 15 h 18"/>
                  <a:gd name="T24" fmla="*/ 3 w 12"/>
                  <a:gd name="T25" fmla="*/ 15 h 18"/>
                  <a:gd name="T26" fmla="*/ 3 w 12"/>
                  <a:gd name="T27" fmla="*/ 3 h 18"/>
                  <a:gd name="T28" fmla="*/ 4 w 12"/>
                  <a:gd name="T29" fmla="*/ 2 h 18"/>
                  <a:gd name="T30" fmla="*/ 9 w 12"/>
                  <a:gd name="T31" fmla="*/ 2 h 18"/>
                  <a:gd name="T32" fmla="*/ 10 w 12"/>
                  <a:gd name="T33" fmla="*/ 3 h 18"/>
                  <a:gd name="T34" fmla="*/ 10 w 12"/>
                  <a:gd name="T3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8">
                    <a:moveTo>
                      <a:pt x="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2" y="18"/>
                      <a:pt x="4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1" y="18"/>
                      <a:pt x="12" y="17"/>
                      <a:pt x="12" y="1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  <a:moveTo>
                      <a:pt x="10" y="15"/>
                    </a:moveTo>
                    <a:cubicBezTo>
                      <a:pt x="10" y="15"/>
                      <a:pt x="9" y="15"/>
                      <a:pt x="9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10" y="2"/>
                      <a:pt x="10" y="3"/>
                    </a:cubicBezTo>
                    <a:lnTo>
                      <a:pt x="1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3" name="Freeform 72"/>
              <p:cNvSpPr>
                <a:spLocks/>
              </p:cNvSpPr>
              <p:nvPr/>
            </p:nvSpPr>
            <p:spPr bwMode="auto">
              <a:xfrm>
                <a:off x="14838363" y="4100513"/>
                <a:ext cx="28575" cy="133350"/>
              </a:xfrm>
              <a:custGeom>
                <a:avLst/>
                <a:gdLst>
                  <a:gd name="T0" fmla="*/ 1 w 3"/>
                  <a:gd name="T1" fmla="*/ 14 h 14"/>
                  <a:gd name="T2" fmla="*/ 3 w 3"/>
                  <a:gd name="T3" fmla="*/ 12 h 14"/>
                  <a:gd name="T4" fmla="*/ 3 w 3"/>
                  <a:gd name="T5" fmla="*/ 1 h 14"/>
                  <a:gd name="T6" fmla="*/ 1 w 3"/>
                  <a:gd name="T7" fmla="*/ 0 h 14"/>
                  <a:gd name="T8" fmla="*/ 0 w 3"/>
                  <a:gd name="T9" fmla="*/ 1 h 14"/>
                  <a:gd name="T10" fmla="*/ 0 w 3"/>
                  <a:gd name="T11" fmla="*/ 12 h 14"/>
                  <a:gd name="T12" fmla="*/ 1 w 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4">
                    <a:moveTo>
                      <a:pt x="1" y="14"/>
                    </a:moveTo>
                    <a:cubicBezTo>
                      <a:pt x="2" y="14"/>
                      <a:pt x="3" y="13"/>
                      <a:pt x="3" y="1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4" name="Freeform 73"/>
              <p:cNvSpPr>
                <a:spLocks/>
              </p:cNvSpPr>
              <p:nvPr/>
            </p:nvSpPr>
            <p:spPr bwMode="auto">
              <a:xfrm>
                <a:off x="14838363" y="4462463"/>
                <a:ext cx="28575" cy="133350"/>
              </a:xfrm>
              <a:custGeom>
                <a:avLst/>
                <a:gdLst>
                  <a:gd name="T0" fmla="*/ 1 w 3"/>
                  <a:gd name="T1" fmla="*/ 0 h 14"/>
                  <a:gd name="T2" fmla="*/ 0 w 3"/>
                  <a:gd name="T3" fmla="*/ 1 h 14"/>
                  <a:gd name="T4" fmla="*/ 0 w 3"/>
                  <a:gd name="T5" fmla="*/ 12 h 14"/>
                  <a:gd name="T6" fmla="*/ 1 w 3"/>
                  <a:gd name="T7" fmla="*/ 14 h 14"/>
                  <a:gd name="T8" fmla="*/ 3 w 3"/>
                  <a:gd name="T9" fmla="*/ 12 h 14"/>
                  <a:gd name="T10" fmla="*/ 3 w 3"/>
                  <a:gd name="T11" fmla="*/ 1 h 14"/>
                  <a:gd name="T12" fmla="*/ 1 w 3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4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5" name="Freeform 74"/>
              <p:cNvSpPr>
                <a:spLocks/>
              </p:cNvSpPr>
              <p:nvPr/>
            </p:nvSpPr>
            <p:spPr bwMode="auto">
              <a:xfrm>
                <a:off x="14666913" y="4005263"/>
                <a:ext cx="28575" cy="133350"/>
              </a:xfrm>
              <a:custGeom>
                <a:avLst/>
                <a:gdLst>
                  <a:gd name="T0" fmla="*/ 2 w 3"/>
                  <a:gd name="T1" fmla="*/ 14 h 14"/>
                  <a:gd name="T2" fmla="*/ 3 w 3"/>
                  <a:gd name="T3" fmla="*/ 12 h 14"/>
                  <a:gd name="T4" fmla="*/ 3 w 3"/>
                  <a:gd name="T5" fmla="*/ 1 h 14"/>
                  <a:gd name="T6" fmla="*/ 2 w 3"/>
                  <a:gd name="T7" fmla="*/ 0 h 14"/>
                  <a:gd name="T8" fmla="*/ 0 w 3"/>
                  <a:gd name="T9" fmla="*/ 1 h 14"/>
                  <a:gd name="T10" fmla="*/ 0 w 3"/>
                  <a:gd name="T11" fmla="*/ 12 h 14"/>
                  <a:gd name="T12" fmla="*/ 2 w 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4">
                    <a:moveTo>
                      <a:pt x="2" y="14"/>
                    </a:moveTo>
                    <a:cubicBezTo>
                      <a:pt x="2" y="14"/>
                      <a:pt x="3" y="13"/>
                      <a:pt x="3" y="1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6" name="Freeform 75"/>
              <p:cNvSpPr>
                <a:spLocks/>
              </p:cNvSpPr>
              <p:nvPr/>
            </p:nvSpPr>
            <p:spPr bwMode="auto">
              <a:xfrm>
                <a:off x="14666913" y="4367213"/>
                <a:ext cx="28575" cy="133350"/>
              </a:xfrm>
              <a:custGeom>
                <a:avLst/>
                <a:gdLst>
                  <a:gd name="T0" fmla="*/ 2 w 3"/>
                  <a:gd name="T1" fmla="*/ 0 h 14"/>
                  <a:gd name="T2" fmla="*/ 0 w 3"/>
                  <a:gd name="T3" fmla="*/ 1 h 14"/>
                  <a:gd name="T4" fmla="*/ 0 w 3"/>
                  <a:gd name="T5" fmla="*/ 12 h 14"/>
                  <a:gd name="T6" fmla="*/ 2 w 3"/>
                  <a:gd name="T7" fmla="*/ 14 h 14"/>
                  <a:gd name="T8" fmla="*/ 3 w 3"/>
                  <a:gd name="T9" fmla="*/ 12 h 14"/>
                  <a:gd name="T10" fmla="*/ 3 w 3"/>
                  <a:gd name="T11" fmla="*/ 1 h 14"/>
                  <a:gd name="T12" fmla="*/ 2 w 3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4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2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7" name="Freeform 76"/>
              <p:cNvSpPr>
                <a:spLocks/>
              </p:cNvSpPr>
              <p:nvPr/>
            </p:nvSpPr>
            <p:spPr bwMode="auto">
              <a:xfrm>
                <a:off x="14485938" y="4100513"/>
                <a:ext cx="19050" cy="133350"/>
              </a:xfrm>
              <a:custGeom>
                <a:avLst/>
                <a:gdLst>
                  <a:gd name="T0" fmla="*/ 1 w 2"/>
                  <a:gd name="T1" fmla="*/ 14 h 14"/>
                  <a:gd name="T2" fmla="*/ 2 w 2"/>
                  <a:gd name="T3" fmla="*/ 13 h 14"/>
                  <a:gd name="T4" fmla="*/ 2 w 2"/>
                  <a:gd name="T5" fmla="*/ 2 h 14"/>
                  <a:gd name="T6" fmla="*/ 1 w 2"/>
                  <a:gd name="T7" fmla="*/ 0 h 14"/>
                  <a:gd name="T8" fmla="*/ 0 w 2"/>
                  <a:gd name="T9" fmla="*/ 2 h 14"/>
                  <a:gd name="T10" fmla="*/ 0 w 2"/>
                  <a:gd name="T11" fmla="*/ 13 h 14"/>
                  <a:gd name="T12" fmla="*/ 1 w 2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4">
                    <a:moveTo>
                      <a:pt x="1" y="14"/>
                    </a:moveTo>
                    <a:cubicBezTo>
                      <a:pt x="2" y="14"/>
                      <a:pt x="2" y="13"/>
                      <a:pt x="2" y="1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8" name="Freeform 77"/>
              <p:cNvSpPr>
                <a:spLocks/>
              </p:cNvSpPr>
              <p:nvPr/>
            </p:nvSpPr>
            <p:spPr bwMode="auto">
              <a:xfrm>
                <a:off x="14485938" y="4462463"/>
                <a:ext cx="19050" cy="133350"/>
              </a:xfrm>
              <a:custGeom>
                <a:avLst/>
                <a:gdLst>
                  <a:gd name="T0" fmla="*/ 1 w 2"/>
                  <a:gd name="T1" fmla="*/ 0 h 14"/>
                  <a:gd name="T2" fmla="*/ 0 w 2"/>
                  <a:gd name="T3" fmla="*/ 1 h 14"/>
                  <a:gd name="T4" fmla="*/ 0 w 2"/>
                  <a:gd name="T5" fmla="*/ 13 h 14"/>
                  <a:gd name="T6" fmla="*/ 1 w 2"/>
                  <a:gd name="T7" fmla="*/ 14 h 14"/>
                  <a:gd name="T8" fmla="*/ 2 w 2"/>
                  <a:gd name="T9" fmla="*/ 13 h 14"/>
                  <a:gd name="T10" fmla="*/ 2 w 2"/>
                  <a:gd name="T11" fmla="*/ 1 h 14"/>
                  <a:gd name="T12" fmla="*/ 1 w 2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4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151943" y="2945625"/>
            <a:ext cx="6643323" cy="2234682"/>
            <a:chOff x="15576914" y="1902198"/>
            <a:chExt cx="6643323" cy="2234682"/>
          </a:xfrm>
        </p:grpSpPr>
        <p:sp>
          <p:nvSpPr>
            <p:cNvPr id="60" name="TextBox 59"/>
            <p:cNvSpPr txBox="1"/>
            <p:nvPr/>
          </p:nvSpPr>
          <p:spPr>
            <a:xfrm>
              <a:off x="15576914" y="2437990"/>
              <a:ext cx="6643323" cy="1698890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latin typeface="Lato" pitchFamily="34" charset="0"/>
                  <a:ea typeface="Lato" pitchFamily="34" charset="0"/>
                  <a:cs typeface="Lato" pitchFamily="34" charset="0"/>
                </a:rPr>
                <a:t>MSMEs can get loan amounts from INR 1 lakh to INR 5 crores in less than 59 minutes at an interest rate of  8.50% from public &amp; private sector banks and </a:t>
              </a:r>
              <a:r>
                <a:rPr lang="en-US" sz="2400" dirty="0" err="1">
                  <a:latin typeface="Lato" pitchFamily="34" charset="0"/>
                  <a:ea typeface="Lato" pitchFamily="34" charset="0"/>
                  <a:cs typeface="Lato" pitchFamily="34" charset="0"/>
                </a:rPr>
                <a:t>NBFcs</a:t>
              </a:r>
              <a:r>
                <a:rPr lang="en-US" sz="2400" dirty="0">
                  <a:latin typeface="Lato" pitchFamily="34" charset="0"/>
                  <a:ea typeface="Lato" pitchFamily="34" charset="0"/>
                  <a:cs typeface="Lato" pitchFamily="34" charset="0"/>
                </a:rPr>
                <a:t>.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577042" y="1902198"/>
              <a:ext cx="6166276" cy="738627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IN" sz="3600" b="1" dirty="0">
                  <a:solidFill>
                    <a:schemeClr val="accent6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LOAN IN 59 MINUTES</a:t>
              </a:r>
              <a:endParaRPr lang="id-ID" sz="3600" b="1" dirty="0">
                <a:solidFill>
                  <a:schemeClr val="accent6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65866" y="5122543"/>
            <a:ext cx="6643323" cy="2158418"/>
            <a:chOff x="15576914" y="2055464"/>
            <a:chExt cx="6643323" cy="2158418"/>
          </a:xfrm>
        </p:grpSpPr>
        <p:sp>
          <p:nvSpPr>
            <p:cNvPr id="63" name="TextBox 62"/>
            <p:cNvSpPr txBox="1"/>
            <p:nvPr/>
          </p:nvSpPr>
          <p:spPr>
            <a:xfrm>
              <a:off x="15576914" y="2514992"/>
              <a:ext cx="6643323" cy="1698890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latin typeface="Lato" pitchFamily="34" charset="0"/>
                  <a:ea typeface="Lato" pitchFamily="34" charset="0"/>
                  <a:cs typeface="Lato" pitchFamily="34" charset="0"/>
                </a:rPr>
                <a:t>MUDRA provides refinancing support to BANKs &amp; NBFCs for lending money to Micro units having loan requirements up to INR 10 Lakhs.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590837" y="2055464"/>
              <a:ext cx="6562525" cy="738627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PM MUDRA YOJANA</a:t>
              </a:r>
              <a:endParaRPr lang="id-ID" sz="3600" b="1" dirty="0">
                <a:solidFill>
                  <a:schemeClr val="accent2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165865" y="7293807"/>
            <a:ext cx="6643324" cy="2181304"/>
            <a:chOff x="15576913" y="1852173"/>
            <a:chExt cx="6643324" cy="2181304"/>
          </a:xfrm>
        </p:grpSpPr>
        <p:sp>
          <p:nvSpPr>
            <p:cNvPr id="66" name="TextBox 65"/>
            <p:cNvSpPr txBox="1"/>
            <p:nvPr/>
          </p:nvSpPr>
          <p:spPr>
            <a:xfrm>
              <a:off x="15576914" y="2334587"/>
              <a:ext cx="6643323" cy="1698890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latin typeface="Lato" pitchFamily="34" charset="0"/>
                  <a:ea typeface="Lato" pitchFamily="34" charset="0"/>
                  <a:cs typeface="Lato" pitchFamily="34" charset="0"/>
                </a:rPr>
                <a:t>It is an ISO certified Indian Government enterprise, provides support services such as finance, marketing technology and other allied services all across the nation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576913" y="1852173"/>
              <a:ext cx="6233151" cy="738627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IN" sz="3600" b="1" dirty="0">
                  <a:solidFill>
                    <a:schemeClr val="accent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NSCI </a:t>
              </a:r>
              <a:endParaRPr lang="id-ID" sz="3600" b="1" dirty="0">
                <a:solidFill>
                  <a:schemeClr val="accent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179789" y="9416322"/>
            <a:ext cx="6643323" cy="1794862"/>
            <a:chOff x="15576914" y="2158243"/>
            <a:chExt cx="6643323" cy="1794862"/>
          </a:xfrm>
        </p:grpSpPr>
        <p:sp>
          <p:nvSpPr>
            <p:cNvPr id="69" name="TextBox 68"/>
            <p:cNvSpPr txBox="1"/>
            <p:nvPr/>
          </p:nvSpPr>
          <p:spPr>
            <a:xfrm>
              <a:off x="15576914" y="2623547"/>
              <a:ext cx="6643323" cy="1329558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latin typeface="Lato" pitchFamily="34" charset="0"/>
                  <a:ea typeface="Lato" pitchFamily="34" charset="0"/>
                  <a:cs typeface="Lato" pitchFamily="34" charset="0"/>
                </a:rPr>
                <a:t>The primary objective is to aid the technology up-gradation of MSMEs, especially in rural and semi-urban areas.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576914" y="2158243"/>
              <a:ext cx="4195296" cy="738627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CLCSS</a:t>
              </a:r>
              <a:endParaRPr lang="id-ID" sz="3600" b="1" dirty="0">
                <a:solidFill>
                  <a:schemeClr val="accent3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pic>
        <p:nvPicPr>
          <p:cNvPr id="72" name="Picture 72" descr="G:\ \mix2\11.emf">
            <a:extLst>
              <a:ext uri="{FF2B5EF4-FFF2-40B4-BE49-F238E27FC236}">
                <a16:creationId xmlns:a16="http://schemas.microsoft.com/office/drawing/2014/main" id="{FAC98D64-61A3-498B-84D6-893EDA14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3460" y="6464110"/>
            <a:ext cx="7878693" cy="591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กลุ่ม 145">
            <a:extLst>
              <a:ext uri="{FF2B5EF4-FFF2-40B4-BE49-F238E27FC236}">
                <a16:creationId xmlns:a16="http://schemas.microsoft.com/office/drawing/2014/main" id="{7F642588-0F0E-40CB-BFF1-4930EA80C9BA}"/>
              </a:ext>
            </a:extLst>
          </p:cNvPr>
          <p:cNvGrpSpPr/>
          <p:nvPr/>
        </p:nvGrpSpPr>
        <p:grpSpPr>
          <a:xfrm rot="835000">
            <a:off x="15096717" y="2947693"/>
            <a:ext cx="4765110" cy="2809576"/>
            <a:chOff x="5856288" y="6586538"/>
            <a:chExt cx="3454400" cy="2036763"/>
          </a:xfrm>
        </p:grpSpPr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7DA5A702-7D14-4FC7-98A9-88AEFB2CB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6586538"/>
              <a:ext cx="3454400" cy="2036763"/>
            </a:xfrm>
            <a:custGeom>
              <a:avLst/>
              <a:gdLst>
                <a:gd name="T0" fmla="*/ 0 w 307"/>
                <a:gd name="T1" fmla="*/ 173 h 181"/>
                <a:gd name="T2" fmla="*/ 8 w 307"/>
                <a:gd name="T3" fmla="*/ 181 h 181"/>
                <a:gd name="T4" fmla="*/ 300 w 307"/>
                <a:gd name="T5" fmla="*/ 181 h 181"/>
                <a:gd name="T6" fmla="*/ 307 w 307"/>
                <a:gd name="T7" fmla="*/ 173 h 181"/>
                <a:gd name="T8" fmla="*/ 307 w 307"/>
                <a:gd name="T9" fmla="*/ 7 h 181"/>
                <a:gd name="T10" fmla="*/ 300 w 307"/>
                <a:gd name="T11" fmla="*/ 0 h 181"/>
                <a:gd name="T12" fmla="*/ 8 w 307"/>
                <a:gd name="T13" fmla="*/ 0 h 181"/>
                <a:gd name="T14" fmla="*/ 0 w 307"/>
                <a:gd name="T15" fmla="*/ 7 h 181"/>
                <a:gd name="T16" fmla="*/ 0 w 307"/>
                <a:gd name="T17" fmla="*/ 1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181">
                  <a:moveTo>
                    <a:pt x="0" y="173"/>
                  </a:moveTo>
                  <a:cubicBezTo>
                    <a:pt x="0" y="177"/>
                    <a:pt x="4" y="181"/>
                    <a:pt x="8" y="181"/>
                  </a:cubicBezTo>
                  <a:cubicBezTo>
                    <a:pt x="300" y="181"/>
                    <a:pt x="300" y="181"/>
                    <a:pt x="300" y="181"/>
                  </a:cubicBezTo>
                  <a:cubicBezTo>
                    <a:pt x="304" y="181"/>
                    <a:pt x="307" y="177"/>
                    <a:pt x="307" y="173"/>
                  </a:cubicBezTo>
                  <a:cubicBezTo>
                    <a:pt x="307" y="7"/>
                    <a:pt x="307" y="7"/>
                    <a:pt x="307" y="7"/>
                  </a:cubicBezTo>
                  <a:cubicBezTo>
                    <a:pt x="307" y="3"/>
                    <a:pt x="304" y="0"/>
                    <a:pt x="30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FCD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5" name="Rectangle 49">
              <a:extLst>
                <a:ext uri="{FF2B5EF4-FFF2-40B4-BE49-F238E27FC236}">
                  <a16:creationId xmlns:a16="http://schemas.microsoft.com/office/drawing/2014/main" id="{EAB23861-4912-4786-B3CA-E7C90B2D4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6288" y="6891338"/>
              <a:ext cx="3454400" cy="550863"/>
            </a:xfrm>
            <a:prstGeom prst="rect">
              <a:avLst/>
            </a:prstGeom>
            <a:solidFill>
              <a:srgbClr val="3B3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dirty="0"/>
            </a:p>
          </p:txBody>
        </p:sp>
        <p:sp>
          <p:nvSpPr>
            <p:cNvPr id="76" name="Rectangle 50">
              <a:extLst>
                <a:ext uri="{FF2B5EF4-FFF2-40B4-BE49-F238E27FC236}">
                  <a16:creationId xmlns:a16="http://schemas.microsoft.com/office/drawing/2014/main" id="{022181BB-468E-41B7-A9ED-3F9376B2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75" y="7026275"/>
              <a:ext cx="112713" cy="225425"/>
            </a:xfrm>
            <a:prstGeom prst="rect">
              <a:avLst/>
            </a:prstGeom>
            <a:solidFill>
              <a:srgbClr val="D7B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7" name="Rectangle 51">
              <a:extLst>
                <a:ext uri="{FF2B5EF4-FFF2-40B4-BE49-F238E27FC236}">
                  <a16:creationId xmlns:a16="http://schemas.microsoft.com/office/drawing/2014/main" id="{91E6E74F-FC6A-41AB-8939-C6777CF51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7026275"/>
              <a:ext cx="123825" cy="225425"/>
            </a:xfrm>
            <a:prstGeom prst="rect">
              <a:avLst/>
            </a:prstGeom>
            <a:solidFill>
              <a:srgbClr val="D7B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731D5474-2204-4D03-B470-ACC51FF25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638" y="7026275"/>
              <a:ext cx="123825" cy="225425"/>
            </a:xfrm>
            <a:prstGeom prst="rect">
              <a:avLst/>
            </a:prstGeom>
            <a:solidFill>
              <a:srgbClr val="D7B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AB97B05D-DA9B-485B-83C7-12C331C71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6000" y="8128000"/>
              <a:ext cx="471488" cy="68263"/>
            </a:xfrm>
            <a:custGeom>
              <a:avLst/>
              <a:gdLst>
                <a:gd name="T0" fmla="*/ 0 w 42"/>
                <a:gd name="T1" fmla="*/ 3 h 6"/>
                <a:gd name="T2" fmla="*/ 3 w 42"/>
                <a:gd name="T3" fmla="*/ 6 h 6"/>
                <a:gd name="T4" fmla="*/ 38 w 42"/>
                <a:gd name="T5" fmla="*/ 6 h 6"/>
                <a:gd name="T6" fmla="*/ 42 w 42"/>
                <a:gd name="T7" fmla="*/ 3 h 6"/>
                <a:gd name="T8" fmla="*/ 42 w 42"/>
                <a:gd name="T9" fmla="*/ 3 h 6"/>
                <a:gd name="T10" fmla="*/ 38 w 42"/>
                <a:gd name="T11" fmla="*/ 0 h 6"/>
                <a:gd name="T12" fmla="*/ 3 w 42"/>
                <a:gd name="T13" fmla="*/ 0 h 6"/>
                <a:gd name="T14" fmla="*/ 0 w 4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6">
                  <a:moveTo>
                    <a:pt x="0" y="3"/>
                  </a:moveTo>
                  <a:cubicBezTo>
                    <a:pt x="0" y="5"/>
                    <a:pt x="1" y="6"/>
                    <a:pt x="3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0" y="6"/>
                    <a:pt x="42" y="5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D7B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63FFA799-36CA-4AA6-848A-31852E2C9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3050" y="8128000"/>
              <a:ext cx="652463" cy="68263"/>
            </a:xfrm>
            <a:custGeom>
              <a:avLst/>
              <a:gdLst>
                <a:gd name="T0" fmla="*/ 0 w 58"/>
                <a:gd name="T1" fmla="*/ 3 h 6"/>
                <a:gd name="T2" fmla="*/ 3 w 58"/>
                <a:gd name="T3" fmla="*/ 6 h 6"/>
                <a:gd name="T4" fmla="*/ 55 w 58"/>
                <a:gd name="T5" fmla="*/ 6 h 6"/>
                <a:gd name="T6" fmla="*/ 58 w 58"/>
                <a:gd name="T7" fmla="*/ 3 h 6"/>
                <a:gd name="T8" fmla="*/ 58 w 58"/>
                <a:gd name="T9" fmla="*/ 3 h 6"/>
                <a:gd name="T10" fmla="*/ 55 w 58"/>
                <a:gd name="T11" fmla="*/ 0 h 6"/>
                <a:gd name="T12" fmla="*/ 3 w 58"/>
                <a:gd name="T13" fmla="*/ 0 h 6"/>
                <a:gd name="T14" fmla="*/ 0 w 58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6">
                  <a:moveTo>
                    <a:pt x="0" y="3"/>
                  </a:moveTo>
                  <a:cubicBezTo>
                    <a:pt x="0" y="5"/>
                    <a:pt x="1" y="6"/>
                    <a:pt x="3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7" y="6"/>
                    <a:pt x="58" y="5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7" y="0"/>
                    <a:pt x="5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D7B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1" name="Freeform 55">
              <a:extLst>
                <a:ext uri="{FF2B5EF4-FFF2-40B4-BE49-F238E27FC236}">
                  <a16:creationId xmlns:a16="http://schemas.microsoft.com/office/drawing/2014/main" id="{3EC3D492-CBC6-47FA-A169-ABA382561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775" y="8285163"/>
              <a:ext cx="1382713" cy="68263"/>
            </a:xfrm>
            <a:custGeom>
              <a:avLst/>
              <a:gdLst>
                <a:gd name="T0" fmla="*/ 0 w 123"/>
                <a:gd name="T1" fmla="*/ 3 h 6"/>
                <a:gd name="T2" fmla="*/ 4 w 123"/>
                <a:gd name="T3" fmla="*/ 6 h 6"/>
                <a:gd name="T4" fmla="*/ 119 w 123"/>
                <a:gd name="T5" fmla="*/ 6 h 6"/>
                <a:gd name="T6" fmla="*/ 123 w 123"/>
                <a:gd name="T7" fmla="*/ 3 h 6"/>
                <a:gd name="T8" fmla="*/ 123 w 123"/>
                <a:gd name="T9" fmla="*/ 3 h 6"/>
                <a:gd name="T10" fmla="*/ 119 w 123"/>
                <a:gd name="T11" fmla="*/ 0 h 6"/>
                <a:gd name="T12" fmla="*/ 4 w 123"/>
                <a:gd name="T13" fmla="*/ 0 h 6"/>
                <a:gd name="T14" fmla="*/ 0 w 123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6">
                  <a:moveTo>
                    <a:pt x="0" y="3"/>
                  </a:moveTo>
                  <a:cubicBezTo>
                    <a:pt x="0" y="5"/>
                    <a:pt x="2" y="6"/>
                    <a:pt x="4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21" y="6"/>
                    <a:pt x="123" y="5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1"/>
                    <a:pt x="121" y="0"/>
                    <a:pt x="1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7B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0B2E28E7-2B4E-4FB0-8168-4CEABEF0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7554913"/>
              <a:ext cx="2824163" cy="336550"/>
            </a:xfrm>
            <a:prstGeom prst="rect">
              <a:avLst/>
            </a:prstGeom>
            <a:solidFill>
              <a:srgbClr val="ECB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E1D1A4FD-A84E-40B7-981D-1B964CA6D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8128000"/>
              <a:ext cx="473075" cy="68263"/>
            </a:xfrm>
            <a:custGeom>
              <a:avLst/>
              <a:gdLst>
                <a:gd name="T0" fmla="*/ 0 w 42"/>
                <a:gd name="T1" fmla="*/ 3 h 6"/>
                <a:gd name="T2" fmla="*/ 3 w 42"/>
                <a:gd name="T3" fmla="*/ 6 h 6"/>
                <a:gd name="T4" fmla="*/ 38 w 42"/>
                <a:gd name="T5" fmla="*/ 6 h 6"/>
                <a:gd name="T6" fmla="*/ 42 w 42"/>
                <a:gd name="T7" fmla="*/ 3 h 6"/>
                <a:gd name="T8" fmla="*/ 42 w 42"/>
                <a:gd name="T9" fmla="*/ 3 h 6"/>
                <a:gd name="T10" fmla="*/ 38 w 42"/>
                <a:gd name="T11" fmla="*/ 0 h 6"/>
                <a:gd name="T12" fmla="*/ 3 w 42"/>
                <a:gd name="T13" fmla="*/ 0 h 6"/>
                <a:gd name="T14" fmla="*/ 0 w 4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6">
                  <a:moveTo>
                    <a:pt x="0" y="3"/>
                  </a:moveTo>
                  <a:cubicBezTo>
                    <a:pt x="0" y="5"/>
                    <a:pt x="1" y="6"/>
                    <a:pt x="3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0" y="6"/>
                    <a:pt x="42" y="5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D7B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" name="Freeform 58">
              <a:extLst>
                <a:ext uri="{FF2B5EF4-FFF2-40B4-BE49-F238E27FC236}">
                  <a16:creationId xmlns:a16="http://schemas.microsoft.com/office/drawing/2014/main" id="{D43D8C89-9B6B-435B-BF4F-C22752629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850" y="8128000"/>
              <a:ext cx="652463" cy="68263"/>
            </a:xfrm>
            <a:custGeom>
              <a:avLst/>
              <a:gdLst>
                <a:gd name="T0" fmla="*/ 0 w 58"/>
                <a:gd name="T1" fmla="*/ 3 h 6"/>
                <a:gd name="T2" fmla="*/ 3 w 58"/>
                <a:gd name="T3" fmla="*/ 6 h 6"/>
                <a:gd name="T4" fmla="*/ 55 w 58"/>
                <a:gd name="T5" fmla="*/ 6 h 6"/>
                <a:gd name="T6" fmla="*/ 58 w 58"/>
                <a:gd name="T7" fmla="*/ 3 h 6"/>
                <a:gd name="T8" fmla="*/ 58 w 58"/>
                <a:gd name="T9" fmla="*/ 3 h 6"/>
                <a:gd name="T10" fmla="*/ 55 w 58"/>
                <a:gd name="T11" fmla="*/ 0 h 6"/>
                <a:gd name="T12" fmla="*/ 3 w 58"/>
                <a:gd name="T13" fmla="*/ 0 h 6"/>
                <a:gd name="T14" fmla="*/ 0 w 58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6">
                  <a:moveTo>
                    <a:pt x="0" y="3"/>
                  </a:moveTo>
                  <a:cubicBezTo>
                    <a:pt x="0" y="5"/>
                    <a:pt x="1" y="6"/>
                    <a:pt x="3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7" y="6"/>
                    <a:pt x="58" y="5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7" y="0"/>
                    <a:pt x="5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D7B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5" name="Freeform 59">
              <a:extLst>
                <a:ext uri="{FF2B5EF4-FFF2-40B4-BE49-F238E27FC236}">
                  <a16:creationId xmlns:a16="http://schemas.microsoft.com/office/drawing/2014/main" id="{A388C318-8C52-4543-B584-C7E46F4FE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988" y="8285163"/>
              <a:ext cx="1384300" cy="68263"/>
            </a:xfrm>
            <a:custGeom>
              <a:avLst/>
              <a:gdLst>
                <a:gd name="T0" fmla="*/ 0 w 123"/>
                <a:gd name="T1" fmla="*/ 3 h 6"/>
                <a:gd name="T2" fmla="*/ 4 w 123"/>
                <a:gd name="T3" fmla="*/ 6 h 6"/>
                <a:gd name="T4" fmla="*/ 119 w 123"/>
                <a:gd name="T5" fmla="*/ 6 h 6"/>
                <a:gd name="T6" fmla="*/ 123 w 123"/>
                <a:gd name="T7" fmla="*/ 3 h 6"/>
                <a:gd name="T8" fmla="*/ 123 w 123"/>
                <a:gd name="T9" fmla="*/ 3 h 6"/>
                <a:gd name="T10" fmla="*/ 119 w 123"/>
                <a:gd name="T11" fmla="*/ 0 h 6"/>
                <a:gd name="T12" fmla="*/ 4 w 123"/>
                <a:gd name="T13" fmla="*/ 0 h 6"/>
                <a:gd name="T14" fmla="*/ 0 w 123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6">
                  <a:moveTo>
                    <a:pt x="0" y="3"/>
                  </a:moveTo>
                  <a:cubicBezTo>
                    <a:pt x="0" y="5"/>
                    <a:pt x="2" y="6"/>
                    <a:pt x="4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21" y="6"/>
                    <a:pt x="123" y="5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1"/>
                    <a:pt x="121" y="0"/>
                    <a:pt x="1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7B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86" name="กลุ่ม 158">
            <a:extLst>
              <a:ext uri="{FF2B5EF4-FFF2-40B4-BE49-F238E27FC236}">
                <a16:creationId xmlns:a16="http://schemas.microsoft.com/office/drawing/2014/main" id="{A3B467A8-3C00-4E95-9280-F5E4F6F6EA95}"/>
              </a:ext>
            </a:extLst>
          </p:cNvPr>
          <p:cNvGrpSpPr/>
          <p:nvPr/>
        </p:nvGrpSpPr>
        <p:grpSpPr>
          <a:xfrm>
            <a:off x="18892445" y="942488"/>
            <a:ext cx="4155201" cy="2954538"/>
            <a:chOff x="2863850" y="2459038"/>
            <a:chExt cx="3779838" cy="2687638"/>
          </a:xfrm>
        </p:grpSpPr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E237611F-E12A-46AF-83D2-0BC911174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50" y="2459038"/>
              <a:ext cx="3779838" cy="2687638"/>
            </a:xfrm>
            <a:custGeom>
              <a:avLst/>
              <a:gdLst>
                <a:gd name="T0" fmla="*/ 35 w 336"/>
                <a:gd name="T1" fmla="*/ 232 h 239"/>
                <a:gd name="T2" fmla="*/ 44 w 336"/>
                <a:gd name="T3" fmla="*/ 238 h 239"/>
                <a:gd name="T4" fmla="*/ 329 w 336"/>
                <a:gd name="T5" fmla="*/ 178 h 239"/>
                <a:gd name="T6" fmla="*/ 335 w 336"/>
                <a:gd name="T7" fmla="*/ 169 h 239"/>
                <a:gd name="T8" fmla="*/ 301 w 336"/>
                <a:gd name="T9" fmla="*/ 7 h 239"/>
                <a:gd name="T10" fmla="*/ 292 w 336"/>
                <a:gd name="T11" fmla="*/ 1 h 239"/>
                <a:gd name="T12" fmla="*/ 6 w 336"/>
                <a:gd name="T13" fmla="*/ 61 h 239"/>
                <a:gd name="T14" fmla="*/ 1 w 336"/>
                <a:gd name="T15" fmla="*/ 70 h 239"/>
                <a:gd name="T16" fmla="*/ 35 w 336"/>
                <a:gd name="T17" fmla="*/ 23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239">
                  <a:moveTo>
                    <a:pt x="35" y="232"/>
                  </a:moveTo>
                  <a:cubicBezTo>
                    <a:pt x="36" y="236"/>
                    <a:pt x="40" y="239"/>
                    <a:pt x="44" y="238"/>
                  </a:cubicBezTo>
                  <a:cubicBezTo>
                    <a:pt x="329" y="178"/>
                    <a:pt x="329" y="178"/>
                    <a:pt x="329" y="178"/>
                  </a:cubicBezTo>
                  <a:cubicBezTo>
                    <a:pt x="333" y="177"/>
                    <a:pt x="336" y="173"/>
                    <a:pt x="335" y="169"/>
                  </a:cubicBezTo>
                  <a:cubicBezTo>
                    <a:pt x="301" y="7"/>
                    <a:pt x="301" y="7"/>
                    <a:pt x="301" y="7"/>
                  </a:cubicBezTo>
                  <a:cubicBezTo>
                    <a:pt x="300" y="3"/>
                    <a:pt x="296" y="0"/>
                    <a:pt x="292" y="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2"/>
                    <a:pt x="0" y="66"/>
                    <a:pt x="1" y="70"/>
                  </a:cubicBezTo>
                  <a:lnTo>
                    <a:pt x="35" y="232"/>
                  </a:lnTo>
                  <a:close/>
                </a:path>
              </a:pathLst>
            </a:custGeom>
            <a:solidFill>
              <a:srgbClr val="0BA7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" name="Freeform 61">
              <a:extLst>
                <a:ext uri="{FF2B5EF4-FFF2-40B4-BE49-F238E27FC236}">
                  <a16:creationId xmlns:a16="http://schemas.microsoft.com/office/drawing/2014/main" id="{8ED76A00-4465-4DD6-BD81-9CAA7DB1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2751138"/>
              <a:ext cx="3487738" cy="1260475"/>
            </a:xfrm>
            <a:custGeom>
              <a:avLst/>
              <a:gdLst>
                <a:gd name="T0" fmla="*/ 2197 w 2197"/>
                <a:gd name="T1" fmla="*/ 340 h 794"/>
                <a:gd name="T2" fmla="*/ 71 w 2197"/>
                <a:gd name="T3" fmla="*/ 794 h 794"/>
                <a:gd name="T4" fmla="*/ 0 w 2197"/>
                <a:gd name="T5" fmla="*/ 446 h 794"/>
                <a:gd name="T6" fmla="*/ 2127 w 2197"/>
                <a:gd name="T7" fmla="*/ 0 h 794"/>
                <a:gd name="T8" fmla="*/ 2197 w 2197"/>
                <a:gd name="T9" fmla="*/ 34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7" h="794">
                  <a:moveTo>
                    <a:pt x="2197" y="340"/>
                  </a:moveTo>
                  <a:lnTo>
                    <a:pt x="71" y="794"/>
                  </a:lnTo>
                  <a:lnTo>
                    <a:pt x="0" y="446"/>
                  </a:lnTo>
                  <a:lnTo>
                    <a:pt x="2127" y="0"/>
                  </a:lnTo>
                  <a:lnTo>
                    <a:pt x="2197" y="340"/>
                  </a:lnTo>
                  <a:close/>
                </a:path>
              </a:pathLst>
            </a:custGeom>
            <a:solidFill>
              <a:srgbClr val="3B3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" name="Freeform 62">
              <a:extLst>
                <a:ext uri="{FF2B5EF4-FFF2-40B4-BE49-F238E27FC236}">
                  <a16:creationId xmlns:a16="http://schemas.microsoft.com/office/drawing/2014/main" id="{93E1F477-226A-4E26-8B90-97164548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100" y="3516313"/>
              <a:ext cx="168275" cy="247650"/>
            </a:xfrm>
            <a:custGeom>
              <a:avLst/>
              <a:gdLst>
                <a:gd name="T0" fmla="*/ 106 w 106"/>
                <a:gd name="T1" fmla="*/ 142 h 156"/>
                <a:gd name="T2" fmla="*/ 28 w 106"/>
                <a:gd name="T3" fmla="*/ 156 h 156"/>
                <a:gd name="T4" fmla="*/ 0 w 106"/>
                <a:gd name="T5" fmla="*/ 14 h 156"/>
                <a:gd name="T6" fmla="*/ 71 w 106"/>
                <a:gd name="T7" fmla="*/ 0 h 156"/>
                <a:gd name="T8" fmla="*/ 106 w 106"/>
                <a:gd name="T9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6">
                  <a:moveTo>
                    <a:pt x="106" y="142"/>
                  </a:moveTo>
                  <a:lnTo>
                    <a:pt x="28" y="156"/>
                  </a:lnTo>
                  <a:lnTo>
                    <a:pt x="0" y="14"/>
                  </a:lnTo>
                  <a:lnTo>
                    <a:pt x="71" y="0"/>
                  </a:lnTo>
                  <a:lnTo>
                    <a:pt x="106" y="142"/>
                  </a:lnTo>
                  <a:close/>
                </a:path>
              </a:pathLst>
            </a:custGeom>
            <a:solidFill>
              <a:srgbClr val="0BA7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0" name="Freeform 63">
              <a:extLst>
                <a:ext uri="{FF2B5EF4-FFF2-40B4-BE49-F238E27FC236}">
                  <a16:creationId xmlns:a16="http://schemas.microsoft.com/office/drawing/2014/main" id="{A3FB82F9-6111-4385-BD0E-D8F45E3F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488" y="3471863"/>
              <a:ext cx="157163" cy="258763"/>
            </a:xfrm>
            <a:custGeom>
              <a:avLst/>
              <a:gdLst>
                <a:gd name="T0" fmla="*/ 99 w 99"/>
                <a:gd name="T1" fmla="*/ 141 h 163"/>
                <a:gd name="T2" fmla="*/ 28 w 99"/>
                <a:gd name="T3" fmla="*/ 163 h 163"/>
                <a:gd name="T4" fmla="*/ 0 w 99"/>
                <a:gd name="T5" fmla="*/ 14 h 163"/>
                <a:gd name="T6" fmla="*/ 71 w 99"/>
                <a:gd name="T7" fmla="*/ 0 h 163"/>
                <a:gd name="T8" fmla="*/ 99 w 99"/>
                <a:gd name="T9" fmla="*/ 14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63">
                  <a:moveTo>
                    <a:pt x="99" y="141"/>
                  </a:moveTo>
                  <a:lnTo>
                    <a:pt x="28" y="163"/>
                  </a:lnTo>
                  <a:lnTo>
                    <a:pt x="0" y="14"/>
                  </a:lnTo>
                  <a:lnTo>
                    <a:pt x="71" y="0"/>
                  </a:lnTo>
                  <a:lnTo>
                    <a:pt x="99" y="141"/>
                  </a:lnTo>
                  <a:close/>
                </a:path>
              </a:pathLst>
            </a:custGeom>
            <a:solidFill>
              <a:srgbClr val="0BA7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1" name="Freeform 64">
              <a:extLst>
                <a:ext uri="{FF2B5EF4-FFF2-40B4-BE49-F238E27FC236}">
                  <a16:creationId xmlns:a16="http://schemas.microsoft.com/office/drawing/2014/main" id="{01422712-CE3B-40AB-8517-7067CB969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75" y="3436938"/>
              <a:ext cx="158750" cy="247650"/>
            </a:xfrm>
            <a:custGeom>
              <a:avLst/>
              <a:gdLst>
                <a:gd name="T0" fmla="*/ 100 w 100"/>
                <a:gd name="T1" fmla="*/ 142 h 156"/>
                <a:gd name="T2" fmla="*/ 29 w 100"/>
                <a:gd name="T3" fmla="*/ 156 h 156"/>
                <a:gd name="T4" fmla="*/ 0 w 100"/>
                <a:gd name="T5" fmla="*/ 14 h 156"/>
                <a:gd name="T6" fmla="*/ 71 w 100"/>
                <a:gd name="T7" fmla="*/ 0 h 156"/>
                <a:gd name="T8" fmla="*/ 100 w 100"/>
                <a:gd name="T9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56">
                  <a:moveTo>
                    <a:pt x="100" y="142"/>
                  </a:moveTo>
                  <a:lnTo>
                    <a:pt x="29" y="156"/>
                  </a:lnTo>
                  <a:lnTo>
                    <a:pt x="0" y="14"/>
                  </a:lnTo>
                  <a:lnTo>
                    <a:pt x="71" y="0"/>
                  </a:lnTo>
                  <a:lnTo>
                    <a:pt x="100" y="142"/>
                  </a:lnTo>
                  <a:close/>
                </a:path>
              </a:pathLst>
            </a:custGeom>
            <a:solidFill>
              <a:srgbClr val="0BA7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" name="Freeform 65">
              <a:extLst>
                <a:ext uri="{FF2B5EF4-FFF2-40B4-BE49-F238E27FC236}">
                  <a16:creationId xmlns:a16="http://schemas.microsoft.com/office/drawing/2014/main" id="{D4CD40D1-3BBC-4081-975D-7BDE0340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625" y="4011613"/>
              <a:ext cx="461963" cy="157163"/>
            </a:xfrm>
            <a:custGeom>
              <a:avLst/>
              <a:gdLst>
                <a:gd name="T0" fmla="*/ 0 w 41"/>
                <a:gd name="T1" fmla="*/ 11 h 14"/>
                <a:gd name="T2" fmla="*/ 4 w 41"/>
                <a:gd name="T3" fmla="*/ 14 h 14"/>
                <a:gd name="T4" fmla="*/ 38 w 41"/>
                <a:gd name="T5" fmla="*/ 7 h 14"/>
                <a:gd name="T6" fmla="*/ 41 w 41"/>
                <a:gd name="T7" fmla="*/ 3 h 14"/>
                <a:gd name="T8" fmla="*/ 41 w 41"/>
                <a:gd name="T9" fmla="*/ 3 h 14"/>
                <a:gd name="T10" fmla="*/ 37 w 41"/>
                <a:gd name="T11" fmla="*/ 1 h 14"/>
                <a:gd name="T12" fmla="*/ 3 w 41"/>
                <a:gd name="T13" fmla="*/ 8 h 14"/>
                <a:gd name="T14" fmla="*/ 0 w 41"/>
                <a:gd name="T1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4">
                  <a:moveTo>
                    <a:pt x="0" y="11"/>
                  </a:moveTo>
                  <a:cubicBezTo>
                    <a:pt x="1" y="13"/>
                    <a:pt x="2" y="14"/>
                    <a:pt x="4" y="1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0" y="6"/>
                    <a:pt x="41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1"/>
                    <a:pt x="39" y="0"/>
                    <a:pt x="37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62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" name="Freeform 66">
              <a:extLst>
                <a:ext uri="{FF2B5EF4-FFF2-40B4-BE49-F238E27FC236}">
                  <a16:creationId xmlns:a16="http://schemas.microsoft.com/office/drawing/2014/main" id="{96743DBF-269D-4651-B04D-BDFB9E44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5" y="4124325"/>
              <a:ext cx="652463" cy="201613"/>
            </a:xfrm>
            <a:custGeom>
              <a:avLst/>
              <a:gdLst>
                <a:gd name="T0" fmla="*/ 1 w 58"/>
                <a:gd name="T1" fmla="*/ 15 h 18"/>
                <a:gd name="T2" fmla="*/ 4 w 58"/>
                <a:gd name="T3" fmla="*/ 17 h 18"/>
                <a:gd name="T4" fmla="*/ 55 w 58"/>
                <a:gd name="T5" fmla="*/ 7 h 18"/>
                <a:gd name="T6" fmla="*/ 58 w 58"/>
                <a:gd name="T7" fmla="*/ 3 h 18"/>
                <a:gd name="T8" fmla="*/ 58 w 58"/>
                <a:gd name="T9" fmla="*/ 3 h 18"/>
                <a:gd name="T10" fmla="*/ 54 w 58"/>
                <a:gd name="T11" fmla="*/ 1 h 18"/>
                <a:gd name="T12" fmla="*/ 3 w 58"/>
                <a:gd name="T13" fmla="*/ 11 h 18"/>
                <a:gd name="T14" fmla="*/ 1 w 58"/>
                <a:gd name="T1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8">
                  <a:moveTo>
                    <a:pt x="1" y="15"/>
                  </a:moveTo>
                  <a:cubicBezTo>
                    <a:pt x="1" y="17"/>
                    <a:pt x="3" y="18"/>
                    <a:pt x="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7" y="6"/>
                    <a:pt x="58" y="5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1"/>
                    <a:pt x="56" y="0"/>
                    <a:pt x="54" y="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2"/>
                    <a:pt x="0" y="13"/>
                    <a:pt x="1" y="15"/>
                  </a:cubicBezTo>
                  <a:close/>
                </a:path>
              </a:pathLst>
            </a:custGeom>
            <a:solidFill>
              <a:srgbClr val="62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" name="Freeform 67">
              <a:extLst>
                <a:ext uri="{FF2B5EF4-FFF2-40B4-BE49-F238E27FC236}">
                  <a16:creationId xmlns:a16="http://schemas.microsoft.com/office/drawing/2014/main" id="{F2B8F807-1E18-4C00-8A58-D0BCC77EB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550" y="4157663"/>
              <a:ext cx="1349375" cy="349250"/>
            </a:xfrm>
            <a:custGeom>
              <a:avLst/>
              <a:gdLst>
                <a:gd name="T0" fmla="*/ 0 w 120"/>
                <a:gd name="T1" fmla="*/ 28 h 31"/>
                <a:gd name="T2" fmla="*/ 4 w 120"/>
                <a:gd name="T3" fmla="*/ 31 h 31"/>
                <a:gd name="T4" fmla="*/ 117 w 120"/>
                <a:gd name="T5" fmla="*/ 7 h 31"/>
                <a:gd name="T6" fmla="*/ 120 w 120"/>
                <a:gd name="T7" fmla="*/ 3 h 31"/>
                <a:gd name="T8" fmla="*/ 120 w 120"/>
                <a:gd name="T9" fmla="*/ 3 h 31"/>
                <a:gd name="T10" fmla="*/ 116 w 120"/>
                <a:gd name="T11" fmla="*/ 1 h 31"/>
                <a:gd name="T12" fmla="*/ 3 w 120"/>
                <a:gd name="T13" fmla="*/ 25 h 31"/>
                <a:gd name="T14" fmla="*/ 0 w 120"/>
                <a:gd name="T15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31">
                  <a:moveTo>
                    <a:pt x="0" y="28"/>
                  </a:moveTo>
                  <a:cubicBezTo>
                    <a:pt x="0" y="30"/>
                    <a:pt x="2" y="31"/>
                    <a:pt x="4" y="31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9" y="7"/>
                    <a:pt x="120" y="5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18" y="0"/>
                    <a:pt x="116" y="1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5"/>
                    <a:pt x="0" y="27"/>
                    <a:pt x="0" y="28"/>
                  </a:cubicBezTo>
                  <a:close/>
                </a:path>
              </a:pathLst>
            </a:custGeom>
            <a:solidFill>
              <a:srgbClr val="62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" name="Freeform 68">
              <a:extLst>
                <a:ext uri="{FF2B5EF4-FFF2-40B4-BE49-F238E27FC236}">
                  <a16:creationId xmlns:a16="http://schemas.microsoft.com/office/drawing/2014/main" id="{E05A084F-A581-4EE6-BFF7-272B949E1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150" y="3471863"/>
              <a:ext cx="2835275" cy="911225"/>
            </a:xfrm>
            <a:custGeom>
              <a:avLst/>
              <a:gdLst>
                <a:gd name="T0" fmla="*/ 1786 w 1786"/>
                <a:gd name="T1" fmla="*/ 212 h 574"/>
                <a:gd name="T2" fmla="*/ 42 w 1786"/>
                <a:gd name="T3" fmla="*/ 574 h 574"/>
                <a:gd name="T4" fmla="*/ 0 w 1786"/>
                <a:gd name="T5" fmla="*/ 361 h 574"/>
                <a:gd name="T6" fmla="*/ 1736 w 1786"/>
                <a:gd name="T7" fmla="*/ 0 h 574"/>
                <a:gd name="T8" fmla="*/ 1786 w 1786"/>
                <a:gd name="T9" fmla="*/ 21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574">
                  <a:moveTo>
                    <a:pt x="1786" y="212"/>
                  </a:moveTo>
                  <a:lnTo>
                    <a:pt x="42" y="574"/>
                  </a:lnTo>
                  <a:lnTo>
                    <a:pt x="0" y="361"/>
                  </a:lnTo>
                  <a:lnTo>
                    <a:pt x="1736" y="0"/>
                  </a:lnTo>
                  <a:lnTo>
                    <a:pt x="1786" y="212"/>
                  </a:lnTo>
                  <a:close/>
                </a:path>
              </a:pathLst>
            </a:custGeom>
            <a:solidFill>
              <a:srgbClr val="82D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" name="Freeform 69">
              <a:extLst>
                <a:ext uri="{FF2B5EF4-FFF2-40B4-BE49-F238E27FC236}">
                  <a16:creationId xmlns:a16="http://schemas.microsoft.com/office/drawing/2014/main" id="{8D9AC63A-D16A-400D-8EF2-ED5D8EBE7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314825"/>
              <a:ext cx="473075" cy="157163"/>
            </a:xfrm>
            <a:custGeom>
              <a:avLst/>
              <a:gdLst>
                <a:gd name="T0" fmla="*/ 1 w 42"/>
                <a:gd name="T1" fmla="*/ 11 h 14"/>
                <a:gd name="T2" fmla="*/ 5 w 42"/>
                <a:gd name="T3" fmla="*/ 14 h 14"/>
                <a:gd name="T4" fmla="*/ 39 w 42"/>
                <a:gd name="T5" fmla="*/ 7 h 14"/>
                <a:gd name="T6" fmla="*/ 42 w 42"/>
                <a:gd name="T7" fmla="*/ 3 h 14"/>
                <a:gd name="T8" fmla="*/ 42 w 42"/>
                <a:gd name="T9" fmla="*/ 3 h 14"/>
                <a:gd name="T10" fmla="*/ 38 w 42"/>
                <a:gd name="T11" fmla="*/ 0 h 14"/>
                <a:gd name="T12" fmla="*/ 3 w 42"/>
                <a:gd name="T13" fmla="*/ 8 h 14"/>
                <a:gd name="T14" fmla="*/ 1 w 42"/>
                <a:gd name="T1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4">
                  <a:moveTo>
                    <a:pt x="1" y="11"/>
                  </a:moveTo>
                  <a:cubicBezTo>
                    <a:pt x="1" y="13"/>
                    <a:pt x="3" y="14"/>
                    <a:pt x="5" y="14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6"/>
                    <a:pt x="42" y="5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40" y="0"/>
                    <a:pt x="38" y="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62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7" name="Freeform 70">
              <a:extLst>
                <a:ext uri="{FF2B5EF4-FFF2-40B4-BE49-F238E27FC236}">
                  <a16:creationId xmlns:a16="http://schemas.microsoft.com/office/drawing/2014/main" id="{DA49C7AC-5E36-41F3-A078-479C2633B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4427538"/>
              <a:ext cx="652463" cy="201613"/>
            </a:xfrm>
            <a:custGeom>
              <a:avLst/>
              <a:gdLst>
                <a:gd name="T0" fmla="*/ 0 w 58"/>
                <a:gd name="T1" fmla="*/ 15 h 18"/>
                <a:gd name="T2" fmla="*/ 4 w 58"/>
                <a:gd name="T3" fmla="*/ 17 h 18"/>
                <a:gd name="T4" fmla="*/ 55 w 58"/>
                <a:gd name="T5" fmla="*/ 7 h 18"/>
                <a:gd name="T6" fmla="*/ 57 w 58"/>
                <a:gd name="T7" fmla="*/ 3 h 18"/>
                <a:gd name="T8" fmla="*/ 57 w 58"/>
                <a:gd name="T9" fmla="*/ 3 h 18"/>
                <a:gd name="T10" fmla="*/ 54 w 58"/>
                <a:gd name="T11" fmla="*/ 1 h 18"/>
                <a:gd name="T12" fmla="*/ 3 w 58"/>
                <a:gd name="T13" fmla="*/ 11 h 18"/>
                <a:gd name="T14" fmla="*/ 0 w 58"/>
                <a:gd name="T1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8">
                  <a:moveTo>
                    <a:pt x="0" y="15"/>
                  </a:moveTo>
                  <a:cubicBezTo>
                    <a:pt x="1" y="17"/>
                    <a:pt x="2" y="18"/>
                    <a:pt x="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7" y="6"/>
                    <a:pt x="58" y="5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4" y="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2"/>
                    <a:pt x="0" y="13"/>
                    <a:pt x="0" y="15"/>
                  </a:cubicBezTo>
                  <a:close/>
                </a:path>
              </a:pathLst>
            </a:custGeom>
            <a:solidFill>
              <a:srgbClr val="62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" name="Freeform 71">
              <a:extLst>
                <a:ext uri="{FF2B5EF4-FFF2-40B4-BE49-F238E27FC236}">
                  <a16:creationId xmlns:a16="http://schemas.microsoft.com/office/drawing/2014/main" id="{CBFFAC58-38B1-4AB6-9882-661CED300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4460875"/>
              <a:ext cx="1360488" cy="349250"/>
            </a:xfrm>
            <a:custGeom>
              <a:avLst/>
              <a:gdLst>
                <a:gd name="T0" fmla="*/ 1 w 121"/>
                <a:gd name="T1" fmla="*/ 28 h 31"/>
                <a:gd name="T2" fmla="*/ 5 w 121"/>
                <a:gd name="T3" fmla="*/ 31 h 31"/>
                <a:gd name="T4" fmla="*/ 118 w 121"/>
                <a:gd name="T5" fmla="*/ 7 h 31"/>
                <a:gd name="T6" fmla="*/ 121 w 121"/>
                <a:gd name="T7" fmla="*/ 3 h 31"/>
                <a:gd name="T8" fmla="*/ 121 w 121"/>
                <a:gd name="T9" fmla="*/ 3 h 31"/>
                <a:gd name="T10" fmla="*/ 116 w 121"/>
                <a:gd name="T11" fmla="*/ 1 h 31"/>
                <a:gd name="T12" fmla="*/ 4 w 121"/>
                <a:gd name="T13" fmla="*/ 24 h 31"/>
                <a:gd name="T14" fmla="*/ 1 w 121"/>
                <a:gd name="T15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31">
                  <a:moveTo>
                    <a:pt x="1" y="28"/>
                  </a:moveTo>
                  <a:cubicBezTo>
                    <a:pt x="1" y="30"/>
                    <a:pt x="3" y="31"/>
                    <a:pt x="5" y="31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20" y="7"/>
                    <a:pt x="121" y="5"/>
                    <a:pt x="121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0" y="1"/>
                    <a:pt x="118" y="0"/>
                    <a:pt x="116" y="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5"/>
                    <a:pt x="0" y="27"/>
                    <a:pt x="1" y="28"/>
                  </a:cubicBezTo>
                  <a:close/>
                </a:path>
              </a:pathLst>
            </a:custGeom>
            <a:solidFill>
              <a:srgbClr val="62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2108466" y="1263595"/>
            <a:ext cx="19654571" cy="99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9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B3A1C4-75FF-4D43-AA54-DD70C02ED709}"/>
              </a:ext>
            </a:extLst>
          </p:cNvPr>
          <p:cNvSpPr/>
          <p:nvPr/>
        </p:nvSpPr>
        <p:spPr>
          <a:xfrm>
            <a:off x="1874837" y="838200"/>
            <a:ext cx="5791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4392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กลุ่ม 5"/>
          <p:cNvGrpSpPr/>
          <p:nvPr/>
        </p:nvGrpSpPr>
        <p:grpSpPr>
          <a:xfrm>
            <a:off x="7834312" y="3505200"/>
            <a:ext cx="15300325" cy="8238177"/>
            <a:chOff x="4999038" y="4457700"/>
            <a:chExt cx="8137525" cy="4381500"/>
          </a:xfrm>
        </p:grpSpPr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5970588" y="4457700"/>
              <a:ext cx="6194425" cy="4267200"/>
            </a:xfrm>
            <a:custGeom>
              <a:avLst/>
              <a:gdLst>
                <a:gd name="T0" fmla="*/ 650 w 650"/>
                <a:gd name="T1" fmla="*/ 448 h 448"/>
                <a:gd name="T2" fmla="*/ 650 w 650"/>
                <a:gd name="T3" fmla="*/ 441 h 448"/>
                <a:gd name="T4" fmla="*/ 650 w 650"/>
                <a:gd name="T5" fmla="*/ 32 h 448"/>
                <a:gd name="T6" fmla="*/ 619 w 650"/>
                <a:gd name="T7" fmla="*/ 0 h 448"/>
                <a:gd name="T8" fmla="*/ 31 w 650"/>
                <a:gd name="T9" fmla="*/ 0 h 448"/>
                <a:gd name="T10" fmla="*/ 0 w 650"/>
                <a:gd name="T11" fmla="*/ 32 h 448"/>
                <a:gd name="T12" fmla="*/ 0 w 650"/>
                <a:gd name="T13" fmla="*/ 441 h 448"/>
                <a:gd name="T14" fmla="*/ 0 w 650"/>
                <a:gd name="T15" fmla="*/ 448 h 448"/>
                <a:gd name="T16" fmla="*/ 650 w 650"/>
                <a:gd name="T1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448">
                  <a:moveTo>
                    <a:pt x="650" y="448"/>
                  </a:moveTo>
                  <a:cubicBezTo>
                    <a:pt x="650" y="445"/>
                    <a:pt x="650" y="443"/>
                    <a:pt x="650" y="441"/>
                  </a:cubicBezTo>
                  <a:cubicBezTo>
                    <a:pt x="650" y="32"/>
                    <a:pt x="650" y="32"/>
                    <a:pt x="650" y="32"/>
                  </a:cubicBezTo>
                  <a:cubicBezTo>
                    <a:pt x="650" y="14"/>
                    <a:pt x="636" y="0"/>
                    <a:pt x="61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43"/>
                    <a:pt x="0" y="445"/>
                    <a:pt x="0" y="448"/>
                  </a:cubicBezTo>
                  <a:lnTo>
                    <a:pt x="650" y="448"/>
                  </a:ln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" name="Freeform 31"/>
            <p:cNvSpPr>
              <a:spLocks/>
            </p:cNvSpPr>
            <p:nvPr/>
          </p:nvSpPr>
          <p:spPr bwMode="auto">
            <a:xfrm>
              <a:off x="5970588" y="4457700"/>
              <a:ext cx="6194425" cy="352425"/>
            </a:xfrm>
            <a:custGeom>
              <a:avLst/>
              <a:gdLst>
                <a:gd name="T0" fmla="*/ 619 w 650"/>
                <a:gd name="T1" fmla="*/ 0 h 37"/>
                <a:gd name="T2" fmla="*/ 31 w 650"/>
                <a:gd name="T3" fmla="*/ 0 h 37"/>
                <a:gd name="T4" fmla="*/ 0 w 650"/>
                <a:gd name="T5" fmla="*/ 32 h 37"/>
                <a:gd name="T6" fmla="*/ 0 w 650"/>
                <a:gd name="T7" fmla="*/ 37 h 37"/>
                <a:gd name="T8" fmla="*/ 31 w 650"/>
                <a:gd name="T9" fmla="*/ 6 h 37"/>
                <a:gd name="T10" fmla="*/ 619 w 650"/>
                <a:gd name="T11" fmla="*/ 6 h 37"/>
                <a:gd name="T12" fmla="*/ 650 w 650"/>
                <a:gd name="T13" fmla="*/ 37 h 37"/>
                <a:gd name="T14" fmla="*/ 650 w 650"/>
                <a:gd name="T15" fmla="*/ 32 h 37"/>
                <a:gd name="T16" fmla="*/ 619 w 650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7">
                  <a:moveTo>
                    <a:pt x="61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0"/>
                    <a:pt x="14" y="6"/>
                    <a:pt x="31" y="6"/>
                  </a:cubicBezTo>
                  <a:cubicBezTo>
                    <a:pt x="619" y="6"/>
                    <a:pt x="619" y="6"/>
                    <a:pt x="619" y="6"/>
                  </a:cubicBezTo>
                  <a:cubicBezTo>
                    <a:pt x="636" y="6"/>
                    <a:pt x="650" y="20"/>
                    <a:pt x="650" y="37"/>
                  </a:cubicBezTo>
                  <a:cubicBezTo>
                    <a:pt x="650" y="32"/>
                    <a:pt x="650" y="32"/>
                    <a:pt x="650" y="32"/>
                  </a:cubicBezTo>
                  <a:cubicBezTo>
                    <a:pt x="650" y="14"/>
                    <a:pt x="636" y="0"/>
                    <a:pt x="619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" name="Freeform 32"/>
            <p:cNvSpPr>
              <a:spLocks/>
            </p:cNvSpPr>
            <p:nvPr/>
          </p:nvSpPr>
          <p:spPr bwMode="auto">
            <a:xfrm>
              <a:off x="4999038" y="8505825"/>
              <a:ext cx="8137525" cy="333375"/>
            </a:xfrm>
            <a:custGeom>
              <a:avLst/>
              <a:gdLst>
                <a:gd name="T0" fmla="*/ 0 w 854"/>
                <a:gd name="T1" fmla="*/ 0 h 35"/>
                <a:gd name="T2" fmla="*/ 0 w 854"/>
                <a:gd name="T3" fmla="*/ 12 h 35"/>
                <a:gd name="T4" fmla="*/ 41 w 854"/>
                <a:gd name="T5" fmla="*/ 35 h 35"/>
                <a:gd name="T6" fmla="*/ 813 w 854"/>
                <a:gd name="T7" fmla="*/ 35 h 35"/>
                <a:gd name="T8" fmla="*/ 854 w 854"/>
                <a:gd name="T9" fmla="*/ 12 h 35"/>
                <a:gd name="T10" fmla="*/ 854 w 854"/>
                <a:gd name="T11" fmla="*/ 0 h 35"/>
                <a:gd name="T12" fmla="*/ 0 w 85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35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19" y="35"/>
                    <a:pt x="41" y="35"/>
                  </a:cubicBezTo>
                  <a:cubicBezTo>
                    <a:pt x="813" y="35"/>
                    <a:pt x="813" y="35"/>
                    <a:pt x="813" y="35"/>
                  </a:cubicBezTo>
                  <a:cubicBezTo>
                    <a:pt x="836" y="35"/>
                    <a:pt x="854" y="25"/>
                    <a:pt x="854" y="12"/>
                  </a:cubicBezTo>
                  <a:cubicBezTo>
                    <a:pt x="854" y="0"/>
                    <a:pt x="854" y="0"/>
                    <a:pt x="8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" name="Freeform 33"/>
            <p:cNvSpPr>
              <a:spLocks/>
            </p:cNvSpPr>
            <p:nvPr/>
          </p:nvSpPr>
          <p:spPr bwMode="auto">
            <a:xfrm>
              <a:off x="5008563" y="8677275"/>
              <a:ext cx="8118475" cy="161925"/>
            </a:xfrm>
            <a:custGeom>
              <a:avLst/>
              <a:gdLst>
                <a:gd name="T0" fmla="*/ 0 w 852"/>
                <a:gd name="T1" fmla="*/ 0 h 17"/>
                <a:gd name="T2" fmla="*/ 40 w 852"/>
                <a:gd name="T3" fmla="*/ 17 h 17"/>
                <a:gd name="T4" fmla="*/ 812 w 852"/>
                <a:gd name="T5" fmla="*/ 17 h 17"/>
                <a:gd name="T6" fmla="*/ 852 w 852"/>
                <a:gd name="T7" fmla="*/ 0 h 17"/>
                <a:gd name="T8" fmla="*/ 0 w 85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7">
                  <a:moveTo>
                    <a:pt x="0" y="0"/>
                  </a:moveTo>
                  <a:cubicBezTo>
                    <a:pt x="4" y="10"/>
                    <a:pt x="21" y="17"/>
                    <a:pt x="40" y="17"/>
                  </a:cubicBezTo>
                  <a:cubicBezTo>
                    <a:pt x="812" y="17"/>
                    <a:pt x="812" y="17"/>
                    <a:pt x="812" y="17"/>
                  </a:cubicBezTo>
                  <a:cubicBezTo>
                    <a:pt x="832" y="17"/>
                    <a:pt x="848" y="10"/>
                    <a:pt x="8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9001126" y="4562475"/>
              <a:ext cx="133350" cy="133350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9010651" y="4572000"/>
              <a:ext cx="114300" cy="114300"/>
            </a:xfrm>
            <a:prstGeom prst="ellipse">
              <a:avLst/>
            </a:pr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" name="Freeform 36"/>
            <p:cNvSpPr>
              <a:spLocks noEditPoints="1"/>
            </p:cNvSpPr>
            <p:nvPr/>
          </p:nvSpPr>
          <p:spPr bwMode="auto">
            <a:xfrm>
              <a:off x="7639051" y="8505825"/>
              <a:ext cx="2859088" cy="66675"/>
            </a:xfrm>
            <a:custGeom>
              <a:avLst/>
              <a:gdLst>
                <a:gd name="T0" fmla="*/ 1783 w 1801"/>
                <a:gd name="T1" fmla="*/ 18 h 42"/>
                <a:gd name="T2" fmla="*/ 1783 w 1801"/>
                <a:gd name="T3" fmla="*/ 18 h 42"/>
                <a:gd name="T4" fmla="*/ 24 w 1801"/>
                <a:gd name="T5" fmla="*/ 18 h 42"/>
                <a:gd name="T6" fmla="*/ 24 w 1801"/>
                <a:gd name="T7" fmla="*/ 18 h 42"/>
                <a:gd name="T8" fmla="*/ 1783 w 1801"/>
                <a:gd name="T9" fmla="*/ 18 h 42"/>
                <a:gd name="T10" fmla="*/ 1801 w 1801"/>
                <a:gd name="T11" fmla="*/ 0 h 42"/>
                <a:gd name="T12" fmla="*/ 0 w 1801"/>
                <a:gd name="T13" fmla="*/ 0 h 42"/>
                <a:gd name="T14" fmla="*/ 0 w 1801"/>
                <a:gd name="T15" fmla="*/ 42 h 42"/>
                <a:gd name="T16" fmla="*/ 1801 w 1801"/>
                <a:gd name="T17" fmla="*/ 42 h 42"/>
                <a:gd name="T18" fmla="*/ 1801 w 1801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1" h="42">
                  <a:moveTo>
                    <a:pt x="1783" y="18"/>
                  </a:moveTo>
                  <a:lnTo>
                    <a:pt x="1783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1783" y="18"/>
                  </a:lnTo>
                  <a:close/>
                  <a:moveTo>
                    <a:pt x="1801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1801" y="42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" name="Freeform 37"/>
            <p:cNvSpPr>
              <a:spLocks noEditPoints="1"/>
            </p:cNvSpPr>
            <p:nvPr/>
          </p:nvSpPr>
          <p:spPr bwMode="auto">
            <a:xfrm>
              <a:off x="7639051" y="8505825"/>
              <a:ext cx="2859088" cy="66675"/>
            </a:xfrm>
            <a:custGeom>
              <a:avLst/>
              <a:gdLst>
                <a:gd name="T0" fmla="*/ 1783 w 1801"/>
                <a:gd name="T1" fmla="*/ 18 h 42"/>
                <a:gd name="T2" fmla="*/ 1783 w 1801"/>
                <a:gd name="T3" fmla="*/ 18 h 42"/>
                <a:gd name="T4" fmla="*/ 24 w 1801"/>
                <a:gd name="T5" fmla="*/ 18 h 42"/>
                <a:gd name="T6" fmla="*/ 24 w 1801"/>
                <a:gd name="T7" fmla="*/ 18 h 42"/>
                <a:gd name="T8" fmla="*/ 1783 w 1801"/>
                <a:gd name="T9" fmla="*/ 18 h 42"/>
                <a:gd name="T10" fmla="*/ 1801 w 1801"/>
                <a:gd name="T11" fmla="*/ 0 h 42"/>
                <a:gd name="T12" fmla="*/ 0 w 1801"/>
                <a:gd name="T13" fmla="*/ 0 h 42"/>
                <a:gd name="T14" fmla="*/ 0 w 1801"/>
                <a:gd name="T15" fmla="*/ 42 h 42"/>
                <a:gd name="T16" fmla="*/ 1801 w 1801"/>
                <a:gd name="T17" fmla="*/ 42 h 42"/>
                <a:gd name="T18" fmla="*/ 1801 w 1801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1" h="42">
                  <a:moveTo>
                    <a:pt x="1783" y="18"/>
                  </a:moveTo>
                  <a:lnTo>
                    <a:pt x="1783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1783" y="18"/>
                  </a:lnTo>
                  <a:moveTo>
                    <a:pt x="1801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1801" y="42"/>
                  </a:lnTo>
                  <a:lnTo>
                    <a:pt x="18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" name="Oval 38"/>
            <p:cNvSpPr>
              <a:spLocks noChangeArrowheads="1"/>
            </p:cNvSpPr>
            <p:nvPr/>
          </p:nvSpPr>
          <p:spPr bwMode="auto">
            <a:xfrm>
              <a:off x="5180013" y="8534400"/>
              <a:ext cx="123825" cy="12382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" name="Oval 39"/>
            <p:cNvSpPr>
              <a:spLocks noChangeArrowheads="1"/>
            </p:cNvSpPr>
            <p:nvPr/>
          </p:nvSpPr>
          <p:spPr bwMode="auto">
            <a:xfrm>
              <a:off x="5199063" y="8553450"/>
              <a:ext cx="85725" cy="85725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" name="Oval 40"/>
            <p:cNvSpPr>
              <a:spLocks noChangeArrowheads="1"/>
            </p:cNvSpPr>
            <p:nvPr/>
          </p:nvSpPr>
          <p:spPr bwMode="auto">
            <a:xfrm>
              <a:off x="5370513" y="8534400"/>
              <a:ext cx="123825" cy="12382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" name="Oval 41"/>
            <p:cNvSpPr>
              <a:spLocks noChangeArrowheads="1"/>
            </p:cNvSpPr>
            <p:nvPr/>
          </p:nvSpPr>
          <p:spPr bwMode="auto">
            <a:xfrm>
              <a:off x="5389563" y="8553450"/>
              <a:ext cx="85725" cy="85725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5561013" y="8534400"/>
              <a:ext cx="123825" cy="12382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" name="Oval 43"/>
            <p:cNvSpPr>
              <a:spLocks noChangeArrowheads="1"/>
            </p:cNvSpPr>
            <p:nvPr/>
          </p:nvSpPr>
          <p:spPr bwMode="auto">
            <a:xfrm>
              <a:off x="5580063" y="8553450"/>
              <a:ext cx="85725" cy="85725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37267" y="2514600"/>
            <a:ext cx="7891899" cy="3816416"/>
            <a:chOff x="993338" y="1669984"/>
            <a:chExt cx="7891899" cy="3816416"/>
          </a:xfrm>
        </p:grpSpPr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1069538" y="1669984"/>
              <a:ext cx="7516299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200" b="1" dirty="0">
                  <a:solidFill>
                    <a:schemeClr val="accent3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rPr>
                <a:t>DATA 78</a:t>
              </a:r>
              <a:r>
                <a:rPr lang="id-ID" sz="11200" b="1" dirty="0">
                  <a:solidFill>
                    <a:schemeClr val="accent3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rPr>
                <a:t>%</a:t>
              </a:r>
            </a:p>
          </p:txBody>
        </p:sp>
        <p:grpSp>
          <p:nvGrpSpPr>
            <p:cNvPr id="88" name="กลุ่ม 54"/>
            <p:cNvGrpSpPr/>
            <p:nvPr/>
          </p:nvGrpSpPr>
          <p:grpSpPr>
            <a:xfrm>
              <a:off x="993338" y="3422584"/>
              <a:ext cx="7891899" cy="1905000"/>
              <a:chOff x="13443218" y="3277492"/>
              <a:chExt cx="7891899" cy="1905000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3443218" y="3852934"/>
                <a:ext cx="7891899" cy="1329558"/>
              </a:xfrm>
              <a:prstGeom prst="rect">
                <a:avLst/>
              </a:prstGeom>
              <a:noFill/>
            </p:spPr>
            <p:txBody>
              <a:bodyPr wrap="square" lIns="219419" tIns="109710" rIns="219419" bIns="109710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Lorem Ipsum has two main data statistical this methodologies important Data analysis which summarizes.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3478046" y="3277492"/>
                <a:ext cx="4275671" cy="615517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1"/>
                    </a:solidFill>
                    <a:latin typeface="Lato Black" pitchFamily="34" charset="0"/>
                    <a:ea typeface="Lato Black" pitchFamily="34" charset="0"/>
                    <a:cs typeface="Lato Black" pitchFamily="34" charset="0"/>
                  </a:rPr>
                  <a:t>DESCRIPTION  HERE</a:t>
                </a:r>
                <a:endParaRPr lang="id-ID" sz="2800" b="1" dirty="0">
                  <a:solidFill>
                    <a:schemeClr val="accent1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endParaRPr>
              </a:p>
            </p:txBody>
          </p:sp>
        </p:grpSp>
        <p:grpSp>
          <p:nvGrpSpPr>
            <p:cNvPr id="91" name="กลุ่ม 1"/>
            <p:cNvGrpSpPr/>
            <p:nvPr/>
          </p:nvGrpSpPr>
          <p:grpSpPr>
            <a:xfrm>
              <a:off x="1298138" y="5239014"/>
              <a:ext cx="4800601" cy="247386"/>
              <a:chOff x="731836" y="7607630"/>
              <a:chExt cx="3657601" cy="240970"/>
            </a:xfrm>
          </p:grpSpPr>
          <p:sp>
            <p:nvSpPr>
              <p:cNvPr id="92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1023068" y="7598190"/>
            <a:ext cx="9256060" cy="2155410"/>
            <a:chOff x="2204878" y="5329271"/>
            <a:chExt cx="4668363" cy="2155410"/>
          </a:xfrm>
        </p:grpSpPr>
        <p:grpSp>
          <p:nvGrpSpPr>
            <p:cNvPr id="49" name="กลุ่ม 22"/>
            <p:cNvGrpSpPr/>
            <p:nvPr/>
          </p:nvGrpSpPr>
          <p:grpSpPr>
            <a:xfrm>
              <a:off x="2529843" y="5329271"/>
              <a:ext cx="4343398" cy="2155410"/>
              <a:chOff x="2976126" y="2770050"/>
              <a:chExt cx="5931097" cy="2155410"/>
            </a:xfrm>
          </p:grpSpPr>
          <p:sp>
            <p:nvSpPr>
              <p:cNvPr id="51" name="Title 20"/>
              <p:cNvSpPr txBox="1">
                <a:spLocks/>
              </p:cNvSpPr>
              <p:nvPr/>
            </p:nvSpPr>
            <p:spPr bwMode="auto">
              <a:xfrm>
                <a:off x="2976126" y="3238832"/>
                <a:ext cx="4247298" cy="1686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3852" tIns="121926" rIns="243852" bIns="121926" anchor="ctr">
                <a:spAutoFit/>
              </a:bodyPr>
              <a:lstStyle>
                <a:lvl1pPr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pt-B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Lorem ipsum dolor sit amet, consectetur adipiscing elit. Aliquam tincidunt ante nec sem congue convallis. </a:t>
                </a:r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186560" y="2770050"/>
                <a:ext cx="57206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/>
                    </a:solidFill>
                    <a:latin typeface="Lato Black" charset="0"/>
                    <a:ea typeface="Lato Black" charset="0"/>
                    <a:cs typeface="Lato Black" charset="0"/>
                  </a:rPr>
                  <a:t>FEATURE PRODUCT</a:t>
                </a:r>
              </a:p>
            </p:txBody>
          </p:sp>
        </p:grpSp>
        <p:sp>
          <p:nvSpPr>
            <p:cNvPr id="50" name="Rectangle 35"/>
            <p:cNvSpPr/>
            <p:nvPr/>
          </p:nvSpPr>
          <p:spPr>
            <a:xfrm rot="16200000" flipV="1">
              <a:off x="1519742" y="6382820"/>
              <a:ext cx="1523999" cy="1537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anchor="ctr"/>
            <a:lstStyle/>
            <a:p>
              <a:pPr algn="ctr"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27"/>
          </p:nvPr>
        </p:nvSpPr>
        <p:spPr/>
      </p:sp>
      <p:grpSp>
        <p:nvGrpSpPr>
          <p:cNvPr id="38" name="Group 37"/>
          <p:cNvGrpSpPr/>
          <p:nvPr/>
        </p:nvGrpSpPr>
        <p:grpSpPr>
          <a:xfrm>
            <a:off x="9647878" y="762000"/>
            <a:ext cx="5561959" cy="1217630"/>
            <a:chOff x="9342437" y="762000"/>
            <a:chExt cx="5561959" cy="1217630"/>
          </a:xfrm>
        </p:grpSpPr>
        <p:sp>
          <p:nvSpPr>
            <p:cNvPr id="39" name="TextBox 38"/>
            <p:cNvSpPr txBox="1"/>
            <p:nvPr/>
          </p:nvSpPr>
          <p:spPr>
            <a:xfrm>
              <a:off x="9342437" y="762000"/>
              <a:ext cx="55619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3"/>
                  </a:solidFill>
                  <a:latin typeface="Lato Black" charset="0"/>
                  <a:ea typeface="Lato Black" charset="0"/>
                  <a:cs typeface="Lato Black" charset="0"/>
                </a:rPr>
                <a:t>E-COMMERCE</a:t>
              </a:r>
            </a:p>
          </p:txBody>
        </p:sp>
        <p:grpSp>
          <p:nvGrpSpPr>
            <p:cNvPr id="40" name="กลุ่ม 1"/>
            <p:cNvGrpSpPr/>
            <p:nvPr/>
          </p:nvGrpSpPr>
          <p:grpSpPr>
            <a:xfrm>
              <a:off x="10409237" y="1752600"/>
              <a:ext cx="3429001" cy="227030"/>
              <a:chOff x="731836" y="7607630"/>
              <a:chExt cx="3657601" cy="240970"/>
            </a:xfrm>
          </p:grpSpPr>
          <p:sp>
            <p:nvSpPr>
              <p:cNvPr id="41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C0A2E1A-8A28-828E-78EC-2BD9EDB9D5D7}"/>
              </a:ext>
            </a:extLst>
          </p:cNvPr>
          <p:cNvSpPr/>
          <p:nvPr/>
        </p:nvSpPr>
        <p:spPr>
          <a:xfrm>
            <a:off x="2970096" y="762000"/>
            <a:ext cx="488212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3633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88579" y="762000"/>
            <a:ext cx="6217805" cy="1217630"/>
            <a:chOff x="8883138" y="762000"/>
            <a:chExt cx="6217805" cy="1217630"/>
          </a:xfrm>
        </p:grpSpPr>
        <p:sp>
          <p:nvSpPr>
            <p:cNvPr id="107" name="TextBox 106"/>
            <p:cNvSpPr txBox="1"/>
            <p:nvPr/>
          </p:nvSpPr>
          <p:spPr>
            <a:xfrm>
              <a:off x="8883138" y="762000"/>
              <a:ext cx="62178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3"/>
                  </a:solidFill>
                  <a:latin typeface="Lato Black" charset="0"/>
                  <a:ea typeface="Lato Black" charset="0"/>
                  <a:cs typeface="Lato Black" charset="0"/>
                </a:rPr>
                <a:t>LONG TERM VISION</a:t>
              </a:r>
            </a:p>
          </p:txBody>
        </p:sp>
        <p:grpSp>
          <p:nvGrpSpPr>
            <p:cNvPr id="109" name="กลุ่ม 1"/>
            <p:cNvGrpSpPr/>
            <p:nvPr/>
          </p:nvGrpSpPr>
          <p:grpSpPr>
            <a:xfrm>
              <a:off x="10409237" y="1752600"/>
              <a:ext cx="3429001" cy="227030"/>
              <a:chOff x="731836" y="7607630"/>
              <a:chExt cx="3657601" cy="240970"/>
            </a:xfrm>
          </p:grpSpPr>
          <p:sp>
            <p:nvSpPr>
              <p:cNvPr id="110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4" name="Freeform 103"/>
          <p:cNvSpPr/>
          <p:nvPr/>
        </p:nvSpPr>
        <p:spPr>
          <a:xfrm flipH="1">
            <a:off x="19019513" y="-76199"/>
            <a:ext cx="5308692" cy="3001032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-16270" y="15520"/>
            <a:ext cx="3753390" cy="2806717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กลุ่ม 281"/>
          <p:cNvGrpSpPr/>
          <p:nvPr/>
        </p:nvGrpSpPr>
        <p:grpSpPr>
          <a:xfrm>
            <a:off x="21534437" y="8305800"/>
            <a:ext cx="1776968" cy="4641231"/>
            <a:chOff x="12814301" y="7720013"/>
            <a:chExt cx="1219200" cy="2278063"/>
          </a:xfrm>
        </p:grpSpPr>
        <p:sp>
          <p:nvSpPr>
            <p:cNvPr id="90" name="Freeform 1106"/>
            <p:cNvSpPr>
              <a:spLocks/>
            </p:cNvSpPr>
            <p:nvPr/>
          </p:nvSpPr>
          <p:spPr bwMode="auto">
            <a:xfrm>
              <a:off x="12814301" y="7720013"/>
              <a:ext cx="1219200" cy="1668463"/>
            </a:xfrm>
            <a:custGeom>
              <a:avLst/>
              <a:gdLst>
                <a:gd name="T0" fmla="*/ 0 w 128"/>
                <a:gd name="T1" fmla="*/ 91 h 175"/>
                <a:gd name="T2" fmla="*/ 64 w 128"/>
                <a:gd name="T3" fmla="*/ 175 h 175"/>
                <a:gd name="T4" fmla="*/ 128 w 128"/>
                <a:gd name="T5" fmla="*/ 91 h 175"/>
                <a:gd name="T6" fmla="*/ 64 w 128"/>
                <a:gd name="T7" fmla="*/ 7 h 175"/>
                <a:gd name="T8" fmla="*/ 0 w 128"/>
                <a:gd name="T9" fmla="*/ 9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75">
                  <a:moveTo>
                    <a:pt x="0" y="91"/>
                  </a:moveTo>
                  <a:cubicBezTo>
                    <a:pt x="0" y="138"/>
                    <a:pt x="29" y="175"/>
                    <a:pt x="64" y="175"/>
                  </a:cubicBezTo>
                  <a:cubicBezTo>
                    <a:pt x="99" y="175"/>
                    <a:pt x="128" y="138"/>
                    <a:pt x="128" y="91"/>
                  </a:cubicBezTo>
                  <a:cubicBezTo>
                    <a:pt x="128" y="45"/>
                    <a:pt x="99" y="12"/>
                    <a:pt x="64" y="7"/>
                  </a:cubicBezTo>
                  <a:cubicBezTo>
                    <a:pt x="15" y="0"/>
                    <a:pt x="0" y="45"/>
                    <a:pt x="0" y="91"/>
                  </a:cubicBezTo>
                  <a:close/>
                </a:path>
              </a:pathLst>
            </a:custGeom>
            <a:solidFill>
              <a:srgbClr val="55A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1" name="Freeform 1107"/>
            <p:cNvSpPr>
              <a:spLocks/>
            </p:cNvSpPr>
            <p:nvPr/>
          </p:nvSpPr>
          <p:spPr bwMode="auto">
            <a:xfrm>
              <a:off x="13109576" y="8224838"/>
              <a:ext cx="609600" cy="1773238"/>
            </a:xfrm>
            <a:custGeom>
              <a:avLst/>
              <a:gdLst>
                <a:gd name="T0" fmla="*/ 0 w 384"/>
                <a:gd name="T1" fmla="*/ 385 h 1117"/>
                <a:gd name="T2" fmla="*/ 180 w 384"/>
                <a:gd name="T3" fmla="*/ 487 h 1117"/>
                <a:gd name="T4" fmla="*/ 192 w 384"/>
                <a:gd name="T5" fmla="*/ 168 h 1117"/>
                <a:gd name="T6" fmla="*/ 150 w 384"/>
                <a:gd name="T7" fmla="*/ 78 h 1117"/>
                <a:gd name="T8" fmla="*/ 192 w 384"/>
                <a:gd name="T9" fmla="*/ 132 h 1117"/>
                <a:gd name="T10" fmla="*/ 198 w 384"/>
                <a:gd name="T11" fmla="*/ 0 h 1117"/>
                <a:gd name="T12" fmla="*/ 204 w 384"/>
                <a:gd name="T13" fmla="*/ 198 h 1117"/>
                <a:gd name="T14" fmla="*/ 210 w 384"/>
                <a:gd name="T15" fmla="*/ 318 h 1117"/>
                <a:gd name="T16" fmla="*/ 384 w 384"/>
                <a:gd name="T17" fmla="*/ 264 h 1117"/>
                <a:gd name="T18" fmla="*/ 210 w 384"/>
                <a:gd name="T19" fmla="*/ 361 h 1117"/>
                <a:gd name="T20" fmla="*/ 234 w 384"/>
                <a:gd name="T21" fmla="*/ 1117 h 1117"/>
                <a:gd name="T22" fmla="*/ 150 w 384"/>
                <a:gd name="T23" fmla="*/ 1117 h 1117"/>
                <a:gd name="T24" fmla="*/ 174 w 384"/>
                <a:gd name="T25" fmla="*/ 517 h 1117"/>
                <a:gd name="T26" fmla="*/ 0 w 384"/>
                <a:gd name="T27" fmla="*/ 385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4" h="1117">
                  <a:moveTo>
                    <a:pt x="0" y="385"/>
                  </a:moveTo>
                  <a:lnTo>
                    <a:pt x="180" y="487"/>
                  </a:lnTo>
                  <a:lnTo>
                    <a:pt x="192" y="168"/>
                  </a:lnTo>
                  <a:lnTo>
                    <a:pt x="150" y="78"/>
                  </a:lnTo>
                  <a:lnTo>
                    <a:pt x="192" y="132"/>
                  </a:lnTo>
                  <a:lnTo>
                    <a:pt x="198" y="0"/>
                  </a:lnTo>
                  <a:lnTo>
                    <a:pt x="204" y="198"/>
                  </a:lnTo>
                  <a:lnTo>
                    <a:pt x="210" y="318"/>
                  </a:lnTo>
                  <a:lnTo>
                    <a:pt x="384" y="264"/>
                  </a:lnTo>
                  <a:lnTo>
                    <a:pt x="210" y="361"/>
                  </a:lnTo>
                  <a:lnTo>
                    <a:pt x="234" y="1117"/>
                  </a:lnTo>
                  <a:lnTo>
                    <a:pt x="150" y="1117"/>
                  </a:lnTo>
                  <a:lnTo>
                    <a:pt x="174" y="517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874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2" name="กลุ่ม 284"/>
          <p:cNvGrpSpPr/>
          <p:nvPr/>
        </p:nvGrpSpPr>
        <p:grpSpPr>
          <a:xfrm>
            <a:off x="198437" y="9303291"/>
            <a:ext cx="1420875" cy="3463509"/>
            <a:chOff x="11403013" y="7348538"/>
            <a:chExt cx="1106488" cy="2697163"/>
          </a:xfrm>
        </p:grpSpPr>
        <p:sp>
          <p:nvSpPr>
            <p:cNvPr id="93" name="Freeform 1108"/>
            <p:cNvSpPr>
              <a:spLocks/>
            </p:cNvSpPr>
            <p:nvPr/>
          </p:nvSpPr>
          <p:spPr bwMode="auto">
            <a:xfrm>
              <a:off x="11403013" y="7348538"/>
              <a:ext cx="1106488" cy="2144713"/>
            </a:xfrm>
            <a:custGeom>
              <a:avLst/>
              <a:gdLst>
                <a:gd name="T0" fmla="*/ 116 w 116"/>
                <a:gd name="T1" fmla="*/ 149 h 225"/>
                <a:gd name="T2" fmla="*/ 58 w 116"/>
                <a:gd name="T3" fmla="*/ 225 h 225"/>
                <a:gd name="T4" fmla="*/ 0 w 116"/>
                <a:gd name="T5" fmla="*/ 149 h 225"/>
                <a:gd name="T6" fmla="*/ 48 w 116"/>
                <a:gd name="T7" fmla="*/ 9 h 225"/>
                <a:gd name="T8" fmla="*/ 116 w 116"/>
                <a:gd name="T9" fmla="*/ 14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25">
                  <a:moveTo>
                    <a:pt x="116" y="149"/>
                  </a:moveTo>
                  <a:cubicBezTo>
                    <a:pt x="116" y="191"/>
                    <a:pt x="90" y="225"/>
                    <a:pt x="58" y="225"/>
                  </a:cubicBezTo>
                  <a:cubicBezTo>
                    <a:pt x="26" y="225"/>
                    <a:pt x="0" y="191"/>
                    <a:pt x="0" y="149"/>
                  </a:cubicBezTo>
                  <a:cubicBezTo>
                    <a:pt x="0" y="106"/>
                    <a:pt x="16" y="13"/>
                    <a:pt x="48" y="9"/>
                  </a:cubicBezTo>
                  <a:cubicBezTo>
                    <a:pt x="116" y="0"/>
                    <a:pt x="116" y="106"/>
                    <a:pt x="116" y="149"/>
                  </a:cubicBezTo>
                  <a:close/>
                </a:path>
              </a:pathLst>
            </a:custGeom>
            <a:solidFill>
              <a:srgbClr val="88C6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" name="Freeform 1109"/>
            <p:cNvSpPr>
              <a:spLocks/>
            </p:cNvSpPr>
            <p:nvPr/>
          </p:nvSpPr>
          <p:spPr bwMode="auto">
            <a:xfrm>
              <a:off x="11680826" y="8081963"/>
              <a:ext cx="561975" cy="1963738"/>
            </a:xfrm>
            <a:custGeom>
              <a:avLst/>
              <a:gdLst>
                <a:gd name="T0" fmla="*/ 354 w 354"/>
                <a:gd name="T1" fmla="*/ 426 h 1237"/>
                <a:gd name="T2" fmla="*/ 192 w 354"/>
                <a:gd name="T3" fmla="*/ 541 h 1237"/>
                <a:gd name="T4" fmla="*/ 180 w 354"/>
                <a:gd name="T5" fmla="*/ 186 h 1237"/>
                <a:gd name="T6" fmla="*/ 216 w 354"/>
                <a:gd name="T7" fmla="*/ 84 h 1237"/>
                <a:gd name="T8" fmla="*/ 180 w 354"/>
                <a:gd name="T9" fmla="*/ 150 h 1237"/>
                <a:gd name="T10" fmla="*/ 174 w 354"/>
                <a:gd name="T11" fmla="*/ 0 h 1237"/>
                <a:gd name="T12" fmla="*/ 168 w 354"/>
                <a:gd name="T13" fmla="*/ 216 h 1237"/>
                <a:gd name="T14" fmla="*/ 162 w 354"/>
                <a:gd name="T15" fmla="*/ 348 h 1237"/>
                <a:gd name="T16" fmla="*/ 0 w 354"/>
                <a:gd name="T17" fmla="*/ 294 h 1237"/>
                <a:gd name="T18" fmla="*/ 162 w 354"/>
                <a:gd name="T19" fmla="*/ 396 h 1237"/>
                <a:gd name="T20" fmla="*/ 144 w 354"/>
                <a:gd name="T21" fmla="*/ 1237 h 1237"/>
                <a:gd name="T22" fmla="*/ 216 w 354"/>
                <a:gd name="T23" fmla="*/ 1237 h 1237"/>
                <a:gd name="T24" fmla="*/ 192 w 354"/>
                <a:gd name="T25" fmla="*/ 577 h 1237"/>
                <a:gd name="T26" fmla="*/ 354 w 354"/>
                <a:gd name="T27" fmla="*/ 426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4" h="1237">
                  <a:moveTo>
                    <a:pt x="354" y="426"/>
                  </a:moveTo>
                  <a:lnTo>
                    <a:pt x="192" y="541"/>
                  </a:lnTo>
                  <a:lnTo>
                    <a:pt x="180" y="186"/>
                  </a:lnTo>
                  <a:lnTo>
                    <a:pt x="216" y="84"/>
                  </a:lnTo>
                  <a:lnTo>
                    <a:pt x="180" y="150"/>
                  </a:lnTo>
                  <a:lnTo>
                    <a:pt x="174" y="0"/>
                  </a:lnTo>
                  <a:lnTo>
                    <a:pt x="168" y="216"/>
                  </a:lnTo>
                  <a:lnTo>
                    <a:pt x="162" y="348"/>
                  </a:lnTo>
                  <a:lnTo>
                    <a:pt x="0" y="294"/>
                  </a:lnTo>
                  <a:lnTo>
                    <a:pt x="162" y="396"/>
                  </a:lnTo>
                  <a:lnTo>
                    <a:pt x="144" y="1237"/>
                  </a:lnTo>
                  <a:lnTo>
                    <a:pt x="216" y="1237"/>
                  </a:lnTo>
                  <a:lnTo>
                    <a:pt x="192" y="577"/>
                  </a:lnTo>
                  <a:lnTo>
                    <a:pt x="354" y="426"/>
                  </a:lnTo>
                  <a:close/>
                </a:path>
              </a:pathLst>
            </a:custGeom>
            <a:solidFill>
              <a:srgbClr val="874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9" name="กลุ่ม 365"/>
          <p:cNvGrpSpPr/>
          <p:nvPr/>
        </p:nvGrpSpPr>
        <p:grpSpPr>
          <a:xfrm>
            <a:off x="30162" y="12766800"/>
            <a:ext cx="24323675" cy="1101600"/>
            <a:chOff x="8545513" y="4173278"/>
            <a:chExt cx="8891588" cy="696912"/>
          </a:xfrm>
        </p:grpSpPr>
        <p:sp>
          <p:nvSpPr>
            <p:cNvPr id="100" name="Rectangle 657"/>
            <p:cNvSpPr>
              <a:spLocks noChangeArrowheads="1"/>
            </p:cNvSpPr>
            <p:nvPr/>
          </p:nvSpPr>
          <p:spPr bwMode="auto">
            <a:xfrm>
              <a:off x="8545513" y="4173278"/>
              <a:ext cx="8891588" cy="582613"/>
            </a:xfrm>
            <a:prstGeom prst="rect">
              <a:avLst/>
            </a:pr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1" name="Rectangle 658"/>
            <p:cNvSpPr>
              <a:spLocks noChangeArrowheads="1"/>
            </p:cNvSpPr>
            <p:nvPr/>
          </p:nvSpPr>
          <p:spPr bwMode="auto">
            <a:xfrm>
              <a:off x="8545513" y="4384415"/>
              <a:ext cx="8891588" cy="114300"/>
            </a:xfrm>
            <a:prstGeom prst="rect">
              <a:avLst/>
            </a:prstGeom>
            <a:solidFill>
              <a:srgbClr val="FFC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" name="Rectangle 659"/>
            <p:cNvSpPr>
              <a:spLocks noChangeArrowheads="1"/>
            </p:cNvSpPr>
            <p:nvPr/>
          </p:nvSpPr>
          <p:spPr bwMode="auto">
            <a:xfrm>
              <a:off x="8545513" y="4746365"/>
              <a:ext cx="8891588" cy="123825"/>
            </a:xfrm>
            <a:prstGeom prst="rect">
              <a:avLst/>
            </a:prstGeom>
            <a:solidFill>
              <a:srgbClr val="989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4" name="Freeform 7"/>
          <p:cNvSpPr>
            <a:spLocks/>
          </p:cNvSpPr>
          <p:nvPr/>
        </p:nvSpPr>
        <p:spPr bwMode="auto">
          <a:xfrm>
            <a:off x="4618037" y="3200400"/>
            <a:ext cx="5697538" cy="2403715"/>
          </a:xfrm>
          <a:custGeom>
            <a:avLst/>
            <a:gdLst>
              <a:gd name="T0" fmla="*/ 182 w 199"/>
              <a:gd name="T1" fmla="*/ 29 h 84"/>
              <a:gd name="T2" fmla="*/ 178 w 199"/>
              <a:gd name="T3" fmla="*/ 26 h 84"/>
              <a:gd name="T4" fmla="*/ 165 w 199"/>
              <a:gd name="T5" fmla="*/ 15 h 84"/>
              <a:gd name="T6" fmla="*/ 165 w 199"/>
              <a:gd name="T7" fmla="*/ 21 h 84"/>
              <a:gd name="T8" fmla="*/ 150 w 199"/>
              <a:gd name="T9" fmla="*/ 21 h 84"/>
              <a:gd name="T10" fmla="*/ 150 w 199"/>
              <a:gd name="T11" fmla="*/ 10 h 84"/>
              <a:gd name="T12" fmla="*/ 141 w 199"/>
              <a:gd name="T13" fmla="*/ 0 h 84"/>
              <a:gd name="T14" fmla="*/ 9 w 199"/>
              <a:gd name="T15" fmla="*/ 0 h 84"/>
              <a:gd name="T16" fmla="*/ 0 w 199"/>
              <a:gd name="T17" fmla="*/ 10 h 84"/>
              <a:gd name="T18" fmla="*/ 0 w 199"/>
              <a:gd name="T19" fmla="*/ 26 h 84"/>
              <a:gd name="T20" fmla="*/ 3 w 199"/>
              <a:gd name="T21" fmla="*/ 29 h 84"/>
              <a:gd name="T22" fmla="*/ 20 w 199"/>
              <a:gd name="T23" fmla="*/ 42 h 84"/>
              <a:gd name="T24" fmla="*/ 3 w 199"/>
              <a:gd name="T25" fmla="*/ 56 h 84"/>
              <a:gd name="T26" fmla="*/ 0 w 199"/>
              <a:gd name="T27" fmla="*/ 59 h 84"/>
              <a:gd name="T28" fmla="*/ 0 w 199"/>
              <a:gd name="T29" fmla="*/ 75 h 84"/>
              <a:gd name="T30" fmla="*/ 9 w 199"/>
              <a:gd name="T31" fmla="*/ 84 h 84"/>
              <a:gd name="T32" fmla="*/ 141 w 199"/>
              <a:gd name="T33" fmla="*/ 84 h 84"/>
              <a:gd name="T34" fmla="*/ 150 w 199"/>
              <a:gd name="T35" fmla="*/ 75 h 84"/>
              <a:gd name="T36" fmla="*/ 150 w 199"/>
              <a:gd name="T37" fmla="*/ 63 h 84"/>
              <a:gd name="T38" fmla="*/ 165 w 199"/>
              <a:gd name="T39" fmla="*/ 63 h 84"/>
              <a:gd name="T40" fmla="*/ 165 w 199"/>
              <a:gd name="T41" fmla="*/ 69 h 84"/>
              <a:gd name="T42" fmla="*/ 178 w 199"/>
              <a:gd name="T43" fmla="*/ 59 h 84"/>
              <a:gd name="T44" fmla="*/ 182 w 199"/>
              <a:gd name="T45" fmla="*/ 56 h 84"/>
              <a:gd name="T46" fmla="*/ 199 w 199"/>
              <a:gd name="T47" fmla="*/ 42 h 84"/>
              <a:gd name="T48" fmla="*/ 182 w 199"/>
              <a:gd name="T49" fmla="*/ 29 h 84"/>
              <a:gd name="connsiteX0" fmla="*/ 9146 w 10000"/>
              <a:gd name="connsiteY0" fmla="*/ 3452 h 10000"/>
              <a:gd name="connsiteX1" fmla="*/ 8945 w 10000"/>
              <a:gd name="connsiteY1" fmla="*/ 3095 h 10000"/>
              <a:gd name="connsiteX2" fmla="*/ 8291 w 10000"/>
              <a:gd name="connsiteY2" fmla="*/ 1786 h 10000"/>
              <a:gd name="connsiteX3" fmla="*/ 8291 w 10000"/>
              <a:gd name="connsiteY3" fmla="*/ 2500 h 10000"/>
              <a:gd name="connsiteX4" fmla="*/ 7538 w 10000"/>
              <a:gd name="connsiteY4" fmla="*/ 2500 h 10000"/>
              <a:gd name="connsiteX5" fmla="*/ 7538 w 10000"/>
              <a:gd name="connsiteY5" fmla="*/ 1190 h 10000"/>
              <a:gd name="connsiteX6" fmla="*/ 7085 w 10000"/>
              <a:gd name="connsiteY6" fmla="*/ 0 h 10000"/>
              <a:gd name="connsiteX7" fmla="*/ 452 w 10000"/>
              <a:gd name="connsiteY7" fmla="*/ 0 h 10000"/>
              <a:gd name="connsiteX8" fmla="*/ 0 w 10000"/>
              <a:gd name="connsiteY8" fmla="*/ 1190 h 10000"/>
              <a:gd name="connsiteX9" fmla="*/ 0 w 10000"/>
              <a:gd name="connsiteY9" fmla="*/ 3095 h 10000"/>
              <a:gd name="connsiteX10" fmla="*/ 151 w 10000"/>
              <a:gd name="connsiteY10" fmla="*/ 3452 h 10000"/>
              <a:gd name="connsiteX11" fmla="*/ 151 w 10000"/>
              <a:gd name="connsiteY11" fmla="*/ 6667 h 10000"/>
              <a:gd name="connsiteX12" fmla="*/ 0 w 10000"/>
              <a:gd name="connsiteY12" fmla="*/ 7024 h 10000"/>
              <a:gd name="connsiteX13" fmla="*/ 0 w 10000"/>
              <a:gd name="connsiteY13" fmla="*/ 8929 h 10000"/>
              <a:gd name="connsiteX14" fmla="*/ 452 w 10000"/>
              <a:gd name="connsiteY14" fmla="*/ 10000 h 10000"/>
              <a:gd name="connsiteX15" fmla="*/ 7085 w 10000"/>
              <a:gd name="connsiteY15" fmla="*/ 10000 h 10000"/>
              <a:gd name="connsiteX16" fmla="*/ 7538 w 10000"/>
              <a:gd name="connsiteY16" fmla="*/ 8929 h 10000"/>
              <a:gd name="connsiteX17" fmla="*/ 7538 w 10000"/>
              <a:gd name="connsiteY17" fmla="*/ 7500 h 10000"/>
              <a:gd name="connsiteX18" fmla="*/ 8291 w 10000"/>
              <a:gd name="connsiteY18" fmla="*/ 7500 h 10000"/>
              <a:gd name="connsiteX19" fmla="*/ 8291 w 10000"/>
              <a:gd name="connsiteY19" fmla="*/ 8214 h 10000"/>
              <a:gd name="connsiteX20" fmla="*/ 8945 w 10000"/>
              <a:gd name="connsiteY20" fmla="*/ 7024 h 10000"/>
              <a:gd name="connsiteX21" fmla="*/ 9146 w 10000"/>
              <a:gd name="connsiteY21" fmla="*/ 6667 h 10000"/>
              <a:gd name="connsiteX22" fmla="*/ 10000 w 10000"/>
              <a:gd name="connsiteY22" fmla="*/ 5000 h 10000"/>
              <a:gd name="connsiteX23" fmla="*/ 9146 w 10000"/>
              <a:gd name="connsiteY23" fmla="*/ 3452 h 10000"/>
              <a:gd name="connsiteX0" fmla="*/ 9157 w 10011"/>
              <a:gd name="connsiteY0" fmla="*/ 3452 h 10000"/>
              <a:gd name="connsiteX1" fmla="*/ 8956 w 10011"/>
              <a:gd name="connsiteY1" fmla="*/ 3095 h 10000"/>
              <a:gd name="connsiteX2" fmla="*/ 8302 w 10011"/>
              <a:gd name="connsiteY2" fmla="*/ 1786 h 10000"/>
              <a:gd name="connsiteX3" fmla="*/ 8302 w 10011"/>
              <a:gd name="connsiteY3" fmla="*/ 2500 h 10000"/>
              <a:gd name="connsiteX4" fmla="*/ 7549 w 10011"/>
              <a:gd name="connsiteY4" fmla="*/ 2500 h 10000"/>
              <a:gd name="connsiteX5" fmla="*/ 7549 w 10011"/>
              <a:gd name="connsiteY5" fmla="*/ 1190 h 10000"/>
              <a:gd name="connsiteX6" fmla="*/ 7096 w 10011"/>
              <a:gd name="connsiteY6" fmla="*/ 0 h 10000"/>
              <a:gd name="connsiteX7" fmla="*/ 463 w 10011"/>
              <a:gd name="connsiteY7" fmla="*/ 0 h 10000"/>
              <a:gd name="connsiteX8" fmla="*/ 11 w 10011"/>
              <a:gd name="connsiteY8" fmla="*/ 1190 h 10000"/>
              <a:gd name="connsiteX9" fmla="*/ 11 w 10011"/>
              <a:gd name="connsiteY9" fmla="*/ 3095 h 10000"/>
              <a:gd name="connsiteX10" fmla="*/ 162 w 10011"/>
              <a:gd name="connsiteY10" fmla="*/ 6667 h 10000"/>
              <a:gd name="connsiteX11" fmla="*/ 11 w 10011"/>
              <a:gd name="connsiteY11" fmla="*/ 7024 h 10000"/>
              <a:gd name="connsiteX12" fmla="*/ 11 w 10011"/>
              <a:gd name="connsiteY12" fmla="*/ 8929 h 10000"/>
              <a:gd name="connsiteX13" fmla="*/ 463 w 10011"/>
              <a:gd name="connsiteY13" fmla="*/ 10000 h 10000"/>
              <a:gd name="connsiteX14" fmla="*/ 7096 w 10011"/>
              <a:gd name="connsiteY14" fmla="*/ 10000 h 10000"/>
              <a:gd name="connsiteX15" fmla="*/ 7549 w 10011"/>
              <a:gd name="connsiteY15" fmla="*/ 8929 h 10000"/>
              <a:gd name="connsiteX16" fmla="*/ 7549 w 10011"/>
              <a:gd name="connsiteY16" fmla="*/ 7500 h 10000"/>
              <a:gd name="connsiteX17" fmla="*/ 8302 w 10011"/>
              <a:gd name="connsiteY17" fmla="*/ 7500 h 10000"/>
              <a:gd name="connsiteX18" fmla="*/ 8302 w 10011"/>
              <a:gd name="connsiteY18" fmla="*/ 8214 h 10000"/>
              <a:gd name="connsiteX19" fmla="*/ 8956 w 10011"/>
              <a:gd name="connsiteY19" fmla="*/ 7024 h 10000"/>
              <a:gd name="connsiteX20" fmla="*/ 9157 w 10011"/>
              <a:gd name="connsiteY20" fmla="*/ 6667 h 10000"/>
              <a:gd name="connsiteX21" fmla="*/ 10011 w 10011"/>
              <a:gd name="connsiteY21" fmla="*/ 5000 h 10000"/>
              <a:gd name="connsiteX22" fmla="*/ 9157 w 10011"/>
              <a:gd name="connsiteY22" fmla="*/ 3452 h 10000"/>
              <a:gd name="connsiteX0" fmla="*/ 9157 w 10011"/>
              <a:gd name="connsiteY0" fmla="*/ 3452 h 10000"/>
              <a:gd name="connsiteX1" fmla="*/ 8956 w 10011"/>
              <a:gd name="connsiteY1" fmla="*/ 3095 h 10000"/>
              <a:gd name="connsiteX2" fmla="*/ 8302 w 10011"/>
              <a:gd name="connsiteY2" fmla="*/ 1786 h 10000"/>
              <a:gd name="connsiteX3" fmla="*/ 8302 w 10011"/>
              <a:gd name="connsiteY3" fmla="*/ 2500 h 10000"/>
              <a:gd name="connsiteX4" fmla="*/ 7549 w 10011"/>
              <a:gd name="connsiteY4" fmla="*/ 2500 h 10000"/>
              <a:gd name="connsiteX5" fmla="*/ 7549 w 10011"/>
              <a:gd name="connsiteY5" fmla="*/ 1190 h 10000"/>
              <a:gd name="connsiteX6" fmla="*/ 7096 w 10011"/>
              <a:gd name="connsiteY6" fmla="*/ 0 h 10000"/>
              <a:gd name="connsiteX7" fmla="*/ 463 w 10011"/>
              <a:gd name="connsiteY7" fmla="*/ 0 h 10000"/>
              <a:gd name="connsiteX8" fmla="*/ 11 w 10011"/>
              <a:gd name="connsiteY8" fmla="*/ 1190 h 10000"/>
              <a:gd name="connsiteX9" fmla="*/ 11 w 10011"/>
              <a:gd name="connsiteY9" fmla="*/ 3095 h 10000"/>
              <a:gd name="connsiteX10" fmla="*/ 162 w 10011"/>
              <a:gd name="connsiteY10" fmla="*/ 6667 h 10000"/>
              <a:gd name="connsiteX11" fmla="*/ 11 w 10011"/>
              <a:gd name="connsiteY11" fmla="*/ 8929 h 10000"/>
              <a:gd name="connsiteX12" fmla="*/ 463 w 10011"/>
              <a:gd name="connsiteY12" fmla="*/ 10000 h 10000"/>
              <a:gd name="connsiteX13" fmla="*/ 7096 w 10011"/>
              <a:gd name="connsiteY13" fmla="*/ 10000 h 10000"/>
              <a:gd name="connsiteX14" fmla="*/ 7549 w 10011"/>
              <a:gd name="connsiteY14" fmla="*/ 8929 h 10000"/>
              <a:gd name="connsiteX15" fmla="*/ 7549 w 10011"/>
              <a:gd name="connsiteY15" fmla="*/ 7500 h 10000"/>
              <a:gd name="connsiteX16" fmla="*/ 8302 w 10011"/>
              <a:gd name="connsiteY16" fmla="*/ 7500 h 10000"/>
              <a:gd name="connsiteX17" fmla="*/ 8302 w 10011"/>
              <a:gd name="connsiteY17" fmla="*/ 8214 h 10000"/>
              <a:gd name="connsiteX18" fmla="*/ 8956 w 10011"/>
              <a:gd name="connsiteY18" fmla="*/ 7024 h 10000"/>
              <a:gd name="connsiteX19" fmla="*/ 9157 w 10011"/>
              <a:gd name="connsiteY19" fmla="*/ 6667 h 10000"/>
              <a:gd name="connsiteX20" fmla="*/ 10011 w 10011"/>
              <a:gd name="connsiteY20" fmla="*/ 5000 h 10000"/>
              <a:gd name="connsiteX21" fmla="*/ 9157 w 10011"/>
              <a:gd name="connsiteY21" fmla="*/ 3452 h 10000"/>
              <a:gd name="connsiteX0" fmla="*/ 9179 w 10033"/>
              <a:gd name="connsiteY0" fmla="*/ 3452 h 10001"/>
              <a:gd name="connsiteX1" fmla="*/ 8978 w 10033"/>
              <a:gd name="connsiteY1" fmla="*/ 3095 h 10001"/>
              <a:gd name="connsiteX2" fmla="*/ 8324 w 10033"/>
              <a:gd name="connsiteY2" fmla="*/ 1786 h 10001"/>
              <a:gd name="connsiteX3" fmla="*/ 8324 w 10033"/>
              <a:gd name="connsiteY3" fmla="*/ 2500 h 10001"/>
              <a:gd name="connsiteX4" fmla="*/ 7571 w 10033"/>
              <a:gd name="connsiteY4" fmla="*/ 2500 h 10001"/>
              <a:gd name="connsiteX5" fmla="*/ 7571 w 10033"/>
              <a:gd name="connsiteY5" fmla="*/ 1190 h 10001"/>
              <a:gd name="connsiteX6" fmla="*/ 7118 w 10033"/>
              <a:gd name="connsiteY6" fmla="*/ 0 h 10001"/>
              <a:gd name="connsiteX7" fmla="*/ 485 w 10033"/>
              <a:gd name="connsiteY7" fmla="*/ 0 h 10001"/>
              <a:gd name="connsiteX8" fmla="*/ 33 w 10033"/>
              <a:gd name="connsiteY8" fmla="*/ 1190 h 10001"/>
              <a:gd name="connsiteX9" fmla="*/ 33 w 10033"/>
              <a:gd name="connsiteY9" fmla="*/ 3095 h 10001"/>
              <a:gd name="connsiteX10" fmla="*/ 33 w 10033"/>
              <a:gd name="connsiteY10" fmla="*/ 8929 h 10001"/>
              <a:gd name="connsiteX11" fmla="*/ 485 w 10033"/>
              <a:gd name="connsiteY11" fmla="*/ 10000 h 10001"/>
              <a:gd name="connsiteX12" fmla="*/ 7118 w 10033"/>
              <a:gd name="connsiteY12" fmla="*/ 10000 h 10001"/>
              <a:gd name="connsiteX13" fmla="*/ 7571 w 10033"/>
              <a:gd name="connsiteY13" fmla="*/ 8929 h 10001"/>
              <a:gd name="connsiteX14" fmla="*/ 7571 w 10033"/>
              <a:gd name="connsiteY14" fmla="*/ 7500 h 10001"/>
              <a:gd name="connsiteX15" fmla="*/ 8324 w 10033"/>
              <a:gd name="connsiteY15" fmla="*/ 7500 h 10001"/>
              <a:gd name="connsiteX16" fmla="*/ 8324 w 10033"/>
              <a:gd name="connsiteY16" fmla="*/ 8214 h 10001"/>
              <a:gd name="connsiteX17" fmla="*/ 8978 w 10033"/>
              <a:gd name="connsiteY17" fmla="*/ 7024 h 10001"/>
              <a:gd name="connsiteX18" fmla="*/ 9179 w 10033"/>
              <a:gd name="connsiteY18" fmla="*/ 6667 h 10001"/>
              <a:gd name="connsiteX19" fmla="*/ 10033 w 10033"/>
              <a:gd name="connsiteY19" fmla="*/ 5000 h 10001"/>
              <a:gd name="connsiteX20" fmla="*/ 9179 w 10033"/>
              <a:gd name="connsiteY20" fmla="*/ 3452 h 10001"/>
              <a:gd name="connsiteX0" fmla="*/ 9146 w 10000"/>
              <a:gd name="connsiteY0" fmla="*/ 3452 h 10001"/>
              <a:gd name="connsiteX1" fmla="*/ 8945 w 10000"/>
              <a:gd name="connsiteY1" fmla="*/ 3095 h 10001"/>
              <a:gd name="connsiteX2" fmla="*/ 8291 w 10000"/>
              <a:gd name="connsiteY2" fmla="*/ 1786 h 10001"/>
              <a:gd name="connsiteX3" fmla="*/ 8291 w 10000"/>
              <a:gd name="connsiteY3" fmla="*/ 2500 h 10001"/>
              <a:gd name="connsiteX4" fmla="*/ 7538 w 10000"/>
              <a:gd name="connsiteY4" fmla="*/ 2500 h 10001"/>
              <a:gd name="connsiteX5" fmla="*/ 7538 w 10000"/>
              <a:gd name="connsiteY5" fmla="*/ 1190 h 10001"/>
              <a:gd name="connsiteX6" fmla="*/ 7085 w 10000"/>
              <a:gd name="connsiteY6" fmla="*/ 0 h 10001"/>
              <a:gd name="connsiteX7" fmla="*/ 452 w 10000"/>
              <a:gd name="connsiteY7" fmla="*/ 0 h 10001"/>
              <a:gd name="connsiteX8" fmla="*/ 0 w 10000"/>
              <a:gd name="connsiteY8" fmla="*/ 1190 h 10001"/>
              <a:gd name="connsiteX9" fmla="*/ 0 w 10000"/>
              <a:gd name="connsiteY9" fmla="*/ 8929 h 10001"/>
              <a:gd name="connsiteX10" fmla="*/ 452 w 10000"/>
              <a:gd name="connsiteY10" fmla="*/ 10000 h 10001"/>
              <a:gd name="connsiteX11" fmla="*/ 7085 w 10000"/>
              <a:gd name="connsiteY11" fmla="*/ 10000 h 10001"/>
              <a:gd name="connsiteX12" fmla="*/ 7538 w 10000"/>
              <a:gd name="connsiteY12" fmla="*/ 8929 h 10001"/>
              <a:gd name="connsiteX13" fmla="*/ 7538 w 10000"/>
              <a:gd name="connsiteY13" fmla="*/ 7500 h 10001"/>
              <a:gd name="connsiteX14" fmla="*/ 8291 w 10000"/>
              <a:gd name="connsiteY14" fmla="*/ 7500 h 10001"/>
              <a:gd name="connsiteX15" fmla="*/ 8291 w 10000"/>
              <a:gd name="connsiteY15" fmla="*/ 8214 h 10001"/>
              <a:gd name="connsiteX16" fmla="*/ 8945 w 10000"/>
              <a:gd name="connsiteY16" fmla="*/ 7024 h 10001"/>
              <a:gd name="connsiteX17" fmla="*/ 9146 w 10000"/>
              <a:gd name="connsiteY17" fmla="*/ 6667 h 10001"/>
              <a:gd name="connsiteX18" fmla="*/ 10000 w 10000"/>
              <a:gd name="connsiteY18" fmla="*/ 5000 h 10001"/>
              <a:gd name="connsiteX19" fmla="*/ 9146 w 10000"/>
              <a:gd name="connsiteY19" fmla="*/ 3452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001">
                <a:moveTo>
                  <a:pt x="9146" y="3452"/>
                </a:moveTo>
                <a:lnTo>
                  <a:pt x="8945" y="3095"/>
                </a:lnTo>
                <a:lnTo>
                  <a:pt x="8291" y="1786"/>
                </a:lnTo>
                <a:lnTo>
                  <a:pt x="8291" y="2500"/>
                </a:lnTo>
                <a:lnTo>
                  <a:pt x="7538" y="2500"/>
                </a:lnTo>
                <a:lnTo>
                  <a:pt x="7538" y="1190"/>
                </a:lnTo>
                <a:cubicBezTo>
                  <a:pt x="7538" y="476"/>
                  <a:pt x="7337" y="0"/>
                  <a:pt x="7085" y="0"/>
                </a:cubicBezTo>
                <a:lnTo>
                  <a:pt x="452" y="0"/>
                </a:lnTo>
                <a:cubicBezTo>
                  <a:pt x="201" y="0"/>
                  <a:pt x="0" y="476"/>
                  <a:pt x="0" y="1190"/>
                </a:cubicBezTo>
                <a:lnTo>
                  <a:pt x="0" y="8929"/>
                </a:lnTo>
                <a:cubicBezTo>
                  <a:pt x="75" y="10080"/>
                  <a:pt x="201" y="10000"/>
                  <a:pt x="452" y="10000"/>
                </a:cubicBezTo>
                <a:lnTo>
                  <a:pt x="7085" y="10000"/>
                </a:lnTo>
                <a:cubicBezTo>
                  <a:pt x="7337" y="10000"/>
                  <a:pt x="7538" y="9524"/>
                  <a:pt x="7538" y="8929"/>
                </a:cubicBezTo>
                <a:lnTo>
                  <a:pt x="7538" y="7500"/>
                </a:lnTo>
                <a:lnTo>
                  <a:pt x="8291" y="7500"/>
                </a:lnTo>
                <a:lnTo>
                  <a:pt x="8291" y="8214"/>
                </a:lnTo>
                <a:lnTo>
                  <a:pt x="8945" y="7024"/>
                </a:lnTo>
                <a:lnTo>
                  <a:pt x="9146" y="6667"/>
                </a:lnTo>
                <a:lnTo>
                  <a:pt x="10000" y="5000"/>
                </a:lnTo>
                <a:lnTo>
                  <a:pt x="9146" y="34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5" name="TextBox 24"/>
          <p:cNvSpPr txBox="1"/>
          <p:nvPr/>
        </p:nvSpPr>
        <p:spPr bwMode="auto">
          <a:xfrm>
            <a:off x="4827816" y="3893854"/>
            <a:ext cx="4060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1" dirty="0">
                <a:solidFill>
                  <a:schemeClr val="bg1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DRAG AND DROP</a:t>
            </a: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1" dirty="0">
                <a:solidFill>
                  <a:schemeClr val="bg1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 FEATURE</a:t>
            </a:r>
            <a:endParaRPr lang="id-ID" sz="3600" b="1" dirty="0">
              <a:solidFill>
                <a:schemeClr val="bg1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grpSp>
        <p:nvGrpSpPr>
          <p:cNvPr id="26" name="กลุ่ม 116"/>
          <p:cNvGrpSpPr/>
          <p:nvPr/>
        </p:nvGrpSpPr>
        <p:grpSpPr>
          <a:xfrm>
            <a:off x="9885363" y="3200400"/>
            <a:ext cx="5724525" cy="2403475"/>
            <a:chOff x="12114212" y="6207125"/>
            <a:chExt cx="5724525" cy="2403475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2114212" y="6207125"/>
              <a:ext cx="5724525" cy="2403475"/>
            </a:xfrm>
            <a:custGeom>
              <a:avLst/>
              <a:gdLst>
                <a:gd name="T0" fmla="*/ 183 w 200"/>
                <a:gd name="T1" fmla="*/ 29 h 84"/>
                <a:gd name="T2" fmla="*/ 179 w 200"/>
                <a:gd name="T3" fmla="*/ 26 h 84"/>
                <a:gd name="T4" fmla="*/ 166 w 200"/>
                <a:gd name="T5" fmla="*/ 15 h 84"/>
                <a:gd name="T6" fmla="*/ 166 w 200"/>
                <a:gd name="T7" fmla="*/ 21 h 84"/>
                <a:gd name="T8" fmla="*/ 151 w 200"/>
                <a:gd name="T9" fmla="*/ 21 h 84"/>
                <a:gd name="T10" fmla="*/ 151 w 200"/>
                <a:gd name="T11" fmla="*/ 10 h 84"/>
                <a:gd name="T12" fmla="*/ 142 w 200"/>
                <a:gd name="T13" fmla="*/ 0 h 84"/>
                <a:gd name="T14" fmla="*/ 10 w 200"/>
                <a:gd name="T15" fmla="*/ 0 h 84"/>
                <a:gd name="T16" fmla="*/ 0 w 200"/>
                <a:gd name="T17" fmla="*/ 10 h 84"/>
                <a:gd name="T18" fmla="*/ 0 w 200"/>
                <a:gd name="T19" fmla="*/ 26 h 84"/>
                <a:gd name="T20" fmla="*/ 4 w 200"/>
                <a:gd name="T21" fmla="*/ 29 h 84"/>
                <a:gd name="T22" fmla="*/ 21 w 200"/>
                <a:gd name="T23" fmla="*/ 42 h 84"/>
                <a:gd name="T24" fmla="*/ 4 w 200"/>
                <a:gd name="T25" fmla="*/ 56 h 84"/>
                <a:gd name="T26" fmla="*/ 0 w 200"/>
                <a:gd name="T27" fmla="*/ 59 h 84"/>
                <a:gd name="T28" fmla="*/ 0 w 200"/>
                <a:gd name="T29" fmla="*/ 75 h 84"/>
                <a:gd name="T30" fmla="*/ 10 w 200"/>
                <a:gd name="T31" fmla="*/ 84 h 84"/>
                <a:gd name="T32" fmla="*/ 142 w 200"/>
                <a:gd name="T33" fmla="*/ 84 h 84"/>
                <a:gd name="T34" fmla="*/ 151 w 200"/>
                <a:gd name="T35" fmla="*/ 75 h 84"/>
                <a:gd name="T36" fmla="*/ 151 w 200"/>
                <a:gd name="T37" fmla="*/ 63 h 84"/>
                <a:gd name="T38" fmla="*/ 166 w 200"/>
                <a:gd name="T39" fmla="*/ 63 h 84"/>
                <a:gd name="T40" fmla="*/ 166 w 200"/>
                <a:gd name="T41" fmla="*/ 69 h 84"/>
                <a:gd name="T42" fmla="*/ 179 w 200"/>
                <a:gd name="T43" fmla="*/ 59 h 84"/>
                <a:gd name="T44" fmla="*/ 183 w 200"/>
                <a:gd name="T45" fmla="*/ 56 h 84"/>
                <a:gd name="T46" fmla="*/ 200 w 200"/>
                <a:gd name="T47" fmla="*/ 42 h 84"/>
                <a:gd name="T48" fmla="*/ 183 w 200"/>
                <a:gd name="T4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84">
                  <a:moveTo>
                    <a:pt x="183" y="29"/>
                  </a:moveTo>
                  <a:cubicBezTo>
                    <a:pt x="179" y="26"/>
                    <a:pt x="179" y="26"/>
                    <a:pt x="179" y="26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5" y="84"/>
                    <a:pt x="10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7" y="84"/>
                    <a:pt x="151" y="80"/>
                    <a:pt x="151" y="75"/>
                  </a:cubicBezTo>
                  <a:cubicBezTo>
                    <a:pt x="151" y="63"/>
                    <a:pt x="151" y="63"/>
                    <a:pt x="151" y="63"/>
                  </a:cubicBezTo>
                  <a:cubicBezTo>
                    <a:pt x="166" y="63"/>
                    <a:pt x="166" y="63"/>
                    <a:pt x="166" y="63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183" y="56"/>
                    <a:pt x="183" y="56"/>
                    <a:pt x="183" y="56"/>
                  </a:cubicBezTo>
                  <a:cubicBezTo>
                    <a:pt x="200" y="42"/>
                    <a:pt x="200" y="42"/>
                    <a:pt x="200" y="42"/>
                  </a:cubicBezTo>
                  <a:lnTo>
                    <a:pt x="183" y="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12726328" y="7062055"/>
              <a:ext cx="360868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3600" b="1" dirty="0">
                  <a:solidFill>
                    <a:schemeClr val="bg1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rPr>
                <a:t>MULTILINGUAL</a:t>
              </a:r>
              <a:endParaRPr lang="id-ID" sz="3600" b="1" dirty="0">
                <a:solidFill>
                  <a:schemeClr val="bg1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endParaRPr>
            </a:p>
          </p:txBody>
        </p:sp>
      </p:grpSp>
      <p:grpSp>
        <p:nvGrpSpPr>
          <p:cNvPr id="29" name="กลุ่ม 119"/>
          <p:cNvGrpSpPr/>
          <p:nvPr/>
        </p:nvGrpSpPr>
        <p:grpSpPr>
          <a:xfrm>
            <a:off x="15181263" y="3200400"/>
            <a:ext cx="5724525" cy="2403475"/>
            <a:chOff x="17410112" y="6207125"/>
            <a:chExt cx="5724525" cy="2403475"/>
          </a:xfrm>
          <a:solidFill>
            <a:schemeClr val="accent2"/>
          </a:solidFill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7410112" y="6207125"/>
              <a:ext cx="5724525" cy="2403475"/>
            </a:xfrm>
            <a:custGeom>
              <a:avLst/>
              <a:gdLst>
                <a:gd name="T0" fmla="*/ 183 w 200"/>
                <a:gd name="T1" fmla="*/ 29 h 84"/>
                <a:gd name="T2" fmla="*/ 166 w 200"/>
                <a:gd name="T3" fmla="*/ 15 h 84"/>
                <a:gd name="T4" fmla="*/ 166 w 200"/>
                <a:gd name="T5" fmla="*/ 21 h 84"/>
                <a:gd name="T6" fmla="*/ 151 w 200"/>
                <a:gd name="T7" fmla="*/ 21 h 84"/>
                <a:gd name="T8" fmla="*/ 151 w 200"/>
                <a:gd name="T9" fmla="*/ 10 h 84"/>
                <a:gd name="T10" fmla="*/ 142 w 200"/>
                <a:gd name="T11" fmla="*/ 0 h 84"/>
                <a:gd name="T12" fmla="*/ 10 w 200"/>
                <a:gd name="T13" fmla="*/ 0 h 84"/>
                <a:gd name="T14" fmla="*/ 0 w 200"/>
                <a:gd name="T15" fmla="*/ 10 h 84"/>
                <a:gd name="T16" fmla="*/ 0 w 200"/>
                <a:gd name="T17" fmla="*/ 26 h 84"/>
                <a:gd name="T18" fmla="*/ 4 w 200"/>
                <a:gd name="T19" fmla="*/ 29 h 84"/>
                <a:gd name="T20" fmla="*/ 21 w 200"/>
                <a:gd name="T21" fmla="*/ 42 h 84"/>
                <a:gd name="T22" fmla="*/ 4 w 200"/>
                <a:gd name="T23" fmla="*/ 56 h 84"/>
                <a:gd name="T24" fmla="*/ 0 w 200"/>
                <a:gd name="T25" fmla="*/ 59 h 84"/>
                <a:gd name="T26" fmla="*/ 0 w 200"/>
                <a:gd name="T27" fmla="*/ 75 h 84"/>
                <a:gd name="T28" fmla="*/ 10 w 200"/>
                <a:gd name="T29" fmla="*/ 84 h 84"/>
                <a:gd name="T30" fmla="*/ 142 w 200"/>
                <a:gd name="T31" fmla="*/ 84 h 84"/>
                <a:gd name="T32" fmla="*/ 151 w 200"/>
                <a:gd name="T33" fmla="*/ 75 h 84"/>
                <a:gd name="T34" fmla="*/ 151 w 200"/>
                <a:gd name="T35" fmla="*/ 63 h 84"/>
                <a:gd name="T36" fmla="*/ 166 w 200"/>
                <a:gd name="T37" fmla="*/ 63 h 84"/>
                <a:gd name="T38" fmla="*/ 166 w 200"/>
                <a:gd name="T39" fmla="*/ 69 h 84"/>
                <a:gd name="T40" fmla="*/ 183 w 200"/>
                <a:gd name="T41" fmla="*/ 56 h 84"/>
                <a:gd name="T42" fmla="*/ 200 w 200"/>
                <a:gd name="T43" fmla="*/ 42 h 84"/>
                <a:gd name="T44" fmla="*/ 183 w 200"/>
                <a:gd name="T45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84">
                  <a:moveTo>
                    <a:pt x="183" y="29"/>
                  </a:moveTo>
                  <a:cubicBezTo>
                    <a:pt x="166" y="15"/>
                    <a:pt x="166" y="15"/>
                    <a:pt x="166" y="15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5" y="84"/>
                    <a:pt x="10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7" y="84"/>
                    <a:pt x="151" y="80"/>
                    <a:pt x="151" y="75"/>
                  </a:cubicBezTo>
                  <a:cubicBezTo>
                    <a:pt x="151" y="63"/>
                    <a:pt x="151" y="63"/>
                    <a:pt x="151" y="63"/>
                  </a:cubicBezTo>
                  <a:cubicBezTo>
                    <a:pt x="166" y="63"/>
                    <a:pt x="166" y="63"/>
                    <a:pt x="166" y="63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83" y="56"/>
                    <a:pt x="183" y="56"/>
                    <a:pt x="183" y="56"/>
                  </a:cubicBezTo>
                  <a:cubicBezTo>
                    <a:pt x="200" y="42"/>
                    <a:pt x="200" y="42"/>
                    <a:pt x="200" y="42"/>
                  </a:cubicBezTo>
                  <a:lnTo>
                    <a:pt x="18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18000193" y="7057776"/>
              <a:ext cx="3600666" cy="6463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3600" b="1" dirty="0">
                  <a:solidFill>
                    <a:schemeClr val="bg1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rPr>
                <a:t>IMAGE SEARCH</a:t>
              </a:r>
              <a:endParaRPr lang="id-ID" sz="3600" b="1" dirty="0">
                <a:solidFill>
                  <a:schemeClr val="bg1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endParaRPr>
            </a:p>
          </p:txBody>
        </p:sp>
      </p:grpSp>
      <p:cxnSp>
        <p:nvCxnSpPr>
          <p:cNvPr id="32" name="ตัวเชื่อมต่อตรง 237"/>
          <p:cNvCxnSpPr/>
          <p:nvPr/>
        </p:nvCxnSpPr>
        <p:spPr>
          <a:xfrm flipV="1">
            <a:off x="6366416" y="5638803"/>
            <a:ext cx="0" cy="99059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กลุ่ม 208"/>
          <p:cNvGrpSpPr/>
          <p:nvPr/>
        </p:nvGrpSpPr>
        <p:grpSpPr>
          <a:xfrm>
            <a:off x="5164657" y="6370415"/>
            <a:ext cx="3413655" cy="2613290"/>
            <a:chOff x="12695237" y="7848600"/>
            <a:chExt cx="3413655" cy="2613290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12832292" y="7848600"/>
              <a:ext cx="1847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4000" b="1" dirty="0">
                <a:solidFill>
                  <a:schemeClr val="accent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 flipV="1">
              <a:off x="12820930" y="8610600"/>
              <a:ext cx="2270863" cy="156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95237" y="8763000"/>
              <a:ext cx="3413655" cy="1698890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Items from the site can directly be added to the cart by dragging them.</a:t>
              </a:r>
            </a:p>
          </p:txBody>
        </p:sp>
      </p:grpSp>
      <p:cxnSp>
        <p:nvCxnSpPr>
          <p:cNvPr id="37" name="ตัวเชื่อมต่อตรง 237"/>
          <p:cNvCxnSpPr/>
          <p:nvPr/>
        </p:nvCxnSpPr>
        <p:spPr>
          <a:xfrm flipV="1">
            <a:off x="11672705" y="5672963"/>
            <a:ext cx="0" cy="99059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กลุ่ม 213"/>
          <p:cNvGrpSpPr/>
          <p:nvPr/>
        </p:nvGrpSpPr>
        <p:grpSpPr>
          <a:xfrm>
            <a:off x="10614677" y="6486745"/>
            <a:ext cx="3413655" cy="2243958"/>
            <a:chOff x="12695237" y="7848600"/>
            <a:chExt cx="3413655" cy="2243958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12832292" y="7848600"/>
              <a:ext cx="1847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4000" b="1" dirty="0">
                <a:solidFill>
                  <a:schemeClr val="accent3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 flipV="1">
              <a:off x="12820930" y="8610600"/>
              <a:ext cx="2270863" cy="156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695237" y="8763000"/>
              <a:ext cx="3413655" cy="1329558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Platform will be available in  different regional languages</a:t>
              </a:r>
            </a:p>
          </p:txBody>
        </p:sp>
      </p:grpSp>
      <p:cxnSp>
        <p:nvCxnSpPr>
          <p:cNvPr id="42" name="ตัวเชื่อมต่อตรง 237"/>
          <p:cNvCxnSpPr/>
          <p:nvPr/>
        </p:nvCxnSpPr>
        <p:spPr>
          <a:xfrm flipV="1">
            <a:off x="17250133" y="5672963"/>
            <a:ext cx="0" cy="99059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กลุ่ม 218"/>
          <p:cNvGrpSpPr/>
          <p:nvPr/>
        </p:nvGrpSpPr>
        <p:grpSpPr>
          <a:xfrm>
            <a:off x="16197330" y="6612409"/>
            <a:ext cx="3413655" cy="2243958"/>
            <a:chOff x="12695237" y="7848600"/>
            <a:chExt cx="3413655" cy="2243958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12832292" y="7848600"/>
              <a:ext cx="1847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4000" b="1" dirty="0">
                <a:solidFill>
                  <a:schemeClr val="accent2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 flipV="1">
              <a:off x="12820930" y="8610600"/>
              <a:ext cx="2270863" cy="156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95237" y="8763000"/>
              <a:ext cx="3413655" cy="1329558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Directly search the product by a similar images.</a:t>
              </a:r>
            </a:p>
          </p:txBody>
        </p:sp>
      </p:grpSp>
      <p:grpSp>
        <p:nvGrpSpPr>
          <p:cNvPr id="47" name="กลุ่ม 186"/>
          <p:cNvGrpSpPr/>
          <p:nvPr/>
        </p:nvGrpSpPr>
        <p:grpSpPr>
          <a:xfrm>
            <a:off x="1769879" y="8534400"/>
            <a:ext cx="7496358" cy="4442427"/>
            <a:chOff x="12822593" y="5771946"/>
            <a:chExt cx="7496358" cy="4442427"/>
          </a:xfrm>
        </p:grpSpPr>
        <p:grpSp>
          <p:nvGrpSpPr>
            <p:cNvPr id="48" name="กลุ่ม 187"/>
            <p:cNvGrpSpPr/>
            <p:nvPr/>
          </p:nvGrpSpPr>
          <p:grpSpPr>
            <a:xfrm>
              <a:off x="12822593" y="6970055"/>
              <a:ext cx="7496358" cy="3244318"/>
              <a:chOff x="585788" y="4227513"/>
              <a:chExt cx="6188076" cy="2678112"/>
            </a:xfrm>
          </p:grpSpPr>
          <p:sp>
            <p:nvSpPr>
              <p:cNvPr id="62" name="Freeform 78"/>
              <p:cNvSpPr>
                <a:spLocks/>
              </p:cNvSpPr>
              <p:nvPr/>
            </p:nvSpPr>
            <p:spPr bwMode="auto">
              <a:xfrm>
                <a:off x="866776" y="6432550"/>
                <a:ext cx="338138" cy="101600"/>
              </a:xfrm>
              <a:custGeom>
                <a:avLst/>
                <a:gdLst>
                  <a:gd name="T0" fmla="*/ 0 w 30"/>
                  <a:gd name="T1" fmla="*/ 0 h 9"/>
                  <a:gd name="T2" fmla="*/ 16 w 30"/>
                  <a:gd name="T3" fmla="*/ 9 h 9"/>
                  <a:gd name="T4" fmla="*/ 30 w 30"/>
                  <a:gd name="T5" fmla="*/ 9 h 9"/>
                  <a:gd name="T6" fmla="*/ 27 w 30"/>
                  <a:gd name="T7" fmla="*/ 0 h 9"/>
                  <a:gd name="T8" fmla="*/ 0 w 3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9">
                    <a:moveTo>
                      <a:pt x="0" y="0"/>
                    </a:moveTo>
                    <a:cubicBezTo>
                      <a:pt x="3" y="5"/>
                      <a:pt x="9" y="9"/>
                      <a:pt x="16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9" y="6"/>
                      <a:pt x="28" y="3"/>
                      <a:pt x="2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9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3" name="Freeform 79"/>
              <p:cNvSpPr>
                <a:spLocks/>
              </p:cNvSpPr>
              <p:nvPr/>
            </p:nvSpPr>
            <p:spPr bwMode="auto">
              <a:xfrm>
                <a:off x="6132513" y="6432550"/>
                <a:ext cx="315913" cy="101600"/>
              </a:xfrm>
              <a:custGeom>
                <a:avLst/>
                <a:gdLst>
                  <a:gd name="T0" fmla="*/ 0 w 28"/>
                  <a:gd name="T1" fmla="*/ 9 h 9"/>
                  <a:gd name="T2" fmla="*/ 13 w 28"/>
                  <a:gd name="T3" fmla="*/ 9 h 9"/>
                  <a:gd name="T4" fmla="*/ 27 w 28"/>
                  <a:gd name="T5" fmla="*/ 2 h 9"/>
                  <a:gd name="T6" fmla="*/ 28 w 28"/>
                  <a:gd name="T7" fmla="*/ 0 h 9"/>
                  <a:gd name="T8" fmla="*/ 2 w 28"/>
                  <a:gd name="T9" fmla="*/ 0 h 9"/>
                  <a:gd name="T10" fmla="*/ 0 w 2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">
                    <a:moveTo>
                      <a:pt x="0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8" y="9"/>
                      <a:pt x="23" y="6"/>
                      <a:pt x="27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3"/>
                      <a:pt x="1" y="6"/>
                      <a:pt x="0" y="9"/>
                    </a:cubicBezTo>
                    <a:close/>
                  </a:path>
                </a:pathLst>
              </a:custGeom>
              <a:solidFill>
                <a:srgbClr val="8D9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4" name="Freeform 80"/>
              <p:cNvSpPr>
                <a:spLocks/>
              </p:cNvSpPr>
              <p:nvPr/>
            </p:nvSpPr>
            <p:spPr bwMode="auto">
              <a:xfrm>
                <a:off x="2251076" y="6432550"/>
                <a:ext cx="2835275" cy="101600"/>
              </a:xfrm>
              <a:custGeom>
                <a:avLst/>
                <a:gdLst>
                  <a:gd name="T0" fmla="*/ 2 w 252"/>
                  <a:gd name="T1" fmla="*/ 0 h 9"/>
                  <a:gd name="T2" fmla="*/ 0 w 252"/>
                  <a:gd name="T3" fmla="*/ 9 h 9"/>
                  <a:gd name="T4" fmla="*/ 252 w 252"/>
                  <a:gd name="T5" fmla="*/ 9 h 9"/>
                  <a:gd name="T6" fmla="*/ 249 w 252"/>
                  <a:gd name="T7" fmla="*/ 0 h 9"/>
                  <a:gd name="T8" fmla="*/ 2 w 25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9">
                    <a:moveTo>
                      <a:pt x="2" y="0"/>
                    </a:moveTo>
                    <a:cubicBezTo>
                      <a:pt x="1" y="3"/>
                      <a:pt x="1" y="6"/>
                      <a:pt x="0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1" y="6"/>
                      <a:pt x="250" y="3"/>
                      <a:pt x="249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D9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5" name="Freeform 81"/>
              <p:cNvSpPr>
                <a:spLocks/>
              </p:cNvSpPr>
              <p:nvPr/>
            </p:nvSpPr>
            <p:spPr bwMode="auto">
              <a:xfrm>
                <a:off x="4433888" y="4386263"/>
                <a:ext cx="619125" cy="628650"/>
              </a:xfrm>
              <a:custGeom>
                <a:avLst/>
                <a:gdLst>
                  <a:gd name="T0" fmla="*/ 32 w 55"/>
                  <a:gd name="T1" fmla="*/ 41 h 56"/>
                  <a:gd name="T2" fmla="*/ 33 w 55"/>
                  <a:gd name="T3" fmla="*/ 42 h 56"/>
                  <a:gd name="T4" fmla="*/ 34 w 55"/>
                  <a:gd name="T5" fmla="*/ 42 h 56"/>
                  <a:gd name="T6" fmla="*/ 34 w 55"/>
                  <a:gd name="T7" fmla="*/ 43 h 56"/>
                  <a:gd name="T8" fmla="*/ 35 w 55"/>
                  <a:gd name="T9" fmla="*/ 44 h 56"/>
                  <a:gd name="T10" fmla="*/ 35 w 55"/>
                  <a:gd name="T11" fmla="*/ 44 h 56"/>
                  <a:gd name="T12" fmla="*/ 37 w 55"/>
                  <a:gd name="T13" fmla="*/ 45 h 56"/>
                  <a:gd name="T14" fmla="*/ 37 w 55"/>
                  <a:gd name="T15" fmla="*/ 46 h 56"/>
                  <a:gd name="T16" fmla="*/ 55 w 55"/>
                  <a:gd name="T17" fmla="*/ 56 h 56"/>
                  <a:gd name="T18" fmla="*/ 51 w 55"/>
                  <a:gd name="T19" fmla="*/ 51 h 56"/>
                  <a:gd name="T20" fmla="*/ 19 w 55"/>
                  <a:gd name="T21" fmla="*/ 11 h 56"/>
                  <a:gd name="T22" fmla="*/ 0 w 55"/>
                  <a:gd name="T23" fmla="*/ 0 h 56"/>
                  <a:gd name="T24" fmla="*/ 30 w 55"/>
                  <a:gd name="T25" fmla="*/ 38 h 56"/>
                  <a:gd name="T26" fmla="*/ 31 w 55"/>
                  <a:gd name="T27" fmla="*/ 40 h 56"/>
                  <a:gd name="T28" fmla="*/ 32 w 55"/>
                  <a:gd name="T29" fmla="*/ 4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" h="56">
                    <a:moveTo>
                      <a:pt x="32" y="41"/>
                    </a:moveTo>
                    <a:cubicBezTo>
                      <a:pt x="32" y="41"/>
                      <a:pt x="33" y="41"/>
                      <a:pt x="33" y="42"/>
                    </a:cubicBezTo>
                    <a:cubicBezTo>
                      <a:pt x="33" y="42"/>
                      <a:pt x="33" y="42"/>
                      <a:pt x="34" y="42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5" y="43"/>
                      <a:pt x="35" y="44"/>
                      <a:pt x="35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6" y="45"/>
                      <a:pt x="36" y="45"/>
                      <a:pt x="37" y="45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42" y="50"/>
                      <a:pt x="48" y="54"/>
                      <a:pt x="55" y="56"/>
                    </a:cubicBezTo>
                    <a:cubicBezTo>
                      <a:pt x="54" y="55"/>
                      <a:pt x="52" y="53"/>
                      <a:pt x="51" y="5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4" y="5"/>
                      <a:pt x="7" y="1"/>
                      <a:pt x="0" y="0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9"/>
                      <a:pt x="31" y="40"/>
                      <a:pt x="31" y="40"/>
                    </a:cubicBezTo>
                    <a:cubicBezTo>
                      <a:pt x="32" y="40"/>
                      <a:pt x="32" y="41"/>
                      <a:pt x="32" y="41"/>
                    </a:cubicBezTo>
                    <a:close/>
                  </a:path>
                </a:pathLst>
              </a:custGeom>
              <a:solidFill>
                <a:srgbClr val="5DA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6" name="Freeform 82"/>
              <p:cNvSpPr>
                <a:spLocks/>
              </p:cNvSpPr>
              <p:nvPr/>
            </p:nvSpPr>
            <p:spPr bwMode="auto">
              <a:xfrm>
                <a:off x="3128963" y="4227513"/>
                <a:ext cx="3565525" cy="2025650"/>
              </a:xfrm>
              <a:custGeom>
                <a:avLst/>
                <a:gdLst>
                  <a:gd name="T0" fmla="*/ 38 w 317"/>
                  <a:gd name="T1" fmla="*/ 14 h 180"/>
                  <a:gd name="T2" fmla="*/ 44 w 317"/>
                  <a:gd name="T3" fmla="*/ 14 h 180"/>
                  <a:gd name="T4" fmla="*/ 56 w 317"/>
                  <a:gd name="T5" fmla="*/ 14 h 180"/>
                  <a:gd name="T6" fmla="*/ 91 w 317"/>
                  <a:gd name="T7" fmla="*/ 14 h 180"/>
                  <a:gd name="T8" fmla="*/ 103 w 317"/>
                  <a:gd name="T9" fmla="*/ 20 h 180"/>
                  <a:gd name="T10" fmla="*/ 135 w 317"/>
                  <a:gd name="T11" fmla="*/ 61 h 180"/>
                  <a:gd name="T12" fmla="*/ 135 w 317"/>
                  <a:gd name="T13" fmla="*/ 61 h 180"/>
                  <a:gd name="T14" fmla="*/ 129 w 317"/>
                  <a:gd name="T15" fmla="*/ 74 h 180"/>
                  <a:gd name="T16" fmla="*/ 106 w 317"/>
                  <a:gd name="T17" fmla="*/ 74 h 180"/>
                  <a:gd name="T18" fmla="*/ 127 w 317"/>
                  <a:gd name="T19" fmla="*/ 85 h 180"/>
                  <a:gd name="T20" fmla="*/ 261 w 317"/>
                  <a:gd name="T21" fmla="*/ 126 h 180"/>
                  <a:gd name="T22" fmla="*/ 270 w 317"/>
                  <a:gd name="T23" fmla="*/ 138 h 180"/>
                  <a:gd name="T24" fmla="*/ 270 w 317"/>
                  <a:gd name="T25" fmla="*/ 180 h 180"/>
                  <a:gd name="T26" fmla="*/ 317 w 317"/>
                  <a:gd name="T27" fmla="*/ 180 h 180"/>
                  <a:gd name="T28" fmla="*/ 317 w 317"/>
                  <a:gd name="T29" fmla="*/ 162 h 180"/>
                  <a:gd name="T30" fmla="*/ 312 w 317"/>
                  <a:gd name="T31" fmla="*/ 162 h 180"/>
                  <a:gd name="T32" fmla="*/ 300 w 317"/>
                  <a:gd name="T33" fmla="*/ 149 h 180"/>
                  <a:gd name="T34" fmla="*/ 300 w 317"/>
                  <a:gd name="T35" fmla="*/ 142 h 180"/>
                  <a:gd name="T36" fmla="*/ 312 w 317"/>
                  <a:gd name="T37" fmla="*/ 129 h 180"/>
                  <a:gd name="T38" fmla="*/ 317 w 317"/>
                  <a:gd name="T39" fmla="*/ 129 h 180"/>
                  <a:gd name="T40" fmla="*/ 317 w 317"/>
                  <a:gd name="T41" fmla="*/ 124 h 180"/>
                  <a:gd name="T42" fmla="*/ 308 w 317"/>
                  <a:gd name="T43" fmla="*/ 112 h 180"/>
                  <a:gd name="T44" fmla="*/ 173 w 317"/>
                  <a:gd name="T45" fmla="*/ 71 h 180"/>
                  <a:gd name="T46" fmla="*/ 153 w 317"/>
                  <a:gd name="T47" fmla="*/ 60 h 180"/>
                  <a:gd name="T48" fmla="*/ 153 w 317"/>
                  <a:gd name="T49" fmla="*/ 59 h 180"/>
                  <a:gd name="T50" fmla="*/ 151 w 317"/>
                  <a:gd name="T51" fmla="*/ 58 h 180"/>
                  <a:gd name="T52" fmla="*/ 151 w 317"/>
                  <a:gd name="T53" fmla="*/ 58 h 180"/>
                  <a:gd name="T54" fmla="*/ 150 w 317"/>
                  <a:gd name="T55" fmla="*/ 57 h 180"/>
                  <a:gd name="T56" fmla="*/ 150 w 317"/>
                  <a:gd name="T57" fmla="*/ 56 h 180"/>
                  <a:gd name="T58" fmla="*/ 149 w 317"/>
                  <a:gd name="T59" fmla="*/ 56 h 180"/>
                  <a:gd name="T60" fmla="*/ 148 w 317"/>
                  <a:gd name="T61" fmla="*/ 55 h 180"/>
                  <a:gd name="T62" fmla="*/ 147 w 317"/>
                  <a:gd name="T63" fmla="*/ 54 h 180"/>
                  <a:gd name="T64" fmla="*/ 146 w 317"/>
                  <a:gd name="T65" fmla="*/ 52 h 180"/>
                  <a:gd name="T66" fmla="*/ 114 w 317"/>
                  <a:gd name="T67" fmla="*/ 12 h 180"/>
                  <a:gd name="T68" fmla="*/ 91 w 317"/>
                  <a:gd name="T69" fmla="*/ 0 h 180"/>
                  <a:gd name="T70" fmla="*/ 0 w 317"/>
                  <a:gd name="T71" fmla="*/ 0 h 180"/>
                  <a:gd name="T72" fmla="*/ 0 w 317"/>
                  <a:gd name="T73" fmla="*/ 14 h 180"/>
                  <a:gd name="T74" fmla="*/ 38 w 317"/>
                  <a:gd name="T75" fmla="*/ 1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7" h="180">
                    <a:moveTo>
                      <a:pt x="38" y="14"/>
                    </a:moveTo>
                    <a:cubicBezTo>
                      <a:pt x="44" y="14"/>
                      <a:pt x="44" y="14"/>
                      <a:pt x="44" y="14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91" y="14"/>
                      <a:pt x="91" y="14"/>
                      <a:pt x="91" y="14"/>
                    </a:cubicBezTo>
                    <a:cubicBezTo>
                      <a:pt x="96" y="14"/>
                      <a:pt x="100" y="16"/>
                      <a:pt x="103" y="20"/>
                    </a:cubicBezTo>
                    <a:cubicBezTo>
                      <a:pt x="135" y="61"/>
                      <a:pt x="135" y="61"/>
                      <a:pt x="135" y="61"/>
                    </a:cubicBezTo>
                    <a:cubicBezTo>
                      <a:pt x="135" y="61"/>
                      <a:pt x="135" y="61"/>
                      <a:pt x="135" y="61"/>
                    </a:cubicBezTo>
                    <a:cubicBezTo>
                      <a:pt x="139" y="66"/>
                      <a:pt x="136" y="74"/>
                      <a:pt x="129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12" y="79"/>
                      <a:pt x="119" y="83"/>
                      <a:pt x="127" y="85"/>
                    </a:cubicBezTo>
                    <a:cubicBezTo>
                      <a:pt x="261" y="126"/>
                      <a:pt x="261" y="126"/>
                      <a:pt x="261" y="126"/>
                    </a:cubicBezTo>
                    <a:cubicBezTo>
                      <a:pt x="266" y="127"/>
                      <a:pt x="270" y="132"/>
                      <a:pt x="270" y="138"/>
                    </a:cubicBezTo>
                    <a:cubicBezTo>
                      <a:pt x="270" y="180"/>
                      <a:pt x="270" y="180"/>
                      <a:pt x="270" y="180"/>
                    </a:cubicBezTo>
                    <a:cubicBezTo>
                      <a:pt x="317" y="180"/>
                      <a:pt x="317" y="180"/>
                      <a:pt x="317" y="180"/>
                    </a:cubicBezTo>
                    <a:cubicBezTo>
                      <a:pt x="317" y="162"/>
                      <a:pt x="317" y="162"/>
                      <a:pt x="317" y="162"/>
                    </a:cubicBezTo>
                    <a:cubicBezTo>
                      <a:pt x="312" y="162"/>
                      <a:pt x="312" y="162"/>
                      <a:pt x="312" y="162"/>
                    </a:cubicBezTo>
                    <a:cubicBezTo>
                      <a:pt x="305" y="162"/>
                      <a:pt x="300" y="156"/>
                      <a:pt x="300" y="149"/>
                    </a:cubicBezTo>
                    <a:cubicBezTo>
                      <a:pt x="300" y="142"/>
                      <a:pt x="300" y="142"/>
                      <a:pt x="300" y="142"/>
                    </a:cubicBezTo>
                    <a:cubicBezTo>
                      <a:pt x="300" y="135"/>
                      <a:pt x="305" y="129"/>
                      <a:pt x="312" y="129"/>
                    </a:cubicBezTo>
                    <a:cubicBezTo>
                      <a:pt x="317" y="129"/>
                      <a:pt x="317" y="129"/>
                      <a:pt x="317" y="129"/>
                    </a:cubicBezTo>
                    <a:cubicBezTo>
                      <a:pt x="317" y="124"/>
                      <a:pt x="317" y="124"/>
                      <a:pt x="317" y="124"/>
                    </a:cubicBezTo>
                    <a:cubicBezTo>
                      <a:pt x="317" y="118"/>
                      <a:pt x="313" y="113"/>
                      <a:pt x="308" y="112"/>
                    </a:cubicBezTo>
                    <a:cubicBezTo>
                      <a:pt x="173" y="71"/>
                      <a:pt x="173" y="71"/>
                      <a:pt x="173" y="71"/>
                    </a:cubicBezTo>
                    <a:cubicBezTo>
                      <a:pt x="166" y="69"/>
                      <a:pt x="159" y="65"/>
                      <a:pt x="153" y="60"/>
                    </a:cubicBezTo>
                    <a:cubicBezTo>
                      <a:pt x="153" y="60"/>
                      <a:pt x="153" y="60"/>
                      <a:pt x="153" y="59"/>
                    </a:cubicBezTo>
                    <a:cubicBezTo>
                      <a:pt x="152" y="59"/>
                      <a:pt x="152" y="59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7"/>
                      <a:pt x="150" y="57"/>
                    </a:cubicBezTo>
                    <a:cubicBezTo>
                      <a:pt x="150" y="57"/>
                      <a:pt x="150" y="57"/>
                      <a:pt x="150" y="56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49" y="55"/>
                      <a:pt x="148" y="55"/>
                      <a:pt x="148" y="55"/>
                    </a:cubicBezTo>
                    <a:cubicBezTo>
                      <a:pt x="148" y="55"/>
                      <a:pt x="148" y="54"/>
                      <a:pt x="147" y="54"/>
                    </a:cubicBezTo>
                    <a:cubicBezTo>
                      <a:pt x="147" y="54"/>
                      <a:pt x="147" y="53"/>
                      <a:pt x="146" y="52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09" y="4"/>
                      <a:pt x="100" y="0"/>
                      <a:pt x="9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F26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7" name="Freeform 83"/>
              <p:cNvSpPr>
                <a:spLocks noEditPoints="1"/>
              </p:cNvSpPr>
              <p:nvPr/>
            </p:nvSpPr>
            <p:spPr bwMode="auto">
              <a:xfrm>
                <a:off x="652463" y="4386263"/>
                <a:ext cx="5513388" cy="1866900"/>
              </a:xfrm>
              <a:custGeom>
                <a:avLst/>
                <a:gdLst>
                  <a:gd name="T0" fmla="*/ 47 w 490"/>
                  <a:gd name="T1" fmla="*/ 166 h 166"/>
                  <a:gd name="T2" fmla="*/ 95 w 490"/>
                  <a:gd name="T3" fmla="*/ 126 h 166"/>
                  <a:gd name="T4" fmla="*/ 143 w 490"/>
                  <a:gd name="T5" fmla="*/ 166 h 166"/>
                  <a:gd name="T6" fmla="*/ 392 w 490"/>
                  <a:gd name="T7" fmla="*/ 166 h 166"/>
                  <a:gd name="T8" fmla="*/ 440 w 490"/>
                  <a:gd name="T9" fmla="*/ 126 h 166"/>
                  <a:gd name="T10" fmla="*/ 488 w 490"/>
                  <a:gd name="T11" fmla="*/ 166 h 166"/>
                  <a:gd name="T12" fmla="*/ 490 w 490"/>
                  <a:gd name="T13" fmla="*/ 166 h 166"/>
                  <a:gd name="T14" fmla="*/ 490 w 490"/>
                  <a:gd name="T15" fmla="*/ 124 h 166"/>
                  <a:gd name="T16" fmla="*/ 481 w 490"/>
                  <a:gd name="T17" fmla="*/ 112 h 166"/>
                  <a:gd name="T18" fmla="*/ 347 w 490"/>
                  <a:gd name="T19" fmla="*/ 71 h 166"/>
                  <a:gd name="T20" fmla="*/ 326 w 490"/>
                  <a:gd name="T21" fmla="*/ 60 h 166"/>
                  <a:gd name="T22" fmla="*/ 276 w 490"/>
                  <a:gd name="T23" fmla="*/ 60 h 166"/>
                  <a:gd name="T24" fmla="*/ 258 w 490"/>
                  <a:gd name="T25" fmla="*/ 60 h 166"/>
                  <a:gd name="T26" fmla="*/ 250 w 490"/>
                  <a:gd name="T27" fmla="*/ 52 h 166"/>
                  <a:gd name="T28" fmla="*/ 250 w 490"/>
                  <a:gd name="T29" fmla="*/ 8 h 166"/>
                  <a:gd name="T30" fmla="*/ 258 w 490"/>
                  <a:gd name="T31" fmla="*/ 0 h 166"/>
                  <a:gd name="T32" fmla="*/ 220 w 490"/>
                  <a:gd name="T33" fmla="*/ 0 h 166"/>
                  <a:gd name="T34" fmla="*/ 220 w 490"/>
                  <a:gd name="T35" fmla="*/ 97 h 166"/>
                  <a:gd name="T36" fmla="*/ 2 w 490"/>
                  <a:gd name="T37" fmla="*/ 97 h 166"/>
                  <a:gd name="T38" fmla="*/ 0 w 490"/>
                  <a:gd name="T39" fmla="*/ 108 h 166"/>
                  <a:gd name="T40" fmla="*/ 0 w 490"/>
                  <a:gd name="T41" fmla="*/ 115 h 166"/>
                  <a:gd name="T42" fmla="*/ 5 w 490"/>
                  <a:gd name="T43" fmla="*/ 115 h 166"/>
                  <a:gd name="T44" fmla="*/ 17 w 490"/>
                  <a:gd name="T45" fmla="*/ 128 h 166"/>
                  <a:gd name="T46" fmla="*/ 17 w 490"/>
                  <a:gd name="T47" fmla="*/ 135 h 166"/>
                  <a:gd name="T48" fmla="*/ 5 w 490"/>
                  <a:gd name="T49" fmla="*/ 148 h 166"/>
                  <a:gd name="T50" fmla="*/ 0 w 490"/>
                  <a:gd name="T51" fmla="*/ 148 h 166"/>
                  <a:gd name="T52" fmla="*/ 0 w 490"/>
                  <a:gd name="T53" fmla="*/ 166 h 166"/>
                  <a:gd name="T54" fmla="*/ 1 w 490"/>
                  <a:gd name="T55" fmla="*/ 166 h 166"/>
                  <a:gd name="T56" fmla="*/ 47 w 490"/>
                  <a:gd name="T57" fmla="*/ 166 h 166"/>
                  <a:gd name="T58" fmla="*/ 253 w 490"/>
                  <a:gd name="T59" fmla="*/ 85 h 166"/>
                  <a:gd name="T60" fmla="*/ 258 w 490"/>
                  <a:gd name="T61" fmla="*/ 80 h 166"/>
                  <a:gd name="T62" fmla="*/ 300 w 490"/>
                  <a:gd name="T63" fmla="*/ 80 h 166"/>
                  <a:gd name="T64" fmla="*/ 305 w 490"/>
                  <a:gd name="T65" fmla="*/ 85 h 166"/>
                  <a:gd name="T66" fmla="*/ 305 w 490"/>
                  <a:gd name="T67" fmla="*/ 86 h 166"/>
                  <a:gd name="T68" fmla="*/ 300 w 490"/>
                  <a:gd name="T69" fmla="*/ 91 h 166"/>
                  <a:gd name="T70" fmla="*/ 258 w 490"/>
                  <a:gd name="T71" fmla="*/ 91 h 166"/>
                  <a:gd name="T72" fmla="*/ 253 w 490"/>
                  <a:gd name="T73" fmla="*/ 86 h 166"/>
                  <a:gd name="T74" fmla="*/ 253 w 490"/>
                  <a:gd name="T75" fmla="*/ 85 h 166"/>
                  <a:gd name="T76" fmla="*/ 201 w 490"/>
                  <a:gd name="T77" fmla="*/ 149 h 166"/>
                  <a:gd name="T78" fmla="*/ 206 w 490"/>
                  <a:gd name="T79" fmla="*/ 144 h 166"/>
                  <a:gd name="T80" fmla="*/ 380 w 490"/>
                  <a:gd name="T81" fmla="*/ 144 h 166"/>
                  <a:gd name="T82" fmla="*/ 385 w 490"/>
                  <a:gd name="T83" fmla="*/ 149 h 166"/>
                  <a:gd name="T84" fmla="*/ 385 w 490"/>
                  <a:gd name="T85" fmla="*/ 150 h 166"/>
                  <a:gd name="T86" fmla="*/ 380 w 490"/>
                  <a:gd name="T87" fmla="*/ 155 h 166"/>
                  <a:gd name="T88" fmla="*/ 206 w 490"/>
                  <a:gd name="T89" fmla="*/ 155 h 166"/>
                  <a:gd name="T90" fmla="*/ 201 w 490"/>
                  <a:gd name="T91" fmla="*/ 150 h 166"/>
                  <a:gd name="T92" fmla="*/ 201 w 490"/>
                  <a:gd name="T93" fmla="*/ 14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0" h="166">
                    <a:moveTo>
                      <a:pt x="47" y="166"/>
                    </a:moveTo>
                    <a:cubicBezTo>
                      <a:pt x="51" y="143"/>
                      <a:pt x="71" y="126"/>
                      <a:pt x="95" y="126"/>
                    </a:cubicBezTo>
                    <a:cubicBezTo>
                      <a:pt x="119" y="126"/>
                      <a:pt x="139" y="143"/>
                      <a:pt x="143" y="166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96" y="143"/>
                      <a:pt x="416" y="126"/>
                      <a:pt x="440" y="126"/>
                    </a:cubicBezTo>
                    <a:cubicBezTo>
                      <a:pt x="464" y="126"/>
                      <a:pt x="484" y="143"/>
                      <a:pt x="488" y="166"/>
                    </a:cubicBezTo>
                    <a:cubicBezTo>
                      <a:pt x="490" y="166"/>
                      <a:pt x="490" y="166"/>
                      <a:pt x="490" y="166"/>
                    </a:cubicBezTo>
                    <a:cubicBezTo>
                      <a:pt x="490" y="124"/>
                      <a:pt x="490" y="124"/>
                      <a:pt x="490" y="124"/>
                    </a:cubicBezTo>
                    <a:cubicBezTo>
                      <a:pt x="490" y="118"/>
                      <a:pt x="486" y="113"/>
                      <a:pt x="481" y="112"/>
                    </a:cubicBezTo>
                    <a:cubicBezTo>
                      <a:pt x="347" y="71"/>
                      <a:pt x="347" y="71"/>
                      <a:pt x="347" y="71"/>
                    </a:cubicBezTo>
                    <a:cubicBezTo>
                      <a:pt x="339" y="69"/>
                      <a:pt x="332" y="65"/>
                      <a:pt x="326" y="60"/>
                    </a:cubicBezTo>
                    <a:cubicBezTo>
                      <a:pt x="276" y="60"/>
                      <a:pt x="276" y="60"/>
                      <a:pt x="276" y="60"/>
                    </a:cubicBezTo>
                    <a:cubicBezTo>
                      <a:pt x="258" y="60"/>
                      <a:pt x="258" y="60"/>
                      <a:pt x="258" y="60"/>
                    </a:cubicBezTo>
                    <a:cubicBezTo>
                      <a:pt x="253" y="60"/>
                      <a:pt x="250" y="56"/>
                      <a:pt x="250" y="52"/>
                    </a:cubicBezTo>
                    <a:cubicBezTo>
                      <a:pt x="250" y="8"/>
                      <a:pt x="250" y="8"/>
                      <a:pt x="250" y="8"/>
                    </a:cubicBezTo>
                    <a:cubicBezTo>
                      <a:pt x="250" y="4"/>
                      <a:pt x="253" y="0"/>
                      <a:pt x="258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0" y="97"/>
                      <a:pt x="220" y="97"/>
                      <a:pt x="220" y="97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100"/>
                      <a:pt x="0" y="104"/>
                      <a:pt x="0" y="108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5" y="115"/>
                      <a:pt x="5" y="115"/>
                      <a:pt x="5" y="115"/>
                    </a:cubicBezTo>
                    <a:cubicBezTo>
                      <a:pt x="12" y="115"/>
                      <a:pt x="17" y="121"/>
                      <a:pt x="17" y="128"/>
                    </a:cubicBezTo>
                    <a:cubicBezTo>
                      <a:pt x="17" y="135"/>
                      <a:pt x="17" y="135"/>
                      <a:pt x="17" y="135"/>
                    </a:cubicBezTo>
                    <a:cubicBezTo>
                      <a:pt x="17" y="142"/>
                      <a:pt x="12" y="148"/>
                      <a:pt x="5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1" y="166"/>
                      <a:pt x="1" y="166"/>
                      <a:pt x="1" y="166"/>
                    </a:cubicBezTo>
                    <a:lnTo>
                      <a:pt x="47" y="166"/>
                    </a:lnTo>
                    <a:close/>
                    <a:moveTo>
                      <a:pt x="253" y="85"/>
                    </a:moveTo>
                    <a:cubicBezTo>
                      <a:pt x="253" y="82"/>
                      <a:pt x="255" y="80"/>
                      <a:pt x="258" y="80"/>
                    </a:cubicBezTo>
                    <a:cubicBezTo>
                      <a:pt x="300" y="80"/>
                      <a:pt x="300" y="80"/>
                      <a:pt x="300" y="80"/>
                    </a:cubicBezTo>
                    <a:cubicBezTo>
                      <a:pt x="303" y="80"/>
                      <a:pt x="305" y="82"/>
                      <a:pt x="305" y="85"/>
                    </a:cubicBezTo>
                    <a:cubicBezTo>
                      <a:pt x="305" y="86"/>
                      <a:pt x="305" y="86"/>
                      <a:pt x="305" y="86"/>
                    </a:cubicBezTo>
                    <a:cubicBezTo>
                      <a:pt x="305" y="89"/>
                      <a:pt x="303" y="91"/>
                      <a:pt x="300" y="91"/>
                    </a:cubicBezTo>
                    <a:cubicBezTo>
                      <a:pt x="258" y="91"/>
                      <a:pt x="258" y="91"/>
                      <a:pt x="258" y="91"/>
                    </a:cubicBezTo>
                    <a:cubicBezTo>
                      <a:pt x="255" y="91"/>
                      <a:pt x="253" y="89"/>
                      <a:pt x="253" y="86"/>
                    </a:cubicBezTo>
                    <a:lnTo>
                      <a:pt x="253" y="85"/>
                    </a:lnTo>
                    <a:close/>
                    <a:moveTo>
                      <a:pt x="201" y="149"/>
                    </a:moveTo>
                    <a:cubicBezTo>
                      <a:pt x="201" y="146"/>
                      <a:pt x="203" y="144"/>
                      <a:pt x="206" y="144"/>
                    </a:cubicBezTo>
                    <a:cubicBezTo>
                      <a:pt x="380" y="144"/>
                      <a:pt x="380" y="144"/>
                      <a:pt x="380" y="144"/>
                    </a:cubicBezTo>
                    <a:cubicBezTo>
                      <a:pt x="383" y="144"/>
                      <a:pt x="385" y="146"/>
                      <a:pt x="385" y="149"/>
                    </a:cubicBezTo>
                    <a:cubicBezTo>
                      <a:pt x="385" y="150"/>
                      <a:pt x="385" y="150"/>
                      <a:pt x="385" y="150"/>
                    </a:cubicBezTo>
                    <a:cubicBezTo>
                      <a:pt x="385" y="152"/>
                      <a:pt x="383" y="155"/>
                      <a:pt x="380" y="155"/>
                    </a:cubicBezTo>
                    <a:cubicBezTo>
                      <a:pt x="206" y="155"/>
                      <a:pt x="206" y="155"/>
                      <a:pt x="206" y="155"/>
                    </a:cubicBezTo>
                    <a:cubicBezTo>
                      <a:pt x="203" y="155"/>
                      <a:pt x="201" y="152"/>
                      <a:pt x="201" y="150"/>
                    </a:cubicBezTo>
                    <a:lnTo>
                      <a:pt x="201" y="149"/>
                    </a:lnTo>
                    <a:close/>
                  </a:path>
                </a:pathLst>
              </a:custGeom>
              <a:solidFill>
                <a:srgbClr val="F05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8" name="Freeform 84"/>
              <p:cNvSpPr>
                <a:spLocks/>
              </p:cNvSpPr>
              <p:nvPr/>
            </p:nvSpPr>
            <p:spPr bwMode="auto">
              <a:xfrm>
                <a:off x="3465513" y="4386263"/>
                <a:ext cx="293688" cy="674687"/>
              </a:xfrm>
              <a:custGeom>
                <a:avLst/>
                <a:gdLst>
                  <a:gd name="T0" fmla="*/ 26 w 26"/>
                  <a:gd name="T1" fmla="*/ 0 h 60"/>
                  <a:gd name="T2" fmla="*/ 14 w 26"/>
                  <a:gd name="T3" fmla="*/ 0 h 60"/>
                  <a:gd name="T4" fmla="*/ 8 w 26"/>
                  <a:gd name="T5" fmla="*/ 0 h 60"/>
                  <a:gd name="T6" fmla="*/ 0 w 26"/>
                  <a:gd name="T7" fmla="*/ 8 h 60"/>
                  <a:gd name="T8" fmla="*/ 0 w 26"/>
                  <a:gd name="T9" fmla="*/ 52 h 60"/>
                  <a:gd name="T10" fmla="*/ 8 w 26"/>
                  <a:gd name="T11" fmla="*/ 60 h 60"/>
                  <a:gd name="T12" fmla="*/ 26 w 26"/>
                  <a:gd name="T13" fmla="*/ 60 h 60"/>
                  <a:gd name="T14" fmla="*/ 26 w 26"/>
                  <a:gd name="T1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60">
                    <a:moveTo>
                      <a:pt x="2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6"/>
                      <a:pt x="3" y="60"/>
                      <a:pt x="8" y="60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40"/>
                      <a:pt x="26" y="20"/>
                      <a:pt x="26" y="0"/>
                    </a:cubicBezTo>
                    <a:close/>
                  </a:path>
                </a:pathLst>
              </a:custGeom>
              <a:solidFill>
                <a:srgbClr val="5DA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9" name="Freeform 85"/>
              <p:cNvSpPr>
                <a:spLocks/>
              </p:cNvSpPr>
              <p:nvPr/>
            </p:nvSpPr>
            <p:spPr bwMode="auto">
              <a:xfrm>
                <a:off x="3759201" y="4386263"/>
                <a:ext cx="933450" cy="674687"/>
              </a:xfrm>
              <a:custGeom>
                <a:avLst/>
                <a:gdLst>
                  <a:gd name="T0" fmla="*/ 79 w 83"/>
                  <a:gd name="T1" fmla="*/ 47 h 60"/>
                  <a:gd name="T2" fmla="*/ 79 w 83"/>
                  <a:gd name="T3" fmla="*/ 47 h 60"/>
                  <a:gd name="T4" fmla="*/ 47 w 83"/>
                  <a:gd name="T5" fmla="*/ 6 h 60"/>
                  <a:gd name="T6" fmla="*/ 35 w 83"/>
                  <a:gd name="T7" fmla="*/ 0 h 60"/>
                  <a:gd name="T8" fmla="*/ 0 w 83"/>
                  <a:gd name="T9" fmla="*/ 0 h 60"/>
                  <a:gd name="T10" fmla="*/ 0 w 83"/>
                  <a:gd name="T11" fmla="*/ 60 h 60"/>
                  <a:gd name="T12" fmla="*/ 50 w 83"/>
                  <a:gd name="T13" fmla="*/ 60 h 60"/>
                  <a:gd name="T14" fmla="*/ 73 w 83"/>
                  <a:gd name="T15" fmla="*/ 60 h 60"/>
                  <a:gd name="T16" fmla="*/ 79 w 83"/>
                  <a:gd name="T17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60">
                    <a:moveTo>
                      <a:pt x="79" y="47"/>
                    </a:moveTo>
                    <a:cubicBezTo>
                      <a:pt x="79" y="47"/>
                      <a:pt x="79" y="47"/>
                      <a:pt x="79" y="47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4" y="2"/>
                      <a:pt x="40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40"/>
                      <a:pt x="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80" y="60"/>
                      <a:pt x="83" y="52"/>
                      <a:pt x="79" y="47"/>
                    </a:cubicBezTo>
                    <a:close/>
                  </a:path>
                </a:pathLst>
              </a:custGeom>
              <a:solidFill>
                <a:srgbClr val="6BB1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0" name="Freeform 86"/>
              <p:cNvSpPr>
                <a:spLocks/>
              </p:cNvSpPr>
              <p:nvPr/>
            </p:nvSpPr>
            <p:spPr bwMode="auto">
              <a:xfrm>
                <a:off x="6143626" y="6253163"/>
                <a:ext cx="630238" cy="179387"/>
              </a:xfrm>
              <a:custGeom>
                <a:avLst/>
                <a:gdLst>
                  <a:gd name="T0" fmla="*/ 49 w 56"/>
                  <a:gd name="T1" fmla="*/ 0 h 16"/>
                  <a:gd name="T2" fmla="*/ 49 w 56"/>
                  <a:gd name="T3" fmla="*/ 0 h 16"/>
                  <a:gd name="T4" fmla="*/ 2 w 56"/>
                  <a:gd name="T5" fmla="*/ 0 h 16"/>
                  <a:gd name="T6" fmla="*/ 0 w 56"/>
                  <a:gd name="T7" fmla="*/ 0 h 16"/>
                  <a:gd name="T8" fmla="*/ 1 w 56"/>
                  <a:gd name="T9" fmla="*/ 9 h 16"/>
                  <a:gd name="T10" fmla="*/ 1 w 56"/>
                  <a:gd name="T11" fmla="*/ 16 h 16"/>
                  <a:gd name="T12" fmla="*/ 27 w 56"/>
                  <a:gd name="T13" fmla="*/ 16 h 16"/>
                  <a:gd name="T14" fmla="*/ 49 w 56"/>
                  <a:gd name="T15" fmla="*/ 16 h 16"/>
                  <a:gd name="T16" fmla="*/ 56 w 56"/>
                  <a:gd name="T17" fmla="*/ 8 h 16"/>
                  <a:gd name="T18" fmla="*/ 56 w 56"/>
                  <a:gd name="T19" fmla="*/ 7 h 16"/>
                  <a:gd name="T20" fmla="*/ 49 w 56"/>
                  <a:gd name="T2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16"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11"/>
                      <a:pt x="1" y="14"/>
                      <a:pt x="1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3" y="16"/>
                      <a:pt x="56" y="12"/>
                      <a:pt x="56" y="8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3"/>
                      <a:pt x="53" y="0"/>
                      <a:pt x="49" y="0"/>
                    </a:cubicBezTo>
                    <a:close/>
                  </a:path>
                </a:pathLst>
              </a:custGeom>
              <a:solidFill>
                <a:srgbClr val="AAB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1" name="Freeform 87"/>
              <p:cNvSpPr>
                <a:spLocks/>
              </p:cNvSpPr>
              <p:nvPr/>
            </p:nvSpPr>
            <p:spPr bwMode="auto">
              <a:xfrm>
                <a:off x="585788" y="6253163"/>
                <a:ext cx="596900" cy="179387"/>
              </a:xfrm>
              <a:custGeom>
                <a:avLst/>
                <a:gdLst>
                  <a:gd name="T0" fmla="*/ 52 w 53"/>
                  <a:gd name="T1" fmla="*/ 9 h 16"/>
                  <a:gd name="T2" fmla="*/ 53 w 53"/>
                  <a:gd name="T3" fmla="*/ 0 h 16"/>
                  <a:gd name="T4" fmla="*/ 7 w 53"/>
                  <a:gd name="T5" fmla="*/ 0 h 16"/>
                  <a:gd name="T6" fmla="*/ 6 w 53"/>
                  <a:gd name="T7" fmla="*/ 0 h 16"/>
                  <a:gd name="T8" fmla="*/ 0 w 53"/>
                  <a:gd name="T9" fmla="*/ 7 h 16"/>
                  <a:gd name="T10" fmla="*/ 0 w 53"/>
                  <a:gd name="T11" fmla="*/ 8 h 16"/>
                  <a:gd name="T12" fmla="*/ 7 w 53"/>
                  <a:gd name="T13" fmla="*/ 16 h 16"/>
                  <a:gd name="T14" fmla="*/ 25 w 53"/>
                  <a:gd name="T15" fmla="*/ 16 h 16"/>
                  <a:gd name="T16" fmla="*/ 52 w 53"/>
                  <a:gd name="T17" fmla="*/ 16 h 16"/>
                  <a:gd name="T18" fmla="*/ 52 w 53"/>
                  <a:gd name="T1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6">
                    <a:moveTo>
                      <a:pt x="52" y="9"/>
                    </a:moveTo>
                    <a:cubicBezTo>
                      <a:pt x="52" y="6"/>
                      <a:pt x="52" y="3"/>
                      <a:pt x="5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7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4"/>
                      <a:pt x="52" y="11"/>
                      <a:pt x="52" y="9"/>
                    </a:cubicBezTo>
                    <a:close/>
                  </a:path>
                </a:pathLst>
              </a:custGeom>
              <a:solidFill>
                <a:srgbClr val="AAB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2" name="Freeform 88"/>
              <p:cNvSpPr>
                <a:spLocks/>
              </p:cNvSpPr>
              <p:nvPr/>
            </p:nvSpPr>
            <p:spPr bwMode="auto">
              <a:xfrm>
                <a:off x="2262188" y="6253163"/>
                <a:ext cx="2801938" cy="179387"/>
              </a:xfrm>
              <a:custGeom>
                <a:avLst/>
                <a:gdLst>
                  <a:gd name="T0" fmla="*/ 1 w 249"/>
                  <a:gd name="T1" fmla="*/ 9 h 16"/>
                  <a:gd name="T2" fmla="*/ 1 w 249"/>
                  <a:gd name="T3" fmla="*/ 16 h 16"/>
                  <a:gd name="T4" fmla="*/ 248 w 249"/>
                  <a:gd name="T5" fmla="*/ 16 h 16"/>
                  <a:gd name="T6" fmla="*/ 248 w 249"/>
                  <a:gd name="T7" fmla="*/ 9 h 16"/>
                  <a:gd name="T8" fmla="*/ 249 w 249"/>
                  <a:gd name="T9" fmla="*/ 0 h 16"/>
                  <a:gd name="T10" fmla="*/ 0 w 249"/>
                  <a:gd name="T11" fmla="*/ 0 h 16"/>
                  <a:gd name="T12" fmla="*/ 1 w 249"/>
                  <a:gd name="T1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16">
                    <a:moveTo>
                      <a:pt x="1" y="9"/>
                    </a:moveTo>
                    <a:cubicBezTo>
                      <a:pt x="1" y="11"/>
                      <a:pt x="1" y="14"/>
                      <a:pt x="1" y="16"/>
                    </a:cubicBezTo>
                    <a:cubicBezTo>
                      <a:pt x="248" y="16"/>
                      <a:pt x="248" y="16"/>
                      <a:pt x="248" y="16"/>
                    </a:cubicBezTo>
                    <a:cubicBezTo>
                      <a:pt x="248" y="14"/>
                      <a:pt x="248" y="11"/>
                      <a:pt x="248" y="9"/>
                    </a:cubicBezTo>
                    <a:cubicBezTo>
                      <a:pt x="248" y="6"/>
                      <a:pt x="248" y="3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lose/>
                  </a:path>
                </a:pathLst>
              </a:custGeom>
              <a:solidFill>
                <a:srgbClr val="AAB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3" name="Freeform 89"/>
              <p:cNvSpPr>
                <a:spLocks/>
              </p:cNvSpPr>
              <p:nvPr/>
            </p:nvSpPr>
            <p:spPr bwMode="auto">
              <a:xfrm>
                <a:off x="6503988" y="5680075"/>
                <a:ext cx="190500" cy="369887"/>
              </a:xfrm>
              <a:custGeom>
                <a:avLst/>
                <a:gdLst>
                  <a:gd name="T0" fmla="*/ 0 w 17"/>
                  <a:gd name="T1" fmla="*/ 13 h 33"/>
                  <a:gd name="T2" fmla="*/ 0 w 17"/>
                  <a:gd name="T3" fmla="*/ 20 h 33"/>
                  <a:gd name="T4" fmla="*/ 12 w 17"/>
                  <a:gd name="T5" fmla="*/ 33 h 33"/>
                  <a:gd name="T6" fmla="*/ 17 w 17"/>
                  <a:gd name="T7" fmla="*/ 33 h 33"/>
                  <a:gd name="T8" fmla="*/ 17 w 17"/>
                  <a:gd name="T9" fmla="*/ 0 h 33"/>
                  <a:gd name="T10" fmla="*/ 12 w 17"/>
                  <a:gd name="T11" fmla="*/ 0 h 33"/>
                  <a:gd name="T12" fmla="*/ 0 w 17"/>
                  <a:gd name="T13" fmla="*/ 1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3">
                    <a:moveTo>
                      <a:pt x="0" y="13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7"/>
                      <a:pt x="5" y="33"/>
                      <a:pt x="12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5" name="Freeform 90"/>
              <p:cNvSpPr>
                <a:spLocks/>
              </p:cNvSpPr>
              <p:nvPr/>
            </p:nvSpPr>
            <p:spPr bwMode="auto">
              <a:xfrm>
                <a:off x="652463" y="5680075"/>
                <a:ext cx="192088" cy="369887"/>
              </a:xfrm>
              <a:custGeom>
                <a:avLst/>
                <a:gdLst>
                  <a:gd name="T0" fmla="*/ 17 w 17"/>
                  <a:gd name="T1" fmla="*/ 20 h 33"/>
                  <a:gd name="T2" fmla="*/ 17 w 17"/>
                  <a:gd name="T3" fmla="*/ 13 h 33"/>
                  <a:gd name="T4" fmla="*/ 5 w 17"/>
                  <a:gd name="T5" fmla="*/ 0 h 33"/>
                  <a:gd name="T6" fmla="*/ 0 w 17"/>
                  <a:gd name="T7" fmla="*/ 0 h 33"/>
                  <a:gd name="T8" fmla="*/ 0 w 17"/>
                  <a:gd name="T9" fmla="*/ 33 h 33"/>
                  <a:gd name="T10" fmla="*/ 5 w 17"/>
                  <a:gd name="T11" fmla="*/ 33 h 33"/>
                  <a:gd name="T12" fmla="*/ 17 w 17"/>
                  <a:gd name="T13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3">
                    <a:moveTo>
                      <a:pt x="17" y="20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6"/>
                      <a:pt x="12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12" y="33"/>
                      <a:pt x="17" y="27"/>
                      <a:pt x="17" y="20"/>
                    </a:cubicBezTo>
                    <a:close/>
                  </a:path>
                </a:pathLst>
              </a:custGeom>
              <a:solidFill>
                <a:srgbClr val="CB2E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6" name="Freeform 91"/>
              <p:cNvSpPr>
                <a:spLocks noEditPoints="1"/>
              </p:cNvSpPr>
              <p:nvPr/>
            </p:nvSpPr>
            <p:spPr bwMode="auto">
              <a:xfrm>
                <a:off x="5053013" y="5803900"/>
                <a:ext cx="1101725" cy="1101725"/>
              </a:xfrm>
              <a:custGeom>
                <a:avLst/>
                <a:gdLst>
                  <a:gd name="T0" fmla="*/ 98 w 98"/>
                  <a:gd name="T1" fmla="*/ 49 h 98"/>
                  <a:gd name="T2" fmla="*/ 97 w 98"/>
                  <a:gd name="T3" fmla="*/ 40 h 98"/>
                  <a:gd name="T4" fmla="*/ 49 w 98"/>
                  <a:gd name="T5" fmla="*/ 0 h 98"/>
                  <a:gd name="T6" fmla="*/ 1 w 98"/>
                  <a:gd name="T7" fmla="*/ 40 h 98"/>
                  <a:gd name="T8" fmla="*/ 0 w 98"/>
                  <a:gd name="T9" fmla="*/ 49 h 98"/>
                  <a:gd name="T10" fmla="*/ 0 w 98"/>
                  <a:gd name="T11" fmla="*/ 56 h 98"/>
                  <a:gd name="T12" fmla="*/ 3 w 98"/>
                  <a:gd name="T13" fmla="*/ 65 h 98"/>
                  <a:gd name="T14" fmla="*/ 49 w 98"/>
                  <a:gd name="T15" fmla="*/ 98 h 98"/>
                  <a:gd name="T16" fmla="*/ 96 w 98"/>
                  <a:gd name="T17" fmla="*/ 65 h 98"/>
                  <a:gd name="T18" fmla="*/ 98 w 98"/>
                  <a:gd name="T19" fmla="*/ 56 h 98"/>
                  <a:gd name="T20" fmla="*/ 98 w 98"/>
                  <a:gd name="T21" fmla="*/ 49 h 98"/>
                  <a:gd name="T22" fmla="*/ 49 w 98"/>
                  <a:gd name="T23" fmla="*/ 79 h 98"/>
                  <a:gd name="T24" fmla="*/ 19 w 98"/>
                  <a:gd name="T25" fmla="*/ 49 h 98"/>
                  <a:gd name="T26" fmla="*/ 49 w 98"/>
                  <a:gd name="T27" fmla="*/ 19 h 98"/>
                  <a:gd name="T28" fmla="*/ 79 w 98"/>
                  <a:gd name="T29" fmla="*/ 49 h 98"/>
                  <a:gd name="T30" fmla="*/ 49 w 98"/>
                  <a:gd name="T31" fmla="*/ 7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98">
                    <a:moveTo>
                      <a:pt x="98" y="49"/>
                    </a:moveTo>
                    <a:cubicBezTo>
                      <a:pt x="98" y="46"/>
                      <a:pt x="98" y="43"/>
                      <a:pt x="97" y="40"/>
                    </a:cubicBezTo>
                    <a:cubicBezTo>
                      <a:pt x="93" y="17"/>
                      <a:pt x="73" y="0"/>
                      <a:pt x="49" y="0"/>
                    </a:cubicBezTo>
                    <a:cubicBezTo>
                      <a:pt x="25" y="0"/>
                      <a:pt x="5" y="17"/>
                      <a:pt x="1" y="40"/>
                    </a:cubicBezTo>
                    <a:cubicBezTo>
                      <a:pt x="0" y="43"/>
                      <a:pt x="0" y="46"/>
                      <a:pt x="0" y="49"/>
                    </a:cubicBezTo>
                    <a:cubicBezTo>
                      <a:pt x="0" y="51"/>
                      <a:pt x="0" y="54"/>
                      <a:pt x="0" y="56"/>
                    </a:cubicBezTo>
                    <a:cubicBezTo>
                      <a:pt x="1" y="59"/>
                      <a:pt x="2" y="62"/>
                      <a:pt x="3" y="65"/>
                    </a:cubicBezTo>
                    <a:cubicBezTo>
                      <a:pt x="9" y="84"/>
                      <a:pt x="27" y="98"/>
                      <a:pt x="49" y="98"/>
                    </a:cubicBezTo>
                    <a:cubicBezTo>
                      <a:pt x="71" y="98"/>
                      <a:pt x="89" y="84"/>
                      <a:pt x="96" y="65"/>
                    </a:cubicBezTo>
                    <a:cubicBezTo>
                      <a:pt x="97" y="62"/>
                      <a:pt x="97" y="59"/>
                      <a:pt x="98" y="56"/>
                    </a:cubicBezTo>
                    <a:cubicBezTo>
                      <a:pt x="98" y="54"/>
                      <a:pt x="98" y="51"/>
                      <a:pt x="98" y="49"/>
                    </a:cubicBezTo>
                    <a:close/>
                    <a:moveTo>
                      <a:pt x="49" y="79"/>
                    </a:moveTo>
                    <a:cubicBezTo>
                      <a:pt x="33" y="79"/>
                      <a:pt x="19" y="66"/>
                      <a:pt x="19" y="49"/>
                    </a:cubicBezTo>
                    <a:cubicBezTo>
                      <a:pt x="19" y="33"/>
                      <a:pt x="33" y="19"/>
                      <a:pt x="49" y="19"/>
                    </a:cubicBezTo>
                    <a:cubicBezTo>
                      <a:pt x="66" y="19"/>
                      <a:pt x="79" y="33"/>
                      <a:pt x="79" y="49"/>
                    </a:cubicBezTo>
                    <a:cubicBezTo>
                      <a:pt x="79" y="66"/>
                      <a:pt x="66" y="79"/>
                      <a:pt x="49" y="79"/>
                    </a:cubicBezTo>
                    <a:close/>
                  </a:path>
                </a:pathLst>
              </a:custGeom>
              <a:solidFill>
                <a:srgbClr val="313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7" name="Freeform 92"/>
              <p:cNvSpPr>
                <a:spLocks noEditPoints="1"/>
              </p:cNvSpPr>
              <p:nvPr/>
            </p:nvSpPr>
            <p:spPr bwMode="auto">
              <a:xfrm>
                <a:off x="5265738" y="6016625"/>
                <a:ext cx="676275" cy="674687"/>
              </a:xfrm>
              <a:custGeom>
                <a:avLst/>
                <a:gdLst>
                  <a:gd name="T0" fmla="*/ 60 w 60"/>
                  <a:gd name="T1" fmla="*/ 30 h 60"/>
                  <a:gd name="T2" fmla="*/ 30 w 60"/>
                  <a:gd name="T3" fmla="*/ 0 h 60"/>
                  <a:gd name="T4" fmla="*/ 0 w 60"/>
                  <a:gd name="T5" fmla="*/ 30 h 60"/>
                  <a:gd name="T6" fmla="*/ 30 w 60"/>
                  <a:gd name="T7" fmla="*/ 60 h 60"/>
                  <a:gd name="T8" fmla="*/ 60 w 60"/>
                  <a:gd name="T9" fmla="*/ 30 h 60"/>
                  <a:gd name="T10" fmla="*/ 30 w 60"/>
                  <a:gd name="T11" fmla="*/ 56 h 60"/>
                  <a:gd name="T12" fmla="*/ 5 w 60"/>
                  <a:gd name="T13" fmla="*/ 30 h 60"/>
                  <a:gd name="T14" fmla="*/ 30 w 60"/>
                  <a:gd name="T15" fmla="*/ 5 h 60"/>
                  <a:gd name="T16" fmla="*/ 56 w 60"/>
                  <a:gd name="T17" fmla="*/ 30 h 60"/>
                  <a:gd name="T18" fmla="*/ 30 w 60"/>
                  <a:gd name="T19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cubicBezTo>
                      <a:pt x="60" y="14"/>
                      <a:pt x="47" y="0"/>
                      <a:pt x="30" y="0"/>
                    </a:cubicBez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lose/>
                    <a:moveTo>
                      <a:pt x="30" y="56"/>
                    </a:moveTo>
                    <a:cubicBezTo>
                      <a:pt x="16" y="56"/>
                      <a:pt x="5" y="44"/>
                      <a:pt x="5" y="30"/>
                    </a:cubicBezTo>
                    <a:cubicBezTo>
                      <a:pt x="5" y="16"/>
                      <a:pt x="16" y="5"/>
                      <a:pt x="30" y="5"/>
                    </a:cubicBezTo>
                    <a:cubicBezTo>
                      <a:pt x="44" y="5"/>
                      <a:pt x="56" y="16"/>
                      <a:pt x="56" y="30"/>
                    </a:cubicBezTo>
                    <a:cubicBezTo>
                      <a:pt x="56" y="44"/>
                      <a:pt x="44" y="56"/>
                      <a:pt x="30" y="56"/>
                    </a:cubicBezTo>
                    <a:close/>
                  </a:path>
                </a:pathLst>
              </a:custGeom>
              <a:solidFill>
                <a:srgbClr val="AAB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8" name="Oval 93"/>
              <p:cNvSpPr>
                <a:spLocks noChangeArrowheads="1"/>
              </p:cNvSpPr>
              <p:nvPr/>
            </p:nvSpPr>
            <p:spPr bwMode="auto">
              <a:xfrm>
                <a:off x="5322888" y="6073775"/>
                <a:ext cx="573088" cy="573087"/>
              </a:xfrm>
              <a:prstGeom prst="ellipse">
                <a:avLst/>
              </a:prstGeom>
              <a:solidFill>
                <a:srgbClr val="EAE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9" name="Freeform 94"/>
              <p:cNvSpPr>
                <a:spLocks noEditPoints="1"/>
              </p:cNvSpPr>
              <p:nvPr/>
            </p:nvSpPr>
            <p:spPr bwMode="auto">
              <a:xfrm>
                <a:off x="1171576" y="5803900"/>
                <a:ext cx="1101725" cy="1101725"/>
              </a:xfrm>
              <a:custGeom>
                <a:avLst/>
                <a:gdLst>
                  <a:gd name="T0" fmla="*/ 98 w 98"/>
                  <a:gd name="T1" fmla="*/ 49 h 98"/>
                  <a:gd name="T2" fmla="*/ 97 w 98"/>
                  <a:gd name="T3" fmla="*/ 40 h 98"/>
                  <a:gd name="T4" fmla="*/ 49 w 98"/>
                  <a:gd name="T5" fmla="*/ 0 h 98"/>
                  <a:gd name="T6" fmla="*/ 1 w 98"/>
                  <a:gd name="T7" fmla="*/ 40 h 98"/>
                  <a:gd name="T8" fmla="*/ 0 w 98"/>
                  <a:gd name="T9" fmla="*/ 49 h 98"/>
                  <a:gd name="T10" fmla="*/ 0 w 98"/>
                  <a:gd name="T11" fmla="*/ 56 h 98"/>
                  <a:gd name="T12" fmla="*/ 3 w 98"/>
                  <a:gd name="T13" fmla="*/ 65 h 98"/>
                  <a:gd name="T14" fmla="*/ 49 w 98"/>
                  <a:gd name="T15" fmla="*/ 98 h 98"/>
                  <a:gd name="T16" fmla="*/ 96 w 98"/>
                  <a:gd name="T17" fmla="*/ 65 h 98"/>
                  <a:gd name="T18" fmla="*/ 98 w 98"/>
                  <a:gd name="T19" fmla="*/ 56 h 98"/>
                  <a:gd name="T20" fmla="*/ 98 w 98"/>
                  <a:gd name="T21" fmla="*/ 49 h 98"/>
                  <a:gd name="T22" fmla="*/ 49 w 98"/>
                  <a:gd name="T23" fmla="*/ 79 h 98"/>
                  <a:gd name="T24" fmla="*/ 19 w 98"/>
                  <a:gd name="T25" fmla="*/ 49 h 98"/>
                  <a:gd name="T26" fmla="*/ 49 w 98"/>
                  <a:gd name="T27" fmla="*/ 19 h 98"/>
                  <a:gd name="T28" fmla="*/ 79 w 98"/>
                  <a:gd name="T29" fmla="*/ 49 h 98"/>
                  <a:gd name="T30" fmla="*/ 49 w 98"/>
                  <a:gd name="T31" fmla="*/ 7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98">
                    <a:moveTo>
                      <a:pt x="98" y="49"/>
                    </a:moveTo>
                    <a:cubicBezTo>
                      <a:pt x="98" y="46"/>
                      <a:pt x="98" y="43"/>
                      <a:pt x="97" y="40"/>
                    </a:cubicBezTo>
                    <a:cubicBezTo>
                      <a:pt x="93" y="17"/>
                      <a:pt x="73" y="0"/>
                      <a:pt x="49" y="0"/>
                    </a:cubicBezTo>
                    <a:cubicBezTo>
                      <a:pt x="25" y="0"/>
                      <a:pt x="5" y="17"/>
                      <a:pt x="1" y="40"/>
                    </a:cubicBezTo>
                    <a:cubicBezTo>
                      <a:pt x="0" y="43"/>
                      <a:pt x="0" y="46"/>
                      <a:pt x="0" y="49"/>
                    </a:cubicBezTo>
                    <a:cubicBezTo>
                      <a:pt x="0" y="51"/>
                      <a:pt x="0" y="54"/>
                      <a:pt x="0" y="56"/>
                    </a:cubicBezTo>
                    <a:cubicBezTo>
                      <a:pt x="1" y="59"/>
                      <a:pt x="2" y="62"/>
                      <a:pt x="3" y="65"/>
                    </a:cubicBezTo>
                    <a:cubicBezTo>
                      <a:pt x="9" y="84"/>
                      <a:pt x="27" y="98"/>
                      <a:pt x="49" y="98"/>
                    </a:cubicBezTo>
                    <a:cubicBezTo>
                      <a:pt x="71" y="98"/>
                      <a:pt x="89" y="84"/>
                      <a:pt x="96" y="65"/>
                    </a:cubicBezTo>
                    <a:cubicBezTo>
                      <a:pt x="97" y="62"/>
                      <a:pt x="97" y="59"/>
                      <a:pt x="98" y="56"/>
                    </a:cubicBezTo>
                    <a:cubicBezTo>
                      <a:pt x="98" y="54"/>
                      <a:pt x="98" y="51"/>
                      <a:pt x="98" y="49"/>
                    </a:cubicBezTo>
                    <a:close/>
                    <a:moveTo>
                      <a:pt x="49" y="79"/>
                    </a:moveTo>
                    <a:cubicBezTo>
                      <a:pt x="33" y="79"/>
                      <a:pt x="19" y="66"/>
                      <a:pt x="19" y="49"/>
                    </a:cubicBezTo>
                    <a:cubicBezTo>
                      <a:pt x="19" y="33"/>
                      <a:pt x="33" y="19"/>
                      <a:pt x="49" y="19"/>
                    </a:cubicBezTo>
                    <a:cubicBezTo>
                      <a:pt x="66" y="19"/>
                      <a:pt x="79" y="33"/>
                      <a:pt x="79" y="49"/>
                    </a:cubicBezTo>
                    <a:cubicBezTo>
                      <a:pt x="79" y="66"/>
                      <a:pt x="66" y="79"/>
                      <a:pt x="49" y="79"/>
                    </a:cubicBezTo>
                    <a:close/>
                  </a:path>
                </a:pathLst>
              </a:custGeom>
              <a:solidFill>
                <a:srgbClr val="313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80" name="Freeform 95"/>
              <p:cNvSpPr>
                <a:spLocks noEditPoints="1"/>
              </p:cNvSpPr>
              <p:nvPr/>
            </p:nvSpPr>
            <p:spPr bwMode="auto">
              <a:xfrm>
                <a:off x="1384301" y="6016625"/>
                <a:ext cx="674688" cy="674687"/>
              </a:xfrm>
              <a:custGeom>
                <a:avLst/>
                <a:gdLst>
                  <a:gd name="T0" fmla="*/ 60 w 60"/>
                  <a:gd name="T1" fmla="*/ 30 h 60"/>
                  <a:gd name="T2" fmla="*/ 30 w 60"/>
                  <a:gd name="T3" fmla="*/ 0 h 60"/>
                  <a:gd name="T4" fmla="*/ 0 w 60"/>
                  <a:gd name="T5" fmla="*/ 30 h 60"/>
                  <a:gd name="T6" fmla="*/ 30 w 60"/>
                  <a:gd name="T7" fmla="*/ 60 h 60"/>
                  <a:gd name="T8" fmla="*/ 60 w 60"/>
                  <a:gd name="T9" fmla="*/ 30 h 60"/>
                  <a:gd name="T10" fmla="*/ 30 w 60"/>
                  <a:gd name="T11" fmla="*/ 56 h 60"/>
                  <a:gd name="T12" fmla="*/ 5 w 60"/>
                  <a:gd name="T13" fmla="*/ 30 h 60"/>
                  <a:gd name="T14" fmla="*/ 30 w 60"/>
                  <a:gd name="T15" fmla="*/ 5 h 60"/>
                  <a:gd name="T16" fmla="*/ 55 w 60"/>
                  <a:gd name="T17" fmla="*/ 30 h 60"/>
                  <a:gd name="T18" fmla="*/ 30 w 60"/>
                  <a:gd name="T19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60" y="30"/>
                    </a:moveTo>
                    <a:cubicBezTo>
                      <a:pt x="60" y="14"/>
                      <a:pt x="47" y="0"/>
                      <a:pt x="30" y="0"/>
                    </a:cubicBez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lose/>
                    <a:moveTo>
                      <a:pt x="30" y="56"/>
                    </a:moveTo>
                    <a:cubicBezTo>
                      <a:pt x="16" y="56"/>
                      <a:pt x="5" y="44"/>
                      <a:pt x="5" y="30"/>
                    </a:cubicBezTo>
                    <a:cubicBezTo>
                      <a:pt x="5" y="16"/>
                      <a:pt x="16" y="5"/>
                      <a:pt x="30" y="5"/>
                    </a:cubicBezTo>
                    <a:cubicBezTo>
                      <a:pt x="44" y="5"/>
                      <a:pt x="55" y="16"/>
                      <a:pt x="55" y="30"/>
                    </a:cubicBezTo>
                    <a:cubicBezTo>
                      <a:pt x="55" y="44"/>
                      <a:pt x="44" y="56"/>
                      <a:pt x="30" y="56"/>
                    </a:cubicBezTo>
                    <a:close/>
                  </a:path>
                </a:pathLst>
              </a:custGeom>
              <a:solidFill>
                <a:srgbClr val="AAB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81" name="Oval 96"/>
              <p:cNvSpPr>
                <a:spLocks noChangeArrowheads="1"/>
              </p:cNvSpPr>
              <p:nvPr/>
            </p:nvSpPr>
            <p:spPr bwMode="auto">
              <a:xfrm>
                <a:off x="1441451" y="6073775"/>
                <a:ext cx="561975" cy="573087"/>
              </a:xfrm>
              <a:prstGeom prst="ellipse">
                <a:avLst/>
              </a:prstGeom>
              <a:solidFill>
                <a:srgbClr val="EAE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82" name="Freeform 97"/>
              <p:cNvSpPr>
                <a:spLocks/>
              </p:cNvSpPr>
              <p:nvPr/>
            </p:nvSpPr>
            <p:spPr bwMode="auto">
              <a:xfrm>
                <a:off x="3500438" y="5286375"/>
                <a:ext cx="584200" cy="123825"/>
              </a:xfrm>
              <a:custGeom>
                <a:avLst/>
                <a:gdLst>
                  <a:gd name="T0" fmla="*/ 5 w 52"/>
                  <a:gd name="T1" fmla="*/ 11 h 11"/>
                  <a:gd name="T2" fmla="*/ 47 w 52"/>
                  <a:gd name="T3" fmla="*/ 11 h 11"/>
                  <a:gd name="T4" fmla="*/ 52 w 52"/>
                  <a:gd name="T5" fmla="*/ 6 h 11"/>
                  <a:gd name="T6" fmla="*/ 52 w 52"/>
                  <a:gd name="T7" fmla="*/ 5 h 11"/>
                  <a:gd name="T8" fmla="*/ 47 w 52"/>
                  <a:gd name="T9" fmla="*/ 0 h 11"/>
                  <a:gd name="T10" fmla="*/ 5 w 52"/>
                  <a:gd name="T11" fmla="*/ 0 h 11"/>
                  <a:gd name="T12" fmla="*/ 0 w 52"/>
                  <a:gd name="T13" fmla="*/ 5 h 11"/>
                  <a:gd name="T14" fmla="*/ 0 w 52"/>
                  <a:gd name="T15" fmla="*/ 6 h 11"/>
                  <a:gd name="T16" fmla="*/ 5 w 52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11">
                    <a:moveTo>
                      <a:pt x="5" y="11"/>
                    </a:moveTo>
                    <a:cubicBezTo>
                      <a:pt x="47" y="11"/>
                      <a:pt x="47" y="11"/>
                      <a:pt x="47" y="11"/>
                    </a:cubicBezTo>
                    <a:cubicBezTo>
                      <a:pt x="50" y="11"/>
                      <a:pt x="52" y="9"/>
                      <a:pt x="52" y="6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2"/>
                      <a:pt x="50" y="0"/>
                      <a:pt x="4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lose/>
                  </a:path>
                </a:pathLst>
              </a:custGeom>
              <a:solidFill>
                <a:srgbClr val="F26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83" name="Freeform 98"/>
              <p:cNvSpPr>
                <a:spLocks/>
              </p:cNvSpPr>
              <p:nvPr/>
            </p:nvSpPr>
            <p:spPr bwMode="auto">
              <a:xfrm>
                <a:off x="2914651" y="6005513"/>
                <a:ext cx="2070100" cy="123825"/>
              </a:xfrm>
              <a:custGeom>
                <a:avLst/>
                <a:gdLst>
                  <a:gd name="T0" fmla="*/ 5 w 184"/>
                  <a:gd name="T1" fmla="*/ 11 h 11"/>
                  <a:gd name="T2" fmla="*/ 179 w 184"/>
                  <a:gd name="T3" fmla="*/ 11 h 11"/>
                  <a:gd name="T4" fmla="*/ 184 w 184"/>
                  <a:gd name="T5" fmla="*/ 6 h 11"/>
                  <a:gd name="T6" fmla="*/ 184 w 184"/>
                  <a:gd name="T7" fmla="*/ 5 h 11"/>
                  <a:gd name="T8" fmla="*/ 179 w 184"/>
                  <a:gd name="T9" fmla="*/ 0 h 11"/>
                  <a:gd name="T10" fmla="*/ 5 w 184"/>
                  <a:gd name="T11" fmla="*/ 0 h 11"/>
                  <a:gd name="T12" fmla="*/ 0 w 184"/>
                  <a:gd name="T13" fmla="*/ 5 h 11"/>
                  <a:gd name="T14" fmla="*/ 0 w 184"/>
                  <a:gd name="T15" fmla="*/ 6 h 11"/>
                  <a:gd name="T16" fmla="*/ 5 w 184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1">
                    <a:moveTo>
                      <a:pt x="5" y="11"/>
                    </a:moveTo>
                    <a:cubicBezTo>
                      <a:pt x="179" y="11"/>
                      <a:pt x="179" y="11"/>
                      <a:pt x="179" y="11"/>
                    </a:cubicBezTo>
                    <a:cubicBezTo>
                      <a:pt x="182" y="11"/>
                      <a:pt x="184" y="8"/>
                      <a:pt x="184" y="6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84" y="2"/>
                      <a:pt x="182" y="0"/>
                      <a:pt x="17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2" y="11"/>
                      <a:pt x="5" y="11"/>
                    </a:cubicBezTo>
                    <a:close/>
                  </a:path>
                </a:pathLst>
              </a:custGeom>
              <a:solidFill>
                <a:srgbClr val="F26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84" name="Freeform 99"/>
              <p:cNvSpPr>
                <a:spLocks/>
              </p:cNvSpPr>
              <p:nvPr/>
            </p:nvSpPr>
            <p:spPr bwMode="auto">
              <a:xfrm>
                <a:off x="3060701" y="4227513"/>
                <a:ext cx="79375" cy="1249362"/>
              </a:xfrm>
              <a:custGeom>
                <a:avLst/>
                <a:gdLst>
                  <a:gd name="T0" fmla="*/ 0 w 50"/>
                  <a:gd name="T1" fmla="*/ 787 h 787"/>
                  <a:gd name="T2" fmla="*/ 50 w 50"/>
                  <a:gd name="T3" fmla="*/ 787 h 787"/>
                  <a:gd name="T4" fmla="*/ 50 w 50"/>
                  <a:gd name="T5" fmla="*/ 0 h 787"/>
                  <a:gd name="T6" fmla="*/ 7 w 50"/>
                  <a:gd name="T7" fmla="*/ 114 h 787"/>
                  <a:gd name="T8" fmla="*/ 0 w 50"/>
                  <a:gd name="T9" fmla="*/ 787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87">
                    <a:moveTo>
                      <a:pt x="0" y="787"/>
                    </a:moveTo>
                    <a:lnTo>
                      <a:pt x="50" y="787"/>
                    </a:lnTo>
                    <a:lnTo>
                      <a:pt x="50" y="0"/>
                    </a:lnTo>
                    <a:lnTo>
                      <a:pt x="7" y="114"/>
                    </a:lnTo>
                    <a:lnTo>
                      <a:pt x="0" y="787"/>
                    </a:lnTo>
                    <a:close/>
                  </a:path>
                </a:pathLst>
              </a:custGeom>
              <a:solidFill>
                <a:srgbClr val="CE3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  <p:grpSp>
          <p:nvGrpSpPr>
            <p:cNvPr id="49" name="กลุ่ม 188"/>
            <p:cNvGrpSpPr/>
            <p:nvPr/>
          </p:nvGrpSpPr>
          <p:grpSpPr>
            <a:xfrm>
              <a:off x="12983443" y="5771946"/>
              <a:ext cx="2875079" cy="2711611"/>
              <a:chOff x="585788" y="3103563"/>
              <a:chExt cx="2373313" cy="2238374"/>
            </a:xfrm>
          </p:grpSpPr>
          <p:sp>
            <p:nvSpPr>
              <p:cNvPr id="50" name="Rectangle 100"/>
              <p:cNvSpPr>
                <a:spLocks noChangeArrowheads="1"/>
              </p:cNvSpPr>
              <p:nvPr/>
            </p:nvSpPr>
            <p:spPr bwMode="auto">
              <a:xfrm>
                <a:off x="585788" y="3406775"/>
                <a:ext cx="2373313" cy="1935162"/>
              </a:xfrm>
              <a:prstGeom prst="rect">
                <a:avLst/>
              </a:prstGeom>
              <a:solidFill>
                <a:srgbClr val="E3C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1" name="Freeform 101"/>
              <p:cNvSpPr>
                <a:spLocks/>
              </p:cNvSpPr>
              <p:nvPr/>
            </p:nvSpPr>
            <p:spPr bwMode="auto">
              <a:xfrm>
                <a:off x="585788" y="3103563"/>
                <a:ext cx="2373313" cy="303212"/>
              </a:xfrm>
              <a:custGeom>
                <a:avLst/>
                <a:gdLst>
                  <a:gd name="T0" fmla="*/ 1396 w 1495"/>
                  <a:gd name="T1" fmla="*/ 0 h 191"/>
                  <a:gd name="T2" fmla="*/ 1396 w 1495"/>
                  <a:gd name="T3" fmla="*/ 0 h 191"/>
                  <a:gd name="T4" fmla="*/ 1396 w 1495"/>
                  <a:gd name="T5" fmla="*/ 0 h 191"/>
                  <a:gd name="T6" fmla="*/ 751 w 1495"/>
                  <a:gd name="T7" fmla="*/ 0 h 191"/>
                  <a:gd name="T8" fmla="*/ 99 w 1495"/>
                  <a:gd name="T9" fmla="*/ 0 h 191"/>
                  <a:gd name="T10" fmla="*/ 99 w 1495"/>
                  <a:gd name="T11" fmla="*/ 0 h 191"/>
                  <a:gd name="T12" fmla="*/ 99 w 1495"/>
                  <a:gd name="T13" fmla="*/ 0 h 191"/>
                  <a:gd name="T14" fmla="*/ 0 w 1495"/>
                  <a:gd name="T15" fmla="*/ 191 h 191"/>
                  <a:gd name="T16" fmla="*/ 1495 w 1495"/>
                  <a:gd name="T17" fmla="*/ 191 h 191"/>
                  <a:gd name="T18" fmla="*/ 1396 w 1495"/>
                  <a:gd name="T1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5" h="191">
                    <a:moveTo>
                      <a:pt x="1396" y="0"/>
                    </a:moveTo>
                    <a:lnTo>
                      <a:pt x="1396" y="0"/>
                    </a:lnTo>
                    <a:lnTo>
                      <a:pt x="1396" y="0"/>
                    </a:lnTo>
                    <a:lnTo>
                      <a:pt x="751" y="0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0" y="191"/>
                    </a:lnTo>
                    <a:lnTo>
                      <a:pt x="1495" y="191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rgbClr val="C9A7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2" name="Rectangle 102"/>
              <p:cNvSpPr>
                <a:spLocks noChangeArrowheads="1"/>
              </p:cNvSpPr>
              <p:nvPr/>
            </p:nvSpPr>
            <p:spPr bwMode="auto">
              <a:xfrm>
                <a:off x="1609726" y="3406775"/>
                <a:ext cx="325438" cy="798512"/>
              </a:xfrm>
              <a:prstGeom prst="rect">
                <a:avLst/>
              </a:prstGeom>
              <a:solidFill>
                <a:srgbClr val="F3F6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3" name="Freeform 103"/>
              <p:cNvSpPr>
                <a:spLocks/>
              </p:cNvSpPr>
              <p:nvPr/>
            </p:nvSpPr>
            <p:spPr bwMode="auto">
              <a:xfrm>
                <a:off x="1609726" y="3103563"/>
                <a:ext cx="325438" cy="303212"/>
              </a:xfrm>
              <a:custGeom>
                <a:avLst/>
                <a:gdLst>
                  <a:gd name="T0" fmla="*/ 177 w 205"/>
                  <a:gd name="T1" fmla="*/ 0 h 191"/>
                  <a:gd name="T2" fmla="*/ 163 w 205"/>
                  <a:gd name="T3" fmla="*/ 0 h 191"/>
                  <a:gd name="T4" fmla="*/ 42 w 205"/>
                  <a:gd name="T5" fmla="*/ 0 h 191"/>
                  <a:gd name="T6" fmla="*/ 28 w 205"/>
                  <a:gd name="T7" fmla="*/ 0 h 191"/>
                  <a:gd name="T8" fmla="*/ 0 w 205"/>
                  <a:gd name="T9" fmla="*/ 191 h 191"/>
                  <a:gd name="T10" fmla="*/ 205 w 205"/>
                  <a:gd name="T11" fmla="*/ 191 h 191"/>
                  <a:gd name="T12" fmla="*/ 177 w 205"/>
                  <a:gd name="T13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91">
                    <a:moveTo>
                      <a:pt x="177" y="0"/>
                    </a:moveTo>
                    <a:lnTo>
                      <a:pt x="163" y="0"/>
                    </a:lnTo>
                    <a:lnTo>
                      <a:pt x="42" y="0"/>
                    </a:lnTo>
                    <a:lnTo>
                      <a:pt x="28" y="0"/>
                    </a:lnTo>
                    <a:lnTo>
                      <a:pt x="0" y="191"/>
                    </a:lnTo>
                    <a:lnTo>
                      <a:pt x="205" y="191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7C8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4" name="Rectangle 104"/>
              <p:cNvSpPr>
                <a:spLocks noChangeArrowheads="1"/>
              </p:cNvSpPr>
              <p:nvPr/>
            </p:nvSpPr>
            <p:spPr bwMode="auto">
              <a:xfrm>
                <a:off x="2262188" y="5138738"/>
                <a:ext cx="550863" cy="101600"/>
              </a:xfrm>
              <a:prstGeom prst="rect">
                <a:avLst/>
              </a:prstGeom>
              <a:solidFill>
                <a:srgbClr val="C19F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5" name="Freeform 105"/>
              <p:cNvSpPr>
                <a:spLocks/>
              </p:cNvSpPr>
              <p:nvPr/>
            </p:nvSpPr>
            <p:spPr bwMode="auto">
              <a:xfrm>
                <a:off x="2330451" y="4678363"/>
                <a:ext cx="179388" cy="427037"/>
              </a:xfrm>
              <a:custGeom>
                <a:avLst/>
                <a:gdLst>
                  <a:gd name="T0" fmla="*/ 113 w 113"/>
                  <a:gd name="T1" fmla="*/ 57 h 269"/>
                  <a:gd name="T2" fmla="*/ 56 w 113"/>
                  <a:gd name="T3" fmla="*/ 0 h 269"/>
                  <a:gd name="T4" fmla="*/ 0 w 113"/>
                  <a:gd name="T5" fmla="*/ 57 h 269"/>
                  <a:gd name="T6" fmla="*/ 21 w 113"/>
                  <a:gd name="T7" fmla="*/ 57 h 269"/>
                  <a:gd name="T8" fmla="*/ 21 w 113"/>
                  <a:gd name="T9" fmla="*/ 269 h 269"/>
                  <a:gd name="T10" fmla="*/ 99 w 113"/>
                  <a:gd name="T11" fmla="*/ 269 h 269"/>
                  <a:gd name="T12" fmla="*/ 99 w 113"/>
                  <a:gd name="T13" fmla="*/ 57 h 269"/>
                  <a:gd name="T14" fmla="*/ 113 w 113"/>
                  <a:gd name="T15" fmla="*/ 57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269">
                    <a:moveTo>
                      <a:pt x="113" y="57"/>
                    </a:moveTo>
                    <a:lnTo>
                      <a:pt x="56" y="0"/>
                    </a:lnTo>
                    <a:lnTo>
                      <a:pt x="0" y="57"/>
                    </a:lnTo>
                    <a:lnTo>
                      <a:pt x="21" y="57"/>
                    </a:lnTo>
                    <a:lnTo>
                      <a:pt x="21" y="269"/>
                    </a:lnTo>
                    <a:lnTo>
                      <a:pt x="99" y="269"/>
                    </a:lnTo>
                    <a:lnTo>
                      <a:pt x="99" y="57"/>
                    </a:lnTo>
                    <a:lnTo>
                      <a:pt x="113" y="57"/>
                    </a:lnTo>
                    <a:close/>
                  </a:path>
                </a:pathLst>
              </a:custGeom>
              <a:solidFill>
                <a:srgbClr val="C19F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6" name="Freeform 106"/>
              <p:cNvSpPr>
                <a:spLocks/>
              </p:cNvSpPr>
              <p:nvPr/>
            </p:nvSpPr>
            <p:spPr bwMode="auto">
              <a:xfrm>
                <a:off x="2622551" y="4779963"/>
                <a:ext cx="123825" cy="325437"/>
              </a:xfrm>
              <a:custGeom>
                <a:avLst/>
                <a:gdLst>
                  <a:gd name="T0" fmla="*/ 78 w 78"/>
                  <a:gd name="T1" fmla="*/ 42 h 205"/>
                  <a:gd name="T2" fmla="*/ 42 w 78"/>
                  <a:gd name="T3" fmla="*/ 0 h 205"/>
                  <a:gd name="T4" fmla="*/ 0 w 78"/>
                  <a:gd name="T5" fmla="*/ 42 h 205"/>
                  <a:gd name="T6" fmla="*/ 7 w 78"/>
                  <a:gd name="T7" fmla="*/ 42 h 205"/>
                  <a:gd name="T8" fmla="*/ 7 w 78"/>
                  <a:gd name="T9" fmla="*/ 205 h 205"/>
                  <a:gd name="T10" fmla="*/ 71 w 78"/>
                  <a:gd name="T11" fmla="*/ 205 h 205"/>
                  <a:gd name="T12" fmla="*/ 71 w 78"/>
                  <a:gd name="T13" fmla="*/ 42 h 205"/>
                  <a:gd name="T14" fmla="*/ 78 w 78"/>
                  <a:gd name="T15" fmla="*/ 4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205">
                    <a:moveTo>
                      <a:pt x="78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7" y="205"/>
                    </a:lnTo>
                    <a:lnTo>
                      <a:pt x="71" y="205"/>
                    </a:lnTo>
                    <a:lnTo>
                      <a:pt x="71" y="42"/>
                    </a:lnTo>
                    <a:lnTo>
                      <a:pt x="78" y="42"/>
                    </a:lnTo>
                    <a:close/>
                  </a:path>
                </a:pathLst>
              </a:custGeom>
              <a:solidFill>
                <a:srgbClr val="C19F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auto">
              <a:xfrm>
                <a:off x="676276" y="3563938"/>
                <a:ext cx="371475" cy="68262"/>
              </a:xfrm>
              <a:prstGeom prst="rect">
                <a:avLst/>
              </a:prstGeom>
              <a:solidFill>
                <a:srgbClr val="C19F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auto">
              <a:xfrm>
                <a:off x="1114426" y="3563938"/>
                <a:ext cx="292100" cy="68262"/>
              </a:xfrm>
              <a:prstGeom prst="rect">
                <a:avLst/>
              </a:prstGeom>
              <a:solidFill>
                <a:srgbClr val="C19F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auto">
              <a:xfrm>
                <a:off x="676276" y="3711575"/>
                <a:ext cx="212725" cy="77787"/>
              </a:xfrm>
              <a:prstGeom prst="rect">
                <a:avLst/>
              </a:prstGeom>
              <a:solidFill>
                <a:srgbClr val="C19F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auto">
              <a:xfrm>
                <a:off x="1193801" y="3711575"/>
                <a:ext cx="212725" cy="77787"/>
              </a:xfrm>
              <a:prstGeom prst="rect">
                <a:avLst/>
              </a:prstGeom>
              <a:solidFill>
                <a:srgbClr val="C19F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auto">
              <a:xfrm>
                <a:off x="935038" y="3711575"/>
                <a:ext cx="212725" cy="77787"/>
              </a:xfrm>
              <a:prstGeom prst="rect">
                <a:avLst/>
              </a:prstGeom>
              <a:solidFill>
                <a:srgbClr val="C19F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85" name="กลุ่ม 1775"/>
          <p:cNvGrpSpPr/>
          <p:nvPr/>
        </p:nvGrpSpPr>
        <p:grpSpPr>
          <a:xfrm>
            <a:off x="19133065" y="10884405"/>
            <a:ext cx="2020372" cy="1904774"/>
            <a:chOff x="9418637" y="5550597"/>
            <a:chExt cx="4335293" cy="4087243"/>
          </a:xfrm>
        </p:grpSpPr>
        <p:sp>
          <p:nvSpPr>
            <p:cNvPr id="86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7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9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6" name="กลุ่ม 1788"/>
          <p:cNvGrpSpPr/>
          <p:nvPr/>
        </p:nvGrpSpPr>
        <p:grpSpPr>
          <a:xfrm>
            <a:off x="13762037" y="11251335"/>
            <a:ext cx="1644348" cy="1550265"/>
            <a:chOff x="9418637" y="5550597"/>
            <a:chExt cx="4335293" cy="4087243"/>
          </a:xfrm>
        </p:grpSpPr>
        <p:sp>
          <p:nvSpPr>
            <p:cNvPr id="117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8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9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0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1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2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3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5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6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7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8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29" name="กลุ่ม 1775"/>
          <p:cNvGrpSpPr/>
          <p:nvPr/>
        </p:nvGrpSpPr>
        <p:grpSpPr>
          <a:xfrm>
            <a:off x="15771344" y="9884816"/>
            <a:ext cx="3056921" cy="2882016"/>
            <a:chOff x="9418637" y="5550597"/>
            <a:chExt cx="4335293" cy="4087243"/>
          </a:xfrm>
        </p:grpSpPr>
        <p:sp>
          <p:nvSpPr>
            <p:cNvPr id="130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1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2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3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4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6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2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7614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647878" y="762000"/>
            <a:ext cx="5561959" cy="1217630"/>
            <a:chOff x="9342437" y="762000"/>
            <a:chExt cx="5561959" cy="1217630"/>
          </a:xfrm>
        </p:grpSpPr>
        <p:sp>
          <p:nvSpPr>
            <p:cNvPr id="107" name="TextBox 106"/>
            <p:cNvSpPr txBox="1"/>
            <p:nvPr/>
          </p:nvSpPr>
          <p:spPr>
            <a:xfrm>
              <a:off x="9342437" y="762000"/>
              <a:ext cx="55619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3"/>
                  </a:solidFill>
                  <a:latin typeface="Lato Black" charset="0"/>
                  <a:ea typeface="Lato Black" charset="0"/>
                  <a:cs typeface="Lato Black" charset="0"/>
                </a:rPr>
                <a:t>BENEFITS</a:t>
              </a:r>
            </a:p>
          </p:txBody>
        </p:sp>
        <p:grpSp>
          <p:nvGrpSpPr>
            <p:cNvPr id="109" name="กลุ่ม 1"/>
            <p:cNvGrpSpPr/>
            <p:nvPr/>
          </p:nvGrpSpPr>
          <p:grpSpPr>
            <a:xfrm>
              <a:off x="10409237" y="1752600"/>
              <a:ext cx="3429001" cy="227030"/>
              <a:chOff x="731836" y="7607630"/>
              <a:chExt cx="3657601" cy="240970"/>
            </a:xfrm>
          </p:grpSpPr>
          <p:sp>
            <p:nvSpPr>
              <p:cNvPr id="110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 rot="10331473">
            <a:off x="4135385" y="2104267"/>
            <a:ext cx="2300089" cy="2567609"/>
            <a:chOff x="20190091" y="2080591"/>
            <a:chExt cx="2300089" cy="2567609"/>
          </a:xfrm>
        </p:grpSpPr>
        <p:sp>
          <p:nvSpPr>
            <p:cNvPr id="209" name="วงรี 36"/>
            <p:cNvSpPr/>
            <p:nvPr/>
          </p:nvSpPr>
          <p:spPr>
            <a:xfrm>
              <a:off x="21417518" y="2080591"/>
              <a:ext cx="1072662" cy="10726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10" name="วงรี 36"/>
            <p:cNvSpPr/>
            <p:nvPr/>
          </p:nvSpPr>
          <p:spPr>
            <a:xfrm>
              <a:off x="20848637" y="3631522"/>
              <a:ext cx="658870" cy="658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11" name="วงรี 36"/>
            <p:cNvSpPr/>
            <p:nvPr/>
          </p:nvSpPr>
          <p:spPr>
            <a:xfrm>
              <a:off x="21899643" y="3604591"/>
              <a:ext cx="446218" cy="4462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12" name="วงรี 36"/>
            <p:cNvSpPr/>
            <p:nvPr/>
          </p:nvSpPr>
          <p:spPr>
            <a:xfrm>
              <a:off x="20190091" y="4218255"/>
              <a:ext cx="429946" cy="4299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213" name="Freeform 7"/>
          <p:cNvSpPr>
            <a:spLocks/>
          </p:cNvSpPr>
          <p:nvPr/>
        </p:nvSpPr>
        <p:spPr bwMode="auto">
          <a:xfrm>
            <a:off x="17209370" y="3387507"/>
            <a:ext cx="19107" cy="0"/>
          </a:xfrm>
          <a:custGeom>
            <a:avLst/>
            <a:gdLst>
              <a:gd name="T0" fmla="*/ 0 w 10"/>
              <a:gd name="T1" fmla="*/ 0 w 10"/>
              <a:gd name="T2" fmla="*/ 10 w 10"/>
              <a:gd name="T3" fmla="*/ 0 w 1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0">
                <a:moveTo>
                  <a:pt x="0" y="0"/>
                </a:moveTo>
                <a:lnTo>
                  <a:pt x="0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4" name="Rectangle 9"/>
          <p:cNvSpPr>
            <a:spLocks noChangeArrowheads="1"/>
          </p:cNvSpPr>
          <p:nvPr/>
        </p:nvSpPr>
        <p:spPr bwMode="auto">
          <a:xfrm>
            <a:off x="15896693" y="5042205"/>
            <a:ext cx="1910" cy="1911"/>
          </a:xfrm>
          <a:prstGeom prst="rect">
            <a:avLst/>
          </a:prstGeom>
          <a:solidFill>
            <a:srgbClr val="FAA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5" name="Rectangle 11"/>
          <p:cNvSpPr>
            <a:spLocks noChangeArrowheads="1"/>
          </p:cNvSpPr>
          <p:nvPr/>
        </p:nvSpPr>
        <p:spPr bwMode="auto">
          <a:xfrm>
            <a:off x="18237346" y="6679707"/>
            <a:ext cx="1910" cy="1911"/>
          </a:xfrm>
          <a:prstGeom prst="rect">
            <a:avLst/>
          </a:prstGeom>
          <a:solidFill>
            <a:srgbClr val="7192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6" name="Rectangle 13"/>
          <p:cNvSpPr>
            <a:spLocks noChangeArrowheads="1"/>
          </p:cNvSpPr>
          <p:nvPr/>
        </p:nvSpPr>
        <p:spPr bwMode="auto">
          <a:xfrm>
            <a:off x="16638059" y="8296190"/>
            <a:ext cx="1910" cy="1911"/>
          </a:xfrm>
          <a:prstGeom prst="rect">
            <a:avLst/>
          </a:prstGeom>
          <a:solidFill>
            <a:srgbClr val="29BC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8" name="Freeform 217"/>
          <p:cNvSpPr>
            <a:spLocks/>
          </p:cNvSpPr>
          <p:nvPr/>
        </p:nvSpPr>
        <p:spPr bwMode="auto">
          <a:xfrm>
            <a:off x="9291277" y="3387507"/>
            <a:ext cx="8355651" cy="3368629"/>
          </a:xfrm>
          <a:custGeom>
            <a:avLst/>
            <a:gdLst>
              <a:gd name="T0" fmla="*/ 416 w 439"/>
              <a:gd name="T1" fmla="*/ 0 h 177"/>
              <a:gd name="T2" fmla="*/ 367 w 439"/>
              <a:gd name="T3" fmla="*/ 2 h 177"/>
              <a:gd name="T4" fmla="*/ 367 w 439"/>
              <a:gd name="T5" fmla="*/ 2 h 177"/>
              <a:gd name="T6" fmla="*/ 332 w 439"/>
              <a:gd name="T7" fmla="*/ 3 h 177"/>
              <a:gd name="T8" fmla="*/ 296 w 439"/>
              <a:gd name="T9" fmla="*/ 52 h 177"/>
              <a:gd name="T10" fmla="*/ 334 w 439"/>
              <a:gd name="T11" fmla="*/ 51 h 177"/>
              <a:gd name="T12" fmla="*/ 315 w 439"/>
              <a:gd name="T13" fmla="*/ 75 h 177"/>
              <a:gd name="T14" fmla="*/ 280 w 439"/>
              <a:gd name="T15" fmla="*/ 88 h 177"/>
              <a:gd name="T16" fmla="*/ 280 w 439"/>
              <a:gd name="T17" fmla="*/ 89 h 177"/>
              <a:gd name="T18" fmla="*/ 15 w 439"/>
              <a:gd name="T19" fmla="*/ 89 h 177"/>
              <a:gd name="T20" fmla="*/ 0 w 439"/>
              <a:gd name="T21" fmla="*/ 94 h 177"/>
              <a:gd name="T22" fmla="*/ 0 w 439"/>
              <a:gd name="T23" fmla="*/ 130 h 177"/>
              <a:gd name="T24" fmla="*/ 0 w 439"/>
              <a:gd name="T25" fmla="*/ 130 h 177"/>
              <a:gd name="T26" fmla="*/ 0 w 439"/>
              <a:gd name="T27" fmla="*/ 177 h 177"/>
              <a:gd name="T28" fmla="*/ 15 w 439"/>
              <a:gd name="T29" fmla="*/ 172 h 177"/>
              <a:gd name="T30" fmla="*/ 298 w 439"/>
              <a:gd name="T31" fmla="*/ 172 h 177"/>
              <a:gd name="T32" fmla="*/ 301 w 439"/>
              <a:gd name="T33" fmla="*/ 171 h 177"/>
              <a:gd name="T34" fmla="*/ 360 w 439"/>
              <a:gd name="T35" fmla="*/ 148 h 177"/>
              <a:gd name="T36" fmla="*/ 395 w 439"/>
              <a:gd name="T37" fmla="*/ 100 h 177"/>
              <a:gd name="T38" fmla="*/ 403 w 439"/>
              <a:gd name="T39" fmla="*/ 130 h 177"/>
              <a:gd name="T40" fmla="*/ 439 w 439"/>
              <a:gd name="T41" fmla="*/ 81 h 177"/>
              <a:gd name="T42" fmla="*/ 416 w 439"/>
              <a:gd name="T43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9" h="177">
                <a:moveTo>
                  <a:pt x="416" y="0"/>
                </a:moveTo>
                <a:cubicBezTo>
                  <a:pt x="367" y="2"/>
                  <a:pt x="367" y="2"/>
                  <a:pt x="367" y="2"/>
                </a:cubicBezTo>
                <a:cubicBezTo>
                  <a:pt x="367" y="2"/>
                  <a:pt x="367" y="2"/>
                  <a:pt x="367" y="2"/>
                </a:cubicBezTo>
                <a:cubicBezTo>
                  <a:pt x="332" y="3"/>
                  <a:pt x="332" y="3"/>
                  <a:pt x="332" y="3"/>
                </a:cubicBezTo>
                <a:cubicBezTo>
                  <a:pt x="296" y="52"/>
                  <a:pt x="296" y="52"/>
                  <a:pt x="296" y="52"/>
                </a:cubicBezTo>
                <a:cubicBezTo>
                  <a:pt x="334" y="51"/>
                  <a:pt x="334" y="51"/>
                  <a:pt x="334" y="51"/>
                </a:cubicBezTo>
                <a:cubicBezTo>
                  <a:pt x="315" y="75"/>
                  <a:pt x="315" y="75"/>
                  <a:pt x="315" y="75"/>
                </a:cubicBezTo>
                <a:cubicBezTo>
                  <a:pt x="315" y="75"/>
                  <a:pt x="306" y="89"/>
                  <a:pt x="280" y="88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19" y="89"/>
                  <a:pt x="27" y="89"/>
                  <a:pt x="15" y="89"/>
                </a:cubicBezTo>
                <a:cubicBezTo>
                  <a:pt x="0" y="89"/>
                  <a:pt x="0" y="94"/>
                  <a:pt x="0" y="9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77"/>
                  <a:pt x="0" y="177"/>
                  <a:pt x="0" y="177"/>
                </a:cubicBezTo>
                <a:cubicBezTo>
                  <a:pt x="1" y="176"/>
                  <a:pt x="1" y="172"/>
                  <a:pt x="15" y="172"/>
                </a:cubicBezTo>
                <a:cubicBezTo>
                  <a:pt x="29" y="172"/>
                  <a:pt x="298" y="172"/>
                  <a:pt x="298" y="172"/>
                </a:cubicBezTo>
                <a:cubicBezTo>
                  <a:pt x="298" y="172"/>
                  <a:pt x="299" y="171"/>
                  <a:pt x="301" y="171"/>
                </a:cubicBezTo>
                <a:cubicBezTo>
                  <a:pt x="312" y="171"/>
                  <a:pt x="345" y="169"/>
                  <a:pt x="360" y="148"/>
                </a:cubicBezTo>
                <a:cubicBezTo>
                  <a:pt x="369" y="137"/>
                  <a:pt x="382" y="117"/>
                  <a:pt x="395" y="100"/>
                </a:cubicBezTo>
                <a:cubicBezTo>
                  <a:pt x="403" y="130"/>
                  <a:pt x="403" y="130"/>
                  <a:pt x="403" y="130"/>
                </a:cubicBezTo>
                <a:cubicBezTo>
                  <a:pt x="439" y="81"/>
                  <a:pt x="439" y="81"/>
                  <a:pt x="439" y="81"/>
                </a:cubicBezTo>
                <a:lnTo>
                  <a:pt x="41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24" name="Freeform 8"/>
          <p:cNvSpPr>
            <a:spLocks/>
          </p:cNvSpPr>
          <p:nvPr/>
        </p:nvSpPr>
        <p:spPr bwMode="auto">
          <a:xfrm>
            <a:off x="9291277" y="5042205"/>
            <a:ext cx="7042975" cy="3349522"/>
          </a:xfrm>
          <a:custGeom>
            <a:avLst/>
            <a:gdLst>
              <a:gd name="T0" fmla="*/ 347 w 370"/>
              <a:gd name="T1" fmla="*/ 0 h 176"/>
              <a:gd name="T2" fmla="*/ 297 w 370"/>
              <a:gd name="T3" fmla="*/ 1 h 176"/>
              <a:gd name="T4" fmla="*/ 297 w 370"/>
              <a:gd name="T5" fmla="*/ 1 h 176"/>
              <a:gd name="T6" fmla="*/ 262 w 370"/>
              <a:gd name="T7" fmla="*/ 2 h 176"/>
              <a:gd name="T8" fmla="*/ 226 w 370"/>
              <a:gd name="T9" fmla="*/ 52 h 176"/>
              <a:gd name="T10" fmla="*/ 264 w 370"/>
              <a:gd name="T11" fmla="*/ 50 h 176"/>
              <a:gd name="T12" fmla="*/ 245 w 370"/>
              <a:gd name="T13" fmla="*/ 74 h 176"/>
              <a:gd name="T14" fmla="*/ 210 w 370"/>
              <a:gd name="T15" fmla="*/ 88 h 176"/>
              <a:gd name="T16" fmla="*/ 210 w 370"/>
              <a:gd name="T17" fmla="*/ 88 h 176"/>
              <a:gd name="T18" fmla="*/ 15 w 370"/>
              <a:gd name="T19" fmla="*/ 88 h 176"/>
              <a:gd name="T20" fmla="*/ 0 w 370"/>
              <a:gd name="T21" fmla="*/ 94 h 176"/>
              <a:gd name="T22" fmla="*/ 0 w 370"/>
              <a:gd name="T23" fmla="*/ 129 h 176"/>
              <a:gd name="T24" fmla="*/ 0 w 370"/>
              <a:gd name="T25" fmla="*/ 129 h 176"/>
              <a:gd name="T26" fmla="*/ 0 w 370"/>
              <a:gd name="T27" fmla="*/ 176 h 176"/>
              <a:gd name="T28" fmla="*/ 15 w 370"/>
              <a:gd name="T29" fmla="*/ 171 h 176"/>
              <a:gd name="T30" fmla="*/ 217 w 370"/>
              <a:gd name="T31" fmla="*/ 171 h 176"/>
              <a:gd name="T32" fmla="*/ 220 w 370"/>
              <a:gd name="T33" fmla="*/ 170 h 176"/>
              <a:gd name="T34" fmla="*/ 228 w 370"/>
              <a:gd name="T35" fmla="*/ 170 h 176"/>
              <a:gd name="T36" fmla="*/ 290 w 370"/>
              <a:gd name="T37" fmla="*/ 147 h 176"/>
              <a:gd name="T38" fmla="*/ 325 w 370"/>
              <a:gd name="T39" fmla="*/ 99 h 176"/>
              <a:gd name="T40" fmla="*/ 334 w 370"/>
              <a:gd name="T41" fmla="*/ 130 h 176"/>
              <a:gd name="T42" fmla="*/ 370 w 370"/>
              <a:gd name="T43" fmla="*/ 81 h 176"/>
              <a:gd name="T44" fmla="*/ 347 w 370"/>
              <a:gd name="T4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0" h="176">
                <a:moveTo>
                  <a:pt x="347" y="0"/>
                </a:moveTo>
                <a:cubicBezTo>
                  <a:pt x="297" y="1"/>
                  <a:pt x="297" y="1"/>
                  <a:pt x="297" y="1"/>
                </a:cubicBezTo>
                <a:cubicBezTo>
                  <a:pt x="297" y="1"/>
                  <a:pt x="297" y="1"/>
                  <a:pt x="297" y="1"/>
                </a:cubicBezTo>
                <a:cubicBezTo>
                  <a:pt x="262" y="2"/>
                  <a:pt x="262" y="2"/>
                  <a:pt x="262" y="2"/>
                </a:cubicBezTo>
                <a:cubicBezTo>
                  <a:pt x="226" y="52"/>
                  <a:pt x="226" y="52"/>
                  <a:pt x="226" y="52"/>
                </a:cubicBezTo>
                <a:cubicBezTo>
                  <a:pt x="264" y="50"/>
                  <a:pt x="264" y="50"/>
                  <a:pt x="264" y="50"/>
                </a:cubicBezTo>
                <a:cubicBezTo>
                  <a:pt x="245" y="74"/>
                  <a:pt x="245" y="74"/>
                  <a:pt x="245" y="74"/>
                </a:cubicBezTo>
                <a:cubicBezTo>
                  <a:pt x="245" y="74"/>
                  <a:pt x="236" y="88"/>
                  <a:pt x="210" y="88"/>
                </a:cubicBezTo>
                <a:cubicBezTo>
                  <a:pt x="210" y="88"/>
                  <a:pt x="210" y="88"/>
                  <a:pt x="210" y="88"/>
                </a:cubicBezTo>
                <a:cubicBezTo>
                  <a:pt x="176" y="88"/>
                  <a:pt x="28" y="88"/>
                  <a:pt x="15" y="88"/>
                </a:cubicBezTo>
                <a:cubicBezTo>
                  <a:pt x="0" y="88"/>
                  <a:pt x="0" y="94"/>
                  <a:pt x="0" y="94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76"/>
                  <a:pt x="0" y="176"/>
                  <a:pt x="0" y="176"/>
                </a:cubicBezTo>
                <a:cubicBezTo>
                  <a:pt x="1" y="175"/>
                  <a:pt x="1" y="171"/>
                  <a:pt x="15" y="171"/>
                </a:cubicBezTo>
                <a:cubicBezTo>
                  <a:pt x="29" y="171"/>
                  <a:pt x="217" y="171"/>
                  <a:pt x="217" y="171"/>
                </a:cubicBezTo>
                <a:cubicBezTo>
                  <a:pt x="217" y="171"/>
                  <a:pt x="218" y="171"/>
                  <a:pt x="220" y="170"/>
                </a:cubicBezTo>
                <a:cubicBezTo>
                  <a:pt x="228" y="170"/>
                  <a:pt x="228" y="170"/>
                  <a:pt x="228" y="170"/>
                </a:cubicBezTo>
                <a:cubicBezTo>
                  <a:pt x="228" y="170"/>
                  <a:pt x="272" y="172"/>
                  <a:pt x="290" y="147"/>
                </a:cubicBezTo>
                <a:cubicBezTo>
                  <a:pt x="299" y="136"/>
                  <a:pt x="313" y="117"/>
                  <a:pt x="325" y="99"/>
                </a:cubicBezTo>
                <a:cubicBezTo>
                  <a:pt x="334" y="130"/>
                  <a:pt x="334" y="130"/>
                  <a:pt x="334" y="130"/>
                </a:cubicBezTo>
                <a:cubicBezTo>
                  <a:pt x="370" y="81"/>
                  <a:pt x="370" y="81"/>
                  <a:pt x="370" y="81"/>
                </a:cubicBezTo>
                <a:lnTo>
                  <a:pt x="34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28" name="TextBox 31"/>
          <p:cNvSpPr txBox="1">
            <a:spLocks noChangeArrowheads="1"/>
          </p:cNvSpPr>
          <p:nvPr/>
        </p:nvSpPr>
        <p:spPr bwMode="auto">
          <a:xfrm>
            <a:off x="18355313" y="4587765"/>
            <a:ext cx="22244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endParaRPr lang="id-ID" sz="5400" b="1" dirty="0">
              <a:solidFill>
                <a:schemeClr val="accent5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30" name="Freeform 10"/>
          <p:cNvSpPr>
            <a:spLocks/>
          </p:cNvSpPr>
          <p:nvPr/>
        </p:nvSpPr>
        <p:spPr bwMode="auto">
          <a:xfrm>
            <a:off x="9291277" y="6679707"/>
            <a:ext cx="9383627" cy="3349522"/>
          </a:xfrm>
          <a:custGeom>
            <a:avLst/>
            <a:gdLst>
              <a:gd name="T0" fmla="*/ 470 w 493"/>
              <a:gd name="T1" fmla="*/ 0 h 176"/>
              <a:gd name="T2" fmla="*/ 420 w 493"/>
              <a:gd name="T3" fmla="*/ 2 h 176"/>
              <a:gd name="T4" fmla="*/ 420 w 493"/>
              <a:gd name="T5" fmla="*/ 2 h 176"/>
              <a:gd name="T6" fmla="*/ 385 w 493"/>
              <a:gd name="T7" fmla="*/ 3 h 176"/>
              <a:gd name="T8" fmla="*/ 349 w 493"/>
              <a:gd name="T9" fmla="*/ 52 h 176"/>
              <a:gd name="T10" fmla="*/ 387 w 493"/>
              <a:gd name="T11" fmla="*/ 51 h 176"/>
              <a:gd name="T12" fmla="*/ 368 w 493"/>
              <a:gd name="T13" fmla="*/ 74 h 176"/>
              <a:gd name="T14" fmla="*/ 341 w 493"/>
              <a:gd name="T15" fmla="*/ 88 h 176"/>
              <a:gd name="T16" fmla="*/ 15 w 493"/>
              <a:gd name="T17" fmla="*/ 88 h 176"/>
              <a:gd name="T18" fmla="*/ 0 w 493"/>
              <a:gd name="T19" fmla="*/ 94 h 176"/>
              <a:gd name="T20" fmla="*/ 0 w 493"/>
              <a:gd name="T21" fmla="*/ 129 h 176"/>
              <a:gd name="T22" fmla="*/ 0 w 493"/>
              <a:gd name="T23" fmla="*/ 129 h 176"/>
              <a:gd name="T24" fmla="*/ 0 w 493"/>
              <a:gd name="T25" fmla="*/ 176 h 176"/>
              <a:gd name="T26" fmla="*/ 15 w 493"/>
              <a:gd name="T27" fmla="*/ 171 h 176"/>
              <a:gd name="T28" fmla="*/ 356 w 493"/>
              <a:gd name="T29" fmla="*/ 171 h 176"/>
              <a:gd name="T30" fmla="*/ 357 w 493"/>
              <a:gd name="T31" fmla="*/ 171 h 176"/>
              <a:gd name="T32" fmla="*/ 413 w 493"/>
              <a:gd name="T33" fmla="*/ 148 h 176"/>
              <a:gd name="T34" fmla="*/ 448 w 493"/>
              <a:gd name="T35" fmla="*/ 100 h 176"/>
              <a:gd name="T36" fmla="*/ 457 w 493"/>
              <a:gd name="T37" fmla="*/ 130 h 176"/>
              <a:gd name="T38" fmla="*/ 493 w 493"/>
              <a:gd name="T39" fmla="*/ 81 h 176"/>
              <a:gd name="T40" fmla="*/ 470 w 493"/>
              <a:gd name="T4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3" h="176">
                <a:moveTo>
                  <a:pt x="470" y="0"/>
                </a:moveTo>
                <a:cubicBezTo>
                  <a:pt x="420" y="2"/>
                  <a:pt x="420" y="2"/>
                  <a:pt x="420" y="2"/>
                </a:cubicBezTo>
                <a:cubicBezTo>
                  <a:pt x="420" y="2"/>
                  <a:pt x="420" y="2"/>
                  <a:pt x="420" y="2"/>
                </a:cubicBezTo>
                <a:cubicBezTo>
                  <a:pt x="385" y="3"/>
                  <a:pt x="385" y="3"/>
                  <a:pt x="385" y="3"/>
                </a:cubicBezTo>
                <a:cubicBezTo>
                  <a:pt x="349" y="52"/>
                  <a:pt x="349" y="52"/>
                  <a:pt x="349" y="52"/>
                </a:cubicBezTo>
                <a:cubicBezTo>
                  <a:pt x="387" y="51"/>
                  <a:pt x="387" y="51"/>
                  <a:pt x="387" y="51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74"/>
                  <a:pt x="361" y="86"/>
                  <a:pt x="341" y="88"/>
                </a:cubicBezTo>
                <a:cubicBezTo>
                  <a:pt x="277" y="88"/>
                  <a:pt x="27" y="88"/>
                  <a:pt x="15" y="88"/>
                </a:cubicBezTo>
                <a:cubicBezTo>
                  <a:pt x="0" y="88"/>
                  <a:pt x="0" y="94"/>
                  <a:pt x="0" y="94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76"/>
                  <a:pt x="0" y="176"/>
                  <a:pt x="0" y="176"/>
                </a:cubicBezTo>
                <a:cubicBezTo>
                  <a:pt x="1" y="175"/>
                  <a:pt x="1" y="171"/>
                  <a:pt x="15" y="171"/>
                </a:cubicBezTo>
                <a:cubicBezTo>
                  <a:pt x="29" y="171"/>
                  <a:pt x="356" y="171"/>
                  <a:pt x="356" y="171"/>
                </a:cubicBezTo>
                <a:cubicBezTo>
                  <a:pt x="356" y="171"/>
                  <a:pt x="356" y="171"/>
                  <a:pt x="357" y="171"/>
                </a:cubicBezTo>
                <a:cubicBezTo>
                  <a:pt x="370" y="170"/>
                  <a:pt x="399" y="167"/>
                  <a:pt x="413" y="148"/>
                </a:cubicBezTo>
                <a:cubicBezTo>
                  <a:pt x="422" y="136"/>
                  <a:pt x="436" y="117"/>
                  <a:pt x="448" y="100"/>
                </a:cubicBezTo>
                <a:cubicBezTo>
                  <a:pt x="457" y="130"/>
                  <a:pt x="457" y="130"/>
                  <a:pt x="457" y="130"/>
                </a:cubicBezTo>
                <a:cubicBezTo>
                  <a:pt x="493" y="81"/>
                  <a:pt x="493" y="81"/>
                  <a:pt x="493" y="81"/>
                </a:cubicBezTo>
                <a:lnTo>
                  <a:pt x="4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36" name="Freeform 12"/>
          <p:cNvSpPr>
            <a:spLocks/>
          </p:cNvSpPr>
          <p:nvPr/>
        </p:nvSpPr>
        <p:spPr bwMode="auto">
          <a:xfrm>
            <a:off x="9291277" y="8296190"/>
            <a:ext cx="7784341" cy="3368629"/>
          </a:xfrm>
          <a:custGeom>
            <a:avLst/>
            <a:gdLst>
              <a:gd name="T0" fmla="*/ 386 w 409"/>
              <a:gd name="T1" fmla="*/ 0 h 177"/>
              <a:gd name="T2" fmla="*/ 336 w 409"/>
              <a:gd name="T3" fmla="*/ 1 h 177"/>
              <a:gd name="T4" fmla="*/ 336 w 409"/>
              <a:gd name="T5" fmla="*/ 2 h 177"/>
              <a:gd name="T6" fmla="*/ 301 w 409"/>
              <a:gd name="T7" fmla="*/ 3 h 177"/>
              <a:gd name="T8" fmla="*/ 265 w 409"/>
              <a:gd name="T9" fmla="*/ 52 h 177"/>
              <a:gd name="T10" fmla="*/ 303 w 409"/>
              <a:gd name="T11" fmla="*/ 51 h 177"/>
              <a:gd name="T12" fmla="*/ 284 w 409"/>
              <a:gd name="T13" fmla="*/ 74 h 177"/>
              <a:gd name="T14" fmla="*/ 249 w 409"/>
              <a:gd name="T15" fmla="*/ 88 h 177"/>
              <a:gd name="T16" fmla="*/ 249 w 409"/>
              <a:gd name="T17" fmla="*/ 89 h 177"/>
              <a:gd name="T18" fmla="*/ 15 w 409"/>
              <a:gd name="T19" fmla="*/ 89 h 177"/>
              <a:gd name="T20" fmla="*/ 0 w 409"/>
              <a:gd name="T21" fmla="*/ 94 h 177"/>
              <a:gd name="T22" fmla="*/ 0 w 409"/>
              <a:gd name="T23" fmla="*/ 130 h 177"/>
              <a:gd name="T24" fmla="*/ 0 w 409"/>
              <a:gd name="T25" fmla="*/ 130 h 177"/>
              <a:gd name="T26" fmla="*/ 0 w 409"/>
              <a:gd name="T27" fmla="*/ 177 h 177"/>
              <a:gd name="T28" fmla="*/ 15 w 409"/>
              <a:gd name="T29" fmla="*/ 172 h 177"/>
              <a:gd name="T30" fmla="*/ 267 w 409"/>
              <a:gd name="T31" fmla="*/ 170 h 177"/>
              <a:gd name="T32" fmla="*/ 329 w 409"/>
              <a:gd name="T33" fmla="*/ 148 h 177"/>
              <a:gd name="T34" fmla="*/ 364 w 409"/>
              <a:gd name="T35" fmla="*/ 99 h 177"/>
              <a:gd name="T36" fmla="*/ 373 w 409"/>
              <a:gd name="T37" fmla="*/ 130 h 177"/>
              <a:gd name="T38" fmla="*/ 409 w 409"/>
              <a:gd name="T39" fmla="*/ 81 h 177"/>
              <a:gd name="T40" fmla="*/ 386 w 409"/>
              <a:gd name="T41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9" h="177">
                <a:moveTo>
                  <a:pt x="386" y="0"/>
                </a:moveTo>
                <a:cubicBezTo>
                  <a:pt x="336" y="1"/>
                  <a:pt x="336" y="1"/>
                  <a:pt x="336" y="1"/>
                </a:cubicBezTo>
                <a:cubicBezTo>
                  <a:pt x="336" y="2"/>
                  <a:pt x="336" y="2"/>
                  <a:pt x="336" y="2"/>
                </a:cubicBezTo>
                <a:cubicBezTo>
                  <a:pt x="301" y="3"/>
                  <a:pt x="301" y="3"/>
                  <a:pt x="301" y="3"/>
                </a:cubicBezTo>
                <a:cubicBezTo>
                  <a:pt x="265" y="52"/>
                  <a:pt x="265" y="52"/>
                  <a:pt x="265" y="52"/>
                </a:cubicBezTo>
                <a:cubicBezTo>
                  <a:pt x="303" y="51"/>
                  <a:pt x="303" y="51"/>
                  <a:pt x="303" y="51"/>
                </a:cubicBezTo>
                <a:cubicBezTo>
                  <a:pt x="284" y="74"/>
                  <a:pt x="284" y="74"/>
                  <a:pt x="284" y="74"/>
                </a:cubicBezTo>
                <a:cubicBezTo>
                  <a:pt x="284" y="74"/>
                  <a:pt x="275" y="88"/>
                  <a:pt x="249" y="88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15" y="89"/>
                  <a:pt x="28" y="89"/>
                  <a:pt x="15" y="89"/>
                </a:cubicBezTo>
                <a:cubicBezTo>
                  <a:pt x="0" y="89"/>
                  <a:pt x="0" y="94"/>
                  <a:pt x="0" y="9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77"/>
                  <a:pt x="0" y="177"/>
                  <a:pt x="0" y="177"/>
                </a:cubicBezTo>
                <a:cubicBezTo>
                  <a:pt x="1" y="176"/>
                  <a:pt x="1" y="172"/>
                  <a:pt x="15" y="172"/>
                </a:cubicBezTo>
                <a:cubicBezTo>
                  <a:pt x="29" y="172"/>
                  <a:pt x="267" y="170"/>
                  <a:pt x="267" y="170"/>
                </a:cubicBezTo>
                <a:cubicBezTo>
                  <a:pt x="267" y="170"/>
                  <a:pt x="311" y="172"/>
                  <a:pt x="329" y="148"/>
                </a:cubicBezTo>
                <a:cubicBezTo>
                  <a:pt x="338" y="136"/>
                  <a:pt x="352" y="117"/>
                  <a:pt x="364" y="99"/>
                </a:cubicBezTo>
                <a:cubicBezTo>
                  <a:pt x="373" y="130"/>
                  <a:pt x="373" y="130"/>
                  <a:pt x="373" y="130"/>
                </a:cubicBezTo>
                <a:cubicBezTo>
                  <a:pt x="409" y="81"/>
                  <a:pt x="409" y="81"/>
                  <a:pt x="409" y="81"/>
                </a:cubicBezTo>
                <a:lnTo>
                  <a:pt x="3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241" name="Picture 2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291277" y="5100205"/>
            <a:ext cx="2364428" cy="6421759"/>
          </a:xfrm>
          <a:prstGeom prst="rect">
            <a:avLst/>
          </a:prstGeom>
        </p:spPr>
      </p:pic>
      <p:sp>
        <p:nvSpPr>
          <p:cNvPr id="242" name="TextBox 241"/>
          <p:cNvSpPr txBox="1"/>
          <p:nvPr/>
        </p:nvSpPr>
        <p:spPr>
          <a:xfrm>
            <a:off x="9938907" y="5424739"/>
            <a:ext cx="3734442" cy="59089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BUSINESS EXPANSION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9915704" y="7029629"/>
            <a:ext cx="3734442" cy="96022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USE OF GOVERNMENT POLICIES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9938907" y="8678354"/>
            <a:ext cx="3734442" cy="96022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INCREASE IN INCOME ANS SALES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936341" y="10335563"/>
            <a:ext cx="3734442" cy="96022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FLEXIBLE WORKING  HOURS</a:t>
            </a:r>
          </a:p>
        </p:txBody>
      </p:sp>
      <p:grpSp>
        <p:nvGrpSpPr>
          <p:cNvPr id="246" name="Group 245"/>
          <p:cNvGrpSpPr/>
          <p:nvPr/>
        </p:nvGrpSpPr>
        <p:grpSpPr>
          <a:xfrm>
            <a:off x="5532437" y="7038122"/>
            <a:ext cx="3821396" cy="5904341"/>
            <a:chOff x="14752637" y="6276455"/>
            <a:chExt cx="3101226" cy="4791625"/>
          </a:xfrm>
        </p:grpSpPr>
        <p:sp>
          <p:nvSpPr>
            <p:cNvPr id="247" name="Freeform 599"/>
            <p:cNvSpPr>
              <a:spLocks/>
            </p:cNvSpPr>
            <p:nvPr/>
          </p:nvSpPr>
          <p:spPr bwMode="auto">
            <a:xfrm>
              <a:off x="14752637" y="6978621"/>
              <a:ext cx="3101226" cy="3403548"/>
            </a:xfrm>
            <a:custGeom>
              <a:avLst/>
              <a:gdLst>
                <a:gd name="T0" fmla="*/ 954 w 954"/>
                <a:gd name="T1" fmla="*/ 1029 h 1047"/>
                <a:gd name="T2" fmla="*/ 954 w 954"/>
                <a:gd name="T3" fmla="*/ 0 h 1047"/>
                <a:gd name="T4" fmla="*/ 0 w 954"/>
                <a:gd name="T5" fmla="*/ 0 h 1047"/>
                <a:gd name="T6" fmla="*/ 0 w 954"/>
                <a:gd name="T7" fmla="*/ 1047 h 1047"/>
                <a:gd name="T8" fmla="*/ 954 w 954"/>
                <a:gd name="T9" fmla="*/ 1029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" h="1047">
                  <a:moveTo>
                    <a:pt x="954" y="1029"/>
                  </a:moveTo>
                  <a:lnTo>
                    <a:pt x="954" y="0"/>
                  </a:lnTo>
                  <a:lnTo>
                    <a:pt x="0" y="0"/>
                  </a:lnTo>
                  <a:lnTo>
                    <a:pt x="0" y="1047"/>
                  </a:lnTo>
                  <a:lnTo>
                    <a:pt x="954" y="1029"/>
                  </a:lnTo>
                  <a:close/>
                </a:path>
              </a:pathLst>
            </a:cu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48" name="Freeform 600"/>
            <p:cNvSpPr>
              <a:spLocks/>
            </p:cNvSpPr>
            <p:nvPr/>
          </p:nvSpPr>
          <p:spPr bwMode="auto">
            <a:xfrm>
              <a:off x="14752637" y="6978621"/>
              <a:ext cx="3101226" cy="3403548"/>
            </a:xfrm>
            <a:custGeom>
              <a:avLst/>
              <a:gdLst>
                <a:gd name="T0" fmla="*/ 954 w 954"/>
                <a:gd name="T1" fmla="*/ 1029 h 1047"/>
                <a:gd name="T2" fmla="*/ 954 w 954"/>
                <a:gd name="T3" fmla="*/ 0 h 1047"/>
                <a:gd name="T4" fmla="*/ 0 w 954"/>
                <a:gd name="T5" fmla="*/ 0 h 1047"/>
                <a:gd name="T6" fmla="*/ 0 w 954"/>
                <a:gd name="T7" fmla="*/ 1047 h 1047"/>
                <a:gd name="T8" fmla="*/ 954 w 954"/>
                <a:gd name="T9" fmla="*/ 1029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" h="1047">
                  <a:moveTo>
                    <a:pt x="954" y="1029"/>
                  </a:moveTo>
                  <a:lnTo>
                    <a:pt x="954" y="0"/>
                  </a:lnTo>
                  <a:lnTo>
                    <a:pt x="0" y="0"/>
                  </a:lnTo>
                  <a:lnTo>
                    <a:pt x="0" y="1047"/>
                  </a:lnTo>
                  <a:lnTo>
                    <a:pt x="954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49" name="Oval 601"/>
            <p:cNvSpPr>
              <a:spLocks noChangeArrowheads="1"/>
            </p:cNvSpPr>
            <p:nvPr/>
          </p:nvSpPr>
          <p:spPr bwMode="auto">
            <a:xfrm>
              <a:off x="14752637" y="9364680"/>
              <a:ext cx="3101226" cy="1407581"/>
            </a:xfrm>
            <a:prstGeom prst="ellipse">
              <a:avLst/>
            </a:pr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0" name="Oval 602"/>
            <p:cNvSpPr>
              <a:spLocks noChangeArrowheads="1"/>
            </p:cNvSpPr>
            <p:nvPr/>
          </p:nvSpPr>
          <p:spPr bwMode="auto">
            <a:xfrm>
              <a:off x="15006194" y="9481708"/>
              <a:ext cx="2594108" cy="1036994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1" name="Freeform 603"/>
            <p:cNvSpPr>
              <a:spLocks noEditPoints="1"/>
            </p:cNvSpPr>
            <p:nvPr/>
          </p:nvSpPr>
          <p:spPr bwMode="auto">
            <a:xfrm>
              <a:off x="15006194" y="9462202"/>
              <a:ext cx="2594108" cy="1076003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5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5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6 h 55"/>
                <a:gd name="T54" fmla="*/ 132 w 133"/>
                <a:gd name="T55" fmla="*/ 34 h 55"/>
                <a:gd name="T56" fmla="*/ 132 w 133"/>
                <a:gd name="T57" fmla="*/ 34 h 55"/>
                <a:gd name="T58" fmla="*/ 1 w 133"/>
                <a:gd name="T59" fmla="*/ 28 h 55"/>
                <a:gd name="T60" fmla="*/ 132 w 133"/>
                <a:gd name="T61" fmla="*/ 28 h 55"/>
                <a:gd name="T62" fmla="*/ 133 w 133"/>
                <a:gd name="T63" fmla="*/ 24 h 55"/>
                <a:gd name="T64" fmla="*/ 2 w 133"/>
                <a:gd name="T65" fmla="*/ 21 h 55"/>
                <a:gd name="T66" fmla="*/ 129 w 133"/>
                <a:gd name="T67" fmla="*/ 19 h 55"/>
                <a:gd name="T68" fmla="*/ 4 w 133"/>
                <a:gd name="T69" fmla="*/ 19 h 55"/>
                <a:gd name="T70" fmla="*/ 4 w 133"/>
                <a:gd name="T71" fmla="*/ 19 h 55"/>
                <a:gd name="T72" fmla="*/ 128 w 133"/>
                <a:gd name="T73" fmla="*/ 16 h 55"/>
                <a:gd name="T74" fmla="*/ 11 w 133"/>
                <a:gd name="T75" fmla="*/ 12 h 55"/>
                <a:gd name="T76" fmla="*/ 119 w 133"/>
                <a:gd name="T77" fmla="*/ 12 h 55"/>
                <a:gd name="T78" fmla="*/ 14 w 133"/>
                <a:gd name="T79" fmla="*/ 12 h 55"/>
                <a:gd name="T80" fmla="*/ 14 w 133"/>
                <a:gd name="T81" fmla="*/ 12 h 55"/>
                <a:gd name="T82" fmla="*/ 117 w 133"/>
                <a:gd name="T83" fmla="*/ 9 h 55"/>
                <a:gd name="T84" fmla="*/ 23 w 133"/>
                <a:gd name="T85" fmla="*/ 7 h 55"/>
                <a:gd name="T86" fmla="*/ 107 w 133"/>
                <a:gd name="T87" fmla="*/ 7 h 55"/>
                <a:gd name="T88" fmla="*/ 26 w 133"/>
                <a:gd name="T89" fmla="*/ 7 h 55"/>
                <a:gd name="T90" fmla="*/ 26 w 133"/>
                <a:gd name="T91" fmla="*/ 7 h 55"/>
                <a:gd name="T92" fmla="*/ 105 w 133"/>
                <a:gd name="T93" fmla="*/ 5 h 55"/>
                <a:gd name="T94" fmla="*/ 35 w 133"/>
                <a:gd name="T95" fmla="*/ 3 h 55"/>
                <a:gd name="T96" fmla="*/ 95 w 133"/>
                <a:gd name="T97" fmla="*/ 4 h 55"/>
                <a:gd name="T98" fmla="*/ 38 w 133"/>
                <a:gd name="T99" fmla="*/ 4 h 55"/>
                <a:gd name="T100" fmla="*/ 38 w 133"/>
                <a:gd name="T101" fmla="*/ 4 h 55"/>
                <a:gd name="T102" fmla="*/ 92 w 133"/>
                <a:gd name="T103" fmla="*/ 2 h 55"/>
                <a:gd name="T104" fmla="*/ 48 w 133"/>
                <a:gd name="T105" fmla="*/ 1 h 55"/>
                <a:gd name="T106" fmla="*/ 83 w 133"/>
                <a:gd name="T107" fmla="*/ 2 h 55"/>
                <a:gd name="T108" fmla="*/ 51 w 133"/>
                <a:gd name="T109" fmla="*/ 2 h 55"/>
                <a:gd name="T110" fmla="*/ 51 w 133"/>
                <a:gd name="T111" fmla="*/ 2 h 55"/>
                <a:gd name="T112" fmla="*/ 80 w 133"/>
                <a:gd name="T113" fmla="*/ 1 h 55"/>
                <a:gd name="T114" fmla="*/ 60 w 133"/>
                <a:gd name="T115" fmla="*/ 0 h 55"/>
                <a:gd name="T116" fmla="*/ 70 w 133"/>
                <a:gd name="T117" fmla="*/ 1 h 55"/>
                <a:gd name="T118" fmla="*/ 63 w 133"/>
                <a:gd name="T119" fmla="*/ 1 h 55"/>
                <a:gd name="T120" fmla="*/ 67 w 133"/>
                <a:gd name="T12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close/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lnTo>
                    <a:pt x="63" y="55"/>
                  </a:lnTo>
                  <a:close/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4"/>
                    <a:pt x="76" y="54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5" y="55"/>
                    <a:pt x="74" y="55"/>
                    <a:pt x="73" y="55"/>
                  </a:cubicBezTo>
                  <a:close/>
                  <a:moveTo>
                    <a:pt x="57" y="55"/>
                  </a:moveTo>
                  <a:cubicBezTo>
                    <a:pt x="56" y="55"/>
                    <a:pt x="55" y="55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6" y="54"/>
                    <a:pt x="57" y="54"/>
                  </a:cubicBezTo>
                  <a:lnTo>
                    <a:pt x="57" y="55"/>
                  </a:lnTo>
                  <a:close/>
                  <a:moveTo>
                    <a:pt x="79" y="54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4"/>
                  </a:cubicBezTo>
                  <a:close/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3"/>
                    <a:pt x="50" y="53"/>
                    <a:pt x="51" y="53"/>
                  </a:cubicBezTo>
                  <a:lnTo>
                    <a:pt x="51" y="54"/>
                  </a:lnTo>
                  <a:close/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3"/>
                    <a:pt x="88" y="53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4"/>
                    <a:pt x="87" y="54"/>
                    <a:pt x="86" y="54"/>
                  </a:cubicBezTo>
                  <a:close/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lnTo>
                    <a:pt x="44" y="53"/>
                  </a:lnTo>
                  <a:close/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2"/>
                    <a:pt x="94" y="52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3"/>
                    <a:pt x="93" y="53"/>
                    <a:pt x="92" y="53"/>
                  </a:cubicBezTo>
                  <a:close/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7" y="51"/>
                    <a:pt x="38" y="51"/>
                  </a:cubicBezTo>
                  <a:lnTo>
                    <a:pt x="38" y="52"/>
                  </a:lnTo>
                  <a:close/>
                  <a:moveTo>
                    <a:pt x="98" y="52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9" y="50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1"/>
                    <a:pt x="98" y="52"/>
                  </a:cubicBezTo>
                  <a:close/>
                  <a:moveTo>
                    <a:pt x="32" y="51"/>
                  </a:moveTo>
                  <a:cubicBezTo>
                    <a:pt x="31" y="51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50"/>
                    <a:pt x="32" y="50"/>
                  </a:cubicBezTo>
                  <a:lnTo>
                    <a:pt x="32" y="51"/>
                  </a:lnTo>
                  <a:close/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9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50"/>
                    <a:pt x="106" y="50"/>
                    <a:pt x="105" y="50"/>
                  </a:cubicBezTo>
                  <a:close/>
                  <a:moveTo>
                    <a:pt x="26" y="49"/>
                  </a:moveTo>
                  <a:cubicBezTo>
                    <a:pt x="25" y="49"/>
                    <a:pt x="24" y="49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8"/>
                    <a:pt x="25" y="48"/>
                    <a:pt x="26" y="48"/>
                  </a:cubicBezTo>
                  <a:lnTo>
                    <a:pt x="26" y="49"/>
                  </a:lnTo>
                  <a:close/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6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8"/>
                    <a:pt x="111" y="48"/>
                  </a:cubicBezTo>
                  <a:close/>
                  <a:moveTo>
                    <a:pt x="20" y="47"/>
                  </a:moveTo>
                  <a:cubicBezTo>
                    <a:pt x="19" y="47"/>
                    <a:pt x="18" y="46"/>
                    <a:pt x="17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6"/>
                    <a:pt x="20" y="46"/>
                  </a:cubicBezTo>
                  <a:lnTo>
                    <a:pt x="20" y="47"/>
                  </a:lnTo>
                  <a:close/>
                  <a:moveTo>
                    <a:pt x="117" y="46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6"/>
                  </a:cubicBezTo>
                  <a:close/>
                  <a:moveTo>
                    <a:pt x="14" y="44"/>
                  </a:moveTo>
                  <a:cubicBezTo>
                    <a:pt x="13" y="44"/>
                    <a:pt x="12" y="43"/>
                    <a:pt x="11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lnTo>
                    <a:pt x="14" y="44"/>
                  </a:lnTo>
                  <a:close/>
                  <a:moveTo>
                    <a:pt x="122" y="43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1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2"/>
                    <a:pt x="123" y="42"/>
                    <a:pt x="122" y="43"/>
                  </a:cubicBezTo>
                  <a:close/>
                  <a:moveTo>
                    <a:pt x="8" y="41"/>
                  </a:moveTo>
                  <a:cubicBezTo>
                    <a:pt x="7" y="40"/>
                    <a:pt x="7" y="40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8" y="39"/>
                    <a:pt x="9" y="40"/>
                  </a:cubicBezTo>
                  <a:lnTo>
                    <a:pt x="8" y="41"/>
                  </a:lnTo>
                  <a:close/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7"/>
                    <a:pt x="129" y="36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7"/>
                    <a:pt x="128" y="38"/>
                    <a:pt x="127" y="39"/>
                  </a:cubicBezTo>
                  <a:close/>
                  <a:moveTo>
                    <a:pt x="4" y="36"/>
                  </a:moveTo>
                  <a:cubicBezTo>
                    <a:pt x="3" y="36"/>
                    <a:pt x="2" y="35"/>
                    <a:pt x="2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close/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2"/>
                    <a:pt x="132" y="32"/>
                    <a:pt x="132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close/>
                  <a:moveTo>
                    <a:pt x="0" y="31"/>
                  </a:moveTo>
                  <a:cubicBezTo>
                    <a:pt x="0" y="30"/>
                    <a:pt x="0" y="29"/>
                    <a:pt x="0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30"/>
                  </a:cubicBezTo>
                  <a:lnTo>
                    <a:pt x="0" y="31"/>
                  </a:lnTo>
                  <a:close/>
                  <a:moveTo>
                    <a:pt x="133" y="28"/>
                  </a:moveTo>
                  <a:cubicBezTo>
                    <a:pt x="132" y="28"/>
                    <a:pt x="132" y="28"/>
                    <a:pt x="132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2" y="27"/>
                    <a:pt x="132" y="26"/>
                    <a:pt x="132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8"/>
                  </a:cubicBezTo>
                  <a:close/>
                  <a:moveTo>
                    <a:pt x="1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4"/>
                    <a:pt x="1" y="24"/>
                  </a:cubicBezTo>
                  <a:close/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9"/>
                    <a:pt x="131" y="20"/>
                    <a:pt x="132" y="21"/>
                  </a:cubicBezTo>
                  <a:lnTo>
                    <a:pt x="131" y="22"/>
                  </a:lnTo>
                  <a:close/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5" y="18"/>
                    <a:pt x="4" y="19"/>
                  </a:cubicBezTo>
                  <a:close/>
                  <a:moveTo>
                    <a:pt x="127" y="17"/>
                  </a:moveTo>
                  <a:cubicBezTo>
                    <a:pt x="126" y="16"/>
                    <a:pt x="125" y="16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6"/>
                    <a:pt x="128" y="16"/>
                  </a:cubicBezTo>
                  <a:lnTo>
                    <a:pt x="127" y="17"/>
                  </a:lnTo>
                  <a:close/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0" y="14"/>
                    <a:pt x="9" y="15"/>
                  </a:cubicBezTo>
                  <a:close/>
                  <a:moveTo>
                    <a:pt x="122" y="13"/>
                  </a:moveTo>
                  <a:cubicBezTo>
                    <a:pt x="121" y="13"/>
                    <a:pt x="120" y="12"/>
                    <a:pt x="119" y="1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1" y="11"/>
                    <a:pt x="122" y="12"/>
                    <a:pt x="122" y="12"/>
                  </a:cubicBezTo>
                  <a:lnTo>
                    <a:pt x="122" y="13"/>
                  </a:lnTo>
                  <a:close/>
                  <a:moveTo>
                    <a:pt x="14" y="12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lose/>
                  <a:moveTo>
                    <a:pt x="116" y="10"/>
                  </a:moveTo>
                  <a:cubicBezTo>
                    <a:pt x="115" y="10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9"/>
                    <a:pt x="117" y="9"/>
                  </a:cubicBezTo>
                  <a:lnTo>
                    <a:pt x="116" y="10"/>
                  </a:lnTo>
                  <a:close/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9"/>
                    <a:pt x="20" y="9"/>
                  </a:cubicBezTo>
                  <a:close/>
                  <a:moveTo>
                    <a:pt x="110" y="8"/>
                  </a:moveTo>
                  <a:cubicBezTo>
                    <a:pt x="110" y="8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7"/>
                    <a:pt x="111" y="7"/>
                  </a:cubicBezTo>
                  <a:lnTo>
                    <a:pt x="110" y="8"/>
                  </a:lnTo>
                  <a:close/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7"/>
                    <a:pt x="26" y="7"/>
                  </a:cubicBezTo>
                  <a:close/>
                  <a:moveTo>
                    <a:pt x="104" y="6"/>
                  </a:moveTo>
                  <a:cubicBezTo>
                    <a:pt x="103" y="6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5"/>
                    <a:pt x="105" y="5"/>
                  </a:cubicBezTo>
                  <a:lnTo>
                    <a:pt x="104" y="6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4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5"/>
                    <a:pt x="33" y="5"/>
                    <a:pt x="32" y="5"/>
                  </a:cubicBezTo>
                  <a:close/>
                  <a:moveTo>
                    <a:pt x="98" y="4"/>
                  </a:moveTo>
                  <a:cubicBezTo>
                    <a:pt x="97" y="4"/>
                    <a:pt x="96" y="4"/>
                    <a:pt x="95" y="4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3"/>
                    <a:pt x="98" y="3"/>
                    <a:pt x="99" y="3"/>
                  </a:cubicBezTo>
                  <a:lnTo>
                    <a:pt x="98" y="4"/>
                  </a:lnTo>
                  <a:close/>
                  <a:moveTo>
                    <a:pt x="38" y="4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9" y="2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92" y="3"/>
                  </a:moveTo>
                  <a:cubicBezTo>
                    <a:pt x="91" y="3"/>
                    <a:pt x="90" y="3"/>
                    <a:pt x="89" y="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2"/>
                    <a:pt x="91" y="2"/>
                    <a:pt x="92" y="2"/>
                  </a:cubicBezTo>
                  <a:lnTo>
                    <a:pt x="92" y="3"/>
                  </a:lnTo>
                  <a:close/>
                  <a:moveTo>
                    <a:pt x="45" y="3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2"/>
                    <a:pt x="45" y="3"/>
                  </a:cubicBezTo>
                  <a:close/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lnTo>
                    <a:pt x="86" y="2"/>
                  </a:lnTo>
                  <a:close/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1"/>
                    <a:pt x="53" y="1"/>
                    <a:pt x="54" y="1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2"/>
                    <a:pt x="51" y="2"/>
                  </a:cubicBezTo>
                  <a:close/>
                  <a:moveTo>
                    <a:pt x="79" y="2"/>
                  </a:moveTo>
                  <a:cubicBezTo>
                    <a:pt x="78" y="2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0"/>
                    <a:pt x="80" y="1"/>
                  </a:cubicBezTo>
                  <a:lnTo>
                    <a:pt x="79" y="2"/>
                  </a:lnTo>
                  <a:close/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close/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lnTo>
                    <a:pt x="73" y="1"/>
                  </a:lnTo>
                  <a:close/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2" name="Freeform 604"/>
            <p:cNvSpPr>
              <a:spLocks/>
            </p:cNvSpPr>
            <p:nvPr/>
          </p:nvSpPr>
          <p:spPr bwMode="auto">
            <a:xfrm>
              <a:off x="15961918" y="9579229"/>
              <a:ext cx="780182" cy="802939"/>
            </a:xfrm>
            <a:custGeom>
              <a:avLst/>
              <a:gdLst>
                <a:gd name="T0" fmla="*/ 27 w 40"/>
                <a:gd name="T1" fmla="*/ 14 h 41"/>
                <a:gd name="T2" fmla="*/ 20 w 40"/>
                <a:gd name="T3" fmla="*/ 9 h 41"/>
                <a:gd name="T4" fmla="*/ 16 w 40"/>
                <a:gd name="T5" fmla="*/ 12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6 h 41"/>
                <a:gd name="T18" fmla="*/ 12 w 40"/>
                <a:gd name="T19" fmla="*/ 32 h 41"/>
                <a:gd name="T20" fmla="*/ 11 w 40"/>
                <a:gd name="T21" fmla="*/ 37 h 41"/>
                <a:gd name="T22" fmla="*/ 0 w 40"/>
                <a:gd name="T23" fmla="*/ 37 h 41"/>
                <a:gd name="T24" fmla="*/ 1 w 40"/>
                <a:gd name="T25" fmla="*/ 24 h 41"/>
                <a:gd name="T26" fmla="*/ 12 w 40"/>
                <a:gd name="T27" fmla="*/ 24 h 41"/>
                <a:gd name="T28" fmla="*/ 19 w 40"/>
                <a:gd name="T29" fmla="*/ 29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4 h 41"/>
                <a:gd name="T52" fmla="*/ 27 w 40"/>
                <a:gd name="T53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4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2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5"/>
                    <a:pt x="13" y="34"/>
                    <a:pt x="12" y="32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8"/>
                    <a:pt x="17" y="28"/>
                    <a:pt x="19" y="29"/>
                  </a:cubicBezTo>
                  <a:cubicBezTo>
                    <a:pt x="21" y="29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5" y="5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4"/>
                    <a:pt x="37" y="14"/>
                    <a:pt x="37" y="14"/>
                  </a:cubicBezTo>
                  <a:lnTo>
                    <a:pt x="27" y="14"/>
                  </a:ln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3" name="Freeform 605"/>
            <p:cNvSpPr>
              <a:spLocks/>
            </p:cNvSpPr>
            <p:nvPr/>
          </p:nvSpPr>
          <p:spPr bwMode="auto">
            <a:xfrm>
              <a:off x="14752637" y="10089599"/>
              <a:ext cx="3101226" cy="978481"/>
            </a:xfrm>
            <a:custGeom>
              <a:avLst/>
              <a:gdLst>
                <a:gd name="T0" fmla="*/ 145 w 159"/>
                <a:gd name="T1" fmla="*/ 16 h 50"/>
                <a:gd name="T2" fmla="*/ 130 w 159"/>
                <a:gd name="T3" fmla="*/ 23 h 50"/>
                <a:gd name="T4" fmla="*/ 116 w 159"/>
                <a:gd name="T5" fmla="*/ 27 h 50"/>
                <a:gd name="T6" fmla="*/ 101 w 159"/>
                <a:gd name="T7" fmla="*/ 29 h 50"/>
                <a:gd name="T8" fmla="*/ 87 w 159"/>
                <a:gd name="T9" fmla="*/ 31 h 50"/>
                <a:gd name="T10" fmla="*/ 80 w 159"/>
                <a:gd name="T11" fmla="*/ 31 h 50"/>
                <a:gd name="T12" fmla="*/ 72 w 159"/>
                <a:gd name="T13" fmla="*/ 31 h 50"/>
                <a:gd name="T14" fmla="*/ 58 w 159"/>
                <a:gd name="T15" fmla="*/ 29 h 50"/>
                <a:gd name="T16" fmla="*/ 43 w 159"/>
                <a:gd name="T17" fmla="*/ 27 h 50"/>
                <a:gd name="T18" fmla="*/ 29 w 159"/>
                <a:gd name="T19" fmla="*/ 22 h 50"/>
                <a:gd name="T20" fmla="*/ 14 w 159"/>
                <a:gd name="T21" fmla="*/ 16 h 50"/>
                <a:gd name="T22" fmla="*/ 0 w 159"/>
                <a:gd name="T23" fmla="*/ 0 h 50"/>
                <a:gd name="T24" fmla="*/ 0 w 159"/>
                <a:gd name="T25" fmla="*/ 20 h 50"/>
                <a:gd name="T26" fmla="*/ 14 w 159"/>
                <a:gd name="T27" fmla="*/ 34 h 50"/>
                <a:gd name="T28" fmla="*/ 29 w 159"/>
                <a:gd name="T29" fmla="*/ 41 h 50"/>
                <a:gd name="T30" fmla="*/ 43 w 159"/>
                <a:gd name="T31" fmla="*/ 46 h 50"/>
                <a:gd name="T32" fmla="*/ 58 w 159"/>
                <a:gd name="T33" fmla="*/ 48 h 50"/>
                <a:gd name="T34" fmla="*/ 72 w 159"/>
                <a:gd name="T35" fmla="*/ 50 h 50"/>
                <a:gd name="T36" fmla="*/ 80 w 159"/>
                <a:gd name="T37" fmla="*/ 50 h 50"/>
                <a:gd name="T38" fmla="*/ 87 w 159"/>
                <a:gd name="T39" fmla="*/ 50 h 50"/>
                <a:gd name="T40" fmla="*/ 101 w 159"/>
                <a:gd name="T41" fmla="*/ 48 h 50"/>
                <a:gd name="T42" fmla="*/ 116 w 159"/>
                <a:gd name="T43" fmla="*/ 46 h 50"/>
                <a:gd name="T44" fmla="*/ 130 w 159"/>
                <a:gd name="T45" fmla="*/ 41 h 50"/>
                <a:gd name="T46" fmla="*/ 145 w 159"/>
                <a:gd name="T47" fmla="*/ 34 h 50"/>
                <a:gd name="T48" fmla="*/ 159 w 159"/>
                <a:gd name="T49" fmla="*/ 20 h 50"/>
                <a:gd name="T50" fmla="*/ 159 w 159"/>
                <a:gd name="T51" fmla="*/ 0 h 50"/>
                <a:gd name="T52" fmla="*/ 145 w 159"/>
                <a:gd name="T5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50">
                  <a:moveTo>
                    <a:pt x="145" y="16"/>
                  </a:moveTo>
                  <a:cubicBezTo>
                    <a:pt x="140" y="18"/>
                    <a:pt x="136" y="21"/>
                    <a:pt x="130" y="23"/>
                  </a:cubicBezTo>
                  <a:cubicBezTo>
                    <a:pt x="126" y="24"/>
                    <a:pt x="121" y="26"/>
                    <a:pt x="116" y="27"/>
                  </a:cubicBezTo>
                  <a:cubicBezTo>
                    <a:pt x="111" y="28"/>
                    <a:pt x="106" y="29"/>
                    <a:pt x="101" y="29"/>
                  </a:cubicBezTo>
                  <a:cubicBezTo>
                    <a:pt x="97" y="30"/>
                    <a:pt x="92" y="30"/>
                    <a:pt x="87" y="31"/>
                  </a:cubicBezTo>
                  <a:cubicBezTo>
                    <a:pt x="84" y="31"/>
                    <a:pt x="82" y="31"/>
                    <a:pt x="80" y="31"/>
                  </a:cubicBezTo>
                  <a:cubicBezTo>
                    <a:pt x="77" y="31"/>
                    <a:pt x="75" y="31"/>
                    <a:pt x="72" y="31"/>
                  </a:cubicBezTo>
                  <a:cubicBezTo>
                    <a:pt x="67" y="30"/>
                    <a:pt x="62" y="30"/>
                    <a:pt x="58" y="29"/>
                  </a:cubicBezTo>
                  <a:cubicBezTo>
                    <a:pt x="53" y="29"/>
                    <a:pt x="48" y="28"/>
                    <a:pt x="43" y="27"/>
                  </a:cubicBezTo>
                  <a:cubicBezTo>
                    <a:pt x="38" y="26"/>
                    <a:pt x="33" y="24"/>
                    <a:pt x="29" y="22"/>
                  </a:cubicBezTo>
                  <a:cubicBezTo>
                    <a:pt x="23" y="20"/>
                    <a:pt x="18" y="18"/>
                    <a:pt x="14" y="16"/>
                  </a:cubicBezTo>
                  <a:cubicBezTo>
                    <a:pt x="7" y="11"/>
                    <a:pt x="2" y="6"/>
                    <a:pt x="0" y="0"/>
                  </a:cubicBezTo>
                  <a:cubicBezTo>
                    <a:pt x="0" y="5"/>
                    <a:pt x="0" y="15"/>
                    <a:pt x="0" y="20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19" y="37"/>
                    <a:pt x="23" y="39"/>
                    <a:pt x="29" y="41"/>
                  </a:cubicBezTo>
                  <a:cubicBezTo>
                    <a:pt x="33" y="43"/>
                    <a:pt x="38" y="44"/>
                    <a:pt x="43" y="46"/>
                  </a:cubicBezTo>
                  <a:cubicBezTo>
                    <a:pt x="48" y="47"/>
                    <a:pt x="53" y="48"/>
                    <a:pt x="58" y="48"/>
                  </a:cubicBezTo>
                  <a:cubicBezTo>
                    <a:pt x="62" y="49"/>
                    <a:pt x="67" y="49"/>
                    <a:pt x="72" y="50"/>
                  </a:cubicBezTo>
                  <a:cubicBezTo>
                    <a:pt x="75" y="50"/>
                    <a:pt x="77" y="50"/>
                    <a:pt x="80" y="50"/>
                  </a:cubicBezTo>
                  <a:cubicBezTo>
                    <a:pt x="82" y="50"/>
                    <a:pt x="84" y="50"/>
                    <a:pt x="87" y="50"/>
                  </a:cubicBezTo>
                  <a:cubicBezTo>
                    <a:pt x="92" y="49"/>
                    <a:pt x="97" y="49"/>
                    <a:pt x="101" y="48"/>
                  </a:cubicBezTo>
                  <a:cubicBezTo>
                    <a:pt x="106" y="48"/>
                    <a:pt x="111" y="47"/>
                    <a:pt x="116" y="46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7"/>
                    <a:pt x="145" y="34"/>
                  </a:cubicBezTo>
                  <a:cubicBezTo>
                    <a:pt x="152" y="30"/>
                    <a:pt x="157" y="25"/>
                    <a:pt x="159" y="20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6"/>
                  </a:cubicBezTo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4" name="Freeform 606"/>
            <p:cNvSpPr>
              <a:spLocks/>
            </p:cNvSpPr>
            <p:nvPr/>
          </p:nvSpPr>
          <p:spPr bwMode="auto">
            <a:xfrm>
              <a:off x="14752637" y="8857560"/>
              <a:ext cx="3101226" cy="1407581"/>
            </a:xfrm>
            <a:custGeom>
              <a:avLst/>
              <a:gdLst>
                <a:gd name="T0" fmla="*/ 80 w 159"/>
                <a:gd name="T1" fmla="*/ 0 h 72"/>
                <a:gd name="T2" fmla="*/ 0 w 159"/>
                <a:gd name="T3" fmla="*/ 36 h 72"/>
                <a:gd name="T4" fmla="*/ 80 w 159"/>
                <a:gd name="T5" fmla="*/ 72 h 72"/>
                <a:gd name="T6" fmla="*/ 159 w 159"/>
                <a:gd name="T7" fmla="*/ 36 h 72"/>
                <a:gd name="T8" fmla="*/ 80 w 159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72">
                  <a:moveTo>
                    <a:pt x="80" y="0"/>
                  </a:moveTo>
                  <a:cubicBezTo>
                    <a:pt x="36" y="0"/>
                    <a:pt x="0" y="16"/>
                    <a:pt x="0" y="36"/>
                  </a:cubicBezTo>
                  <a:cubicBezTo>
                    <a:pt x="0" y="56"/>
                    <a:pt x="36" y="72"/>
                    <a:pt x="80" y="72"/>
                  </a:cubicBezTo>
                  <a:cubicBezTo>
                    <a:pt x="124" y="72"/>
                    <a:pt x="159" y="60"/>
                    <a:pt x="159" y="36"/>
                  </a:cubicBezTo>
                  <a:cubicBezTo>
                    <a:pt x="159" y="16"/>
                    <a:pt x="124" y="0"/>
                    <a:pt x="80" y="0"/>
                  </a:cubicBezTo>
                </a:path>
              </a:pathLst>
            </a:cu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5" name="Oval 607"/>
            <p:cNvSpPr>
              <a:spLocks noChangeArrowheads="1"/>
            </p:cNvSpPr>
            <p:nvPr/>
          </p:nvSpPr>
          <p:spPr bwMode="auto">
            <a:xfrm>
              <a:off x="15006194" y="8955084"/>
              <a:ext cx="2594108" cy="1056499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6" name="Freeform 608"/>
            <p:cNvSpPr>
              <a:spLocks noEditPoints="1"/>
            </p:cNvSpPr>
            <p:nvPr/>
          </p:nvSpPr>
          <p:spPr bwMode="auto">
            <a:xfrm>
              <a:off x="15006194" y="8955084"/>
              <a:ext cx="2594108" cy="1076003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4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4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6 h 55"/>
                <a:gd name="T54" fmla="*/ 132 w 133"/>
                <a:gd name="T55" fmla="*/ 34 h 55"/>
                <a:gd name="T56" fmla="*/ 132 w 133"/>
                <a:gd name="T57" fmla="*/ 34 h 55"/>
                <a:gd name="T58" fmla="*/ 1 w 133"/>
                <a:gd name="T59" fmla="*/ 27 h 55"/>
                <a:gd name="T60" fmla="*/ 132 w 133"/>
                <a:gd name="T61" fmla="*/ 27 h 55"/>
                <a:gd name="T62" fmla="*/ 133 w 133"/>
                <a:gd name="T63" fmla="*/ 24 h 55"/>
                <a:gd name="T64" fmla="*/ 2 w 133"/>
                <a:gd name="T65" fmla="*/ 21 h 55"/>
                <a:gd name="T66" fmla="*/ 129 w 133"/>
                <a:gd name="T67" fmla="*/ 19 h 55"/>
                <a:gd name="T68" fmla="*/ 4 w 133"/>
                <a:gd name="T69" fmla="*/ 19 h 55"/>
                <a:gd name="T70" fmla="*/ 4 w 133"/>
                <a:gd name="T71" fmla="*/ 19 h 55"/>
                <a:gd name="T72" fmla="*/ 128 w 133"/>
                <a:gd name="T73" fmla="*/ 16 h 55"/>
                <a:gd name="T74" fmla="*/ 11 w 133"/>
                <a:gd name="T75" fmla="*/ 12 h 55"/>
                <a:gd name="T76" fmla="*/ 119 w 133"/>
                <a:gd name="T77" fmla="*/ 11 h 55"/>
                <a:gd name="T78" fmla="*/ 14 w 133"/>
                <a:gd name="T79" fmla="*/ 11 h 55"/>
                <a:gd name="T80" fmla="*/ 14 w 133"/>
                <a:gd name="T81" fmla="*/ 11 h 55"/>
                <a:gd name="T82" fmla="*/ 117 w 133"/>
                <a:gd name="T83" fmla="*/ 9 h 55"/>
                <a:gd name="T84" fmla="*/ 23 w 133"/>
                <a:gd name="T85" fmla="*/ 7 h 55"/>
                <a:gd name="T86" fmla="*/ 107 w 133"/>
                <a:gd name="T87" fmla="*/ 7 h 55"/>
                <a:gd name="T88" fmla="*/ 26 w 133"/>
                <a:gd name="T89" fmla="*/ 7 h 55"/>
                <a:gd name="T90" fmla="*/ 26 w 133"/>
                <a:gd name="T91" fmla="*/ 7 h 55"/>
                <a:gd name="T92" fmla="*/ 105 w 133"/>
                <a:gd name="T93" fmla="*/ 5 h 55"/>
                <a:gd name="T94" fmla="*/ 35 w 133"/>
                <a:gd name="T95" fmla="*/ 3 h 55"/>
                <a:gd name="T96" fmla="*/ 95 w 133"/>
                <a:gd name="T97" fmla="*/ 3 h 55"/>
                <a:gd name="T98" fmla="*/ 38 w 133"/>
                <a:gd name="T99" fmla="*/ 3 h 55"/>
                <a:gd name="T100" fmla="*/ 38 w 133"/>
                <a:gd name="T101" fmla="*/ 3 h 55"/>
                <a:gd name="T102" fmla="*/ 92 w 133"/>
                <a:gd name="T103" fmla="*/ 2 h 55"/>
                <a:gd name="T104" fmla="*/ 48 w 133"/>
                <a:gd name="T105" fmla="*/ 1 h 55"/>
                <a:gd name="T106" fmla="*/ 83 w 133"/>
                <a:gd name="T107" fmla="*/ 2 h 55"/>
                <a:gd name="T108" fmla="*/ 51 w 133"/>
                <a:gd name="T109" fmla="*/ 2 h 55"/>
                <a:gd name="T110" fmla="*/ 51 w 133"/>
                <a:gd name="T111" fmla="*/ 2 h 55"/>
                <a:gd name="T112" fmla="*/ 80 w 133"/>
                <a:gd name="T113" fmla="*/ 0 h 55"/>
                <a:gd name="T114" fmla="*/ 60 w 133"/>
                <a:gd name="T115" fmla="*/ 0 h 55"/>
                <a:gd name="T116" fmla="*/ 70 w 133"/>
                <a:gd name="T117" fmla="*/ 1 h 55"/>
                <a:gd name="T118" fmla="*/ 63 w 133"/>
                <a:gd name="T119" fmla="*/ 1 h 55"/>
                <a:gd name="T120" fmla="*/ 67 w 133"/>
                <a:gd name="T12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close/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lnTo>
                    <a:pt x="63" y="55"/>
                  </a:lnTo>
                  <a:close/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3"/>
                    <a:pt x="75" y="53"/>
                    <a:pt x="76" y="5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4"/>
                    <a:pt x="74" y="55"/>
                    <a:pt x="73" y="55"/>
                  </a:cubicBezTo>
                  <a:close/>
                  <a:moveTo>
                    <a:pt x="57" y="54"/>
                  </a:moveTo>
                  <a:cubicBezTo>
                    <a:pt x="56" y="54"/>
                    <a:pt x="55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3"/>
                    <a:pt x="56" y="53"/>
                    <a:pt x="57" y="53"/>
                  </a:cubicBezTo>
                  <a:lnTo>
                    <a:pt x="57" y="54"/>
                  </a:lnTo>
                  <a:close/>
                  <a:moveTo>
                    <a:pt x="79" y="54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4"/>
                  </a:cubicBezTo>
                  <a:close/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53"/>
                    <a:pt x="50" y="53"/>
                    <a:pt x="51" y="53"/>
                  </a:cubicBezTo>
                  <a:lnTo>
                    <a:pt x="51" y="54"/>
                  </a:lnTo>
                  <a:close/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2"/>
                    <a:pt x="88" y="52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3"/>
                    <a:pt x="87" y="53"/>
                    <a:pt x="86" y="54"/>
                  </a:cubicBezTo>
                  <a:close/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lnTo>
                    <a:pt x="44" y="53"/>
                  </a:lnTo>
                  <a:close/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1"/>
                    <a:pt x="94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2"/>
                    <a:pt x="93" y="52"/>
                    <a:pt x="92" y="53"/>
                  </a:cubicBezTo>
                  <a:close/>
                  <a:moveTo>
                    <a:pt x="38" y="52"/>
                  </a:moveTo>
                  <a:cubicBezTo>
                    <a:pt x="37" y="52"/>
                    <a:pt x="36" y="52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7" y="51"/>
                    <a:pt x="38" y="51"/>
                  </a:cubicBezTo>
                  <a:lnTo>
                    <a:pt x="38" y="52"/>
                  </a:lnTo>
                  <a:close/>
                  <a:moveTo>
                    <a:pt x="98" y="51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1"/>
                    <a:pt x="98" y="51"/>
                  </a:cubicBezTo>
                  <a:close/>
                  <a:moveTo>
                    <a:pt x="32" y="51"/>
                  </a:moveTo>
                  <a:cubicBezTo>
                    <a:pt x="31" y="50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49"/>
                    <a:pt x="32" y="50"/>
                  </a:cubicBezTo>
                  <a:lnTo>
                    <a:pt x="32" y="51"/>
                  </a:lnTo>
                  <a:close/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8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9"/>
                    <a:pt x="106" y="50"/>
                    <a:pt x="105" y="50"/>
                  </a:cubicBezTo>
                  <a:close/>
                  <a:moveTo>
                    <a:pt x="26" y="49"/>
                  </a:moveTo>
                  <a:cubicBezTo>
                    <a:pt x="25" y="49"/>
                    <a:pt x="24" y="48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5" y="48"/>
                    <a:pt x="26" y="48"/>
                  </a:cubicBezTo>
                  <a:lnTo>
                    <a:pt x="26" y="49"/>
                  </a:lnTo>
                  <a:close/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6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8"/>
                    <a:pt x="111" y="48"/>
                  </a:cubicBezTo>
                  <a:close/>
                  <a:moveTo>
                    <a:pt x="20" y="47"/>
                  </a:moveTo>
                  <a:cubicBezTo>
                    <a:pt x="19" y="46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5"/>
                    <a:pt x="19" y="45"/>
                    <a:pt x="20" y="46"/>
                  </a:cubicBezTo>
                  <a:lnTo>
                    <a:pt x="20" y="47"/>
                  </a:lnTo>
                  <a:close/>
                  <a:moveTo>
                    <a:pt x="117" y="45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5"/>
                  </a:cubicBezTo>
                  <a:close/>
                  <a:moveTo>
                    <a:pt x="14" y="44"/>
                  </a:moveTo>
                  <a:cubicBezTo>
                    <a:pt x="13" y="43"/>
                    <a:pt x="12" y="43"/>
                    <a:pt x="11" y="42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3"/>
                    <a:pt x="14" y="43"/>
                  </a:cubicBezTo>
                  <a:lnTo>
                    <a:pt x="14" y="44"/>
                  </a:lnTo>
                  <a:close/>
                  <a:moveTo>
                    <a:pt x="122" y="42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0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3" y="42"/>
                    <a:pt x="122" y="42"/>
                  </a:cubicBezTo>
                  <a:close/>
                  <a:moveTo>
                    <a:pt x="8" y="41"/>
                  </a:moveTo>
                  <a:cubicBezTo>
                    <a:pt x="7" y="40"/>
                    <a:pt x="7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9"/>
                    <a:pt x="9" y="40"/>
                  </a:cubicBezTo>
                  <a:lnTo>
                    <a:pt x="8" y="41"/>
                  </a:lnTo>
                  <a:close/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6"/>
                    <a:pt x="129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28" y="38"/>
                    <a:pt x="127" y="39"/>
                  </a:cubicBezTo>
                  <a:close/>
                  <a:moveTo>
                    <a:pt x="4" y="36"/>
                  </a:moveTo>
                  <a:cubicBezTo>
                    <a:pt x="3" y="35"/>
                    <a:pt x="2" y="34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close/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2"/>
                    <a:pt x="132" y="31"/>
                    <a:pt x="132" y="30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close/>
                  <a:moveTo>
                    <a:pt x="0" y="30"/>
                  </a:moveTo>
                  <a:cubicBezTo>
                    <a:pt x="0" y="29"/>
                    <a:pt x="0" y="28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lnTo>
                    <a:pt x="0" y="30"/>
                  </a:lnTo>
                  <a:close/>
                  <a:moveTo>
                    <a:pt x="133" y="27"/>
                  </a:moveTo>
                  <a:cubicBezTo>
                    <a:pt x="132" y="27"/>
                    <a:pt x="132" y="27"/>
                    <a:pt x="132" y="27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6"/>
                    <a:pt x="132" y="25"/>
                    <a:pt x="132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7"/>
                  </a:cubicBezTo>
                  <a:close/>
                  <a:moveTo>
                    <a:pt x="1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1" y="24"/>
                  </a:cubicBezTo>
                  <a:close/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1" y="19"/>
                    <a:pt x="131" y="20"/>
                    <a:pt x="132" y="21"/>
                  </a:cubicBezTo>
                  <a:lnTo>
                    <a:pt x="131" y="22"/>
                  </a:lnTo>
                  <a:close/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5" y="18"/>
                    <a:pt x="4" y="19"/>
                  </a:cubicBezTo>
                  <a:close/>
                  <a:moveTo>
                    <a:pt x="127" y="17"/>
                  </a:moveTo>
                  <a:cubicBezTo>
                    <a:pt x="126" y="16"/>
                    <a:pt x="125" y="15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5"/>
                    <a:pt x="128" y="16"/>
                  </a:cubicBezTo>
                  <a:lnTo>
                    <a:pt x="127" y="17"/>
                  </a:lnTo>
                  <a:close/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4"/>
                    <a:pt x="9" y="15"/>
                  </a:cubicBezTo>
                  <a:close/>
                  <a:moveTo>
                    <a:pt x="122" y="13"/>
                  </a:moveTo>
                  <a:cubicBezTo>
                    <a:pt x="121" y="12"/>
                    <a:pt x="120" y="12"/>
                    <a:pt x="119" y="11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1" y="11"/>
                    <a:pt x="122" y="12"/>
                    <a:pt x="122" y="12"/>
                  </a:cubicBezTo>
                  <a:lnTo>
                    <a:pt x="122" y="13"/>
                  </a:lnTo>
                  <a:close/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5" y="11"/>
                    <a:pt x="14" y="11"/>
                  </a:cubicBezTo>
                  <a:close/>
                  <a:moveTo>
                    <a:pt x="116" y="10"/>
                  </a:moveTo>
                  <a:cubicBezTo>
                    <a:pt x="115" y="10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9"/>
                    <a:pt x="117" y="9"/>
                  </a:cubicBezTo>
                  <a:lnTo>
                    <a:pt x="116" y="10"/>
                  </a:lnTo>
                  <a:close/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8"/>
                    <a:pt x="20" y="9"/>
                  </a:cubicBezTo>
                  <a:close/>
                  <a:moveTo>
                    <a:pt x="110" y="8"/>
                  </a:moveTo>
                  <a:cubicBezTo>
                    <a:pt x="110" y="7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6"/>
                    <a:pt x="111" y="7"/>
                  </a:cubicBezTo>
                  <a:lnTo>
                    <a:pt x="110" y="8"/>
                  </a:lnTo>
                  <a:close/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6"/>
                    <a:pt x="26" y="7"/>
                  </a:cubicBezTo>
                  <a:close/>
                  <a:moveTo>
                    <a:pt x="104" y="6"/>
                  </a:moveTo>
                  <a:cubicBezTo>
                    <a:pt x="103" y="5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4"/>
                    <a:pt x="105" y="5"/>
                  </a:cubicBezTo>
                  <a:lnTo>
                    <a:pt x="104" y="6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3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5"/>
                    <a:pt x="32" y="5"/>
                  </a:cubicBezTo>
                  <a:close/>
                  <a:moveTo>
                    <a:pt x="98" y="4"/>
                  </a:moveTo>
                  <a:cubicBezTo>
                    <a:pt x="97" y="4"/>
                    <a:pt x="96" y="4"/>
                    <a:pt x="95" y="3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3"/>
                    <a:pt x="98" y="3"/>
                    <a:pt x="99" y="3"/>
                  </a:cubicBezTo>
                  <a:lnTo>
                    <a:pt x="98" y="4"/>
                  </a:lnTo>
                  <a:close/>
                  <a:moveTo>
                    <a:pt x="38" y="3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3"/>
                    <a:pt x="38" y="3"/>
                  </a:cubicBezTo>
                  <a:close/>
                  <a:moveTo>
                    <a:pt x="92" y="3"/>
                  </a:moveTo>
                  <a:cubicBezTo>
                    <a:pt x="91" y="3"/>
                    <a:pt x="90" y="3"/>
                    <a:pt x="89" y="2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1"/>
                    <a:pt x="91" y="2"/>
                    <a:pt x="92" y="2"/>
                  </a:cubicBezTo>
                  <a:lnTo>
                    <a:pt x="92" y="3"/>
                  </a:lnTo>
                  <a:close/>
                  <a:moveTo>
                    <a:pt x="45" y="2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lose/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lnTo>
                    <a:pt x="86" y="2"/>
                  </a:lnTo>
                  <a:close/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1"/>
                    <a:pt x="52" y="1"/>
                    <a:pt x="51" y="2"/>
                  </a:cubicBezTo>
                  <a:close/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0"/>
                    <a:pt x="80" y="0"/>
                  </a:cubicBezTo>
                  <a:lnTo>
                    <a:pt x="79" y="1"/>
                  </a:lnTo>
                  <a:close/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close/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lnTo>
                    <a:pt x="73" y="1"/>
                  </a:lnTo>
                  <a:close/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7" name="Freeform 609"/>
            <p:cNvSpPr>
              <a:spLocks/>
            </p:cNvSpPr>
            <p:nvPr/>
          </p:nvSpPr>
          <p:spPr bwMode="auto">
            <a:xfrm>
              <a:off x="15961918" y="8994092"/>
              <a:ext cx="780182" cy="802939"/>
            </a:xfrm>
            <a:custGeom>
              <a:avLst/>
              <a:gdLst>
                <a:gd name="T0" fmla="*/ 27 w 40"/>
                <a:gd name="T1" fmla="*/ 15 h 41"/>
                <a:gd name="T2" fmla="*/ 20 w 40"/>
                <a:gd name="T3" fmla="*/ 9 h 41"/>
                <a:gd name="T4" fmla="*/ 16 w 40"/>
                <a:gd name="T5" fmla="*/ 12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7 h 41"/>
                <a:gd name="T18" fmla="*/ 12 w 40"/>
                <a:gd name="T19" fmla="*/ 33 h 41"/>
                <a:gd name="T20" fmla="*/ 11 w 40"/>
                <a:gd name="T21" fmla="*/ 37 h 41"/>
                <a:gd name="T22" fmla="*/ 0 w 40"/>
                <a:gd name="T23" fmla="*/ 37 h 41"/>
                <a:gd name="T24" fmla="*/ 1 w 40"/>
                <a:gd name="T25" fmla="*/ 24 h 41"/>
                <a:gd name="T26" fmla="*/ 12 w 40"/>
                <a:gd name="T27" fmla="*/ 24 h 41"/>
                <a:gd name="T28" fmla="*/ 19 w 40"/>
                <a:gd name="T29" fmla="*/ 29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5 h 41"/>
                <a:gd name="T52" fmla="*/ 27 w 40"/>
                <a:gd name="T5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5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2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5" y="36"/>
                    <a:pt x="13" y="34"/>
                    <a:pt x="12" y="33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8"/>
                    <a:pt x="17" y="29"/>
                    <a:pt x="19" y="29"/>
                  </a:cubicBezTo>
                  <a:cubicBezTo>
                    <a:pt x="21" y="29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5"/>
                    <a:pt x="25" y="6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5"/>
                    <a:pt x="37" y="15"/>
                    <a:pt x="37" y="15"/>
                  </a:cubicBezTo>
                  <a:lnTo>
                    <a:pt x="27" y="15"/>
                  </a:ln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8" name="Freeform 610"/>
            <p:cNvSpPr>
              <a:spLocks/>
            </p:cNvSpPr>
            <p:nvPr/>
          </p:nvSpPr>
          <p:spPr bwMode="auto">
            <a:xfrm>
              <a:off x="14752637" y="9637742"/>
              <a:ext cx="3101226" cy="958976"/>
            </a:xfrm>
            <a:custGeom>
              <a:avLst/>
              <a:gdLst>
                <a:gd name="T0" fmla="*/ 145 w 159"/>
                <a:gd name="T1" fmla="*/ 15 h 49"/>
                <a:gd name="T2" fmla="*/ 130 w 159"/>
                <a:gd name="T3" fmla="*/ 22 h 49"/>
                <a:gd name="T4" fmla="*/ 116 w 159"/>
                <a:gd name="T5" fmla="*/ 26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6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4 h 49"/>
                <a:gd name="T28" fmla="*/ 29 w 159"/>
                <a:gd name="T29" fmla="*/ 41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5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6"/>
                  </a:cubicBezTo>
                  <a:cubicBezTo>
                    <a:pt x="111" y="27"/>
                    <a:pt x="106" y="28"/>
                    <a:pt x="101" y="29"/>
                  </a:cubicBezTo>
                  <a:cubicBezTo>
                    <a:pt x="97" y="29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29"/>
                    <a:pt x="58" y="29"/>
                  </a:cubicBezTo>
                  <a:cubicBezTo>
                    <a:pt x="53" y="28"/>
                    <a:pt x="48" y="27"/>
                    <a:pt x="43" y="26"/>
                  </a:cubicBezTo>
                  <a:cubicBezTo>
                    <a:pt x="38" y="25"/>
                    <a:pt x="33" y="24"/>
                    <a:pt x="29" y="22"/>
                  </a:cubicBezTo>
                  <a:cubicBezTo>
                    <a:pt x="23" y="20"/>
                    <a:pt x="18" y="18"/>
                    <a:pt x="14" y="15"/>
                  </a:cubicBezTo>
                  <a:cubicBezTo>
                    <a:pt x="7" y="11"/>
                    <a:pt x="2" y="5"/>
                    <a:pt x="0" y="0"/>
                  </a:cubicBezTo>
                  <a:cubicBezTo>
                    <a:pt x="0" y="5"/>
                    <a:pt x="0" y="15"/>
                    <a:pt x="0" y="19"/>
                  </a:cubicBezTo>
                  <a:cubicBezTo>
                    <a:pt x="3" y="24"/>
                    <a:pt x="7" y="29"/>
                    <a:pt x="14" y="34"/>
                  </a:cubicBezTo>
                  <a:cubicBezTo>
                    <a:pt x="19" y="36"/>
                    <a:pt x="23" y="39"/>
                    <a:pt x="29" y="41"/>
                  </a:cubicBezTo>
                  <a:cubicBezTo>
                    <a:pt x="33" y="42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8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8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7"/>
                    <a:pt x="145" y="34"/>
                  </a:cubicBezTo>
                  <a:cubicBezTo>
                    <a:pt x="152" y="30"/>
                    <a:pt x="157" y="25"/>
                    <a:pt x="159" y="19"/>
                  </a:cubicBezTo>
                  <a:cubicBezTo>
                    <a:pt x="159" y="15"/>
                    <a:pt x="159" y="4"/>
                    <a:pt x="159" y="0"/>
                  </a:cubicBezTo>
                  <a:cubicBezTo>
                    <a:pt x="157" y="5"/>
                    <a:pt x="152" y="11"/>
                    <a:pt x="145" y="15"/>
                  </a:cubicBezTo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59" name="Freeform 611"/>
            <p:cNvSpPr>
              <a:spLocks/>
            </p:cNvSpPr>
            <p:nvPr/>
          </p:nvSpPr>
          <p:spPr bwMode="auto">
            <a:xfrm>
              <a:off x="14752637" y="8467471"/>
              <a:ext cx="3101226" cy="1427085"/>
            </a:xfrm>
            <a:custGeom>
              <a:avLst/>
              <a:gdLst>
                <a:gd name="T0" fmla="*/ 80 w 159"/>
                <a:gd name="T1" fmla="*/ 0 h 73"/>
                <a:gd name="T2" fmla="*/ 0 w 159"/>
                <a:gd name="T3" fmla="*/ 36 h 73"/>
                <a:gd name="T4" fmla="*/ 80 w 159"/>
                <a:gd name="T5" fmla="*/ 73 h 73"/>
                <a:gd name="T6" fmla="*/ 159 w 159"/>
                <a:gd name="T7" fmla="*/ 36 h 73"/>
                <a:gd name="T8" fmla="*/ 80 w 159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73">
                  <a:moveTo>
                    <a:pt x="80" y="0"/>
                  </a:moveTo>
                  <a:cubicBezTo>
                    <a:pt x="36" y="0"/>
                    <a:pt x="0" y="16"/>
                    <a:pt x="0" y="36"/>
                  </a:cubicBezTo>
                  <a:cubicBezTo>
                    <a:pt x="0" y="56"/>
                    <a:pt x="36" y="72"/>
                    <a:pt x="80" y="73"/>
                  </a:cubicBezTo>
                  <a:cubicBezTo>
                    <a:pt x="124" y="72"/>
                    <a:pt x="159" y="56"/>
                    <a:pt x="159" y="36"/>
                  </a:cubicBezTo>
                  <a:cubicBezTo>
                    <a:pt x="159" y="16"/>
                    <a:pt x="124" y="0"/>
                    <a:pt x="80" y="0"/>
                  </a:cubicBezTo>
                </a:path>
              </a:pathLst>
            </a:cu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0" name="Oval 612"/>
            <p:cNvSpPr>
              <a:spLocks noChangeArrowheads="1"/>
            </p:cNvSpPr>
            <p:nvPr/>
          </p:nvSpPr>
          <p:spPr bwMode="auto">
            <a:xfrm>
              <a:off x="15006194" y="8584498"/>
              <a:ext cx="2594108" cy="1053247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1" name="Freeform 613"/>
            <p:cNvSpPr>
              <a:spLocks noEditPoints="1"/>
            </p:cNvSpPr>
            <p:nvPr/>
          </p:nvSpPr>
          <p:spPr bwMode="auto">
            <a:xfrm>
              <a:off x="15006194" y="8584498"/>
              <a:ext cx="2594108" cy="1072752"/>
            </a:xfrm>
            <a:custGeom>
              <a:avLst/>
              <a:gdLst>
                <a:gd name="T0" fmla="*/ 67 w 133"/>
                <a:gd name="T1" fmla="*/ 53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4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1 h 55"/>
                <a:gd name="T20" fmla="*/ 92 w 133"/>
                <a:gd name="T21" fmla="*/ 51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4 h 55"/>
                <a:gd name="T40" fmla="*/ 116 w 133"/>
                <a:gd name="T41" fmla="*/ 44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0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6 h 55"/>
                <a:gd name="T54" fmla="*/ 4 w 133"/>
                <a:gd name="T55" fmla="*/ 36 h 55"/>
                <a:gd name="T56" fmla="*/ 133 w 133"/>
                <a:gd name="T57" fmla="*/ 30 h 55"/>
                <a:gd name="T58" fmla="*/ 1 w 133"/>
                <a:gd name="T59" fmla="*/ 27 h 55"/>
                <a:gd name="T60" fmla="*/ 133 w 133"/>
                <a:gd name="T61" fmla="*/ 27 h 55"/>
                <a:gd name="T62" fmla="*/ 132 w 133"/>
                <a:gd name="T63" fmla="*/ 24 h 55"/>
                <a:gd name="T64" fmla="*/ 0 w 133"/>
                <a:gd name="T65" fmla="*/ 24 h 55"/>
                <a:gd name="T66" fmla="*/ 131 w 133"/>
                <a:gd name="T67" fmla="*/ 21 h 55"/>
                <a:gd name="T68" fmla="*/ 131 w 133"/>
                <a:gd name="T69" fmla="*/ 21 h 55"/>
                <a:gd name="T70" fmla="*/ 7 w 133"/>
                <a:gd name="T71" fmla="*/ 16 h 55"/>
                <a:gd name="T72" fmla="*/ 125 w 133"/>
                <a:gd name="T73" fmla="*/ 14 h 55"/>
                <a:gd name="T74" fmla="*/ 8 w 133"/>
                <a:gd name="T75" fmla="*/ 14 h 55"/>
                <a:gd name="T76" fmla="*/ 122 w 133"/>
                <a:gd name="T77" fmla="*/ 13 h 55"/>
                <a:gd name="T78" fmla="*/ 122 w 133"/>
                <a:gd name="T79" fmla="*/ 13 h 55"/>
                <a:gd name="T80" fmla="*/ 17 w 133"/>
                <a:gd name="T81" fmla="*/ 10 h 55"/>
                <a:gd name="T82" fmla="*/ 114 w 133"/>
                <a:gd name="T83" fmla="*/ 8 h 55"/>
                <a:gd name="T84" fmla="*/ 20 w 133"/>
                <a:gd name="T85" fmla="*/ 8 h 55"/>
                <a:gd name="T86" fmla="*/ 110 w 133"/>
                <a:gd name="T87" fmla="*/ 7 h 55"/>
                <a:gd name="T88" fmla="*/ 110 w 133"/>
                <a:gd name="T89" fmla="*/ 7 h 55"/>
                <a:gd name="T90" fmla="*/ 29 w 133"/>
                <a:gd name="T91" fmla="*/ 5 h 55"/>
                <a:gd name="T92" fmla="*/ 102 w 133"/>
                <a:gd name="T93" fmla="*/ 4 h 55"/>
                <a:gd name="T94" fmla="*/ 32 w 133"/>
                <a:gd name="T95" fmla="*/ 4 h 55"/>
                <a:gd name="T96" fmla="*/ 98 w 133"/>
                <a:gd name="T97" fmla="*/ 4 h 55"/>
                <a:gd name="T98" fmla="*/ 98 w 133"/>
                <a:gd name="T99" fmla="*/ 4 h 55"/>
                <a:gd name="T100" fmla="*/ 41 w 133"/>
                <a:gd name="T101" fmla="*/ 3 h 55"/>
                <a:gd name="T102" fmla="*/ 89 w 133"/>
                <a:gd name="T103" fmla="*/ 1 h 55"/>
                <a:gd name="T104" fmla="*/ 44 w 133"/>
                <a:gd name="T105" fmla="*/ 1 h 55"/>
                <a:gd name="T106" fmla="*/ 86 w 133"/>
                <a:gd name="T107" fmla="*/ 2 h 55"/>
                <a:gd name="T108" fmla="*/ 86 w 133"/>
                <a:gd name="T109" fmla="*/ 2 h 55"/>
                <a:gd name="T110" fmla="*/ 54 w 133"/>
                <a:gd name="T111" fmla="*/ 1 h 55"/>
                <a:gd name="T112" fmla="*/ 76 w 133"/>
                <a:gd name="T113" fmla="*/ 0 h 55"/>
                <a:gd name="T114" fmla="*/ 57 w 133"/>
                <a:gd name="T115" fmla="*/ 0 h 55"/>
                <a:gd name="T116" fmla="*/ 73 w 133"/>
                <a:gd name="T117" fmla="*/ 1 h 55"/>
                <a:gd name="T118" fmla="*/ 73 w 133"/>
                <a:gd name="T119" fmla="*/ 1 h 55"/>
                <a:gd name="T120" fmla="*/ 67 w 133"/>
                <a:gd name="T1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9" y="53"/>
                    <a:pt x="70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close/>
                  <a:moveTo>
                    <a:pt x="63" y="55"/>
                  </a:moveTo>
                  <a:cubicBezTo>
                    <a:pt x="62" y="54"/>
                    <a:pt x="61" y="54"/>
                    <a:pt x="60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1" y="53"/>
                    <a:pt x="62" y="53"/>
                    <a:pt x="63" y="53"/>
                  </a:cubicBezTo>
                  <a:lnTo>
                    <a:pt x="63" y="55"/>
                  </a:lnTo>
                  <a:close/>
                  <a:moveTo>
                    <a:pt x="73" y="54"/>
                  </a:moveTo>
                  <a:cubicBezTo>
                    <a:pt x="73" y="53"/>
                    <a:pt x="73" y="53"/>
                    <a:pt x="73" y="53"/>
                  </a:cubicBezTo>
                  <a:cubicBezTo>
                    <a:pt x="74" y="53"/>
                    <a:pt x="75" y="53"/>
                    <a:pt x="76" y="5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4"/>
                    <a:pt x="74" y="54"/>
                    <a:pt x="73" y="54"/>
                  </a:cubicBezTo>
                  <a:close/>
                  <a:moveTo>
                    <a:pt x="57" y="54"/>
                  </a:moveTo>
                  <a:cubicBezTo>
                    <a:pt x="56" y="54"/>
                    <a:pt x="55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3"/>
                    <a:pt x="56" y="53"/>
                    <a:pt x="57" y="53"/>
                  </a:cubicBezTo>
                  <a:lnTo>
                    <a:pt x="57" y="54"/>
                  </a:lnTo>
                  <a:close/>
                  <a:moveTo>
                    <a:pt x="79" y="54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4"/>
                  </a:cubicBezTo>
                  <a:close/>
                  <a:moveTo>
                    <a:pt x="51" y="54"/>
                  </a:moveTo>
                  <a:cubicBezTo>
                    <a:pt x="50" y="54"/>
                    <a:pt x="49" y="54"/>
                    <a:pt x="47" y="53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52"/>
                    <a:pt x="50" y="53"/>
                    <a:pt x="51" y="53"/>
                  </a:cubicBezTo>
                  <a:lnTo>
                    <a:pt x="51" y="54"/>
                  </a:lnTo>
                  <a:close/>
                  <a:moveTo>
                    <a:pt x="86" y="53"/>
                  </a:moveTo>
                  <a:cubicBezTo>
                    <a:pt x="86" y="52"/>
                    <a:pt x="86" y="52"/>
                    <a:pt x="86" y="52"/>
                  </a:cubicBezTo>
                  <a:cubicBezTo>
                    <a:pt x="87" y="52"/>
                    <a:pt x="88" y="52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3"/>
                    <a:pt x="87" y="53"/>
                    <a:pt x="86" y="53"/>
                  </a:cubicBezTo>
                  <a:close/>
                  <a:moveTo>
                    <a:pt x="44" y="53"/>
                  </a:moveTo>
                  <a:cubicBezTo>
                    <a:pt x="43" y="53"/>
                    <a:pt x="42" y="53"/>
                    <a:pt x="41" y="52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2" y="52"/>
                    <a:pt x="43" y="52"/>
                    <a:pt x="44" y="52"/>
                  </a:cubicBezTo>
                  <a:lnTo>
                    <a:pt x="44" y="53"/>
                  </a:lnTo>
                  <a:close/>
                  <a:moveTo>
                    <a:pt x="92" y="52"/>
                  </a:moveTo>
                  <a:cubicBezTo>
                    <a:pt x="92" y="51"/>
                    <a:pt x="92" y="51"/>
                    <a:pt x="92" y="51"/>
                  </a:cubicBezTo>
                  <a:cubicBezTo>
                    <a:pt x="93" y="51"/>
                    <a:pt x="94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2"/>
                    <a:pt x="93" y="52"/>
                    <a:pt x="92" y="52"/>
                  </a:cubicBezTo>
                  <a:close/>
                  <a:moveTo>
                    <a:pt x="38" y="52"/>
                  </a:moveTo>
                  <a:cubicBezTo>
                    <a:pt x="37" y="52"/>
                    <a:pt x="36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0"/>
                    <a:pt x="37" y="51"/>
                    <a:pt x="38" y="51"/>
                  </a:cubicBezTo>
                  <a:lnTo>
                    <a:pt x="38" y="52"/>
                  </a:lnTo>
                  <a:close/>
                  <a:moveTo>
                    <a:pt x="98" y="51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100" y="50"/>
                    <a:pt x="101" y="49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1"/>
                    <a:pt x="98" y="51"/>
                  </a:cubicBezTo>
                  <a:close/>
                  <a:moveTo>
                    <a:pt x="32" y="50"/>
                  </a:moveTo>
                  <a:cubicBezTo>
                    <a:pt x="31" y="50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49"/>
                    <a:pt x="32" y="49"/>
                  </a:cubicBezTo>
                  <a:lnTo>
                    <a:pt x="32" y="50"/>
                  </a:lnTo>
                  <a:close/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8"/>
                    <a:pt x="106" y="48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9"/>
                    <a:pt x="106" y="49"/>
                    <a:pt x="105" y="50"/>
                  </a:cubicBezTo>
                  <a:close/>
                  <a:moveTo>
                    <a:pt x="26" y="49"/>
                  </a:moveTo>
                  <a:cubicBezTo>
                    <a:pt x="25" y="48"/>
                    <a:pt x="24" y="48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5" y="47"/>
                    <a:pt x="26" y="48"/>
                  </a:cubicBezTo>
                  <a:lnTo>
                    <a:pt x="26" y="49"/>
                  </a:lnTo>
                  <a:close/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2" y="46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7"/>
                    <a:pt x="111" y="48"/>
                  </a:cubicBezTo>
                  <a:close/>
                  <a:moveTo>
                    <a:pt x="20" y="47"/>
                  </a:moveTo>
                  <a:cubicBezTo>
                    <a:pt x="19" y="46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5"/>
                    <a:pt x="19" y="45"/>
                    <a:pt x="20" y="46"/>
                  </a:cubicBezTo>
                  <a:lnTo>
                    <a:pt x="20" y="47"/>
                  </a:lnTo>
                  <a:close/>
                  <a:moveTo>
                    <a:pt x="117" y="45"/>
                  </a:moveTo>
                  <a:cubicBezTo>
                    <a:pt x="116" y="44"/>
                    <a:pt x="116" y="44"/>
                    <a:pt x="116" y="44"/>
                  </a:cubicBezTo>
                  <a:cubicBezTo>
                    <a:pt x="117" y="44"/>
                    <a:pt x="118" y="43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4"/>
                    <a:pt x="118" y="45"/>
                    <a:pt x="117" y="45"/>
                  </a:cubicBezTo>
                  <a:close/>
                  <a:moveTo>
                    <a:pt x="14" y="44"/>
                  </a:moveTo>
                  <a:cubicBezTo>
                    <a:pt x="13" y="43"/>
                    <a:pt x="12" y="43"/>
                    <a:pt x="11" y="42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3"/>
                  </a:cubicBezTo>
                  <a:lnTo>
                    <a:pt x="14" y="44"/>
                  </a:lnTo>
                  <a:close/>
                  <a:moveTo>
                    <a:pt x="122" y="42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4" y="40"/>
                    <a:pt x="124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4" y="41"/>
                    <a:pt x="123" y="42"/>
                    <a:pt x="122" y="42"/>
                  </a:cubicBezTo>
                  <a:close/>
                  <a:moveTo>
                    <a:pt x="8" y="40"/>
                  </a:moveTo>
                  <a:cubicBezTo>
                    <a:pt x="7" y="40"/>
                    <a:pt x="7" y="39"/>
                    <a:pt x="6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9"/>
                    <a:pt x="9" y="40"/>
                  </a:cubicBezTo>
                  <a:lnTo>
                    <a:pt x="8" y="40"/>
                  </a:lnTo>
                  <a:close/>
                  <a:moveTo>
                    <a:pt x="127" y="38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6"/>
                    <a:pt x="129" y="35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28" y="38"/>
                    <a:pt x="127" y="38"/>
                  </a:cubicBezTo>
                  <a:close/>
                  <a:moveTo>
                    <a:pt x="4" y="36"/>
                  </a:moveTo>
                  <a:cubicBezTo>
                    <a:pt x="3" y="35"/>
                    <a:pt x="2" y="34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5"/>
                  </a:cubicBezTo>
                  <a:lnTo>
                    <a:pt x="4" y="36"/>
                  </a:lnTo>
                  <a:close/>
                  <a:moveTo>
                    <a:pt x="132" y="33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2"/>
                    <a:pt x="132" y="31"/>
                    <a:pt x="132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1"/>
                    <a:pt x="132" y="32"/>
                    <a:pt x="132" y="33"/>
                  </a:cubicBezTo>
                  <a:close/>
                  <a:moveTo>
                    <a:pt x="0" y="30"/>
                  </a:moveTo>
                  <a:cubicBezTo>
                    <a:pt x="0" y="29"/>
                    <a:pt x="0" y="28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lnTo>
                    <a:pt x="0" y="30"/>
                  </a:lnTo>
                  <a:close/>
                  <a:moveTo>
                    <a:pt x="133" y="27"/>
                  </a:moveTo>
                  <a:cubicBezTo>
                    <a:pt x="132" y="27"/>
                    <a:pt x="132" y="27"/>
                    <a:pt x="132" y="27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6"/>
                    <a:pt x="132" y="25"/>
                    <a:pt x="132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7"/>
                  </a:cubicBezTo>
                  <a:close/>
                  <a:moveTo>
                    <a:pt x="1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1" y="24"/>
                  </a:cubicBezTo>
                  <a:close/>
                  <a:moveTo>
                    <a:pt x="131" y="21"/>
                  </a:moveTo>
                  <a:cubicBezTo>
                    <a:pt x="130" y="20"/>
                    <a:pt x="130" y="20"/>
                    <a:pt x="129" y="19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1" y="19"/>
                    <a:pt x="131" y="20"/>
                    <a:pt x="132" y="21"/>
                  </a:cubicBezTo>
                  <a:lnTo>
                    <a:pt x="131" y="21"/>
                  </a:lnTo>
                  <a:close/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5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5" y="18"/>
                    <a:pt x="4" y="19"/>
                  </a:cubicBezTo>
                  <a:close/>
                  <a:moveTo>
                    <a:pt x="127" y="17"/>
                  </a:moveTo>
                  <a:cubicBezTo>
                    <a:pt x="126" y="16"/>
                    <a:pt x="125" y="15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4"/>
                    <a:pt x="127" y="15"/>
                    <a:pt x="128" y="16"/>
                  </a:cubicBezTo>
                  <a:lnTo>
                    <a:pt x="127" y="17"/>
                  </a:lnTo>
                  <a:close/>
                  <a:moveTo>
                    <a:pt x="9" y="14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3"/>
                    <a:pt x="10" y="12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4"/>
                    <a:pt x="9" y="14"/>
                  </a:cubicBezTo>
                  <a:close/>
                  <a:moveTo>
                    <a:pt x="122" y="13"/>
                  </a:moveTo>
                  <a:cubicBezTo>
                    <a:pt x="121" y="12"/>
                    <a:pt x="120" y="12"/>
                    <a:pt x="119" y="11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1" y="11"/>
                    <a:pt x="122" y="11"/>
                    <a:pt x="122" y="12"/>
                  </a:cubicBezTo>
                  <a:lnTo>
                    <a:pt x="122" y="13"/>
                  </a:lnTo>
                  <a:close/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5" y="11"/>
                    <a:pt x="14" y="11"/>
                  </a:cubicBezTo>
                  <a:close/>
                  <a:moveTo>
                    <a:pt x="116" y="10"/>
                  </a:moveTo>
                  <a:cubicBezTo>
                    <a:pt x="115" y="9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8"/>
                    <a:pt x="117" y="9"/>
                  </a:cubicBezTo>
                  <a:lnTo>
                    <a:pt x="116" y="10"/>
                  </a:lnTo>
                  <a:close/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2" y="7"/>
                    <a:pt x="23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8"/>
                    <a:pt x="21" y="8"/>
                    <a:pt x="20" y="9"/>
                  </a:cubicBezTo>
                  <a:close/>
                  <a:moveTo>
                    <a:pt x="110" y="7"/>
                  </a:moveTo>
                  <a:cubicBezTo>
                    <a:pt x="110" y="7"/>
                    <a:pt x="108" y="7"/>
                    <a:pt x="107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9" y="6"/>
                    <a:pt x="110" y="6"/>
                    <a:pt x="111" y="6"/>
                  </a:cubicBezTo>
                  <a:lnTo>
                    <a:pt x="110" y="7"/>
                  </a:lnTo>
                  <a:close/>
                  <a:moveTo>
                    <a:pt x="26" y="6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8" y="5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6"/>
                    <a:pt x="27" y="6"/>
                    <a:pt x="26" y="6"/>
                  </a:cubicBezTo>
                  <a:close/>
                  <a:moveTo>
                    <a:pt x="104" y="5"/>
                  </a:moveTo>
                  <a:cubicBezTo>
                    <a:pt x="103" y="5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4"/>
                    <a:pt x="105" y="4"/>
                  </a:cubicBezTo>
                  <a:lnTo>
                    <a:pt x="104" y="5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3"/>
                    <a:pt x="34" y="3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4"/>
                    <a:pt x="32" y="5"/>
                  </a:cubicBezTo>
                  <a:close/>
                  <a:moveTo>
                    <a:pt x="98" y="4"/>
                  </a:moveTo>
                  <a:cubicBezTo>
                    <a:pt x="97" y="4"/>
                    <a:pt x="96" y="3"/>
                    <a:pt x="95" y="3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2"/>
                    <a:pt x="98" y="3"/>
                    <a:pt x="99" y="3"/>
                  </a:cubicBezTo>
                  <a:lnTo>
                    <a:pt x="98" y="4"/>
                  </a:lnTo>
                  <a:close/>
                  <a:moveTo>
                    <a:pt x="38" y="3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3"/>
                    <a:pt x="38" y="3"/>
                  </a:cubicBezTo>
                  <a:close/>
                  <a:moveTo>
                    <a:pt x="92" y="3"/>
                  </a:moveTo>
                  <a:cubicBezTo>
                    <a:pt x="91" y="3"/>
                    <a:pt x="90" y="2"/>
                    <a:pt x="89" y="2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1"/>
                    <a:pt x="91" y="1"/>
                    <a:pt x="92" y="2"/>
                  </a:cubicBezTo>
                  <a:lnTo>
                    <a:pt x="92" y="3"/>
                  </a:lnTo>
                  <a:close/>
                  <a:moveTo>
                    <a:pt x="45" y="2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lose/>
                  <a:moveTo>
                    <a:pt x="86" y="2"/>
                  </a:moveTo>
                  <a:cubicBezTo>
                    <a:pt x="85" y="2"/>
                    <a:pt x="84" y="2"/>
                    <a:pt x="83" y="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4" y="0"/>
                    <a:pt x="85" y="1"/>
                    <a:pt x="86" y="1"/>
                  </a:cubicBezTo>
                  <a:lnTo>
                    <a:pt x="86" y="2"/>
                  </a:lnTo>
                  <a:close/>
                  <a:moveTo>
                    <a:pt x="51" y="1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1"/>
                    <a:pt x="52" y="1"/>
                    <a:pt x="51" y="1"/>
                  </a:cubicBezTo>
                  <a:close/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0"/>
                    <a:pt x="80" y="0"/>
                  </a:cubicBezTo>
                  <a:lnTo>
                    <a:pt x="79" y="1"/>
                  </a:lnTo>
                  <a:close/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close/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lnTo>
                    <a:pt x="73" y="1"/>
                  </a:lnTo>
                  <a:close/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2" name="Freeform 614"/>
            <p:cNvSpPr>
              <a:spLocks/>
            </p:cNvSpPr>
            <p:nvPr/>
          </p:nvSpPr>
          <p:spPr bwMode="auto">
            <a:xfrm>
              <a:off x="15961918" y="8701523"/>
              <a:ext cx="780182" cy="780183"/>
            </a:xfrm>
            <a:custGeom>
              <a:avLst/>
              <a:gdLst>
                <a:gd name="T0" fmla="*/ 27 w 40"/>
                <a:gd name="T1" fmla="*/ 14 h 40"/>
                <a:gd name="T2" fmla="*/ 20 w 40"/>
                <a:gd name="T3" fmla="*/ 9 h 40"/>
                <a:gd name="T4" fmla="*/ 16 w 40"/>
                <a:gd name="T5" fmla="*/ 11 h 40"/>
                <a:gd name="T6" fmla="*/ 39 w 40"/>
                <a:gd name="T7" fmla="*/ 26 h 40"/>
                <a:gd name="T8" fmla="*/ 24 w 40"/>
                <a:gd name="T9" fmla="*/ 37 h 40"/>
                <a:gd name="T10" fmla="*/ 22 w 40"/>
                <a:gd name="T11" fmla="*/ 37 h 40"/>
                <a:gd name="T12" fmla="*/ 22 w 40"/>
                <a:gd name="T13" fmla="*/ 40 h 40"/>
                <a:gd name="T14" fmla="*/ 18 w 40"/>
                <a:gd name="T15" fmla="*/ 40 h 40"/>
                <a:gd name="T16" fmla="*/ 18 w 40"/>
                <a:gd name="T17" fmla="*/ 36 h 40"/>
                <a:gd name="T18" fmla="*/ 12 w 40"/>
                <a:gd name="T19" fmla="*/ 32 h 40"/>
                <a:gd name="T20" fmla="*/ 11 w 40"/>
                <a:gd name="T21" fmla="*/ 36 h 40"/>
                <a:gd name="T22" fmla="*/ 0 w 40"/>
                <a:gd name="T23" fmla="*/ 36 h 40"/>
                <a:gd name="T24" fmla="*/ 1 w 40"/>
                <a:gd name="T25" fmla="*/ 23 h 40"/>
                <a:gd name="T26" fmla="*/ 12 w 40"/>
                <a:gd name="T27" fmla="*/ 23 h 40"/>
                <a:gd name="T28" fmla="*/ 19 w 40"/>
                <a:gd name="T29" fmla="*/ 28 h 40"/>
                <a:gd name="T30" fmla="*/ 24 w 40"/>
                <a:gd name="T31" fmla="*/ 26 h 40"/>
                <a:gd name="T32" fmla="*/ 2 w 40"/>
                <a:gd name="T33" fmla="*/ 12 h 40"/>
                <a:gd name="T34" fmla="*/ 15 w 40"/>
                <a:gd name="T35" fmla="*/ 3 h 40"/>
                <a:gd name="T36" fmla="*/ 18 w 40"/>
                <a:gd name="T37" fmla="*/ 3 h 40"/>
                <a:gd name="T38" fmla="*/ 18 w 40"/>
                <a:gd name="T39" fmla="*/ 0 h 40"/>
                <a:gd name="T40" fmla="*/ 21 w 40"/>
                <a:gd name="T41" fmla="*/ 0 h 40"/>
                <a:gd name="T42" fmla="*/ 21 w 40"/>
                <a:gd name="T43" fmla="*/ 3 h 40"/>
                <a:gd name="T44" fmla="*/ 27 w 40"/>
                <a:gd name="T45" fmla="*/ 7 h 40"/>
                <a:gd name="T46" fmla="*/ 27 w 40"/>
                <a:gd name="T47" fmla="*/ 3 h 40"/>
                <a:gd name="T48" fmla="*/ 36 w 40"/>
                <a:gd name="T49" fmla="*/ 3 h 40"/>
                <a:gd name="T50" fmla="*/ 37 w 40"/>
                <a:gd name="T51" fmla="*/ 14 h 40"/>
                <a:gd name="T52" fmla="*/ 27 w 40"/>
                <a:gd name="T53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0">
                  <a:moveTo>
                    <a:pt x="27" y="14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1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5"/>
                    <a:pt x="13" y="33"/>
                    <a:pt x="12" y="32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7"/>
                    <a:pt x="17" y="28"/>
                    <a:pt x="19" y="28"/>
                  </a:cubicBezTo>
                  <a:cubicBezTo>
                    <a:pt x="21" y="28"/>
                    <a:pt x="24" y="28"/>
                    <a:pt x="24" y="26"/>
                  </a:cubicBezTo>
                  <a:cubicBezTo>
                    <a:pt x="24" y="22"/>
                    <a:pt x="2" y="23"/>
                    <a:pt x="2" y="12"/>
                  </a:cubicBezTo>
                  <a:cubicBezTo>
                    <a:pt x="3" y="5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3" y="4"/>
                    <a:pt x="25" y="5"/>
                    <a:pt x="27" y="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14"/>
                    <a:pt x="37" y="14"/>
                    <a:pt x="37" y="14"/>
                  </a:cubicBezTo>
                  <a:lnTo>
                    <a:pt x="27" y="14"/>
                  </a:ln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3" name="Freeform 615"/>
            <p:cNvSpPr>
              <a:spLocks/>
            </p:cNvSpPr>
            <p:nvPr/>
          </p:nvSpPr>
          <p:spPr bwMode="auto">
            <a:xfrm>
              <a:off x="14752637" y="9208642"/>
              <a:ext cx="3101226" cy="958976"/>
            </a:xfrm>
            <a:custGeom>
              <a:avLst/>
              <a:gdLst>
                <a:gd name="T0" fmla="*/ 145 w 159"/>
                <a:gd name="T1" fmla="*/ 15 h 49"/>
                <a:gd name="T2" fmla="*/ 130 w 159"/>
                <a:gd name="T3" fmla="*/ 22 h 49"/>
                <a:gd name="T4" fmla="*/ 116 w 159"/>
                <a:gd name="T5" fmla="*/ 26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6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4 h 49"/>
                <a:gd name="T28" fmla="*/ 29 w 159"/>
                <a:gd name="T29" fmla="*/ 41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5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6"/>
                  </a:cubicBezTo>
                  <a:cubicBezTo>
                    <a:pt x="111" y="27"/>
                    <a:pt x="106" y="28"/>
                    <a:pt x="101" y="29"/>
                  </a:cubicBezTo>
                  <a:cubicBezTo>
                    <a:pt x="97" y="29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29"/>
                    <a:pt x="58" y="29"/>
                  </a:cubicBezTo>
                  <a:cubicBezTo>
                    <a:pt x="53" y="28"/>
                    <a:pt x="48" y="27"/>
                    <a:pt x="43" y="26"/>
                  </a:cubicBezTo>
                  <a:cubicBezTo>
                    <a:pt x="38" y="25"/>
                    <a:pt x="33" y="24"/>
                    <a:pt x="29" y="22"/>
                  </a:cubicBezTo>
                  <a:cubicBezTo>
                    <a:pt x="23" y="20"/>
                    <a:pt x="18" y="18"/>
                    <a:pt x="14" y="15"/>
                  </a:cubicBezTo>
                  <a:cubicBezTo>
                    <a:pt x="7" y="11"/>
                    <a:pt x="2" y="5"/>
                    <a:pt x="0" y="0"/>
                  </a:cubicBezTo>
                  <a:cubicBezTo>
                    <a:pt x="0" y="5"/>
                    <a:pt x="0" y="15"/>
                    <a:pt x="0" y="19"/>
                  </a:cubicBezTo>
                  <a:cubicBezTo>
                    <a:pt x="3" y="24"/>
                    <a:pt x="7" y="29"/>
                    <a:pt x="14" y="34"/>
                  </a:cubicBezTo>
                  <a:cubicBezTo>
                    <a:pt x="19" y="36"/>
                    <a:pt x="23" y="39"/>
                    <a:pt x="29" y="41"/>
                  </a:cubicBezTo>
                  <a:cubicBezTo>
                    <a:pt x="33" y="42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8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8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6"/>
                    <a:pt x="145" y="34"/>
                  </a:cubicBezTo>
                  <a:cubicBezTo>
                    <a:pt x="152" y="30"/>
                    <a:pt x="157" y="25"/>
                    <a:pt x="159" y="19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5"/>
                  </a:cubicBezTo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4" name="Oval 616"/>
            <p:cNvSpPr>
              <a:spLocks noChangeArrowheads="1"/>
            </p:cNvSpPr>
            <p:nvPr/>
          </p:nvSpPr>
          <p:spPr bwMode="auto">
            <a:xfrm>
              <a:off x="14752637" y="8113134"/>
              <a:ext cx="3101226" cy="1407581"/>
            </a:xfrm>
            <a:prstGeom prst="ellipse">
              <a:avLst/>
            </a:pr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5" name="Oval 617"/>
            <p:cNvSpPr>
              <a:spLocks noChangeArrowheads="1"/>
            </p:cNvSpPr>
            <p:nvPr/>
          </p:nvSpPr>
          <p:spPr bwMode="auto">
            <a:xfrm>
              <a:off x="15006194" y="8230162"/>
              <a:ext cx="2594108" cy="1056499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6" name="Freeform 618"/>
            <p:cNvSpPr>
              <a:spLocks noEditPoints="1"/>
            </p:cNvSpPr>
            <p:nvPr/>
          </p:nvSpPr>
          <p:spPr bwMode="auto">
            <a:xfrm>
              <a:off x="15006194" y="8210657"/>
              <a:ext cx="2594108" cy="1076003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5 h 55"/>
                <a:gd name="T8" fmla="*/ 54 w 133"/>
                <a:gd name="T9" fmla="*/ 54 h 55"/>
                <a:gd name="T10" fmla="*/ 79 w 133"/>
                <a:gd name="T11" fmla="*/ 54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4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5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7 h 55"/>
                <a:gd name="T54" fmla="*/ 4 w 133"/>
                <a:gd name="T55" fmla="*/ 37 h 55"/>
                <a:gd name="T56" fmla="*/ 133 w 133"/>
                <a:gd name="T57" fmla="*/ 31 h 55"/>
                <a:gd name="T58" fmla="*/ 1 w 133"/>
                <a:gd name="T59" fmla="*/ 28 h 55"/>
                <a:gd name="T60" fmla="*/ 133 w 133"/>
                <a:gd name="T61" fmla="*/ 28 h 55"/>
                <a:gd name="T62" fmla="*/ 132 w 133"/>
                <a:gd name="T63" fmla="*/ 25 h 55"/>
                <a:gd name="T64" fmla="*/ 0 w 133"/>
                <a:gd name="T65" fmla="*/ 24 h 55"/>
                <a:gd name="T66" fmla="*/ 131 w 133"/>
                <a:gd name="T67" fmla="*/ 22 h 55"/>
                <a:gd name="T68" fmla="*/ 131 w 133"/>
                <a:gd name="T69" fmla="*/ 22 h 55"/>
                <a:gd name="T70" fmla="*/ 7 w 133"/>
                <a:gd name="T71" fmla="*/ 17 h 55"/>
                <a:gd name="T72" fmla="*/ 125 w 133"/>
                <a:gd name="T73" fmla="*/ 14 h 55"/>
                <a:gd name="T74" fmla="*/ 8 w 133"/>
                <a:gd name="T75" fmla="*/ 14 h 55"/>
                <a:gd name="T76" fmla="*/ 122 w 133"/>
                <a:gd name="T77" fmla="*/ 13 h 55"/>
                <a:gd name="T78" fmla="*/ 122 w 133"/>
                <a:gd name="T79" fmla="*/ 13 h 55"/>
                <a:gd name="T80" fmla="*/ 17 w 133"/>
                <a:gd name="T81" fmla="*/ 10 h 55"/>
                <a:gd name="T82" fmla="*/ 114 w 133"/>
                <a:gd name="T83" fmla="*/ 8 h 55"/>
                <a:gd name="T84" fmla="*/ 20 w 133"/>
                <a:gd name="T85" fmla="*/ 8 h 55"/>
                <a:gd name="T86" fmla="*/ 110 w 133"/>
                <a:gd name="T87" fmla="*/ 8 h 55"/>
                <a:gd name="T88" fmla="*/ 110 w 133"/>
                <a:gd name="T89" fmla="*/ 8 h 55"/>
                <a:gd name="T90" fmla="*/ 29 w 133"/>
                <a:gd name="T91" fmla="*/ 6 h 55"/>
                <a:gd name="T92" fmla="*/ 102 w 133"/>
                <a:gd name="T93" fmla="*/ 4 h 55"/>
                <a:gd name="T94" fmla="*/ 32 w 133"/>
                <a:gd name="T95" fmla="*/ 4 h 55"/>
                <a:gd name="T96" fmla="*/ 98 w 133"/>
                <a:gd name="T97" fmla="*/ 4 h 55"/>
                <a:gd name="T98" fmla="*/ 98 w 133"/>
                <a:gd name="T99" fmla="*/ 4 h 55"/>
                <a:gd name="T100" fmla="*/ 41 w 133"/>
                <a:gd name="T101" fmla="*/ 3 h 55"/>
                <a:gd name="T102" fmla="*/ 89 w 133"/>
                <a:gd name="T103" fmla="*/ 2 h 55"/>
                <a:gd name="T104" fmla="*/ 44 w 133"/>
                <a:gd name="T105" fmla="*/ 2 h 55"/>
                <a:gd name="T106" fmla="*/ 86 w 133"/>
                <a:gd name="T107" fmla="*/ 2 h 55"/>
                <a:gd name="T108" fmla="*/ 86 w 133"/>
                <a:gd name="T109" fmla="*/ 2 h 55"/>
                <a:gd name="T110" fmla="*/ 54 w 133"/>
                <a:gd name="T111" fmla="*/ 2 h 55"/>
                <a:gd name="T112" fmla="*/ 76 w 133"/>
                <a:gd name="T113" fmla="*/ 0 h 55"/>
                <a:gd name="T114" fmla="*/ 57 w 133"/>
                <a:gd name="T115" fmla="*/ 0 h 55"/>
                <a:gd name="T116" fmla="*/ 73 w 133"/>
                <a:gd name="T117" fmla="*/ 1 h 55"/>
                <a:gd name="T118" fmla="*/ 73 w 133"/>
                <a:gd name="T119" fmla="*/ 1 h 55"/>
                <a:gd name="T120" fmla="*/ 67 w 133"/>
                <a:gd name="T1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5"/>
                    <a:pt x="67" y="55"/>
                    <a:pt x="67" y="55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close/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lnTo>
                    <a:pt x="63" y="55"/>
                  </a:lnTo>
                  <a:close/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4"/>
                    <a:pt x="76" y="54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5" y="55"/>
                    <a:pt x="74" y="55"/>
                    <a:pt x="73" y="55"/>
                  </a:cubicBezTo>
                  <a:close/>
                  <a:moveTo>
                    <a:pt x="57" y="55"/>
                  </a:moveTo>
                  <a:cubicBezTo>
                    <a:pt x="56" y="55"/>
                    <a:pt x="55" y="55"/>
                    <a:pt x="54" y="5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5" y="54"/>
                    <a:pt x="56" y="54"/>
                    <a:pt x="57" y="54"/>
                  </a:cubicBezTo>
                  <a:lnTo>
                    <a:pt x="57" y="55"/>
                  </a:lnTo>
                  <a:close/>
                  <a:moveTo>
                    <a:pt x="79" y="55"/>
                  </a:moveTo>
                  <a:cubicBezTo>
                    <a:pt x="79" y="54"/>
                    <a:pt x="79" y="54"/>
                    <a:pt x="79" y="54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5"/>
                  </a:cubicBezTo>
                  <a:close/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3"/>
                    <a:pt x="50" y="53"/>
                    <a:pt x="51" y="53"/>
                  </a:cubicBezTo>
                  <a:lnTo>
                    <a:pt x="51" y="54"/>
                  </a:lnTo>
                  <a:close/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3"/>
                    <a:pt x="88" y="53"/>
                    <a:pt x="89" y="52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8" y="54"/>
                    <a:pt x="87" y="54"/>
                    <a:pt x="86" y="54"/>
                  </a:cubicBezTo>
                  <a:close/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lnTo>
                    <a:pt x="44" y="53"/>
                  </a:lnTo>
                  <a:close/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2"/>
                    <a:pt x="94" y="52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3"/>
                    <a:pt x="93" y="53"/>
                    <a:pt x="92" y="53"/>
                  </a:cubicBezTo>
                  <a:close/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7" y="51"/>
                    <a:pt x="38" y="51"/>
                  </a:cubicBezTo>
                  <a:lnTo>
                    <a:pt x="38" y="52"/>
                  </a:lnTo>
                  <a:close/>
                  <a:moveTo>
                    <a:pt x="98" y="52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2"/>
                    <a:pt x="98" y="52"/>
                  </a:cubicBezTo>
                  <a:close/>
                  <a:moveTo>
                    <a:pt x="32" y="51"/>
                  </a:moveTo>
                  <a:cubicBezTo>
                    <a:pt x="31" y="51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50"/>
                    <a:pt x="32" y="50"/>
                  </a:cubicBezTo>
                  <a:lnTo>
                    <a:pt x="32" y="51"/>
                  </a:lnTo>
                  <a:close/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9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50"/>
                    <a:pt x="106" y="50"/>
                    <a:pt x="105" y="50"/>
                  </a:cubicBezTo>
                  <a:close/>
                  <a:moveTo>
                    <a:pt x="26" y="49"/>
                  </a:moveTo>
                  <a:cubicBezTo>
                    <a:pt x="25" y="49"/>
                    <a:pt x="24" y="49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8"/>
                    <a:pt x="25" y="48"/>
                    <a:pt x="26" y="48"/>
                  </a:cubicBezTo>
                  <a:lnTo>
                    <a:pt x="26" y="49"/>
                  </a:lnTo>
                  <a:close/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7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8"/>
                    <a:pt x="112" y="48"/>
                    <a:pt x="111" y="48"/>
                  </a:cubicBezTo>
                  <a:close/>
                  <a:moveTo>
                    <a:pt x="20" y="47"/>
                  </a:moveTo>
                  <a:cubicBezTo>
                    <a:pt x="19" y="47"/>
                    <a:pt x="18" y="46"/>
                    <a:pt x="17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6"/>
                    <a:pt x="20" y="46"/>
                  </a:cubicBezTo>
                  <a:lnTo>
                    <a:pt x="20" y="47"/>
                  </a:lnTo>
                  <a:close/>
                  <a:moveTo>
                    <a:pt x="117" y="46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6"/>
                  </a:cubicBezTo>
                  <a:close/>
                  <a:moveTo>
                    <a:pt x="14" y="44"/>
                  </a:moveTo>
                  <a:cubicBezTo>
                    <a:pt x="13" y="44"/>
                    <a:pt x="12" y="43"/>
                    <a:pt x="11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lnTo>
                    <a:pt x="14" y="44"/>
                  </a:lnTo>
                  <a:close/>
                  <a:moveTo>
                    <a:pt x="122" y="43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1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2"/>
                    <a:pt x="123" y="42"/>
                    <a:pt x="122" y="43"/>
                  </a:cubicBezTo>
                  <a:close/>
                  <a:moveTo>
                    <a:pt x="8" y="41"/>
                  </a:moveTo>
                  <a:cubicBezTo>
                    <a:pt x="7" y="40"/>
                    <a:pt x="7" y="40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8" y="39"/>
                    <a:pt x="9" y="40"/>
                  </a:cubicBezTo>
                  <a:lnTo>
                    <a:pt x="8" y="41"/>
                  </a:lnTo>
                  <a:close/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7"/>
                    <a:pt x="129" y="36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7"/>
                    <a:pt x="128" y="38"/>
                    <a:pt x="127" y="39"/>
                  </a:cubicBezTo>
                  <a:close/>
                  <a:moveTo>
                    <a:pt x="4" y="37"/>
                  </a:moveTo>
                  <a:cubicBezTo>
                    <a:pt x="3" y="36"/>
                    <a:pt x="2" y="35"/>
                    <a:pt x="2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lnTo>
                    <a:pt x="4" y="37"/>
                  </a:lnTo>
                  <a:close/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2" y="32"/>
                    <a:pt x="132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close/>
                  <a:moveTo>
                    <a:pt x="0" y="31"/>
                  </a:moveTo>
                  <a:cubicBezTo>
                    <a:pt x="0" y="30"/>
                    <a:pt x="0" y="2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1"/>
                  </a:cubicBezTo>
                  <a:lnTo>
                    <a:pt x="0" y="31"/>
                  </a:lnTo>
                  <a:close/>
                  <a:moveTo>
                    <a:pt x="133" y="28"/>
                  </a:moveTo>
                  <a:cubicBezTo>
                    <a:pt x="132" y="28"/>
                    <a:pt x="132" y="28"/>
                    <a:pt x="132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2" y="27"/>
                    <a:pt x="132" y="26"/>
                    <a:pt x="132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7"/>
                    <a:pt x="133" y="28"/>
                  </a:cubicBezTo>
                  <a:close/>
                  <a:moveTo>
                    <a:pt x="1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4"/>
                    <a:pt x="1" y="25"/>
                  </a:cubicBezTo>
                  <a:close/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20"/>
                    <a:pt x="131" y="20"/>
                    <a:pt x="132" y="21"/>
                  </a:cubicBezTo>
                  <a:lnTo>
                    <a:pt x="131" y="22"/>
                  </a:lnTo>
                  <a:close/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5" y="19"/>
                    <a:pt x="4" y="19"/>
                  </a:cubicBezTo>
                  <a:close/>
                  <a:moveTo>
                    <a:pt x="127" y="17"/>
                  </a:moveTo>
                  <a:cubicBezTo>
                    <a:pt x="126" y="16"/>
                    <a:pt x="125" y="16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6"/>
                    <a:pt x="128" y="16"/>
                  </a:cubicBezTo>
                  <a:lnTo>
                    <a:pt x="127" y="17"/>
                  </a:lnTo>
                  <a:close/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0" y="14"/>
                    <a:pt x="9" y="15"/>
                  </a:cubicBezTo>
                  <a:close/>
                  <a:moveTo>
                    <a:pt x="122" y="13"/>
                  </a:moveTo>
                  <a:cubicBezTo>
                    <a:pt x="121" y="13"/>
                    <a:pt x="120" y="12"/>
                    <a:pt x="119" y="1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1" y="11"/>
                    <a:pt x="122" y="12"/>
                    <a:pt x="122" y="12"/>
                  </a:cubicBezTo>
                  <a:lnTo>
                    <a:pt x="122" y="13"/>
                  </a:lnTo>
                  <a:close/>
                  <a:moveTo>
                    <a:pt x="14" y="12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lose/>
                  <a:moveTo>
                    <a:pt x="116" y="10"/>
                  </a:moveTo>
                  <a:cubicBezTo>
                    <a:pt x="115" y="10"/>
                    <a:pt x="114" y="10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9"/>
                    <a:pt x="116" y="9"/>
                    <a:pt x="117" y="9"/>
                  </a:cubicBezTo>
                  <a:lnTo>
                    <a:pt x="116" y="10"/>
                  </a:lnTo>
                  <a:close/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9"/>
                    <a:pt x="20" y="9"/>
                  </a:cubicBezTo>
                  <a:close/>
                  <a:moveTo>
                    <a:pt x="110" y="8"/>
                  </a:moveTo>
                  <a:cubicBezTo>
                    <a:pt x="110" y="8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7"/>
                    <a:pt x="111" y="7"/>
                  </a:cubicBezTo>
                  <a:lnTo>
                    <a:pt x="110" y="8"/>
                  </a:lnTo>
                  <a:close/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7"/>
                    <a:pt x="26" y="7"/>
                  </a:cubicBezTo>
                  <a:close/>
                  <a:moveTo>
                    <a:pt x="104" y="6"/>
                  </a:moveTo>
                  <a:cubicBezTo>
                    <a:pt x="103" y="6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5"/>
                    <a:pt x="105" y="5"/>
                  </a:cubicBezTo>
                  <a:lnTo>
                    <a:pt x="104" y="6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4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5"/>
                    <a:pt x="33" y="5"/>
                    <a:pt x="32" y="5"/>
                  </a:cubicBezTo>
                  <a:close/>
                  <a:moveTo>
                    <a:pt x="98" y="4"/>
                  </a:moveTo>
                  <a:cubicBezTo>
                    <a:pt x="97" y="4"/>
                    <a:pt x="96" y="4"/>
                    <a:pt x="95" y="4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3"/>
                    <a:pt x="98" y="3"/>
                    <a:pt x="99" y="3"/>
                  </a:cubicBezTo>
                  <a:lnTo>
                    <a:pt x="98" y="4"/>
                  </a:lnTo>
                  <a:close/>
                  <a:moveTo>
                    <a:pt x="38" y="4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92" y="3"/>
                  </a:moveTo>
                  <a:cubicBezTo>
                    <a:pt x="91" y="3"/>
                    <a:pt x="90" y="3"/>
                    <a:pt x="89" y="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2"/>
                    <a:pt x="91" y="2"/>
                    <a:pt x="92" y="2"/>
                  </a:cubicBezTo>
                  <a:lnTo>
                    <a:pt x="92" y="3"/>
                  </a:lnTo>
                  <a:close/>
                  <a:moveTo>
                    <a:pt x="45" y="3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3"/>
                    <a:pt x="45" y="3"/>
                  </a:cubicBezTo>
                  <a:close/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lnTo>
                    <a:pt x="86" y="2"/>
                  </a:lnTo>
                  <a:close/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1"/>
                    <a:pt x="53" y="1"/>
                    <a:pt x="54" y="1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2"/>
                    <a:pt x="51" y="2"/>
                  </a:cubicBezTo>
                  <a:close/>
                  <a:moveTo>
                    <a:pt x="79" y="2"/>
                  </a:moveTo>
                  <a:cubicBezTo>
                    <a:pt x="78" y="2"/>
                    <a:pt x="77" y="2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1"/>
                    <a:pt x="80" y="1"/>
                  </a:cubicBezTo>
                  <a:lnTo>
                    <a:pt x="79" y="2"/>
                  </a:lnTo>
                  <a:close/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close/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lnTo>
                    <a:pt x="73" y="1"/>
                  </a:lnTo>
                  <a:close/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7" name="Freeform 619"/>
            <p:cNvSpPr>
              <a:spLocks/>
            </p:cNvSpPr>
            <p:nvPr/>
          </p:nvSpPr>
          <p:spPr bwMode="auto">
            <a:xfrm>
              <a:off x="15961918" y="8327684"/>
              <a:ext cx="780182" cy="802939"/>
            </a:xfrm>
            <a:custGeom>
              <a:avLst/>
              <a:gdLst>
                <a:gd name="T0" fmla="*/ 27 w 40"/>
                <a:gd name="T1" fmla="*/ 15 h 41"/>
                <a:gd name="T2" fmla="*/ 20 w 40"/>
                <a:gd name="T3" fmla="*/ 9 h 41"/>
                <a:gd name="T4" fmla="*/ 16 w 40"/>
                <a:gd name="T5" fmla="*/ 12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6 h 41"/>
                <a:gd name="T18" fmla="*/ 12 w 40"/>
                <a:gd name="T19" fmla="*/ 32 h 41"/>
                <a:gd name="T20" fmla="*/ 11 w 40"/>
                <a:gd name="T21" fmla="*/ 37 h 41"/>
                <a:gd name="T22" fmla="*/ 0 w 40"/>
                <a:gd name="T23" fmla="*/ 37 h 41"/>
                <a:gd name="T24" fmla="*/ 1 w 40"/>
                <a:gd name="T25" fmla="*/ 24 h 41"/>
                <a:gd name="T26" fmla="*/ 12 w 40"/>
                <a:gd name="T27" fmla="*/ 24 h 41"/>
                <a:gd name="T28" fmla="*/ 19 w 40"/>
                <a:gd name="T29" fmla="*/ 29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5 h 41"/>
                <a:gd name="T52" fmla="*/ 27 w 40"/>
                <a:gd name="T5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5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2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6"/>
                    <a:pt x="13" y="34"/>
                    <a:pt x="12" y="32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8"/>
                    <a:pt x="17" y="29"/>
                    <a:pt x="19" y="29"/>
                  </a:cubicBezTo>
                  <a:cubicBezTo>
                    <a:pt x="21" y="29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5" y="6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5"/>
                    <a:pt x="37" y="15"/>
                    <a:pt x="37" y="15"/>
                  </a:cubicBezTo>
                  <a:lnTo>
                    <a:pt x="27" y="15"/>
                  </a:ln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8" name="Freeform 620"/>
            <p:cNvSpPr>
              <a:spLocks/>
            </p:cNvSpPr>
            <p:nvPr/>
          </p:nvSpPr>
          <p:spPr bwMode="auto">
            <a:xfrm>
              <a:off x="14752637" y="8779544"/>
              <a:ext cx="3101226" cy="958976"/>
            </a:xfrm>
            <a:custGeom>
              <a:avLst/>
              <a:gdLst>
                <a:gd name="T0" fmla="*/ 145 w 159"/>
                <a:gd name="T1" fmla="*/ 15 h 49"/>
                <a:gd name="T2" fmla="*/ 130 w 159"/>
                <a:gd name="T3" fmla="*/ 22 h 49"/>
                <a:gd name="T4" fmla="*/ 116 w 159"/>
                <a:gd name="T5" fmla="*/ 26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6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4 h 49"/>
                <a:gd name="T28" fmla="*/ 29 w 159"/>
                <a:gd name="T29" fmla="*/ 41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5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6"/>
                  </a:cubicBezTo>
                  <a:cubicBezTo>
                    <a:pt x="111" y="27"/>
                    <a:pt x="106" y="28"/>
                    <a:pt x="101" y="29"/>
                  </a:cubicBezTo>
                  <a:cubicBezTo>
                    <a:pt x="97" y="29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29"/>
                    <a:pt x="58" y="29"/>
                  </a:cubicBezTo>
                  <a:cubicBezTo>
                    <a:pt x="53" y="28"/>
                    <a:pt x="48" y="27"/>
                    <a:pt x="43" y="26"/>
                  </a:cubicBezTo>
                  <a:cubicBezTo>
                    <a:pt x="38" y="25"/>
                    <a:pt x="33" y="24"/>
                    <a:pt x="29" y="22"/>
                  </a:cubicBezTo>
                  <a:cubicBezTo>
                    <a:pt x="23" y="20"/>
                    <a:pt x="18" y="18"/>
                    <a:pt x="14" y="15"/>
                  </a:cubicBezTo>
                  <a:cubicBezTo>
                    <a:pt x="7" y="11"/>
                    <a:pt x="2" y="5"/>
                    <a:pt x="0" y="0"/>
                  </a:cubicBezTo>
                  <a:cubicBezTo>
                    <a:pt x="0" y="5"/>
                    <a:pt x="0" y="15"/>
                    <a:pt x="0" y="19"/>
                  </a:cubicBezTo>
                  <a:cubicBezTo>
                    <a:pt x="3" y="24"/>
                    <a:pt x="7" y="29"/>
                    <a:pt x="14" y="34"/>
                  </a:cubicBezTo>
                  <a:cubicBezTo>
                    <a:pt x="19" y="36"/>
                    <a:pt x="23" y="39"/>
                    <a:pt x="29" y="41"/>
                  </a:cubicBezTo>
                  <a:cubicBezTo>
                    <a:pt x="33" y="42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8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8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2"/>
                    <a:pt x="130" y="41"/>
                  </a:cubicBezTo>
                  <a:cubicBezTo>
                    <a:pt x="136" y="39"/>
                    <a:pt x="140" y="36"/>
                    <a:pt x="145" y="34"/>
                  </a:cubicBezTo>
                  <a:cubicBezTo>
                    <a:pt x="152" y="30"/>
                    <a:pt x="157" y="25"/>
                    <a:pt x="159" y="19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5"/>
                  </a:cubicBezTo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9" name="Oval 621"/>
            <p:cNvSpPr>
              <a:spLocks noChangeArrowheads="1"/>
            </p:cNvSpPr>
            <p:nvPr/>
          </p:nvSpPr>
          <p:spPr bwMode="auto">
            <a:xfrm>
              <a:off x="14752637" y="7586511"/>
              <a:ext cx="3101226" cy="1427085"/>
            </a:xfrm>
            <a:prstGeom prst="ellipse">
              <a:avLst/>
            </a:pr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0" name="Oval 622"/>
            <p:cNvSpPr>
              <a:spLocks noChangeArrowheads="1"/>
            </p:cNvSpPr>
            <p:nvPr/>
          </p:nvSpPr>
          <p:spPr bwMode="auto">
            <a:xfrm>
              <a:off x="15006194" y="7703538"/>
              <a:ext cx="2594108" cy="1056499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1" name="Freeform 623"/>
            <p:cNvSpPr>
              <a:spLocks noEditPoints="1"/>
            </p:cNvSpPr>
            <p:nvPr/>
          </p:nvSpPr>
          <p:spPr bwMode="auto">
            <a:xfrm>
              <a:off x="15006194" y="7703538"/>
              <a:ext cx="2594108" cy="1076003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5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5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6 h 55"/>
                <a:gd name="T54" fmla="*/ 132 w 133"/>
                <a:gd name="T55" fmla="*/ 34 h 55"/>
                <a:gd name="T56" fmla="*/ 132 w 133"/>
                <a:gd name="T57" fmla="*/ 34 h 55"/>
                <a:gd name="T58" fmla="*/ 1 w 133"/>
                <a:gd name="T59" fmla="*/ 27 h 55"/>
                <a:gd name="T60" fmla="*/ 132 w 133"/>
                <a:gd name="T61" fmla="*/ 27 h 55"/>
                <a:gd name="T62" fmla="*/ 133 w 133"/>
                <a:gd name="T63" fmla="*/ 24 h 55"/>
                <a:gd name="T64" fmla="*/ 2 w 133"/>
                <a:gd name="T65" fmla="*/ 21 h 55"/>
                <a:gd name="T66" fmla="*/ 129 w 133"/>
                <a:gd name="T67" fmla="*/ 19 h 55"/>
                <a:gd name="T68" fmla="*/ 4 w 133"/>
                <a:gd name="T69" fmla="*/ 19 h 55"/>
                <a:gd name="T70" fmla="*/ 4 w 133"/>
                <a:gd name="T71" fmla="*/ 19 h 55"/>
                <a:gd name="T72" fmla="*/ 128 w 133"/>
                <a:gd name="T73" fmla="*/ 16 h 55"/>
                <a:gd name="T74" fmla="*/ 11 w 133"/>
                <a:gd name="T75" fmla="*/ 12 h 55"/>
                <a:gd name="T76" fmla="*/ 119 w 133"/>
                <a:gd name="T77" fmla="*/ 11 h 55"/>
                <a:gd name="T78" fmla="*/ 14 w 133"/>
                <a:gd name="T79" fmla="*/ 11 h 55"/>
                <a:gd name="T80" fmla="*/ 14 w 133"/>
                <a:gd name="T81" fmla="*/ 11 h 55"/>
                <a:gd name="T82" fmla="*/ 117 w 133"/>
                <a:gd name="T83" fmla="*/ 9 h 55"/>
                <a:gd name="T84" fmla="*/ 23 w 133"/>
                <a:gd name="T85" fmla="*/ 7 h 55"/>
                <a:gd name="T86" fmla="*/ 107 w 133"/>
                <a:gd name="T87" fmla="*/ 7 h 55"/>
                <a:gd name="T88" fmla="*/ 26 w 133"/>
                <a:gd name="T89" fmla="*/ 7 h 55"/>
                <a:gd name="T90" fmla="*/ 26 w 133"/>
                <a:gd name="T91" fmla="*/ 7 h 55"/>
                <a:gd name="T92" fmla="*/ 105 w 133"/>
                <a:gd name="T93" fmla="*/ 5 h 55"/>
                <a:gd name="T94" fmla="*/ 35 w 133"/>
                <a:gd name="T95" fmla="*/ 3 h 55"/>
                <a:gd name="T96" fmla="*/ 95 w 133"/>
                <a:gd name="T97" fmla="*/ 4 h 55"/>
                <a:gd name="T98" fmla="*/ 38 w 133"/>
                <a:gd name="T99" fmla="*/ 3 h 55"/>
                <a:gd name="T100" fmla="*/ 38 w 133"/>
                <a:gd name="T101" fmla="*/ 3 h 55"/>
                <a:gd name="T102" fmla="*/ 92 w 133"/>
                <a:gd name="T103" fmla="*/ 2 h 55"/>
                <a:gd name="T104" fmla="*/ 48 w 133"/>
                <a:gd name="T105" fmla="*/ 1 h 55"/>
                <a:gd name="T106" fmla="*/ 83 w 133"/>
                <a:gd name="T107" fmla="*/ 2 h 55"/>
                <a:gd name="T108" fmla="*/ 51 w 133"/>
                <a:gd name="T109" fmla="*/ 2 h 55"/>
                <a:gd name="T110" fmla="*/ 51 w 133"/>
                <a:gd name="T111" fmla="*/ 2 h 55"/>
                <a:gd name="T112" fmla="*/ 80 w 133"/>
                <a:gd name="T113" fmla="*/ 0 h 55"/>
                <a:gd name="T114" fmla="*/ 60 w 133"/>
                <a:gd name="T115" fmla="*/ 0 h 55"/>
                <a:gd name="T116" fmla="*/ 70 w 133"/>
                <a:gd name="T117" fmla="*/ 1 h 55"/>
                <a:gd name="T118" fmla="*/ 63 w 133"/>
                <a:gd name="T119" fmla="*/ 1 h 55"/>
                <a:gd name="T120" fmla="*/ 67 w 133"/>
                <a:gd name="T12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close/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lnTo>
                    <a:pt x="63" y="55"/>
                  </a:lnTo>
                  <a:close/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4"/>
                    <a:pt x="76" y="53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5" y="55"/>
                    <a:pt x="74" y="55"/>
                    <a:pt x="73" y="55"/>
                  </a:cubicBezTo>
                  <a:close/>
                  <a:moveTo>
                    <a:pt x="57" y="54"/>
                  </a:moveTo>
                  <a:cubicBezTo>
                    <a:pt x="56" y="54"/>
                    <a:pt x="55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3"/>
                    <a:pt x="56" y="53"/>
                    <a:pt x="57" y="53"/>
                  </a:cubicBezTo>
                  <a:lnTo>
                    <a:pt x="57" y="54"/>
                  </a:lnTo>
                  <a:close/>
                  <a:moveTo>
                    <a:pt x="79" y="54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4"/>
                  </a:cubicBezTo>
                  <a:close/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3"/>
                    <a:pt x="50" y="53"/>
                    <a:pt x="51" y="53"/>
                  </a:cubicBezTo>
                  <a:lnTo>
                    <a:pt x="51" y="54"/>
                  </a:lnTo>
                  <a:close/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2"/>
                    <a:pt x="88" y="52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3"/>
                    <a:pt x="87" y="54"/>
                    <a:pt x="86" y="54"/>
                  </a:cubicBezTo>
                  <a:close/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lnTo>
                    <a:pt x="44" y="53"/>
                  </a:lnTo>
                  <a:close/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2"/>
                    <a:pt x="94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2"/>
                    <a:pt x="93" y="53"/>
                    <a:pt x="92" y="53"/>
                  </a:cubicBezTo>
                  <a:close/>
                  <a:moveTo>
                    <a:pt x="38" y="52"/>
                  </a:moveTo>
                  <a:cubicBezTo>
                    <a:pt x="37" y="52"/>
                    <a:pt x="36" y="52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7" y="51"/>
                    <a:pt x="38" y="51"/>
                  </a:cubicBezTo>
                  <a:lnTo>
                    <a:pt x="38" y="52"/>
                  </a:lnTo>
                  <a:close/>
                  <a:moveTo>
                    <a:pt x="98" y="51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1"/>
                    <a:pt x="98" y="51"/>
                  </a:cubicBezTo>
                  <a:close/>
                  <a:moveTo>
                    <a:pt x="32" y="51"/>
                  </a:moveTo>
                  <a:cubicBezTo>
                    <a:pt x="31" y="50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49"/>
                    <a:pt x="32" y="50"/>
                  </a:cubicBezTo>
                  <a:lnTo>
                    <a:pt x="32" y="51"/>
                  </a:lnTo>
                  <a:close/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8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9"/>
                    <a:pt x="106" y="50"/>
                    <a:pt x="105" y="50"/>
                  </a:cubicBezTo>
                  <a:close/>
                  <a:moveTo>
                    <a:pt x="26" y="49"/>
                  </a:moveTo>
                  <a:cubicBezTo>
                    <a:pt x="25" y="49"/>
                    <a:pt x="24" y="48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5" y="48"/>
                    <a:pt x="26" y="48"/>
                  </a:cubicBezTo>
                  <a:lnTo>
                    <a:pt x="26" y="49"/>
                  </a:lnTo>
                  <a:close/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6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8"/>
                    <a:pt x="111" y="48"/>
                  </a:cubicBezTo>
                  <a:close/>
                  <a:moveTo>
                    <a:pt x="20" y="47"/>
                  </a:moveTo>
                  <a:cubicBezTo>
                    <a:pt x="19" y="46"/>
                    <a:pt x="18" y="46"/>
                    <a:pt x="17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5"/>
                    <a:pt x="20" y="46"/>
                  </a:cubicBezTo>
                  <a:lnTo>
                    <a:pt x="20" y="47"/>
                  </a:lnTo>
                  <a:close/>
                  <a:moveTo>
                    <a:pt x="117" y="46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6"/>
                  </a:cubicBezTo>
                  <a:close/>
                  <a:moveTo>
                    <a:pt x="14" y="44"/>
                  </a:moveTo>
                  <a:cubicBezTo>
                    <a:pt x="13" y="44"/>
                    <a:pt x="12" y="43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lnTo>
                    <a:pt x="14" y="44"/>
                  </a:lnTo>
                  <a:close/>
                  <a:moveTo>
                    <a:pt x="122" y="43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0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3" y="42"/>
                    <a:pt x="122" y="43"/>
                  </a:cubicBezTo>
                  <a:close/>
                  <a:moveTo>
                    <a:pt x="8" y="41"/>
                  </a:moveTo>
                  <a:cubicBezTo>
                    <a:pt x="7" y="40"/>
                    <a:pt x="7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9"/>
                    <a:pt x="9" y="40"/>
                  </a:cubicBezTo>
                  <a:lnTo>
                    <a:pt x="8" y="41"/>
                  </a:lnTo>
                  <a:close/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6"/>
                    <a:pt x="129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28" y="38"/>
                    <a:pt x="127" y="39"/>
                  </a:cubicBezTo>
                  <a:close/>
                  <a:moveTo>
                    <a:pt x="4" y="36"/>
                  </a:moveTo>
                  <a:cubicBezTo>
                    <a:pt x="3" y="35"/>
                    <a:pt x="2" y="34"/>
                    <a:pt x="2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close/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2"/>
                    <a:pt x="132" y="31"/>
                    <a:pt x="132" y="30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close/>
                  <a:moveTo>
                    <a:pt x="0" y="31"/>
                  </a:moveTo>
                  <a:cubicBezTo>
                    <a:pt x="0" y="29"/>
                    <a:pt x="0" y="28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lnTo>
                    <a:pt x="0" y="31"/>
                  </a:lnTo>
                  <a:close/>
                  <a:moveTo>
                    <a:pt x="133" y="27"/>
                  </a:moveTo>
                  <a:cubicBezTo>
                    <a:pt x="132" y="27"/>
                    <a:pt x="132" y="27"/>
                    <a:pt x="132" y="27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6"/>
                    <a:pt x="132" y="25"/>
                    <a:pt x="132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7"/>
                  </a:cubicBezTo>
                  <a:close/>
                  <a:moveTo>
                    <a:pt x="1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1" y="24"/>
                  </a:cubicBezTo>
                  <a:close/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1" y="19"/>
                    <a:pt x="131" y="20"/>
                    <a:pt x="132" y="21"/>
                  </a:cubicBezTo>
                  <a:lnTo>
                    <a:pt x="131" y="22"/>
                  </a:lnTo>
                  <a:close/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5" y="18"/>
                    <a:pt x="4" y="19"/>
                  </a:cubicBezTo>
                  <a:close/>
                  <a:moveTo>
                    <a:pt x="127" y="17"/>
                  </a:moveTo>
                  <a:cubicBezTo>
                    <a:pt x="126" y="16"/>
                    <a:pt x="125" y="15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5"/>
                    <a:pt x="128" y="16"/>
                  </a:cubicBezTo>
                  <a:lnTo>
                    <a:pt x="127" y="17"/>
                  </a:lnTo>
                  <a:close/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0" y="14"/>
                    <a:pt x="9" y="15"/>
                  </a:cubicBezTo>
                  <a:close/>
                  <a:moveTo>
                    <a:pt x="122" y="13"/>
                  </a:moveTo>
                  <a:cubicBezTo>
                    <a:pt x="121" y="13"/>
                    <a:pt x="120" y="12"/>
                    <a:pt x="119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1" y="11"/>
                    <a:pt x="122" y="12"/>
                    <a:pt x="122" y="12"/>
                  </a:cubicBezTo>
                  <a:lnTo>
                    <a:pt x="122" y="13"/>
                  </a:lnTo>
                  <a:close/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5" y="11"/>
                    <a:pt x="14" y="11"/>
                  </a:cubicBezTo>
                  <a:close/>
                  <a:moveTo>
                    <a:pt x="116" y="10"/>
                  </a:moveTo>
                  <a:cubicBezTo>
                    <a:pt x="115" y="10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9"/>
                    <a:pt x="117" y="9"/>
                  </a:cubicBezTo>
                  <a:lnTo>
                    <a:pt x="116" y="10"/>
                  </a:lnTo>
                  <a:close/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8"/>
                    <a:pt x="20" y="9"/>
                  </a:cubicBezTo>
                  <a:close/>
                  <a:moveTo>
                    <a:pt x="110" y="8"/>
                  </a:moveTo>
                  <a:cubicBezTo>
                    <a:pt x="110" y="7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6"/>
                    <a:pt x="111" y="7"/>
                  </a:cubicBezTo>
                  <a:lnTo>
                    <a:pt x="110" y="8"/>
                  </a:lnTo>
                  <a:close/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6"/>
                    <a:pt x="26" y="7"/>
                  </a:cubicBezTo>
                  <a:close/>
                  <a:moveTo>
                    <a:pt x="104" y="6"/>
                  </a:moveTo>
                  <a:cubicBezTo>
                    <a:pt x="103" y="5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4"/>
                    <a:pt x="105" y="5"/>
                  </a:cubicBezTo>
                  <a:lnTo>
                    <a:pt x="104" y="6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3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5"/>
                    <a:pt x="32" y="5"/>
                  </a:cubicBezTo>
                  <a:close/>
                  <a:moveTo>
                    <a:pt x="98" y="4"/>
                  </a:moveTo>
                  <a:cubicBezTo>
                    <a:pt x="97" y="4"/>
                    <a:pt x="96" y="4"/>
                    <a:pt x="95" y="4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3"/>
                    <a:pt x="98" y="3"/>
                    <a:pt x="99" y="3"/>
                  </a:cubicBezTo>
                  <a:lnTo>
                    <a:pt x="98" y="4"/>
                  </a:lnTo>
                  <a:close/>
                  <a:moveTo>
                    <a:pt x="38" y="3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3"/>
                    <a:pt x="38" y="3"/>
                  </a:cubicBezTo>
                  <a:close/>
                  <a:moveTo>
                    <a:pt x="92" y="3"/>
                  </a:moveTo>
                  <a:cubicBezTo>
                    <a:pt x="91" y="3"/>
                    <a:pt x="90" y="3"/>
                    <a:pt x="89" y="2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2"/>
                    <a:pt x="91" y="2"/>
                    <a:pt x="92" y="2"/>
                  </a:cubicBezTo>
                  <a:lnTo>
                    <a:pt x="92" y="3"/>
                  </a:lnTo>
                  <a:close/>
                  <a:moveTo>
                    <a:pt x="45" y="2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lose/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lnTo>
                    <a:pt x="86" y="2"/>
                  </a:lnTo>
                  <a:close/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1"/>
                    <a:pt x="53" y="0"/>
                    <a:pt x="54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1"/>
                    <a:pt x="52" y="2"/>
                    <a:pt x="51" y="2"/>
                  </a:cubicBezTo>
                  <a:close/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0"/>
                    <a:pt x="80" y="0"/>
                  </a:cubicBezTo>
                  <a:lnTo>
                    <a:pt x="79" y="1"/>
                  </a:lnTo>
                  <a:close/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close/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lnTo>
                    <a:pt x="73" y="1"/>
                  </a:lnTo>
                  <a:close/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2" name="Freeform 624"/>
            <p:cNvSpPr>
              <a:spLocks/>
            </p:cNvSpPr>
            <p:nvPr/>
          </p:nvSpPr>
          <p:spPr bwMode="auto">
            <a:xfrm>
              <a:off x="15961918" y="7820565"/>
              <a:ext cx="780182" cy="802939"/>
            </a:xfrm>
            <a:custGeom>
              <a:avLst/>
              <a:gdLst>
                <a:gd name="T0" fmla="*/ 27 w 40"/>
                <a:gd name="T1" fmla="*/ 14 h 41"/>
                <a:gd name="T2" fmla="*/ 20 w 40"/>
                <a:gd name="T3" fmla="*/ 9 h 41"/>
                <a:gd name="T4" fmla="*/ 16 w 40"/>
                <a:gd name="T5" fmla="*/ 11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6 h 41"/>
                <a:gd name="T18" fmla="*/ 12 w 40"/>
                <a:gd name="T19" fmla="*/ 32 h 41"/>
                <a:gd name="T20" fmla="*/ 11 w 40"/>
                <a:gd name="T21" fmla="*/ 36 h 41"/>
                <a:gd name="T22" fmla="*/ 0 w 40"/>
                <a:gd name="T23" fmla="*/ 36 h 41"/>
                <a:gd name="T24" fmla="*/ 1 w 40"/>
                <a:gd name="T25" fmla="*/ 23 h 41"/>
                <a:gd name="T26" fmla="*/ 12 w 40"/>
                <a:gd name="T27" fmla="*/ 23 h 41"/>
                <a:gd name="T28" fmla="*/ 19 w 40"/>
                <a:gd name="T29" fmla="*/ 28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4 h 41"/>
                <a:gd name="T52" fmla="*/ 27 w 40"/>
                <a:gd name="T53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4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1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5"/>
                    <a:pt x="13" y="34"/>
                    <a:pt x="12" y="32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8"/>
                    <a:pt x="17" y="28"/>
                    <a:pt x="19" y="28"/>
                  </a:cubicBezTo>
                  <a:cubicBezTo>
                    <a:pt x="21" y="28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5" y="5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4"/>
                    <a:pt x="37" y="14"/>
                    <a:pt x="37" y="14"/>
                  </a:cubicBezTo>
                  <a:lnTo>
                    <a:pt x="27" y="14"/>
                  </a:ln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3" name="Freeform 625"/>
            <p:cNvSpPr>
              <a:spLocks/>
            </p:cNvSpPr>
            <p:nvPr/>
          </p:nvSpPr>
          <p:spPr bwMode="auto">
            <a:xfrm>
              <a:off x="14752637" y="8327684"/>
              <a:ext cx="3101226" cy="958976"/>
            </a:xfrm>
            <a:custGeom>
              <a:avLst/>
              <a:gdLst>
                <a:gd name="T0" fmla="*/ 145 w 159"/>
                <a:gd name="T1" fmla="*/ 16 h 49"/>
                <a:gd name="T2" fmla="*/ 130 w 159"/>
                <a:gd name="T3" fmla="*/ 22 h 49"/>
                <a:gd name="T4" fmla="*/ 116 w 159"/>
                <a:gd name="T5" fmla="*/ 27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7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4 h 49"/>
                <a:gd name="T28" fmla="*/ 29 w 159"/>
                <a:gd name="T29" fmla="*/ 41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6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7"/>
                  </a:cubicBezTo>
                  <a:cubicBezTo>
                    <a:pt x="111" y="28"/>
                    <a:pt x="106" y="28"/>
                    <a:pt x="101" y="29"/>
                  </a:cubicBezTo>
                  <a:cubicBezTo>
                    <a:pt x="97" y="30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30"/>
                    <a:pt x="58" y="29"/>
                  </a:cubicBezTo>
                  <a:cubicBezTo>
                    <a:pt x="53" y="28"/>
                    <a:pt x="48" y="28"/>
                    <a:pt x="43" y="27"/>
                  </a:cubicBezTo>
                  <a:cubicBezTo>
                    <a:pt x="38" y="25"/>
                    <a:pt x="33" y="24"/>
                    <a:pt x="29" y="22"/>
                  </a:cubicBezTo>
                  <a:cubicBezTo>
                    <a:pt x="23" y="20"/>
                    <a:pt x="18" y="18"/>
                    <a:pt x="14" y="15"/>
                  </a:cubicBezTo>
                  <a:cubicBezTo>
                    <a:pt x="7" y="11"/>
                    <a:pt x="2" y="6"/>
                    <a:pt x="0" y="0"/>
                  </a:cubicBezTo>
                  <a:cubicBezTo>
                    <a:pt x="0" y="5"/>
                    <a:pt x="0" y="15"/>
                    <a:pt x="0" y="19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19" y="37"/>
                    <a:pt x="23" y="39"/>
                    <a:pt x="29" y="41"/>
                  </a:cubicBezTo>
                  <a:cubicBezTo>
                    <a:pt x="33" y="43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9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9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7"/>
                    <a:pt x="145" y="34"/>
                  </a:cubicBezTo>
                  <a:cubicBezTo>
                    <a:pt x="152" y="30"/>
                    <a:pt x="157" y="25"/>
                    <a:pt x="159" y="19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6"/>
                  </a:cubicBezTo>
                  <a:close/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4" name="Oval 626"/>
            <p:cNvSpPr>
              <a:spLocks noChangeArrowheads="1"/>
            </p:cNvSpPr>
            <p:nvPr/>
          </p:nvSpPr>
          <p:spPr bwMode="auto">
            <a:xfrm>
              <a:off x="14752637" y="7157410"/>
              <a:ext cx="3101226" cy="1427085"/>
            </a:xfrm>
            <a:prstGeom prst="ellipse">
              <a:avLst/>
            </a:pr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5" name="Oval 627"/>
            <p:cNvSpPr>
              <a:spLocks noChangeArrowheads="1"/>
            </p:cNvSpPr>
            <p:nvPr/>
          </p:nvSpPr>
          <p:spPr bwMode="auto">
            <a:xfrm>
              <a:off x="15006194" y="7274438"/>
              <a:ext cx="2594108" cy="1053247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6" name="Freeform 628"/>
            <p:cNvSpPr>
              <a:spLocks noEditPoints="1"/>
            </p:cNvSpPr>
            <p:nvPr/>
          </p:nvSpPr>
          <p:spPr bwMode="auto">
            <a:xfrm>
              <a:off x="15006194" y="7274438"/>
              <a:ext cx="2594108" cy="1072752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4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5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6 h 55"/>
                <a:gd name="T54" fmla="*/ 4 w 133"/>
                <a:gd name="T55" fmla="*/ 36 h 55"/>
                <a:gd name="T56" fmla="*/ 133 w 133"/>
                <a:gd name="T57" fmla="*/ 31 h 55"/>
                <a:gd name="T58" fmla="*/ 1 w 133"/>
                <a:gd name="T59" fmla="*/ 27 h 55"/>
                <a:gd name="T60" fmla="*/ 133 w 133"/>
                <a:gd name="T61" fmla="*/ 27 h 55"/>
                <a:gd name="T62" fmla="*/ 132 w 133"/>
                <a:gd name="T63" fmla="*/ 24 h 55"/>
                <a:gd name="T64" fmla="*/ 1 w 133"/>
                <a:gd name="T65" fmla="*/ 24 h 55"/>
                <a:gd name="T66" fmla="*/ 1 w 133"/>
                <a:gd name="T67" fmla="*/ 24 h 55"/>
                <a:gd name="T68" fmla="*/ 132 w 133"/>
                <a:gd name="T69" fmla="*/ 21 h 55"/>
                <a:gd name="T70" fmla="*/ 6 w 133"/>
                <a:gd name="T71" fmla="*/ 16 h 55"/>
                <a:gd name="T72" fmla="*/ 124 w 133"/>
                <a:gd name="T73" fmla="*/ 15 h 55"/>
                <a:gd name="T74" fmla="*/ 9 w 133"/>
                <a:gd name="T75" fmla="*/ 15 h 55"/>
                <a:gd name="T76" fmla="*/ 9 w 133"/>
                <a:gd name="T77" fmla="*/ 15 h 55"/>
                <a:gd name="T78" fmla="*/ 122 w 133"/>
                <a:gd name="T79" fmla="*/ 12 h 55"/>
                <a:gd name="T80" fmla="*/ 17 w 133"/>
                <a:gd name="T81" fmla="*/ 9 h 55"/>
                <a:gd name="T82" fmla="*/ 113 w 133"/>
                <a:gd name="T83" fmla="*/ 9 h 55"/>
                <a:gd name="T84" fmla="*/ 20 w 133"/>
                <a:gd name="T85" fmla="*/ 9 h 55"/>
                <a:gd name="T86" fmla="*/ 20 w 133"/>
                <a:gd name="T87" fmla="*/ 9 h 55"/>
                <a:gd name="T88" fmla="*/ 111 w 133"/>
                <a:gd name="T89" fmla="*/ 7 h 55"/>
                <a:gd name="T90" fmla="*/ 29 w 133"/>
                <a:gd name="T91" fmla="*/ 5 h 55"/>
                <a:gd name="T92" fmla="*/ 101 w 133"/>
                <a:gd name="T93" fmla="*/ 5 h 55"/>
                <a:gd name="T94" fmla="*/ 32 w 133"/>
                <a:gd name="T95" fmla="*/ 5 h 55"/>
                <a:gd name="T96" fmla="*/ 32 w 133"/>
                <a:gd name="T97" fmla="*/ 5 h 55"/>
                <a:gd name="T98" fmla="*/ 99 w 133"/>
                <a:gd name="T99" fmla="*/ 3 h 55"/>
                <a:gd name="T100" fmla="*/ 41 w 133"/>
                <a:gd name="T101" fmla="*/ 2 h 55"/>
                <a:gd name="T102" fmla="*/ 89 w 133"/>
                <a:gd name="T103" fmla="*/ 2 h 55"/>
                <a:gd name="T104" fmla="*/ 45 w 133"/>
                <a:gd name="T105" fmla="*/ 2 h 55"/>
                <a:gd name="T106" fmla="*/ 45 w 133"/>
                <a:gd name="T107" fmla="*/ 2 h 55"/>
                <a:gd name="T108" fmla="*/ 86 w 133"/>
                <a:gd name="T109" fmla="*/ 1 h 55"/>
                <a:gd name="T110" fmla="*/ 54 w 133"/>
                <a:gd name="T111" fmla="*/ 0 h 55"/>
                <a:gd name="T112" fmla="*/ 76 w 133"/>
                <a:gd name="T113" fmla="*/ 1 h 55"/>
                <a:gd name="T114" fmla="*/ 57 w 133"/>
                <a:gd name="T115" fmla="*/ 1 h 55"/>
                <a:gd name="T116" fmla="*/ 57 w 133"/>
                <a:gd name="T117" fmla="*/ 1 h 55"/>
                <a:gd name="T118" fmla="*/ 73 w 133"/>
                <a:gd name="T119" fmla="*/ 0 h 55"/>
                <a:gd name="T120" fmla="*/ 67 w 133"/>
                <a:gd name="T121" fmla="*/ 0 h 55"/>
                <a:gd name="T122" fmla="*/ 63 w 133"/>
                <a:gd name="T123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cubicBezTo>
                    <a:pt x="63" y="55"/>
                    <a:pt x="63" y="55"/>
                    <a:pt x="63" y="55"/>
                  </a:cubicBezTo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3"/>
                    <a:pt x="76" y="5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4" y="55"/>
                    <a:pt x="73" y="55"/>
                  </a:cubicBezTo>
                  <a:moveTo>
                    <a:pt x="57" y="54"/>
                  </a:moveTo>
                  <a:cubicBezTo>
                    <a:pt x="56" y="54"/>
                    <a:pt x="55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3"/>
                    <a:pt x="56" y="53"/>
                    <a:pt x="57" y="53"/>
                  </a:cubicBezTo>
                  <a:cubicBezTo>
                    <a:pt x="57" y="54"/>
                    <a:pt x="57" y="54"/>
                    <a:pt x="57" y="54"/>
                  </a:cubicBezTo>
                  <a:moveTo>
                    <a:pt x="79" y="54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4"/>
                  </a:cubicBezTo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3"/>
                    <a:pt x="50" y="53"/>
                    <a:pt x="51" y="53"/>
                  </a:cubicBezTo>
                  <a:cubicBezTo>
                    <a:pt x="51" y="54"/>
                    <a:pt x="51" y="54"/>
                    <a:pt x="51" y="54"/>
                  </a:cubicBezTo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2"/>
                    <a:pt x="88" y="52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3"/>
                    <a:pt x="87" y="53"/>
                    <a:pt x="86" y="54"/>
                  </a:cubicBezTo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1"/>
                    <a:pt x="94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2"/>
                    <a:pt x="93" y="53"/>
                    <a:pt x="92" y="53"/>
                  </a:cubicBezTo>
                  <a:moveTo>
                    <a:pt x="38" y="52"/>
                  </a:moveTo>
                  <a:cubicBezTo>
                    <a:pt x="37" y="52"/>
                    <a:pt x="36" y="52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7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moveTo>
                    <a:pt x="98" y="51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1"/>
                    <a:pt x="98" y="51"/>
                  </a:cubicBezTo>
                  <a:moveTo>
                    <a:pt x="32" y="51"/>
                  </a:moveTo>
                  <a:cubicBezTo>
                    <a:pt x="31" y="50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49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8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9"/>
                    <a:pt x="106" y="50"/>
                    <a:pt x="105" y="50"/>
                  </a:cubicBezTo>
                  <a:moveTo>
                    <a:pt x="26" y="49"/>
                  </a:moveTo>
                  <a:cubicBezTo>
                    <a:pt x="25" y="49"/>
                    <a:pt x="24" y="48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5" y="48"/>
                    <a:pt x="26" y="48"/>
                  </a:cubicBezTo>
                  <a:cubicBezTo>
                    <a:pt x="26" y="49"/>
                    <a:pt x="26" y="49"/>
                    <a:pt x="26" y="49"/>
                  </a:cubicBezTo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6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8"/>
                    <a:pt x="111" y="48"/>
                  </a:cubicBezTo>
                  <a:moveTo>
                    <a:pt x="20" y="47"/>
                  </a:moveTo>
                  <a:cubicBezTo>
                    <a:pt x="19" y="46"/>
                    <a:pt x="18" y="46"/>
                    <a:pt x="17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5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117" y="46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6"/>
                  </a:cubicBezTo>
                  <a:moveTo>
                    <a:pt x="14" y="44"/>
                  </a:moveTo>
                  <a:cubicBezTo>
                    <a:pt x="13" y="44"/>
                    <a:pt x="12" y="43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4" y="44"/>
                    <a:pt x="14" y="44"/>
                    <a:pt x="14" y="44"/>
                  </a:cubicBezTo>
                  <a:moveTo>
                    <a:pt x="122" y="43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0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3" y="42"/>
                    <a:pt x="122" y="43"/>
                  </a:cubicBezTo>
                  <a:moveTo>
                    <a:pt x="8" y="41"/>
                  </a:moveTo>
                  <a:cubicBezTo>
                    <a:pt x="7" y="40"/>
                    <a:pt x="7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9"/>
                    <a:pt x="9" y="40"/>
                  </a:cubicBezTo>
                  <a:cubicBezTo>
                    <a:pt x="8" y="41"/>
                    <a:pt x="8" y="41"/>
                    <a:pt x="8" y="41"/>
                  </a:cubicBezTo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6"/>
                    <a:pt x="129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28" y="38"/>
                    <a:pt x="127" y="39"/>
                  </a:cubicBezTo>
                  <a:moveTo>
                    <a:pt x="4" y="36"/>
                  </a:moveTo>
                  <a:cubicBezTo>
                    <a:pt x="3" y="35"/>
                    <a:pt x="2" y="34"/>
                    <a:pt x="2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2"/>
                    <a:pt x="132" y="31"/>
                    <a:pt x="132" y="30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moveTo>
                    <a:pt x="0" y="31"/>
                  </a:moveTo>
                  <a:cubicBezTo>
                    <a:pt x="0" y="29"/>
                    <a:pt x="0" y="28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133" y="27"/>
                  </a:moveTo>
                  <a:cubicBezTo>
                    <a:pt x="132" y="27"/>
                    <a:pt x="132" y="27"/>
                    <a:pt x="132" y="27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6"/>
                    <a:pt x="132" y="25"/>
                    <a:pt x="132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7"/>
                  </a:cubicBezTo>
                  <a:cubicBezTo>
                    <a:pt x="133" y="27"/>
                    <a:pt x="133" y="27"/>
                    <a:pt x="133" y="27"/>
                  </a:cubicBezTo>
                  <a:moveTo>
                    <a:pt x="1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1" y="24"/>
                  </a:cubicBezTo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1" y="19"/>
                    <a:pt x="131" y="20"/>
                    <a:pt x="132" y="21"/>
                  </a:cubicBezTo>
                  <a:cubicBezTo>
                    <a:pt x="131" y="22"/>
                    <a:pt x="131" y="22"/>
                    <a:pt x="131" y="22"/>
                  </a:cubicBezTo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5" y="18"/>
                    <a:pt x="4" y="19"/>
                  </a:cubicBezTo>
                  <a:moveTo>
                    <a:pt x="127" y="17"/>
                  </a:moveTo>
                  <a:cubicBezTo>
                    <a:pt x="126" y="16"/>
                    <a:pt x="125" y="15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5"/>
                    <a:pt x="128" y="16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0" y="14"/>
                    <a:pt x="9" y="15"/>
                  </a:cubicBezTo>
                  <a:moveTo>
                    <a:pt x="122" y="13"/>
                  </a:moveTo>
                  <a:cubicBezTo>
                    <a:pt x="121" y="13"/>
                    <a:pt x="120" y="12"/>
                    <a:pt x="119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1" y="11"/>
                    <a:pt x="122" y="12"/>
                    <a:pt x="122" y="12"/>
                  </a:cubicBezTo>
                  <a:cubicBezTo>
                    <a:pt x="122" y="13"/>
                    <a:pt x="122" y="13"/>
                    <a:pt x="122" y="13"/>
                  </a:cubicBezTo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5" y="11"/>
                    <a:pt x="14" y="11"/>
                  </a:cubicBezTo>
                  <a:moveTo>
                    <a:pt x="116" y="10"/>
                  </a:moveTo>
                  <a:cubicBezTo>
                    <a:pt x="115" y="10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9"/>
                    <a:pt x="117" y="9"/>
                  </a:cubicBezTo>
                  <a:cubicBezTo>
                    <a:pt x="116" y="10"/>
                    <a:pt x="116" y="10"/>
                    <a:pt x="116" y="10"/>
                  </a:cubicBezTo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8"/>
                    <a:pt x="20" y="9"/>
                  </a:cubicBezTo>
                  <a:moveTo>
                    <a:pt x="110" y="8"/>
                  </a:moveTo>
                  <a:cubicBezTo>
                    <a:pt x="110" y="7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6"/>
                    <a:pt x="111" y="7"/>
                  </a:cubicBezTo>
                  <a:cubicBezTo>
                    <a:pt x="110" y="8"/>
                    <a:pt x="110" y="8"/>
                    <a:pt x="110" y="8"/>
                  </a:cubicBezTo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6"/>
                    <a:pt x="26" y="7"/>
                  </a:cubicBezTo>
                  <a:moveTo>
                    <a:pt x="104" y="6"/>
                  </a:moveTo>
                  <a:cubicBezTo>
                    <a:pt x="103" y="5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4"/>
                    <a:pt x="105" y="5"/>
                  </a:cubicBezTo>
                  <a:cubicBezTo>
                    <a:pt x="104" y="6"/>
                    <a:pt x="104" y="6"/>
                    <a:pt x="104" y="6"/>
                  </a:cubicBezTo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3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5"/>
                    <a:pt x="32" y="5"/>
                  </a:cubicBezTo>
                  <a:moveTo>
                    <a:pt x="98" y="4"/>
                  </a:moveTo>
                  <a:cubicBezTo>
                    <a:pt x="97" y="4"/>
                    <a:pt x="96" y="4"/>
                    <a:pt x="95" y="4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3"/>
                    <a:pt x="98" y="3"/>
                    <a:pt x="99" y="3"/>
                  </a:cubicBezTo>
                  <a:cubicBezTo>
                    <a:pt x="98" y="4"/>
                    <a:pt x="98" y="4"/>
                    <a:pt x="98" y="4"/>
                  </a:cubicBezTo>
                  <a:moveTo>
                    <a:pt x="38" y="3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3"/>
                    <a:pt x="38" y="3"/>
                  </a:cubicBezTo>
                  <a:moveTo>
                    <a:pt x="92" y="3"/>
                  </a:moveTo>
                  <a:cubicBezTo>
                    <a:pt x="91" y="3"/>
                    <a:pt x="90" y="3"/>
                    <a:pt x="89" y="2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2"/>
                    <a:pt x="91" y="2"/>
                    <a:pt x="92" y="2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45" y="2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cubicBezTo>
                    <a:pt x="86" y="2"/>
                    <a:pt x="86" y="2"/>
                    <a:pt x="86" y="2"/>
                  </a:cubicBezTo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1"/>
                    <a:pt x="52" y="2"/>
                    <a:pt x="51" y="2"/>
                  </a:cubicBezTo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0"/>
                    <a:pt x="80" y="0"/>
                  </a:cubicBezTo>
                  <a:cubicBezTo>
                    <a:pt x="79" y="1"/>
                    <a:pt x="79" y="1"/>
                    <a:pt x="79" y="1"/>
                  </a:cubicBezTo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3" y="1"/>
                    <a:pt x="73" y="1"/>
                    <a:pt x="73" y="1"/>
                  </a:cubicBezTo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7" name="Freeform 629"/>
            <p:cNvSpPr>
              <a:spLocks/>
            </p:cNvSpPr>
            <p:nvPr/>
          </p:nvSpPr>
          <p:spPr bwMode="auto">
            <a:xfrm>
              <a:off x="15961918" y="7391465"/>
              <a:ext cx="780182" cy="799687"/>
            </a:xfrm>
            <a:custGeom>
              <a:avLst/>
              <a:gdLst>
                <a:gd name="T0" fmla="*/ 27 w 40"/>
                <a:gd name="T1" fmla="*/ 14 h 41"/>
                <a:gd name="T2" fmla="*/ 20 w 40"/>
                <a:gd name="T3" fmla="*/ 9 h 41"/>
                <a:gd name="T4" fmla="*/ 16 w 40"/>
                <a:gd name="T5" fmla="*/ 11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6 h 41"/>
                <a:gd name="T18" fmla="*/ 12 w 40"/>
                <a:gd name="T19" fmla="*/ 32 h 41"/>
                <a:gd name="T20" fmla="*/ 11 w 40"/>
                <a:gd name="T21" fmla="*/ 36 h 41"/>
                <a:gd name="T22" fmla="*/ 0 w 40"/>
                <a:gd name="T23" fmla="*/ 36 h 41"/>
                <a:gd name="T24" fmla="*/ 1 w 40"/>
                <a:gd name="T25" fmla="*/ 23 h 41"/>
                <a:gd name="T26" fmla="*/ 12 w 40"/>
                <a:gd name="T27" fmla="*/ 23 h 41"/>
                <a:gd name="T28" fmla="*/ 19 w 40"/>
                <a:gd name="T29" fmla="*/ 28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4 h 41"/>
                <a:gd name="T52" fmla="*/ 27 w 40"/>
                <a:gd name="T53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4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1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5"/>
                    <a:pt x="13" y="34"/>
                    <a:pt x="12" y="32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8"/>
                    <a:pt x="17" y="28"/>
                    <a:pt x="19" y="28"/>
                  </a:cubicBezTo>
                  <a:cubicBezTo>
                    <a:pt x="21" y="28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5" y="5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7" y="14"/>
                    <a:pt x="27" y="14"/>
                    <a:pt x="27" y="14"/>
                  </a:cubicBezTo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8" name="Freeform 631"/>
            <p:cNvSpPr>
              <a:spLocks/>
            </p:cNvSpPr>
            <p:nvPr/>
          </p:nvSpPr>
          <p:spPr bwMode="auto">
            <a:xfrm>
              <a:off x="14752637" y="7898586"/>
              <a:ext cx="3101226" cy="958976"/>
            </a:xfrm>
            <a:custGeom>
              <a:avLst/>
              <a:gdLst>
                <a:gd name="T0" fmla="*/ 145 w 159"/>
                <a:gd name="T1" fmla="*/ 16 h 49"/>
                <a:gd name="T2" fmla="*/ 130 w 159"/>
                <a:gd name="T3" fmla="*/ 22 h 49"/>
                <a:gd name="T4" fmla="*/ 116 w 159"/>
                <a:gd name="T5" fmla="*/ 27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7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4 h 49"/>
                <a:gd name="T28" fmla="*/ 29 w 159"/>
                <a:gd name="T29" fmla="*/ 41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6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7"/>
                  </a:cubicBezTo>
                  <a:cubicBezTo>
                    <a:pt x="111" y="28"/>
                    <a:pt x="106" y="28"/>
                    <a:pt x="101" y="29"/>
                  </a:cubicBezTo>
                  <a:cubicBezTo>
                    <a:pt x="97" y="30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30"/>
                    <a:pt x="58" y="29"/>
                  </a:cubicBezTo>
                  <a:cubicBezTo>
                    <a:pt x="53" y="28"/>
                    <a:pt x="48" y="28"/>
                    <a:pt x="43" y="27"/>
                  </a:cubicBezTo>
                  <a:cubicBezTo>
                    <a:pt x="38" y="25"/>
                    <a:pt x="33" y="24"/>
                    <a:pt x="29" y="22"/>
                  </a:cubicBezTo>
                  <a:cubicBezTo>
                    <a:pt x="23" y="20"/>
                    <a:pt x="18" y="18"/>
                    <a:pt x="14" y="15"/>
                  </a:cubicBezTo>
                  <a:cubicBezTo>
                    <a:pt x="7" y="11"/>
                    <a:pt x="2" y="6"/>
                    <a:pt x="0" y="0"/>
                  </a:cubicBezTo>
                  <a:cubicBezTo>
                    <a:pt x="0" y="5"/>
                    <a:pt x="0" y="15"/>
                    <a:pt x="0" y="19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19" y="37"/>
                    <a:pt x="23" y="39"/>
                    <a:pt x="29" y="41"/>
                  </a:cubicBezTo>
                  <a:cubicBezTo>
                    <a:pt x="33" y="43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9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9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7"/>
                    <a:pt x="145" y="34"/>
                  </a:cubicBezTo>
                  <a:cubicBezTo>
                    <a:pt x="152" y="30"/>
                    <a:pt x="157" y="25"/>
                    <a:pt x="159" y="19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6"/>
                  </a:cubicBezTo>
                  <a:close/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79" name="Oval 632"/>
            <p:cNvSpPr>
              <a:spLocks noChangeArrowheads="1"/>
            </p:cNvSpPr>
            <p:nvPr/>
          </p:nvSpPr>
          <p:spPr bwMode="auto">
            <a:xfrm>
              <a:off x="14752637" y="6725060"/>
              <a:ext cx="3101226" cy="1407581"/>
            </a:xfrm>
            <a:prstGeom prst="ellipse">
              <a:avLst/>
            </a:pr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0" name="Freeform 633"/>
            <p:cNvSpPr>
              <a:spLocks/>
            </p:cNvSpPr>
            <p:nvPr/>
          </p:nvSpPr>
          <p:spPr bwMode="auto">
            <a:xfrm>
              <a:off x="15006194" y="6842087"/>
              <a:ext cx="2594108" cy="1056499"/>
            </a:xfrm>
            <a:custGeom>
              <a:avLst/>
              <a:gdLst>
                <a:gd name="T0" fmla="*/ 67 w 133"/>
                <a:gd name="T1" fmla="*/ 0 h 54"/>
                <a:gd name="T2" fmla="*/ 0 w 133"/>
                <a:gd name="T3" fmla="*/ 27 h 54"/>
                <a:gd name="T4" fmla="*/ 67 w 133"/>
                <a:gd name="T5" fmla="*/ 54 h 54"/>
                <a:gd name="T6" fmla="*/ 133 w 133"/>
                <a:gd name="T7" fmla="*/ 27 h 54"/>
                <a:gd name="T8" fmla="*/ 67 w 133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4">
                  <a:moveTo>
                    <a:pt x="67" y="0"/>
                  </a:moveTo>
                  <a:cubicBezTo>
                    <a:pt x="30" y="0"/>
                    <a:pt x="0" y="12"/>
                    <a:pt x="0" y="27"/>
                  </a:cubicBezTo>
                  <a:cubicBezTo>
                    <a:pt x="0" y="41"/>
                    <a:pt x="30" y="53"/>
                    <a:pt x="67" y="54"/>
                  </a:cubicBezTo>
                  <a:cubicBezTo>
                    <a:pt x="103" y="53"/>
                    <a:pt x="133" y="41"/>
                    <a:pt x="133" y="27"/>
                  </a:cubicBezTo>
                  <a:cubicBezTo>
                    <a:pt x="133" y="12"/>
                    <a:pt x="103" y="0"/>
                    <a:pt x="67" y="0"/>
                  </a:cubicBezTo>
                </a:path>
              </a:pathLst>
            </a:cu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1" name="Freeform 634"/>
            <p:cNvSpPr>
              <a:spLocks noEditPoints="1"/>
            </p:cNvSpPr>
            <p:nvPr/>
          </p:nvSpPr>
          <p:spPr bwMode="auto">
            <a:xfrm>
              <a:off x="15006194" y="6822583"/>
              <a:ext cx="2594108" cy="1076003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5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5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7 h 55"/>
                <a:gd name="T54" fmla="*/ 4 w 133"/>
                <a:gd name="T55" fmla="*/ 37 h 55"/>
                <a:gd name="T56" fmla="*/ 133 w 133"/>
                <a:gd name="T57" fmla="*/ 31 h 55"/>
                <a:gd name="T58" fmla="*/ 1 w 133"/>
                <a:gd name="T59" fmla="*/ 28 h 55"/>
                <a:gd name="T60" fmla="*/ 133 w 133"/>
                <a:gd name="T61" fmla="*/ 28 h 55"/>
                <a:gd name="T62" fmla="*/ 132 w 133"/>
                <a:gd name="T63" fmla="*/ 25 h 55"/>
                <a:gd name="T64" fmla="*/ 1 w 133"/>
                <a:gd name="T65" fmla="*/ 25 h 55"/>
                <a:gd name="T66" fmla="*/ 1 w 133"/>
                <a:gd name="T67" fmla="*/ 25 h 55"/>
                <a:gd name="T68" fmla="*/ 132 w 133"/>
                <a:gd name="T69" fmla="*/ 21 h 55"/>
                <a:gd name="T70" fmla="*/ 6 w 133"/>
                <a:gd name="T71" fmla="*/ 16 h 55"/>
                <a:gd name="T72" fmla="*/ 124 w 133"/>
                <a:gd name="T73" fmla="*/ 15 h 55"/>
                <a:gd name="T74" fmla="*/ 9 w 133"/>
                <a:gd name="T75" fmla="*/ 15 h 55"/>
                <a:gd name="T76" fmla="*/ 9 w 133"/>
                <a:gd name="T77" fmla="*/ 15 h 55"/>
                <a:gd name="T78" fmla="*/ 122 w 133"/>
                <a:gd name="T79" fmla="*/ 12 h 55"/>
                <a:gd name="T80" fmla="*/ 17 w 133"/>
                <a:gd name="T81" fmla="*/ 9 h 55"/>
                <a:gd name="T82" fmla="*/ 113 w 133"/>
                <a:gd name="T83" fmla="*/ 9 h 55"/>
                <a:gd name="T84" fmla="*/ 20 w 133"/>
                <a:gd name="T85" fmla="*/ 9 h 55"/>
                <a:gd name="T86" fmla="*/ 20 w 133"/>
                <a:gd name="T87" fmla="*/ 9 h 55"/>
                <a:gd name="T88" fmla="*/ 111 w 133"/>
                <a:gd name="T89" fmla="*/ 7 h 55"/>
                <a:gd name="T90" fmla="*/ 29 w 133"/>
                <a:gd name="T91" fmla="*/ 5 h 55"/>
                <a:gd name="T92" fmla="*/ 101 w 133"/>
                <a:gd name="T93" fmla="*/ 5 h 55"/>
                <a:gd name="T94" fmla="*/ 32 w 133"/>
                <a:gd name="T95" fmla="*/ 5 h 55"/>
                <a:gd name="T96" fmla="*/ 32 w 133"/>
                <a:gd name="T97" fmla="*/ 5 h 55"/>
                <a:gd name="T98" fmla="*/ 99 w 133"/>
                <a:gd name="T99" fmla="*/ 3 h 55"/>
                <a:gd name="T100" fmla="*/ 41 w 133"/>
                <a:gd name="T101" fmla="*/ 2 h 55"/>
                <a:gd name="T102" fmla="*/ 89 w 133"/>
                <a:gd name="T103" fmla="*/ 3 h 55"/>
                <a:gd name="T104" fmla="*/ 45 w 133"/>
                <a:gd name="T105" fmla="*/ 3 h 55"/>
                <a:gd name="T106" fmla="*/ 45 w 133"/>
                <a:gd name="T107" fmla="*/ 3 h 55"/>
                <a:gd name="T108" fmla="*/ 86 w 133"/>
                <a:gd name="T109" fmla="*/ 1 h 55"/>
                <a:gd name="T110" fmla="*/ 54 w 133"/>
                <a:gd name="T111" fmla="*/ 1 h 55"/>
                <a:gd name="T112" fmla="*/ 76 w 133"/>
                <a:gd name="T113" fmla="*/ 1 h 55"/>
                <a:gd name="T114" fmla="*/ 57 w 133"/>
                <a:gd name="T115" fmla="*/ 1 h 55"/>
                <a:gd name="T116" fmla="*/ 57 w 133"/>
                <a:gd name="T117" fmla="*/ 1 h 55"/>
                <a:gd name="T118" fmla="*/ 73 w 133"/>
                <a:gd name="T119" fmla="*/ 0 h 55"/>
                <a:gd name="T120" fmla="*/ 67 w 133"/>
                <a:gd name="T121" fmla="*/ 0 h 55"/>
                <a:gd name="T122" fmla="*/ 63 w 133"/>
                <a:gd name="T123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5"/>
                    <a:pt x="67" y="55"/>
                    <a:pt x="67" y="55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cubicBezTo>
                    <a:pt x="63" y="55"/>
                    <a:pt x="63" y="55"/>
                    <a:pt x="63" y="55"/>
                  </a:cubicBezTo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4"/>
                    <a:pt x="76" y="54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5" y="55"/>
                    <a:pt x="74" y="55"/>
                    <a:pt x="73" y="55"/>
                  </a:cubicBezTo>
                  <a:moveTo>
                    <a:pt x="57" y="55"/>
                  </a:moveTo>
                  <a:cubicBezTo>
                    <a:pt x="56" y="55"/>
                    <a:pt x="55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6" y="54"/>
                    <a:pt x="57" y="54"/>
                  </a:cubicBezTo>
                  <a:cubicBezTo>
                    <a:pt x="57" y="55"/>
                    <a:pt x="57" y="55"/>
                    <a:pt x="57" y="55"/>
                  </a:cubicBezTo>
                  <a:moveTo>
                    <a:pt x="79" y="55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5"/>
                  </a:cubicBezTo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3"/>
                    <a:pt x="50" y="53"/>
                    <a:pt x="51" y="53"/>
                  </a:cubicBezTo>
                  <a:cubicBezTo>
                    <a:pt x="51" y="54"/>
                    <a:pt x="51" y="54"/>
                    <a:pt x="51" y="54"/>
                  </a:cubicBezTo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3"/>
                    <a:pt x="88" y="53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4"/>
                    <a:pt x="87" y="54"/>
                    <a:pt x="86" y="54"/>
                  </a:cubicBezTo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2"/>
                    <a:pt x="94" y="52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3"/>
                    <a:pt x="93" y="53"/>
                    <a:pt x="92" y="53"/>
                  </a:cubicBezTo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7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moveTo>
                    <a:pt x="98" y="52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9" y="50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2"/>
                    <a:pt x="98" y="52"/>
                  </a:cubicBezTo>
                  <a:moveTo>
                    <a:pt x="32" y="51"/>
                  </a:moveTo>
                  <a:cubicBezTo>
                    <a:pt x="31" y="51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9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50"/>
                    <a:pt x="106" y="50"/>
                    <a:pt x="105" y="50"/>
                  </a:cubicBezTo>
                  <a:moveTo>
                    <a:pt x="26" y="49"/>
                  </a:moveTo>
                  <a:cubicBezTo>
                    <a:pt x="25" y="49"/>
                    <a:pt x="24" y="49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6" y="49"/>
                    <a:pt x="26" y="49"/>
                    <a:pt x="26" y="49"/>
                  </a:cubicBezTo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7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8"/>
                    <a:pt x="111" y="48"/>
                  </a:cubicBezTo>
                  <a:moveTo>
                    <a:pt x="20" y="47"/>
                  </a:moveTo>
                  <a:cubicBezTo>
                    <a:pt x="19" y="47"/>
                    <a:pt x="18" y="46"/>
                    <a:pt x="17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117" y="46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6"/>
                  </a:cubicBezTo>
                  <a:moveTo>
                    <a:pt x="14" y="44"/>
                  </a:moveTo>
                  <a:cubicBezTo>
                    <a:pt x="13" y="44"/>
                    <a:pt x="12" y="43"/>
                    <a:pt x="11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4" y="44"/>
                    <a:pt x="14" y="44"/>
                    <a:pt x="14" y="44"/>
                  </a:cubicBezTo>
                  <a:moveTo>
                    <a:pt x="122" y="43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1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2"/>
                    <a:pt x="123" y="42"/>
                    <a:pt x="122" y="43"/>
                  </a:cubicBezTo>
                  <a:moveTo>
                    <a:pt x="8" y="41"/>
                  </a:moveTo>
                  <a:cubicBezTo>
                    <a:pt x="7" y="40"/>
                    <a:pt x="7" y="40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8" y="39"/>
                    <a:pt x="9" y="40"/>
                  </a:cubicBezTo>
                  <a:cubicBezTo>
                    <a:pt x="8" y="41"/>
                    <a:pt x="8" y="41"/>
                    <a:pt x="8" y="41"/>
                  </a:cubicBezTo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7"/>
                    <a:pt x="129" y="36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7"/>
                    <a:pt x="128" y="38"/>
                    <a:pt x="127" y="39"/>
                  </a:cubicBezTo>
                  <a:moveTo>
                    <a:pt x="4" y="37"/>
                  </a:moveTo>
                  <a:cubicBezTo>
                    <a:pt x="3" y="36"/>
                    <a:pt x="2" y="35"/>
                    <a:pt x="2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2" y="32"/>
                    <a:pt x="132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moveTo>
                    <a:pt x="0" y="31"/>
                  </a:moveTo>
                  <a:cubicBezTo>
                    <a:pt x="0" y="30"/>
                    <a:pt x="0" y="2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133" y="28"/>
                  </a:moveTo>
                  <a:cubicBezTo>
                    <a:pt x="132" y="28"/>
                    <a:pt x="132" y="28"/>
                    <a:pt x="132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2" y="27"/>
                    <a:pt x="132" y="26"/>
                    <a:pt x="132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8"/>
                  </a:cubicBezTo>
                  <a:cubicBezTo>
                    <a:pt x="133" y="28"/>
                    <a:pt x="133" y="28"/>
                    <a:pt x="133" y="28"/>
                  </a:cubicBezTo>
                  <a:moveTo>
                    <a:pt x="1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4"/>
                    <a:pt x="1" y="25"/>
                  </a:cubicBezTo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20"/>
                    <a:pt x="131" y="20"/>
                    <a:pt x="132" y="21"/>
                  </a:cubicBezTo>
                  <a:cubicBezTo>
                    <a:pt x="131" y="22"/>
                    <a:pt x="131" y="22"/>
                    <a:pt x="131" y="22"/>
                  </a:cubicBezTo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5" y="18"/>
                    <a:pt x="4" y="19"/>
                  </a:cubicBezTo>
                  <a:moveTo>
                    <a:pt x="127" y="17"/>
                  </a:moveTo>
                  <a:cubicBezTo>
                    <a:pt x="126" y="16"/>
                    <a:pt x="125" y="16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6"/>
                    <a:pt x="128" y="16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0" y="14"/>
                    <a:pt x="9" y="15"/>
                  </a:cubicBezTo>
                  <a:moveTo>
                    <a:pt x="122" y="13"/>
                  </a:moveTo>
                  <a:cubicBezTo>
                    <a:pt x="121" y="13"/>
                    <a:pt x="120" y="12"/>
                    <a:pt x="119" y="1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1" y="11"/>
                    <a:pt x="122" y="12"/>
                    <a:pt x="122" y="12"/>
                  </a:cubicBezTo>
                  <a:cubicBezTo>
                    <a:pt x="122" y="13"/>
                    <a:pt x="122" y="13"/>
                    <a:pt x="122" y="13"/>
                  </a:cubicBezTo>
                  <a:moveTo>
                    <a:pt x="14" y="12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moveTo>
                    <a:pt x="116" y="10"/>
                  </a:moveTo>
                  <a:cubicBezTo>
                    <a:pt x="115" y="10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9"/>
                    <a:pt x="117" y="9"/>
                  </a:cubicBezTo>
                  <a:cubicBezTo>
                    <a:pt x="116" y="10"/>
                    <a:pt x="116" y="10"/>
                    <a:pt x="116" y="10"/>
                  </a:cubicBezTo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9"/>
                    <a:pt x="20" y="9"/>
                  </a:cubicBezTo>
                  <a:moveTo>
                    <a:pt x="110" y="8"/>
                  </a:moveTo>
                  <a:cubicBezTo>
                    <a:pt x="110" y="8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7"/>
                    <a:pt x="111" y="7"/>
                  </a:cubicBezTo>
                  <a:cubicBezTo>
                    <a:pt x="110" y="8"/>
                    <a:pt x="110" y="8"/>
                    <a:pt x="110" y="8"/>
                  </a:cubicBezTo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7"/>
                    <a:pt x="26" y="7"/>
                  </a:cubicBezTo>
                  <a:moveTo>
                    <a:pt x="104" y="6"/>
                  </a:moveTo>
                  <a:cubicBezTo>
                    <a:pt x="103" y="6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5"/>
                    <a:pt x="105" y="5"/>
                  </a:cubicBezTo>
                  <a:cubicBezTo>
                    <a:pt x="104" y="6"/>
                    <a:pt x="104" y="6"/>
                    <a:pt x="104" y="6"/>
                  </a:cubicBezTo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4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5"/>
                    <a:pt x="33" y="5"/>
                    <a:pt x="32" y="5"/>
                  </a:cubicBezTo>
                  <a:moveTo>
                    <a:pt x="98" y="4"/>
                  </a:moveTo>
                  <a:cubicBezTo>
                    <a:pt x="97" y="4"/>
                    <a:pt x="96" y="4"/>
                    <a:pt x="95" y="4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3"/>
                    <a:pt x="98" y="3"/>
                    <a:pt x="99" y="3"/>
                  </a:cubicBezTo>
                  <a:cubicBezTo>
                    <a:pt x="98" y="4"/>
                    <a:pt x="98" y="4"/>
                    <a:pt x="98" y="4"/>
                  </a:cubicBezTo>
                  <a:moveTo>
                    <a:pt x="38" y="4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4"/>
                    <a:pt x="38" y="4"/>
                  </a:cubicBezTo>
                  <a:moveTo>
                    <a:pt x="92" y="3"/>
                  </a:moveTo>
                  <a:cubicBezTo>
                    <a:pt x="91" y="3"/>
                    <a:pt x="90" y="3"/>
                    <a:pt x="89" y="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2"/>
                    <a:pt x="91" y="2"/>
                    <a:pt x="92" y="2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45" y="3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3"/>
                    <a:pt x="45" y="3"/>
                  </a:cubicBezTo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cubicBezTo>
                    <a:pt x="86" y="2"/>
                    <a:pt x="86" y="2"/>
                    <a:pt x="86" y="2"/>
                  </a:cubicBezTo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1"/>
                    <a:pt x="53" y="1"/>
                    <a:pt x="54" y="1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2"/>
                    <a:pt x="51" y="2"/>
                  </a:cubicBezTo>
                  <a:moveTo>
                    <a:pt x="79" y="2"/>
                  </a:moveTo>
                  <a:cubicBezTo>
                    <a:pt x="78" y="2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1"/>
                    <a:pt x="80" y="1"/>
                  </a:cubicBezTo>
                  <a:cubicBezTo>
                    <a:pt x="79" y="2"/>
                    <a:pt x="79" y="2"/>
                    <a:pt x="79" y="2"/>
                  </a:cubicBezTo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3" y="1"/>
                    <a:pt x="73" y="1"/>
                    <a:pt x="73" y="1"/>
                  </a:cubicBezTo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2" name="Freeform 635"/>
            <p:cNvSpPr>
              <a:spLocks/>
            </p:cNvSpPr>
            <p:nvPr/>
          </p:nvSpPr>
          <p:spPr bwMode="auto">
            <a:xfrm>
              <a:off x="15961918" y="6939610"/>
              <a:ext cx="780182" cy="802939"/>
            </a:xfrm>
            <a:custGeom>
              <a:avLst/>
              <a:gdLst>
                <a:gd name="T0" fmla="*/ 27 w 40"/>
                <a:gd name="T1" fmla="*/ 14 h 41"/>
                <a:gd name="T2" fmla="*/ 20 w 40"/>
                <a:gd name="T3" fmla="*/ 9 h 41"/>
                <a:gd name="T4" fmla="*/ 16 w 40"/>
                <a:gd name="T5" fmla="*/ 12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6 h 41"/>
                <a:gd name="T18" fmla="*/ 12 w 40"/>
                <a:gd name="T19" fmla="*/ 32 h 41"/>
                <a:gd name="T20" fmla="*/ 11 w 40"/>
                <a:gd name="T21" fmla="*/ 37 h 41"/>
                <a:gd name="T22" fmla="*/ 0 w 40"/>
                <a:gd name="T23" fmla="*/ 37 h 41"/>
                <a:gd name="T24" fmla="*/ 1 w 40"/>
                <a:gd name="T25" fmla="*/ 24 h 41"/>
                <a:gd name="T26" fmla="*/ 12 w 40"/>
                <a:gd name="T27" fmla="*/ 24 h 41"/>
                <a:gd name="T28" fmla="*/ 19 w 40"/>
                <a:gd name="T29" fmla="*/ 29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4 h 41"/>
                <a:gd name="T52" fmla="*/ 27 w 40"/>
                <a:gd name="T53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4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2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6"/>
                    <a:pt x="13" y="34"/>
                    <a:pt x="12" y="32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8"/>
                    <a:pt x="17" y="28"/>
                    <a:pt x="19" y="29"/>
                  </a:cubicBezTo>
                  <a:cubicBezTo>
                    <a:pt x="21" y="29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5" y="5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7" y="14"/>
                    <a:pt x="27" y="14"/>
                    <a:pt x="27" y="14"/>
                  </a:cubicBezTo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3" name="Freeform 636"/>
            <p:cNvSpPr>
              <a:spLocks/>
            </p:cNvSpPr>
            <p:nvPr/>
          </p:nvSpPr>
          <p:spPr bwMode="auto">
            <a:xfrm>
              <a:off x="14752637" y="7449979"/>
              <a:ext cx="3101226" cy="978481"/>
            </a:xfrm>
            <a:custGeom>
              <a:avLst/>
              <a:gdLst>
                <a:gd name="T0" fmla="*/ 145 w 159"/>
                <a:gd name="T1" fmla="*/ 16 h 50"/>
                <a:gd name="T2" fmla="*/ 130 w 159"/>
                <a:gd name="T3" fmla="*/ 23 h 50"/>
                <a:gd name="T4" fmla="*/ 116 w 159"/>
                <a:gd name="T5" fmla="*/ 27 h 50"/>
                <a:gd name="T6" fmla="*/ 101 w 159"/>
                <a:gd name="T7" fmla="*/ 29 h 50"/>
                <a:gd name="T8" fmla="*/ 87 w 159"/>
                <a:gd name="T9" fmla="*/ 31 h 50"/>
                <a:gd name="T10" fmla="*/ 80 w 159"/>
                <a:gd name="T11" fmla="*/ 31 h 50"/>
                <a:gd name="T12" fmla="*/ 72 w 159"/>
                <a:gd name="T13" fmla="*/ 31 h 50"/>
                <a:gd name="T14" fmla="*/ 58 w 159"/>
                <a:gd name="T15" fmla="*/ 29 h 50"/>
                <a:gd name="T16" fmla="*/ 43 w 159"/>
                <a:gd name="T17" fmla="*/ 27 h 50"/>
                <a:gd name="T18" fmla="*/ 29 w 159"/>
                <a:gd name="T19" fmla="*/ 23 h 50"/>
                <a:gd name="T20" fmla="*/ 14 w 159"/>
                <a:gd name="T21" fmla="*/ 16 h 50"/>
                <a:gd name="T22" fmla="*/ 0 w 159"/>
                <a:gd name="T23" fmla="*/ 0 h 50"/>
                <a:gd name="T24" fmla="*/ 0 w 159"/>
                <a:gd name="T25" fmla="*/ 20 h 50"/>
                <a:gd name="T26" fmla="*/ 14 w 159"/>
                <a:gd name="T27" fmla="*/ 34 h 50"/>
                <a:gd name="T28" fmla="*/ 29 w 159"/>
                <a:gd name="T29" fmla="*/ 41 h 50"/>
                <a:gd name="T30" fmla="*/ 43 w 159"/>
                <a:gd name="T31" fmla="*/ 46 h 50"/>
                <a:gd name="T32" fmla="*/ 58 w 159"/>
                <a:gd name="T33" fmla="*/ 48 h 50"/>
                <a:gd name="T34" fmla="*/ 72 w 159"/>
                <a:gd name="T35" fmla="*/ 50 h 50"/>
                <a:gd name="T36" fmla="*/ 80 w 159"/>
                <a:gd name="T37" fmla="*/ 50 h 50"/>
                <a:gd name="T38" fmla="*/ 87 w 159"/>
                <a:gd name="T39" fmla="*/ 50 h 50"/>
                <a:gd name="T40" fmla="*/ 101 w 159"/>
                <a:gd name="T41" fmla="*/ 48 h 50"/>
                <a:gd name="T42" fmla="*/ 116 w 159"/>
                <a:gd name="T43" fmla="*/ 46 h 50"/>
                <a:gd name="T44" fmla="*/ 130 w 159"/>
                <a:gd name="T45" fmla="*/ 41 h 50"/>
                <a:gd name="T46" fmla="*/ 145 w 159"/>
                <a:gd name="T47" fmla="*/ 34 h 50"/>
                <a:gd name="T48" fmla="*/ 159 w 159"/>
                <a:gd name="T49" fmla="*/ 20 h 50"/>
                <a:gd name="T50" fmla="*/ 159 w 159"/>
                <a:gd name="T51" fmla="*/ 0 h 50"/>
                <a:gd name="T52" fmla="*/ 145 w 159"/>
                <a:gd name="T5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50">
                  <a:moveTo>
                    <a:pt x="145" y="16"/>
                  </a:moveTo>
                  <a:cubicBezTo>
                    <a:pt x="140" y="18"/>
                    <a:pt x="136" y="21"/>
                    <a:pt x="130" y="23"/>
                  </a:cubicBezTo>
                  <a:cubicBezTo>
                    <a:pt x="126" y="24"/>
                    <a:pt x="121" y="26"/>
                    <a:pt x="116" y="27"/>
                  </a:cubicBezTo>
                  <a:cubicBezTo>
                    <a:pt x="111" y="28"/>
                    <a:pt x="106" y="29"/>
                    <a:pt x="101" y="29"/>
                  </a:cubicBezTo>
                  <a:cubicBezTo>
                    <a:pt x="97" y="30"/>
                    <a:pt x="92" y="30"/>
                    <a:pt x="87" y="31"/>
                  </a:cubicBezTo>
                  <a:cubicBezTo>
                    <a:pt x="84" y="31"/>
                    <a:pt x="82" y="31"/>
                    <a:pt x="80" y="31"/>
                  </a:cubicBezTo>
                  <a:cubicBezTo>
                    <a:pt x="77" y="31"/>
                    <a:pt x="75" y="31"/>
                    <a:pt x="72" y="31"/>
                  </a:cubicBezTo>
                  <a:cubicBezTo>
                    <a:pt x="67" y="30"/>
                    <a:pt x="62" y="30"/>
                    <a:pt x="58" y="29"/>
                  </a:cubicBezTo>
                  <a:cubicBezTo>
                    <a:pt x="53" y="29"/>
                    <a:pt x="48" y="28"/>
                    <a:pt x="43" y="27"/>
                  </a:cubicBezTo>
                  <a:cubicBezTo>
                    <a:pt x="38" y="26"/>
                    <a:pt x="33" y="24"/>
                    <a:pt x="29" y="23"/>
                  </a:cubicBezTo>
                  <a:cubicBezTo>
                    <a:pt x="23" y="21"/>
                    <a:pt x="18" y="18"/>
                    <a:pt x="14" y="16"/>
                  </a:cubicBezTo>
                  <a:cubicBezTo>
                    <a:pt x="7" y="11"/>
                    <a:pt x="2" y="6"/>
                    <a:pt x="0" y="0"/>
                  </a:cubicBezTo>
                  <a:cubicBezTo>
                    <a:pt x="0" y="5"/>
                    <a:pt x="0" y="15"/>
                    <a:pt x="0" y="20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19" y="37"/>
                    <a:pt x="23" y="39"/>
                    <a:pt x="29" y="41"/>
                  </a:cubicBezTo>
                  <a:cubicBezTo>
                    <a:pt x="33" y="43"/>
                    <a:pt x="38" y="44"/>
                    <a:pt x="43" y="46"/>
                  </a:cubicBezTo>
                  <a:cubicBezTo>
                    <a:pt x="48" y="47"/>
                    <a:pt x="53" y="48"/>
                    <a:pt x="58" y="48"/>
                  </a:cubicBezTo>
                  <a:cubicBezTo>
                    <a:pt x="62" y="49"/>
                    <a:pt x="67" y="49"/>
                    <a:pt x="72" y="50"/>
                  </a:cubicBezTo>
                  <a:cubicBezTo>
                    <a:pt x="75" y="50"/>
                    <a:pt x="77" y="50"/>
                    <a:pt x="80" y="50"/>
                  </a:cubicBezTo>
                  <a:cubicBezTo>
                    <a:pt x="82" y="50"/>
                    <a:pt x="84" y="50"/>
                    <a:pt x="87" y="50"/>
                  </a:cubicBezTo>
                  <a:cubicBezTo>
                    <a:pt x="92" y="49"/>
                    <a:pt x="97" y="49"/>
                    <a:pt x="101" y="48"/>
                  </a:cubicBezTo>
                  <a:cubicBezTo>
                    <a:pt x="106" y="48"/>
                    <a:pt x="111" y="47"/>
                    <a:pt x="116" y="46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7"/>
                    <a:pt x="145" y="34"/>
                  </a:cubicBezTo>
                  <a:cubicBezTo>
                    <a:pt x="152" y="30"/>
                    <a:pt x="157" y="25"/>
                    <a:pt x="159" y="20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6"/>
                  </a:cubicBezTo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4" name="Oval 637"/>
            <p:cNvSpPr>
              <a:spLocks noChangeArrowheads="1"/>
            </p:cNvSpPr>
            <p:nvPr/>
          </p:nvSpPr>
          <p:spPr bwMode="auto">
            <a:xfrm>
              <a:off x="14752637" y="6276455"/>
              <a:ext cx="3101226" cy="1407581"/>
            </a:xfrm>
            <a:prstGeom prst="ellipse">
              <a:avLst/>
            </a:prstGeom>
            <a:solidFill>
              <a:srgbClr val="FFCD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5" name="Oval 638"/>
            <p:cNvSpPr>
              <a:spLocks noChangeArrowheads="1"/>
            </p:cNvSpPr>
            <p:nvPr/>
          </p:nvSpPr>
          <p:spPr bwMode="auto">
            <a:xfrm>
              <a:off x="15006194" y="6393484"/>
              <a:ext cx="2594108" cy="1056499"/>
            </a:xfrm>
            <a:prstGeom prst="ellipse">
              <a:avLst/>
            </a:prstGeom>
            <a:solidFill>
              <a:srgbClr val="FFD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6" name="Freeform 639"/>
            <p:cNvSpPr>
              <a:spLocks/>
            </p:cNvSpPr>
            <p:nvPr/>
          </p:nvSpPr>
          <p:spPr bwMode="auto">
            <a:xfrm>
              <a:off x="14752637" y="7017629"/>
              <a:ext cx="3101226" cy="958976"/>
            </a:xfrm>
            <a:custGeom>
              <a:avLst/>
              <a:gdLst>
                <a:gd name="T0" fmla="*/ 145 w 159"/>
                <a:gd name="T1" fmla="*/ 15 h 49"/>
                <a:gd name="T2" fmla="*/ 130 w 159"/>
                <a:gd name="T3" fmla="*/ 22 h 49"/>
                <a:gd name="T4" fmla="*/ 116 w 159"/>
                <a:gd name="T5" fmla="*/ 26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6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3 h 49"/>
                <a:gd name="T28" fmla="*/ 29 w 159"/>
                <a:gd name="T29" fmla="*/ 40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5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6"/>
                  </a:cubicBezTo>
                  <a:cubicBezTo>
                    <a:pt x="111" y="27"/>
                    <a:pt x="106" y="28"/>
                    <a:pt x="101" y="29"/>
                  </a:cubicBezTo>
                  <a:cubicBezTo>
                    <a:pt x="97" y="29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29"/>
                    <a:pt x="58" y="29"/>
                  </a:cubicBezTo>
                  <a:cubicBezTo>
                    <a:pt x="53" y="28"/>
                    <a:pt x="48" y="27"/>
                    <a:pt x="43" y="26"/>
                  </a:cubicBezTo>
                  <a:cubicBezTo>
                    <a:pt x="38" y="25"/>
                    <a:pt x="33" y="23"/>
                    <a:pt x="29" y="22"/>
                  </a:cubicBezTo>
                  <a:cubicBezTo>
                    <a:pt x="23" y="20"/>
                    <a:pt x="18" y="17"/>
                    <a:pt x="14" y="15"/>
                  </a:cubicBezTo>
                  <a:cubicBezTo>
                    <a:pt x="7" y="10"/>
                    <a:pt x="2" y="5"/>
                    <a:pt x="0" y="0"/>
                  </a:cubicBezTo>
                  <a:cubicBezTo>
                    <a:pt x="0" y="4"/>
                    <a:pt x="0" y="14"/>
                    <a:pt x="0" y="19"/>
                  </a:cubicBezTo>
                  <a:cubicBezTo>
                    <a:pt x="3" y="24"/>
                    <a:pt x="7" y="29"/>
                    <a:pt x="14" y="33"/>
                  </a:cubicBezTo>
                  <a:cubicBezTo>
                    <a:pt x="19" y="36"/>
                    <a:pt x="23" y="38"/>
                    <a:pt x="29" y="40"/>
                  </a:cubicBezTo>
                  <a:cubicBezTo>
                    <a:pt x="33" y="42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8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8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2"/>
                    <a:pt x="130" y="41"/>
                  </a:cubicBezTo>
                  <a:cubicBezTo>
                    <a:pt x="136" y="39"/>
                    <a:pt x="140" y="36"/>
                    <a:pt x="145" y="34"/>
                  </a:cubicBezTo>
                  <a:cubicBezTo>
                    <a:pt x="152" y="29"/>
                    <a:pt x="157" y="24"/>
                    <a:pt x="159" y="19"/>
                  </a:cubicBezTo>
                  <a:cubicBezTo>
                    <a:pt x="159" y="14"/>
                    <a:pt x="159" y="4"/>
                    <a:pt x="159" y="0"/>
                  </a:cubicBezTo>
                  <a:cubicBezTo>
                    <a:pt x="157" y="5"/>
                    <a:pt x="152" y="11"/>
                    <a:pt x="145" y="15"/>
                  </a:cubicBezTo>
                  <a:close/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7" name="Freeform 640"/>
            <p:cNvSpPr>
              <a:spLocks noEditPoints="1"/>
            </p:cNvSpPr>
            <p:nvPr/>
          </p:nvSpPr>
          <p:spPr bwMode="auto">
            <a:xfrm>
              <a:off x="15006197" y="6393484"/>
              <a:ext cx="2594108" cy="1095508"/>
            </a:xfrm>
            <a:custGeom>
              <a:avLst/>
              <a:gdLst>
                <a:gd name="T0" fmla="*/ 67 w 133"/>
                <a:gd name="T1" fmla="*/ 56 h 56"/>
                <a:gd name="T2" fmla="*/ 67 w 133"/>
                <a:gd name="T3" fmla="*/ 56 h 56"/>
                <a:gd name="T4" fmla="*/ 0 w 133"/>
                <a:gd name="T5" fmla="*/ 28 h 56"/>
                <a:gd name="T6" fmla="*/ 67 w 133"/>
                <a:gd name="T7" fmla="*/ 0 h 56"/>
                <a:gd name="T8" fmla="*/ 133 w 133"/>
                <a:gd name="T9" fmla="*/ 28 h 56"/>
                <a:gd name="T10" fmla="*/ 67 w 133"/>
                <a:gd name="T11" fmla="*/ 56 h 56"/>
                <a:gd name="T12" fmla="*/ 67 w 133"/>
                <a:gd name="T13" fmla="*/ 7 h 56"/>
                <a:gd name="T14" fmla="*/ 8 w 133"/>
                <a:gd name="T15" fmla="*/ 28 h 56"/>
                <a:gd name="T16" fmla="*/ 67 w 133"/>
                <a:gd name="T17" fmla="*/ 48 h 56"/>
                <a:gd name="T18" fmla="*/ 125 w 133"/>
                <a:gd name="T19" fmla="*/ 28 h 56"/>
                <a:gd name="T20" fmla="*/ 67 w 133"/>
                <a:gd name="T21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56">
                  <a:moveTo>
                    <a:pt x="67" y="56"/>
                  </a:moveTo>
                  <a:cubicBezTo>
                    <a:pt x="67" y="56"/>
                    <a:pt x="67" y="56"/>
                    <a:pt x="67" y="56"/>
                  </a:cubicBezTo>
                  <a:cubicBezTo>
                    <a:pt x="35" y="56"/>
                    <a:pt x="0" y="46"/>
                    <a:pt x="0" y="28"/>
                  </a:cubicBezTo>
                  <a:cubicBezTo>
                    <a:pt x="0" y="9"/>
                    <a:pt x="35" y="0"/>
                    <a:pt x="67" y="0"/>
                  </a:cubicBezTo>
                  <a:cubicBezTo>
                    <a:pt x="99" y="0"/>
                    <a:pt x="133" y="9"/>
                    <a:pt x="133" y="28"/>
                  </a:cubicBezTo>
                  <a:cubicBezTo>
                    <a:pt x="133" y="46"/>
                    <a:pt x="99" y="56"/>
                    <a:pt x="67" y="56"/>
                  </a:cubicBezTo>
                  <a:close/>
                  <a:moveTo>
                    <a:pt x="67" y="7"/>
                  </a:moveTo>
                  <a:cubicBezTo>
                    <a:pt x="32" y="7"/>
                    <a:pt x="8" y="18"/>
                    <a:pt x="8" y="28"/>
                  </a:cubicBezTo>
                  <a:cubicBezTo>
                    <a:pt x="8" y="37"/>
                    <a:pt x="32" y="48"/>
                    <a:pt x="67" y="48"/>
                  </a:cubicBezTo>
                  <a:cubicBezTo>
                    <a:pt x="101" y="48"/>
                    <a:pt x="125" y="37"/>
                    <a:pt x="125" y="28"/>
                  </a:cubicBezTo>
                  <a:cubicBezTo>
                    <a:pt x="125" y="18"/>
                    <a:pt x="101" y="7"/>
                    <a:pt x="67" y="7"/>
                  </a:cubicBezTo>
                  <a:close/>
                </a:path>
              </a:pathLst>
            </a:cu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88" name="Freeform 641"/>
            <p:cNvSpPr>
              <a:spLocks/>
            </p:cNvSpPr>
            <p:nvPr/>
          </p:nvSpPr>
          <p:spPr bwMode="auto">
            <a:xfrm>
              <a:off x="15864395" y="6686053"/>
              <a:ext cx="1053247" cy="490866"/>
            </a:xfrm>
            <a:custGeom>
              <a:avLst/>
              <a:gdLst>
                <a:gd name="T0" fmla="*/ 48 w 54"/>
                <a:gd name="T1" fmla="*/ 13 h 25"/>
                <a:gd name="T2" fmla="*/ 37 w 54"/>
                <a:gd name="T3" fmla="*/ 8 h 25"/>
                <a:gd name="T4" fmla="*/ 39 w 54"/>
                <a:gd name="T5" fmla="*/ 7 h 25"/>
                <a:gd name="T6" fmla="*/ 42 w 54"/>
                <a:gd name="T7" fmla="*/ 6 h 25"/>
                <a:gd name="T8" fmla="*/ 41 w 54"/>
                <a:gd name="T9" fmla="*/ 5 h 25"/>
                <a:gd name="T10" fmla="*/ 39 w 54"/>
                <a:gd name="T11" fmla="*/ 5 h 25"/>
                <a:gd name="T12" fmla="*/ 36 w 54"/>
                <a:gd name="T13" fmla="*/ 5 h 25"/>
                <a:gd name="T14" fmla="*/ 34 w 54"/>
                <a:gd name="T15" fmla="*/ 7 h 25"/>
                <a:gd name="T16" fmla="*/ 36 w 54"/>
                <a:gd name="T17" fmla="*/ 11 h 25"/>
                <a:gd name="T18" fmla="*/ 38 w 54"/>
                <a:gd name="T19" fmla="*/ 15 h 25"/>
                <a:gd name="T20" fmla="*/ 37 w 54"/>
                <a:gd name="T21" fmla="*/ 18 h 25"/>
                <a:gd name="T22" fmla="*/ 33 w 54"/>
                <a:gd name="T23" fmla="*/ 21 h 25"/>
                <a:gd name="T24" fmla="*/ 21 w 54"/>
                <a:gd name="T25" fmla="*/ 24 h 25"/>
                <a:gd name="T26" fmla="*/ 9 w 54"/>
                <a:gd name="T27" fmla="*/ 22 h 25"/>
                <a:gd name="T28" fmla="*/ 5 w 54"/>
                <a:gd name="T29" fmla="*/ 24 h 25"/>
                <a:gd name="T30" fmla="*/ 0 w 54"/>
                <a:gd name="T31" fmla="*/ 22 h 25"/>
                <a:gd name="T32" fmla="*/ 4 w 54"/>
                <a:gd name="T33" fmla="*/ 20 h 25"/>
                <a:gd name="T34" fmla="*/ 1 w 54"/>
                <a:gd name="T35" fmla="*/ 15 h 25"/>
                <a:gd name="T36" fmla="*/ 8 w 54"/>
                <a:gd name="T37" fmla="*/ 9 h 25"/>
                <a:gd name="T38" fmla="*/ 10 w 54"/>
                <a:gd name="T39" fmla="*/ 8 h 25"/>
                <a:gd name="T40" fmla="*/ 20 w 54"/>
                <a:gd name="T41" fmla="*/ 13 h 25"/>
                <a:gd name="T42" fmla="*/ 17 w 54"/>
                <a:gd name="T43" fmla="*/ 14 h 25"/>
                <a:gd name="T44" fmla="*/ 12 w 54"/>
                <a:gd name="T45" fmla="*/ 16 h 25"/>
                <a:gd name="T46" fmla="*/ 13 w 54"/>
                <a:gd name="T47" fmla="*/ 18 h 25"/>
                <a:gd name="T48" fmla="*/ 15 w 54"/>
                <a:gd name="T49" fmla="*/ 18 h 25"/>
                <a:gd name="T50" fmla="*/ 18 w 54"/>
                <a:gd name="T51" fmla="*/ 17 h 25"/>
                <a:gd name="T52" fmla="*/ 22 w 54"/>
                <a:gd name="T53" fmla="*/ 15 h 25"/>
                <a:gd name="T54" fmla="*/ 22 w 54"/>
                <a:gd name="T55" fmla="*/ 12 h 25"/>
                <a:gd name="T56" fmla="*/ 20 w 54"/>
                <a:gd name="T57" fmla="*/ 7 h 25"/>
                <a:gd name="T58" fmla="*/ 21 w 54"/>
                <a:gd name="T59" fmla="*/ 4 h 25"/>
                <a:gd name="T60" fmla="*/ 25 w 54"/>
                <a:gd name="T61" fmla="*/ 1 h 25"/>
                <a:gd name="T62" fmla="*/ 34 w 54"/>
                <a:gd name="T63" fmla="*/ 0 h 25"/>
                <a:gd name="T64" fmla="*/ 44 w 54"/>
                <a:gd name="T65" fmla="*/ 2 h 25"/>
                <a:gd name="T66" fmla="*/ 47 w 54"/>
                <a:gd name="T67" fmla="*/ 0 h 25"/>
                <a:gd name="T68" fmla="*/ 52 w 54"/>
                <a:gd name="T69" fmla="*/ 2 h 25"/>
                <a:gd name="T70" fmla="*/ 49 w 54"/>
                <a:gd name="T71" fmla="*/ 3 h 25"/>
                <a:gd name="T72" fmla="*/ 53 w 54"/>
                <a:gd name="T73" fmla="*/ 8 h 25"/>
                <a:gd name="T74" fmla="*/ 50 w 54"/>
                <a:gd name="T75" fmla="*/ 12 h 25"/>
                <a:gd name="T76" fmla="*/ 48 w 54"/>
                <a:gd name="T7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5">
                  <a:moveTo>
                    <a:pt x="48" y="13"/>
                  </a:moveTo>
                  <a:cubicBezTo>
                    <a:pt x="37" y="8"/>
                    <a:pt x="37" y="8"/>
                    <a:pt x="37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5"/>
                    <a:pt x="42" y="5"/>
                    <a:pt x="41" y="5"/>
                  </a:cubicBezTo>
                  <a:cubicBezTo>
                    <a:pt x="40" y="5"/>
                    <a:pt x="39" y="4"/>
                    <a:pt x="39" y="5"/>
                  </a:cubicBezTo>
                  <a:cubicBezTo>
                    <a:pt x="38" y="5"/>
                    <a:pt x="37" y="5"/>
                    <a:pt x="36" y="5"/>
                  </a:cubicBezTo>
                  <a:cubicBezTo>
                    <a:pt x="35" y="6"/>
                    <a:pt x="34" y="6"/>
                    <a:pt x="34" y="7"/>
                  </a:cubicBezTo>
                  <a:cubicBezTo>
                    <a:pt x="34" y="8"/>
                    <a:pt x="35" y="9"/>
                    <a:pt x="36" y="11"/>
                  </a:cubicBezTo>
                  <a:cubicBezTo>
                    <a:pt x="37" y="13"/>
                    <a:pt x="38" y="14"/>
                    <a:pt x="38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7" y="19"/>
                    <a:pt x="35" y="20"/>
                    <a:pt x="33" y="21"/>
                  </a:cubicBezTo>
                  <a:cubicBezTo>
                    <a:pt x="29" y="23"/>
                    <a:pt x="25" y="24"/>
                    <a:pt x="21" y="24"/>
                  </a:cubicBezTo>
                  <a:cubicBezTo>
                    <a:pt x="17" y="25"/>
                    <a:pt x="13" y="24"/>
                    <a:pt x="9" y="22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8"/>
                    <a:pt x="1" y="17"/>
                    <a:pt x="1" y="15"/>
                  </a:cubicBezTo>
                  <a:cubicBezTo>
                    <a:pt x="1" y="13"/>
                    <a:pt x="3" y="11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4" y="15"/>
                    <a:pt x="13" y="16"/>
                    <a:pt x="12" y="16"/>
                  </a:cubicBezTo>
                  <a:cubicBezTo>
                    <a:pt x="12" y="17"/>
                    <a:pt x="12" y="17"/>
                    <a:pt x="13" y="18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7" y="18"/>
                    <a:pt x="18" y="17"/>
                  </a:cubicBezTo>
                  <a:cubicBezTo>
                    <a:pt x="20" y="16"/>
                    <a:pt x="21" y="15"/>
                    <a:pt x="22" y="15"/>
                  </a:cubicBezTo>
                  <a:cubicBezTo>
                    <a:pt x="23" y="14"/>
                    <a:pt x="23" y="13"/>
                    <a:pt x="22" y="12"/>
                  </a:cubicBezTo>
                  <a:cubicBezTo>
                    <a:pt x="21" y="10"/>
                    <a:pt x="20" y="8"/>
                    <a:pt x="20" y="7"/>
                  </a:cubicBezTo>
                  <a:cubicBezTo>
                    <a:pt x="20" y="6"/>
                    <a:pt x="20" y="5"/>
                    <a:pt x="21" y="4"/>
                  </a:cubicBezTo>
                  <a:cubicBezTo>
                    <a:pt x="22" y="3"/>
                    <a:pt x="23" y="2"/>
                    <a:pt x="25" y="1"/>
                  </a:cubicBezTo>
                  <a:cubicBezTo>
                    <a:pt x="28" y="0"/>
                    <a:pt x="31" y="0"/>
                    <a:pt x="34" y="0"/>
                  </a:cubicBezTo>
                  <a:cubicBezTo>
                    <a:pt x="37" y="0"/>
                    <a:pt x="41" y="0"/>
                    <a:pt x="44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2" y="5"/>
                    <a:pt x="53" y="6"/>
                    <a:pt x="53" y="8"/>
                  </a:cubicBezTo>
                  <a:cubicBezTo>
                    <a:pt x="54" y="9"/>
                    <a:pt x="52" y="11"/>
                    <a:pt x="50" y="12"/>
                  </a:cubicBezTo>
                  <a:cubicBezTo>
                    <a:pt x="49" y="12"/>
                    <a:pt x="49" y="12"/>
                    <a:pt x="48" y="13"/>
                  </a:cubicBezTo>
                  <a:close/>
                </a:path>
              </a:pathLst>
            </a:cu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532437" y="2714971"/>
            <a:ext cx="3821396" cy="5904341"/>
            <a:chOff x="7613452" y="6326841"/>
            <a:chExt cx="3101226" cy="4791625"/>
          </a:xfrm>
        </p:grpSpPr>
        <p:sp>
          <p:nvSpPr>
            <p:cNvPr id="290" name="Freeform 599"/>
            <p:cNvSpPr>
              <a:spLocks/>
            </p:cNvSpPr>
            <p:nvPr/>
          </p:nvSpPr>
          <p:spPr bwMode="auto">
            <a:xfrm>
              <a:off x="7613452" y="7029007"/>
              <a:ext cx="3101226" cy="3403548"/>
            </a:xfrm>
            <a:custGeom>
              <a:avLst/>
              <a:gdLst>
                <a:gd name="T0" fmla="*/ 954 w 954"/>
                <a:gd name="T1" fmla="*/ 1029 h 1047"/>
                <a:gd name="T2" fmla="*/ 954 w 954"/>
                <a:gd name="T3" fmla="*/ 0 h 1047"/>
                <a:gd name="T4" fmla="*/ 0 w 954"/>
                <a:gd name="T5" fmla="*/ 0 h 1047"/>
                <a:gd name="T6" fmla="*/ 0 w 954"/>
                <a:gd name="T7" fmla="*/ 1047 h 1047"/>
                <a:gd name="T8" fmla="*/ 954 w 954"/>
                <a:gd name="T9" fmla="*/ 1029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" h="1047">
                  <a:moveTo>
                    <a:pt x="954" y="1029"/>
                  </a:moveTo>
                  <a:lnTo>
                    <a:pt x="954" y="0"/>
                  </a:lnTo>
                  <a:lnTo>
                    <a:pt x="0" y="0"/>
                  </a:lnTo>
                  <a:lnTo>
                    <a:pt x="0" y="1047"/>
                  </a:lnTo>
                  <a:lnTo>
                    <a:pt x="954" y="1029"/>
                  </a:lnTo>
                  <a:close/>
                </a:path>
              </a:pathLst>
            </a:cu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1" name="Freeform 600"/>
            <p:cNvSpPr>
              <a:spLocks/>
            </p:cNvSpPr>
            <p:nvPr/>
          </p:nvSpPr>
          <p:spPr bwMode="auto">
            <a:xfrm>
              <a:off x="7613452" y="7029007"/>
              <a:ext cx="3101226" cy="3403548"/>
            </a:xfrm>
            <a:custGeom>
              <a:avLst/>
              <a:gdLst>
                <a:gd name="T0" fmla="*/ 954 w 954"/>
                <a:gd name="T1" fmla="*/ 1029 h 1047"/>
                <a:gd name="T2" fmla="*/ 954 w 954"/>
                <a:gd name="T3" fmla="*/ 0 h 1047"/>
                <a:gd name="T4" fmla="*/ 0 w 954"/>
                <a:gd name="T5" fmla="*/ 0 h 1047"/>
                <a:gd name="T6" fmla="*/ 0 w 954"/>
                <a:gd name="T7" fmla="*/ 1047 h 1047"/>
                <a:gd name="T8" fmla="*/ 954 w 954"/>
                <a:gd name="T9" fmla="*/ 1029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" h="1047">
                  <a:moveTo>
                    <a:pt x="954" y="1029"/>
                  </a:moveTo>
                  <a:lnTo>
                    <a:pt x="954" y="0"/>
                  </a:lnTo>
                  <a:lnTo>
                    <a:pt x="0" y="0"/>
                  </a:lnTo>
                  <a:lnTo>
                    <a:pt x="0" y="1047"/>
                  </a:lnTo>
                  <a:lnTo>
                    <a:pt x="954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2" name="Oval 601"/>
            <p:cNvSpPr>
              <a:spLocks noChangeArrowheads="1"/>
            </p:cNvSpPr>
            <p:nvPr/>
          </p:nvSpPr>
          <p:spPr bwMode="auto">
            <a:xfrm>
              <a:off x="7613452" y="9415066"/>
              <a:ext cx="3101226" cy="1407581"/>
            </a:xfrm>
            <a:prstGeom prst="ellipse">
              <a:avLst/>
            </a:pr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3" name="Oval 602"/>
            <p:cNvSpPr>
              <a:spLocks noChangeArrowheads="1"/>
            </p:cNvSpPr>
            <p:nvPr/>
          </p:nvSpPr>
          <p:spPr bwMode="auto">
            <a:xfrm>
              <a:off x="7867009" y="9532094"/>
              <a:ext cx="2594108" cy="1036994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4" name="Freeform 603"/>
            <p:cNvSpPr>
              <a:spLocks noEditPoints="1"/>
            </p:cNvSpPr>
            <p:nvPr/>
          </p:nvSpPr>
          <p:spPr bwMode="auto">
            <a:xfrm>
              <a:off x="7867009" y="9512588"/>
              <a:ext cx="2594108" cy="1076003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5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5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6 h 55"/>
                <a:gd name="T54" fmla="*/ 132 w 133"/>
                <a:gd name="T55" fmla="*/ 34 h 55"/>
                <a:gd name="T56" fmla="*/ 132 w 133"/>
                <a:gd name="T57" fmla="*/ 34 h 55"/>
                <a:gd name="T58" fmla="*/ 1 w 133"/>
                <a:gd name="T59" fmla="*/ 28 h 55"/>
                <a:gd name="T60" fmla="*/ 132 w 133"/>
                <a:gd name="T61" fmla="*/ 28 h 55"/>
                <a:gd name="T62" fmla="*/ 133 w 133"/>
                <a:gd name="T63" fmla="*/ 24 h 55"/>
                <a:gd name="T64" fmla="*/ 2 w 133"/>
                <a:gd name="T65" fmla="*/ 21 h 55"/>
                <a:gd name="T66" fmla="*/ 129 w 133"/>
                <a:gd name="T67" fmla="*/ 19 h 55"/>
                <a:gd name="T68" fmla="*/ 4 w 133"/>
                <a:gd name="T69" fmla="*/ 19 h 55"/>
                <a:gd name="T70" fmla="*/ 4 w 133"/>
                <a:gd name="T71" fmla="*/ 19 h 55"/>
                <a:gd name="T72" fmla="*/ 128 w 133"/>
                <a:gd name="T73" fmla="*/ 16 h 55"/>
                <a:gd name="T74" fmla="*/ 11 w 133"/>
                <a:gd name="T75" fmla="*/ 12 h 55"/>
                <a:gd name="T76" fmla="*/ 119 w 133"/>
                <a:gd name="T77" fmla="*/ 12 h 55"/>
                <a:gd name="T78" fmla="*/ 14 w 133"/>
                <a:gd name="T79" fmla="*/ 12 h 55"/>
                <a:gd name="T80" fmla="*/ 14 w 133"/>
                <a:gd name="T81" fmla="*/ 12 h 55"/>
                <a:gd name="T82" fmla="*/ 117 w 133"/>
                <a:gd name="T83" fmla="*/ 9 h 55"/>
                <a:gd name="T84" fmla="*/ 23 w 133"/>
                <a:gd name="T85" fmla="*/ 7 h 55"/>
                <a:gd name="T86" fmla="*/ 107 w 133"/>
                <a:gd name="T87" fmla="*/ 7 h 55"/>
                <a:gd name="T88" fmla="*/ 26 w 133"/>
                <a:gd name="T89" fmla="*/ 7 h 55"/>
                <a:gd name="T90" fmla="*/ 26 w 133"/>
                <a:gd name="T91" fmla="*/ 7 h 55"/>
                <a:gd name="T92" fmla="*/ 105 w 133"/>
                <a:gd name="T93" fmla="*/ 5 h 55"/>
                <a:gd name="T94" fmla="*/ 35 w 133"/>
                <a:gd name="T95" fmla="*/ 3 h 55"/>
                <a:gd name="T96" fmla="*/ 95 w 133"/>
                <a:gd name="T97" fmla="*/ 4 h 55"/>
                <a:gd name="T98" fmla="*/ 38 w 133"/>
                <a:gd name="T99" fmla="*/ 4 h 55"/>
                <a:gd name="T100" fmla="*/ 38 w 133"/>
                <a:gd name="T101" fmla="*/ 4 h 55"/>
                <a:gd name="T102" fmla="*/ 92 w 133"/>
                <a:gd name="T103" fmla="*/ 2 h 55"/>
                <a:gd name="T104" fmla="*/ 48 w 133"/>
                <a:gd name="T105" fmla="*/ 1 h 55"/>
                <a:gd name="T106" fmla="*/ 83 w 133"/>
                <a:gd name="T107" fmla="*/ 2 h 55"/>
                <a:gd name="T108" fmla="*/ 51 w 133"/>
                <a:gd name="T109" fmla="*/ 2 h 55"/>
                <a:gd name="T110" fmla="*/ 51 w 133"/>
                <a:gd name="T111" fmla="*/ 2 h 55"/>
                <a:gd name="T112" fmla="*/ 80 w 133"/>
                <a:gd name="T113" fmla="*/ 1 h 55"/>
                <a:gd name="T114" fmla="*/ 60 w 133"/>
                <a:gd name="T115" fmla="*/ 0 h 55"/>
                <a:gd name="T116" fmla="*/ 70 w 133"/>
                <a:gd name="T117" fmla="*/ 1 h 55"/>
                <a:gd name="T118" fmla="*/ 63 w 133"/>
                <a:gd name="T119" fmla="*/ 1 h 55"/>
                <a:gd name="T120" fmla="*/ 67 w 133"/>
                <a:gd name="T12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close/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lnTo>
                    <a:pt x="63" y="55"/>
                  </a:lnTo>
                  <a:close/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4"/>
                    <a:pt x="76" y="54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5" y="55"/>
                    <a:pt x="74" y="55"/>
                    <a:pt x="73" y="55"/>
                  </a:cubicBezTo>
                  <a:close/>
                  <a:moveTo>
                    <a:pt x="57" y="55"/>
                  </a:moveTo>
                  <a:cubicBezTo>
                    <a:pt x="56" y="55"/>
                    <a:pt x="55" y="55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6" y="54"/>
                    <a:pt x="57" y="54"/>
                  </a:cubicBezTo>
                  <a:lnTo>
                    <a:pt x="57" y="55"/>
                  </a:lnTo>
                  <a:close/>
                  <a:moveTo>
                    <a:pt x="79" y="54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4"/>
                  </a:cubicBezTo>
                  <a:close/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3"/>
                    <a:pt x="50" y="53"/>
                    <a:pt x="51" y="53"/>
                  </a:cubicBezTo>
                  <a:lnTo>
                    <a:pt x="51" y="54"/>
                  </a:lnTo>
                  <a:close/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3"/>
                    <a:pt x="88" y="53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4"/>
                    <a:pt x="87" y="54"/>
                    <a:pt x="86" y="54"/>
                  </a:cubicBezTo>
                  <a:close/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lnTo>
                    <a:pt x="44" y="53"/>
                  </a:lnTo>
                  <a:close/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2"/>
                    <a:pt x="94" y="52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3"/>
                    <a:pt x="93" y="53"/>
                    <a:pt x="92" y="53"/>
                  </a:cubicBezTo>
                  <a:close/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7" y="51"/>
                    <a:pt x="38" y="51"/>
                  </a:cubicBezTo>
                  <a:lnTo>
                    <a:pt x="38" y="52"/>
                  </a:lnTo>
                  <a:close/>
                  <a:moveTo>
                    <a:pt x="98" y="52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9" y="50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1"/>
                    <a:pt x="98" y="52"/>
                  </a:cubicBezTo>
                  <a:close/>
                  <a:moveTo>
                    <a:pt x="32" y="51"/>
                  </a:moveTo>
                  <a:cubicBezTo>
                    <a:pt x="31" y="51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50"/>
                    <a:pt x="32" y="50"/>
                  </a:cubicBezTo>
                  <a:lnTo>
                    <a:pt x="32" y="51"/>
                  </a:lnTo>
                  <a:close/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9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50"/>
                    <a:pt x="106" y="50"/>
                    <a:pt x="105" y="50"/>
                  </a:cubicBezTo>
                  <a:close/>
                  <a:moveTo>
                    <a:pt x="26" y="49"/>
                  </a:moveTo>
                  <a:cubicBezTo>
                    <a:pt x="25" y="49"/>
                    <a:pt x="24" y="49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8"/>
                    <a:pt x="25" y="48"/>
                    <a:pt x="26" y="48"/>
                  </a:cubicBezTo>
                  <a:lnTo>
                    <a:pt x="26" y="49"/>
                  </a:lnTo>
                  <a:close/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6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8"/>
                    <a:pt x="111" y="48"/>
                  </a:cubicBezTo>
                  <a:close/>
                  <a:moveTo>
                    <a:pt x="20" y="47"/>
                  </a:moveTo>
                  <a:cubicBezTo>
                    <a:pt x="19" y="47"/>
                    <a:pt x="18" y="46"/>
                    <a:pt x="17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6"/>
                    <a:pt x="20" y="46"/>
                  </a:cubicBezTo>
                  <a:lnTo>
                    <a:pt x="20" y="47"/>
                  </a:lnTo>
                  <a:close/>
                  <a:moveTo>
                    <a:pt x="117" y="46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6"/>
                  </a:cubicBezTo>
                  <a:close/>
                  <a:moveTo>
                    <a:pt x="14" y="44"/>
                  </a:moveTo>
                  <a:cubicBezTo>
                    <a:pt x="13" y="44"/>
                    <a:pt x="12" y="43"/>
                    <a:pt x="11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lnTo>
                    <a:pt x="14" y="44"/>
                  </a:lnTo>
                  <a:close/>
                  <a:moveTo>
                    <a:pt x="122" y="43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1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2"/>
                    <a:pt x="123" y="42"/>
                    <a:pt x="122" y="43"/>
                  </a:cubicBezTo>
                  <a:close/>
                  <a:moveTo>
                    <a:pt x="8" y="41"/>
                  </a:moveTo>
                  <a:cubicBezTo>
                    <a:pt x="7" y="40"/>
                    <a:pt x="7" y="40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8" y="39"/>
                    <a:pt x="9" y="40"/>
                  </a:cubicBezTo>
                  <a:lnTo>
                    <a:pt x="8" y="41"/>
                  </a:lnTo>
                  <a:close/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7"/>
                    <a:pt x="129" y="36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7"/>
                    <a:pt x="128" y="38"/>
                    <a:pt x="127" y="39"/>
                  </a:cubicBezTo>
                  <a:close/>
                  <a:moveTo>
                    <a:pt x="4" y="36"/>
                  </a:moveTo>
                  <a:cubicBezTo>
                    <a:pt x="3" y="36"/>
                    <a:pt x="2" y="35"/>
                    <a:pt x="2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close/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2"/>
                    <a:pt x="132" y="32"/>
                    <a:pt x="132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close/>
                  <a:moveTo>
                    <a:pt x="0" y="31"/>
                  </a:moveTo>
                  <a:cubicBezTo>
                    <a:pt x="0" y="30"/>
                    <a:pt x="0" y="29"/>
                    <a:pt x="0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30"/>
                  </a:cubicBezTo>
                  <a:lnTo>
                    <a:pt x="0" y="31"/>
                  </a:lnTo>
                  <a:close/>
                  <a:moveTo>
                    <a:pt x="133" y="28"/>
                  </a:moveTo>
                  <a:cubicBezTo>
                    <a:pt x="132" y="28"/>
                    <a:pt x="132" y="28"/>
                    <a:pt x="132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2" y="27"/>
                    <a:pt x="132" y="26"/>
                    <a:pt x="132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8"/>
                  </a:cubicBezTo>
                  <a:close/>
                  <a:moveTo>
                    <a:pt x="1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4"/>
                    <a:pt x="1" y="24"/>
                  </a:cubicBezTo>
                  <a:close/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9"/>
                    <a:pt x="131" y="20"/>
                    <a:pt x="132" y="21"/>
                  </a:cubicBezTo>
                  <a:lnTo>
                    <a:pt x="131" y="22"/>
                  </a:lnTo>
                  <a:close/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5" y="18"/>
                    <a:pt x="4" y="19"/>
                  </a:cubicBezTo>
                  <a:close/>
                  <a:moveTo>
                    <a:pt x="127" y="17"/>
                  </a:moveTo>
                  <a:cubicBezTo>
                    <a:pt x="126" y="16"/>
                    <a:pt x="125" y="16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6"/>
                    <a:pt x="128" y="16"/>
                  </a:cubicBezTo>
                  <a:lnTo>
                    <a:pt x="127" y="17"/>
                  </a:lnTo>
                  <a:close/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0" y="14"/>
                    <a:pt x="9" y="15"/>
                  </a:cubicBezTo>
                  <a:close/>
                  <a:moveTo>
                    <a:pt x="122" y="13"/>
                  </a:moveTo>
                  <a:cubicBezTo>
                    <a:pt x="121" y="13"/>
                    <a:pt x="120" y="12"/>
                    <a:pt x="119" y="1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1" y="11"/>
                    <a:pt x="122" y="12"/>
                    <a:pt x="122" y="12"/>
                  </a:cubicBezTo>
                  <a:lnTo>
                    <a:pt x="122" y="13"/>
                  </a:lnTo>
                  <a:close/>
                  <a:moveTo>
                    <a:pt x="14" y="12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lose/>
                  <a:moveTo>
                    <a:pt x="116" y="10"/>
                  </a:moveTo>
                  <a:cubicBezTo>
                    <a:pt x="115" y="10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9"/>
                    <a:pt x="117" y="9"/>
                  </a:cubicBezTo>
                  <a:lnTo>
                    <a:pt x="116" y="10"/>
                  </a:lnTo>
                  <a:close/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9"/>
                    <a:pt x="20" y="9"/>
                  </a:cubicBezTo>
                  <a:close/>
                  <a:moveTo>
                    <a:pt x="110" y="8"/>
                  </a:moveTo>
                  <a:cubicBezTo>
                    <a:pt x="110" y="8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7"/>
                    <a:pt x="111" y="7"/>
                  </a:cubicBezTo>
                  <a:lnTo>
                    <a:pt x="110" y="8"/>
                  </a:lnTo>
                  <a:close/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7"/>
                    <a:pt x="26" y="7"/>
                  </a:cubicBezTo>
                  <a:close/>
                  <a:moveTo>
                    <a:pt x="104" y="6"/>
                  </a:moveTo>
                  <a:cubicBezTo>
                    <a:pt x="103" y="6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5"/>
                    <a:pt x="105" y="5"/>
                  </a:cubicBezTo>
                  <a:lnTo>
                    <a:pt x="104" y="6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4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5"/>
                    <a:pt x="33" y="5"/>
                    <a:pt x="32" y="5"/>
                  </a:cubicBezTo>
                  <a:close/>
                  <a:moveTo>
                    <a:pt x="98" y="4"/>
                  </a:moveTo>
                  <a:cubicBezTo>
                    <a:pt x="97" y="4"/>
                    <a:pt x="96" y="4"/>
                    <a:pt x="95" y="4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3"/>
                    <a:pt x="98" y="3"/>
                    <a:pt x="99" y="3"/>
                  </a:cubicBezTo>
                  <a:lnTo>
                    <a:pt x="98" y="4"/>
                  </a:lnTo>
                  <a:close/>
                  <a:moveTo>
                    <a:pt x="38" y="4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9" y="2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92" y="3"/>
                  </a:moveTo>
                  <a:cubicBezTo>
                    <a:pt x="91" y="3"/>
                    <a:pt x="90" y="3"/>
                    <a:pt x="89" y="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2"/>
                    <a:pt x="91" y="2"/>
                    <a:pt x="92" y="2"/>
                  </a:cubicBezTo>
                  <a:lnTo>
                    <a:pt x="92" y="3"/>
                  </a:lnTo>
                  <a:close/>
                  <a:moveTo>
                    <a:pt x="45" y="3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2"/>
                    <a:pt x="45" y="3"/>
                  </a:cubicBezTo>
                  <a:close/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lnTo>
                    <a:pt x="86" y="2"/>
                  </a:lnTo>
                  <a:close/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1"/>
                    <a:pt x="53" y="1"/>
                    <a:pt x="54" y="1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2"/>
                    <a:pt x="51" y="2"/>
                  </a:cubicBezTo>
                  <a:close/>
                  <a:moveTo>
                    <a:pt x="79" y="2"/>
                  </a:moveTo>
                  <a:cubicBezTo>
                    <a:pt x="78" y="2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0"/>
                    <a:pt x="80" y="1"/>
                  </a:cubicBezTo>
                  <a:lnTo>
                    <a:pt x="79" y="2"/>
                  </a:lnTo>
                  <a:close/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close/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lnTo>
                    <a:pt x="73" y="1"/>
                  </a:lnTo>
                  <a:close/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5" name="Freeform 604"/>
            <p:cNvSpPr>
              <a:spLocks/>
            </p:cNvSpPr>
            <p:nvPr/>
          </p:nvSpPr>
          <p:spPr bwMode="auto">
            <a:xfrm>
              <a:off x="8822733" y="9629615"/>
              <a:ext cx="780182" cy="802939"/>
            </a:xfrm>
            <a:custGeom>
              <a:avLst/>
              <a:gdLst>
                <a:gd name="T0" fmla="*/ 27 w 40"/>
                <a:gd name="T1" fmla="*/ 14 h 41"/>
                <a:gd name="T2" fmla="*/ 20 w 40"/>
                <a:gd name="T3" fmla="*/ 9 h 41"/>
                <a:gd name="T4" fmla="*/ 16 w 40"/>
                <a:gd name="T5" fmla="*/ 12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6 h 41"/>
                <a:gd name="T18" fmla="*/ 12 w 40"/>
                <a:gd name="T19" fmla="*/ 32 h 41"/>
                <a:gd name="T20" fmla="*/ 11 w 40"/>
                <a:gd name="T21" fmla="*/ 37 h 41"/>
                <a:gd name="T22" fmla="*/ 0 w 40"/>
                <a:gd name="T23" fmla="*/ 37 h 41"/>
                <a:gd name="T24" fmla="*/ 1 w 40"/>
                <a:gd name="T25" fmla="*/ 24 h 41"/>
                <a:gd name="T26" fmla="*/ 12 w 40"/>
                <a:gd name="T27" fmla="*/ 24 h 41"/>
                <a:gd name="T28" fmla="*/ 19 w 40"/>
                <a:gd name="T29" fmla="*/ 29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4 h 41"/>
                <a:gd name="T52" fmla="*/ 27 w 40"/>
                <a:gd name="T53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4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2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5"/>
                    <a:pt x="13" y="34"/>
                    <a:pt x="12" y="32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8"/>
                    <a:pt x="17" y="28"/>
                    <a:pt x="19" y="29"/>
                  </a:cubicBezTo>
                  <a:cubicBezTo>
                    <a:pt x="21" y="29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5" y="5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4"/>
                    <a:pt x="37" y="14"/>
                    <a:pt x="37" y="14"/>
                  </a:cubicBezTo>
                  <a:lnTo>
                    <a:pt x="27" y="14"/>
                  </a:ln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6" name="Freeform 605"/>
            <p:cNvSpPr>
              <a:spLocks/>
            </p:cNvSpPr>
            <p:nvPr/>
          </p:nvSpPr>
          <p:spPr bwMode="auto">
            <a:xfrm>
              <a:off x="7613452" y="10139985"/>
              <a:ext cx="3101226" cy="978481"/>
            </a:xfrm>
            <a:custGeom>
              <a:avLst/>
              <a:gdLst>
                <a:gd name="T0" fmla="*/ 145 w 159"/>
                <a:gd name="T1" fmla="*/ 16 h 50"/>
                <a:gd name="T2" fmla="*/ 130 w 159"/>
                <a:gd name="T3" fmla="*/ 23 h 50"/>
                <a:gd name="T4" fmla="*/ 116 w 159"/>
                <a:gd name="T5" fmla="*/ 27 h 50"/>
                <a:gd name="T6" fmla="*/ 101 w 159"/>
                <a:gd name="T7" fmla="*/ 29 h 50"/>
                <a:gd name="T8" fmla="*/ 87 w 159"/>
                <a:gd name="T9" fmla="*/ 31 h 50"/>
                <a:gd name="T10" fmla="*/ 80 w 159"/>
                <a:gd name="T11" fmla="*/ 31 h 50"/>
                <a:gd name="T12" fmla="*/ 72 w 159"/>
                <a:gd name="T13" fmla="*/ 31 h 50"/>
                <a:gd name="T14" fmla="*/ 58 w 159"/>
                <a:gd name="T15" fmla="*/ 29 h 50"/>
                <a:gd name="T16" fmla="*/ 43 w 159"/>
                <a:gd name="T17" fmla="*/ 27 h 50"/>
                <a:gd name="T18" fmla="*/ 29 w 159"/>
                <a:gd name="T19" fmla="*/ 22 h 50"/>
                <a:gd name="T20" fmla="*/ 14 w 159"/>
                <a:gd name="T21" fmla="*/ 16 h 50"/>
                <a:gd name="T22" fmla="*/ 0 w 159"/>
                <a:gd name="T23" fmla="*/ 0 h 50"/>
                <a:gd name="T24" fmla="*/ 0 w 159"/>
                <a:gd name="T25" fmla="*/ 20 h 50"/>
                <a:gd name="T26" fmla="*/ 14 w 159"/>
                <a:gd name="T27" fmla="*/ 34 h 50"/>
                <a:gd name="T28" fmla="*/ 29 w 159"/>
                <a:gd name="T29" fmla="*/ 41 h 50"/>
                <a:gd name="T30" fmla="*/ 43 w 159"/>
                <a:gd name="T31" fmla="*/ 46 h 50"/>
                <a:gd name="T32" fmla="*/ 58 w 159"/>
                <a:gd name="T33" fmla="*/ 48 h 50"/>
                <a:gd name="T34" fmla="*/ 72 w 159"/>
                <a:gd name="T35" fmla="*/ 50 h 50"/>
                <a:gd name="T36" fmla="*/ 80 w 159"/>
                <a:gd name="T37" fmla="*/ 50 h 50"/>
                <a:gd name="T38" fmla="*/ 87 w 159"/>
                <a:gd name="T39" fmla="*/ 50 h 50"/>
                <a:gd name="T40" fmla="*/ 101 w 159"/>
                <a:gd name="T41" fmla="*/ 48 h 50"/>
                <a:gd name="T42" fmla="*/ 116 w 159"/>
                <a:gd name="T43" fmla="*/ 46 h 50"/>
                <a:gd name="T44" fmla="*/ 130 w 159"/>
                <a:gd name="T45" fmla="*/ 41 h 50"/>
                <a:gd name="T46" fmla="*/ 145 w 159"/>
                <a:gd name="T47" fmla="*/ 34 h 50"/>
                <a:gd name="T48" fmla="*/ 159 w 159"/>
                <a:gd name="T49" fmla="*/ 20 h 50"/>
                <a:gd name="T50" fmla="*/ 159 w 159"/>
                <a:gd name="T51" fmla="*/ 0 h 50"/>
                <a:gd name="T52" fmla="*/ 145 w 159"/>
                <a:gd name="T5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50">
                  <a:moveTo>
                    <a:pt x="145" y="16"/>
                  </a:moveTo>
                  <a:cubicBezTo>
                    <a:pt x="140" y="18"/>
                    <a:pt x="136" y="21"/>
                    <a:pt x="130" y="23"/>
                  </a:cubicBezTo>
                  <a:cubicBezTo>
                    <a:pt x="126" y="24"/>
                    <a:pt x="121" y="26"/>
                    <a:pt x="116" y="27"/>
                  </a:cubicBezTo>
                  <a:cubicBezTo>
                    <a:pt x="111" y="28"/>
                    <a:pt x="106" y="29"/>
                    <a:pt x="101" y="29"/>
                  </a:cubicBezTo>
                  <a:cubicBezTo>
                    <a:pt x="97" y="30"/>
                    <a:pt x="92" y="30"/>
                    <a:pt x="87" y="31"/>
                  </a:cubicBezTo>
                  <a:cubicBezTo>
                    <a:pt x="84" y="31"/>
                    <a:pt x="82" y="31"/>
                    <a:pt x="80" y="31"/>
                  </a:cubicBezTo>
                  <a:cubicBezTo>
                    <a:pt x="77" y="31"/>
                    <a:pt x="75" y="31"/>
                    <a:pt x="72" y="31"/>
                  </a:cubicBezTo>
                  <a:cubicBezTo>
                    <a:pt x="67" y="30"/>
                    <a:pt x="62" y="30"/>
                    <a:pt x="58" y="29"/>
                  </a:cubicBezTo>
                  <a:cubicBezTo>
                    <a:pt x="53" y="29"/>
                    <a:pt x="48" y="28"/>
                    <a:pt x="43" y="27"/>
                  </a:cubicBezTo>
                  <a:cubicBezTo>
                    <a:pt x="38" y="26"/>
                    <a:pt x="33" y="24"/>
                    <a:pt x="29" y="22"/>
                  </a:cubicBezTo>
                  <a:cubicBezTo>
                    <a:pt x="23" y="20"/>
                    <a:pt x="18" y="18"/>
                    <a:pt x="14" y="16"/>
                  </a:cubicBezTo>
                  <a:cubicBezTo>
                    <a:pt x="7" y="11"/>
                    <a:pt x="2" y="6"/>
                    <a:pt x="0" y="0"/>
                  </a:cubicBezTo>
                  <a:cubicBezTo>
                    <a:pt x="0" y="5"/>
                    <a:pt x="0" y="15"/>
                    <a:pt x="0" y="20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19" y="37"/>
                    <a:pt x="23" y="39"/>
                    <a:pt x="29" y="41"/>
                  </a:cubicBezTo>
                  <a:cubicBezTo>
                    <a:pt x="33" y="43"/>
                    <a:pt x="38" y="44"/>
                    <a:pt x="43" y="46"/>
                  </a:cubicBezTo>
                  <a:cubicBezTo>
                    <a:pt x="48" y="47"/>
                    <a:pt x="53" y="48"/>
                    <a:pt x="58" y="48"/>
                  </a:cubicBezTo>
                  <a:cubicBezTo>
                    <a:pt x="62" y="49"/>
                    <a:pt x="67" y="49"/>
                    <a:pt x="72" y="50"/>
                  </a:cubicBezTo>
                  <a:cubicBezTo>
                    <a:pt x="75" y="50"/>
                    <a:pt x="77" y="50"/>
                    <a:pt x="80" y="50"/>
                  </a:cubicBezTo>
                  <a:cubicBezTo>
                    <a:pt x="82" y="50"/>
                    <a:pt x="84" y="50"/>
                    <a:pt x="87" y="50"/>
                  </a:cubicBezTo>
                  <a:cubicBezTo>
                    <a:pt x="92" y="49"/>
                    <a:pt x="97" y="49"/>
                    <a:pt x="101" y="48"/>
                  </a:cubicBezTo>
                  <a:cubicBezTo>
                    <a:pt x="106" y="48"/>
                    <a:pt x="111" y="47"/>
                    <a:pt x="116" y="46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7"/>
                    <a:pt x="145" y="34"/>
                  </a:cubicBezTo>
                  <a:cubicBezTo>
                    <a:pt x="152" y="30"/>
                    <a:pt x="157" y="25"/>
                    <a:pt x="159" y="20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6"/>
                  </a:cubicBezTo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7" name="Freeform 606"/>
            <p:cNvSpPr>
              <a:spLocks/>
            </p:cNvSpPr>
            <p:nvPr/>
          </p:nvSpPr>
          <p:spPr bwMode="auto">
            <a:xfrm>
              <a:off x="7613452" y="8907946"/>
              <a:ext cx="3101226" cy="1407581"/>
            </a:xfrm>
            <a:custGeom>
              <a:avLst/>
              <a:gdLst>
                <a:gd name="T0" fmla="*/ 80 w 159"/>
                <a:gd name="T1" fmla="*/ 0 h 72"/>
                <a:gd name="T2" fmla="*/ 0 w 159"/>
                <a:gd name="T3" fmla="*/ 36 h 72"/>
                <a:gd name="T4" fmla="*/ 80 w 159"/>
                <a:gd name="T5" fmla="*/ 72 h 72"/>
                <a:gd name="T6" fmla="*/ 159 w 159"/>
                <a:gd name="T7" fmla="*/ 36 h 72"/>
                <a:gd name="T8" fmla="*/ 80 w 159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72">
                  <a:moveTo>
                    <a:pt x="80" y="0"/>
                  </a:moveTo>
                  <a:cubicBezTo>
                    <a:pt x="36" y="0"/>
                    <a:pt x="0" y="16"/>
                    <a:pt x="0" y="36"/>
                  </a:cubicBezTo>
                  <a:cubicBezTo>
                    <a:pt x="0" y="56"/>
                    <a:pt x="36" y="72"/>
                    <a:pt x="80" y="72"/>
                  </a:cubicBezTo>
                  <a:cubicBezTo>
                    <a:pt x="124" y="72"/>
                    <a:pt x="159" y="60"/>
                    <a:pt x="159" y="36"/>
                  </a:cubicBezTo>
                  <a:cubicBezTo>
                    <a:pt x="159" y="16"/>
                    <a:pt x="124" y="0"/>
                    <a:pt x="80" y="0"/>
                  </a:cubicBezTo>
                </a:path>
              </a:pathLst>
            </a:cu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8" name="Oval 607"/>
            <p:cNvSpPr>
              <a:spLocks noChangeArrowheads="1"/>
            </p:cNvSpPr>
            <p:nvPr/>
          </p:nvSpPr>
          <p:spPr bwMode="auto">
            <a:xfrm>
              <a:off x="7867009" y="9005470"/>
              <a:ext cx="2594108" cy="1056499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9" name="Freeform 608"/>
            <p:cNvSpPr>
              <a:spLocks noEditPoints="1"/>
            </p:cNvSpPr>
            <p:nvPr/>
          </p:nvSpPr>
          <p:spPr bwMode="auto">
            <a:xfrm>
              <a:off x="7867009" y="9005470"/>
              <a:ext cx="2594108" cy="1076003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4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4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6 h 55"/>
                <a:gd name="T54" fmla="*/ 132 w 133"/>
                <a:gd name="T55" fmla="*/ 34 h 55"/>
                <a:gd name="T56" fmla="*/ 132 w 133"/>
                <a:gd name="T57" fmla="*/ 34 h 55"/>
                <a:gd name="T58" fmla="*/ 1 w 133"/>
                <a:gd name="T59" fmla="*/ 27 h 55"/>
                <a:gd name="T60" fmla="*/ 132 w 133"/>
                <a:gd name="T61" fmla="*/ 27 h 55"/>
                <a:gd name="T62" fmla="*/ 133 w 133"/>
                <a:gd name="T63" fmla="*/ 24 h 55"/>
                <a:gd name="T64" fmla="*/ 2 w 133"/>
                <a:gd name="T65" fmla="*/ 21 h 55"/>
                <a:gd name="T66" fmla="*/ 129 w 133"/>
                <a:gd name="T67" fmla="*/ 19 h 55"/>
                <a:gd name="T68" fmla="*/ 4 w 133"/>
                <a:gd name="T69" fmla="*/ 19 h 55"/>
                <a:gd name="T70" fmla="*/ 4 w 133"/>
                <a:gd name="T71" fmla="*/ 19 h 55"/>
                <a:gd name="T72" fmla="*/ 128 w 133"/>
                <a:gd name="T73" fmla="*/ 16 h 55"/>
                <a:gd name="T74" fmla="*/ 11 w 133"/>
                <a:gd name="T75" fmla="*/ 12 h 55"/>
                <a:gd name="T76" fmla="*/ 119 w 133"/>
                <a:gd name="T77" fmla="*/ 11 h 55"/>
                <a:gd name="T78" fmla="*/ 14 w 133"/>
                <a:gd name="T79" fmla="*/ 11 h 55"/>
                <a:gd name="T80" fmla="*/ 14 w 133"/>
                <a:gd name="T81" fmla="*/ 11 h 55"/>
                <a:gd name="T82" fmla="*/ 117 w 133"/>
                <a:gd name="T83" fmla="*/ 9 h 55"/>
                <a:gd name="T84" fmla="*/ 23 w 133"/>
                <a:gd name="T85" fmla="*/ 7 h 55"/>
                <a:gd name="T86" fmla="*/ 107 w 133"/>
                <a:gd name="T87" fmla="*/ 7 h 55"/>
                <a:gd name="T88" fmla="*/ 26 w 133"/>
                <a:gd name="T89" fmla="*/ 7 h 55"/>
                <a:gd name="T90" fmla="*/ 26 w 133"/>
                <a:gd name="T91" fmla="*/ 7 h 55"/>
                <a:gd name="T92" fmla="*/ 105 w 133"/>
                <a:gd name="T93" fmla="*/ 5 h 55"/>
                <a:gd name="T94" fmla="*/ 35 w 133"/>
                <a:gd name="T95" fmla="*/ 3 h 55"/>
                <a:gd name="T96" fmla="*/ 95 w 133"/>
                <a:gd name="T97" fmla="*/ 3 h 55"/>
                <a:gd name="T98" fmla="*/ 38 w 133"/>
                <a:gd name="T99" fmla="*/ 3 h 55"/>
                <a:gd name="T100" fmla="*/ 38 w 133"/>
                <a:gd name="T101" fmla="*/ 3 h 55"/>
                <a:gd name="T102" fmla="*/ 92 w 133"/>
                <a:gd name="T103" fmla="*/ 2 h 55"/>
                <a:gd name="T104" fmla="*/ 48 w 133"/>
                <a:gd name="T105" fmla="*/ 1 h 55"/>
                <a:gd name="T106" fmla="*/ 83 w 133"/>
                <a:gd name="T107" fmla="*/ 2 h 55"/>
                <a:gd name="T108" fmla="*/ 51 w 133"/>
                <a:gd name="T109" fmla="*/ 2 h 55"/>
                <a:gd name="T110" fmla="*/ 51 w 133"/>
                <a:gd name="T111" fmla="*/ 2 h 55"/>
                <a:gd name="T112" fmla="*/ 80 w 133"/>
                <a:gd name="T113" fmla="*/ 0 h 55"/>
                <a:gd name="T114" fmla="*/ 60 w 133"/>
                <a:gd name="T115" fmla="*/ 0 h 55"/>
                <a:gd name="T116" fmla="*/ 70 w 133"/>
                <a:gd name="T117" fmla="*/ 1 h 55"/>
                <a:gd name="T118" fmla="*/ 63 w 133"/>
                <a:gd name="T119" fmla="*/ 1 h 55"/>
                <a:gd name="T120" fmla="*/ 67 w 133"/>
                <a:gd name="T12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close/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lnTo>
                    <a:pt x="63" y="55"/>
                  </a:lnTo>
                  <a:close/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3"/>
                    <a:pt x="75" y="53"/>
                    <a:pt x="76" y="5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4"/>
                    <a:pt x="74" y="55"/>
                    <a:pt x="73" y="55"/>
                  </a:cubicBezTo>
                  <a:close/>
                  <a:moveTo>
                    <a:pt x="57" y="54"/>
                  </a:moveTo>
                  <a:cubicBezTo>
                    <a:pt x="56" y="54"/>
                    <a:pt x="55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3"/>
                    <a:pt x="56" y="53"/>
                    <a:pt x="57" y="53"/>
                  </a:cubicBezTo>
                  <a:lnTo>
                    <a:pt x="57" y="54"/>
                  </a:lnTo>
                  <a:close/>
                  <a:moveTo>
                    <a:pt x="79" y="54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4"/>
                  </a:cubicBezTo>
                  <a:close/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53"/>
                    <a:pt x="50" y="53"/>
                    <a:pt x="51" y="53"/>
                  </a:cubicBezTo>
                  <a:lnTo>
                    <a:pt x="51" y="54"/>
                  </a:lnTo>
                  <a:close/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2"/>
                    <a:pt x="88" y="52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3"/>
                    <a:pt x="87" y="53"/>
                    <a:pt x="86" y="54"/>
                  </a:cubicBezTo>
                  <a:close/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lnTo>
                    <a:pt x="44" y="53"/>
                  </a:lnTo>
                  <a:close/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1"/>
                    <a:pt x="94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2"/>
                    <a:pt x="93" y="52"/>
                    <a:pt x="92" y="53"/>
                  </a:cubicBezTo>
                  <a:close/>
                  <a:moveTo>
                    <a:pt x="38" y="52"/>
                  </a:moveTo>
                  <a:cubicBezTo>
                    <a:pt x="37" y="52"/>
                    <a:pt x="36" y="52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7" y="51"/>
                    <a:pt x="38" y="51"/>
                  </a:cubicBezTo>
                  <a:lnTo>
                    <a:pt x="38" y="52"/>
                  </a:lnTo>
                  <a:close/>
                  <a:moveTo>
                    <a:pt x="98" y="51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1"/>
                    <a:pt x="98" y="51"/>
                  </a:cubicBezTo>
                  <a:close/>
                  <a:moveTo>
                    <a:pt x="32" y="51"/>
                  </a:moveTo>
                  <a:cubicBezTo>
                    <a:pt x="31" y="50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49"/>
                    <a:pt x="32" y="50"/>
                  </a:cubicBezTo>
                  <a:lnTo>
                    <a:pt x="32" y="51"/>
                  </a:lnTo>
                  <a:close/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8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9"/>
                    <a:pt x="106" y="50"/>
                    <a:pt x="105" y="50"/>
                  </a:cubicBezTo>
                  <a:close/>
                  <a:moveTo>
                    <a:pt x="26" y="49"/>
                  </a:moveTo>
                  <a:cubicBezTo>
                    <a:pt x="25" y="49"/>
                    <a:pt x="24" y="48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5" y="48"/>
                    <a:pt x="26" y="48"/>
                  </a:cubicBezTo>
                  <a:lnTo>
                    <a:pt x="26" y="49"/>
                  </a:lnTo>
                  <a:close/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6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8"/>
                    <a:pt x="111" y="48"/>
                  </a:cubicBezTo>
                  <a:close/>
                  <a:moveTo>
                    <a:pt x="20" y="47"/>
                  </a:moveTo>
                  <a:cubicBezTo>
                    <a:pt x="19" y="46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5"/>
                    <a:pt x="19" y="45"/>
                    <a:pt x="20" y="46"/>
                  </a:cubicBezTo>
                  <a:lnTo>
                    <a:pt x="20" y="47"/>
                  </a:lnTo>
                  <a:close/>
                  <a:moveTo>
                    <a:pt x="117" y="45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5"/>
                  </a:cubicBezTo>
                  <a:close/>
                  <a:moveTo>
                    <a:pt x="14" y="44"/>
                  </a:moveTo>
                  <a:cubicBezTo>
                    <a:pt x="13" y="43"/>
                    <a:pt x="12" y="43"/>
                    <a:pt x="11" y="42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3"/>
                    <a:pt x="14" y="43"/>
                  </a:cubicBezTo>
                  <a:lnTo>
                    <a:pt x="14" y="44"/>
                  </a:lnTo>
                  <a:close/>
                  <a:moveTo>
                    <a:pt x="122" y="42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0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3" y="42"/>
                    <a:pt x="122" y="42"/>
                  </a:cubicBezTo>
                  <a:close/>
                  <a:moveTo>
                    <a:pt x="8" y="41"/>
                  </a:moveTo>
                  <a:cubicBezTo>
                    <a:pt x="7" y="40"/>
                    <a:pt x="7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9"/>
                    <a:pt x="9" y="40"/>
                  </a:cubicBezTo>
                  <a:lnTo>
                    <a:pt x="8" y="41"/>
                  </a:lnTo>
                  <a:close/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6"/>
                    <a:pt x="129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28" y="38"/>
                    <a:pt x="127" y="39"/>
                  </a:cubicBezTo>
                  <a:close/>
                  <a:moveTo>
                    <a:pt x="4" y="36"/>
                  </a:moveTo>
                  <a:cubicBezTo>
                    <a:pt x="3" y="35"/>
                    <a:pt x="2" y="34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close/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2"/>
                    <a:pt x="132" y="31"/>
                    <a:pt x="132" y="30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close/>
                  <a:moveTo>
                    <a:pt x="0" y="30"/>
                  </a:moveTo>
                  <a:cubicBezTo>
                    <a:pt x="0" y="29"/>
                    <a:pt x="0" y="28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lnTo>
                    <a:pt x="0" y="30"/>
                  </a:lnTo>
                  <a:close/>
                  <a:moveTo>
                    <a:pt x="133" y="27"/>
                  </a:moveTo>
                  <a:cubicBezTo>
                    <a:pt x="132" y="27"/>
                    <a:pt x="132" y="27"/>
                    <a:pt x="132" y="27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6"/>
                    <a:pt x="132" y="25"/>
                    <a:pt x="132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7"/>
                  </a:cubicBezTo>
                  <a:close/>
                  <a:moveTo>
                    <a:pt x="1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1" y="24"/>
                  </a:cubicBezTo>
                  <a:close/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1" y="19"/>
                    <a:pt x="131" y="20"/>
                    <a:pt x="132" y="21"/>
                  </a:cubicBezTo>
                  <a:lnTo>
                    <a:pt x="131" y="22"/>
                  </a:lnTo>
                  <a:close/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5" y="18"/>
                    <a:pt x="4" y="19"/>
                  </a:cubicBezTo>
                  <a:close/>
                  <a:moveTo>
                    <a:pt x="127" y="17"/>
                  </a:moveTo>
                  <a:cubicBezTo>
                    <a:pt x="126" y="16"/>
                    <a:pt x="125" y="15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5"/>
                    <a:pt x="128" y="16"/>
                  </a:cubicBezTo>
                  <a:lnTo>
                    <a:pt x="127" y="17"/>
                  </a:lnTo>
                  <a:close/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4"/>
                    <a:pt x="9" y="15"/>
                  </a:cubicBezTo>
                  <a:close/>
                  <a:moveTo>
                    <a:pt x="122" y="13"/>
                  </a:moveTo>
                  <a:cubicBezTo>
                    <a:pt x="121" y="12"/>
                    <a:pt x="120" y="12"/>
                    <a:pt x="119" y="11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1" y="11"/>
                    <a:pt x="122" y="12"/>
                    <a:pt x="122" y="12"/>
                  </a:cubicBezTo>
                  <a:lnTo>
                    <a:pt x="122" y="13"/>
                  </a:lnTo>
                  <a:close/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5" y="11"/>
                    <a:pt x="14" y="11"/>
                  </a:cubicBezTo>
                  <a:close/>
                  <a:moveTo>
                    <a:pt x="116" y="10"/>
                  </a:moveTo>
                  <a:cubicBezTo>
                    <a:pt x="115" y="10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9"/>
                    <a:pt x="117" y="9"/>
                  </a:cubicBezTo>
                  <a:lnTo>
                    <a:pt x="116" y="10"/>
                  </a:lnTo>
                  <a:close/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8"/>
                    <a:pt x="20" y="9"/>
                  </a:cubicBezTo>
                  <a:close/>
                  <a:moveTo>
                    <a:pt x="110" y="8"/>
                  </a:moveTo>
                  <a:cubicBezTo>
                    <a:pt x="110" y="7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6"/>
                    <a:pt x="111" y="7"/>
                  </a:cubicBezTo>
                  <a:lnTo>
                    <a:pt x="110" y="8"/>
                  </a:lnTo>
                  <a:close/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6"/>
                    <a:pt x="26" y="7"/>
                  </a:cubicBezTo>
                  <a:close/>
                  <a:moveTo>
                    <a:pt x="104" y="6"/>
                  </a:moveTo>
                  <a:cubicBezTo>
                    <a:pt x="103" y="5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4"/>
                    <a:pt x="105" y="5"/>
                  </a:cubicBezTo>
                  <a:lnTo>
                    <a:pt x="104" y="6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3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5"/>
                    <a:pt x="32" y="5"/>
                  </a:cubicBezTo>
                  <a:close/>
                  <a:moveTo>
                    <a:pt x="98" y="4"/>
                  </a:moveTo>
                  <a:cubicBezTo>
                    <a:pt x="97" y="4"/>
                    <a:pt x="96" y="4"/>
                    <a:pt x="95" y="3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3"/>
                    <a:pt x="98" y="3"/>
                    <a:pt x="99" y="3"/>
                  </a:cubicBezTo>
                  <a:lnTo>
                    <a:pt x="98" y="4"/>
                  </a:lnTo>
                  <a:close/>
                  <a:moveTo>
                    <a:pt x="38" y="3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3"/>
                    <a:pt x="38" y="3"/>
                  </a:cubicBezTo>
                  <a:close/>
                  <a:moveTo>
                    <a:pt x="92" y="3"/>
                  </a:moveTo>
                  <a:cubicBezTo>
                    <a:pt x="91" y="3"/>
                    <a:pt x="90" y="3"/>
                    <a:pt x="89" y="2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1"/>
                    <a:pt x="91" y="2"/>
                    <a:pt x="92" y="2"/>
                  </a:cubicBezTo>
                  <a:lnTo>
                    <a:pt x="92" y="3"/>
                  </a:lnTo>
                  <a:close/>
                  <a:moveTo>
                    <a:pt x="45" y="2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lose/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lnTo>
                    <a:pt x="86" y="2"/>
                  </a:lnTo>
                  <a:close/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1"/>
                    <a:pt x="52" y="1"/>
                    <a:pt x="51" y="2"/>
                  </a:cubicBezTo>
                  <a:close/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0"/>
                    <a:pt x="80" y="0"/>
                  </a:cubicBezTo>
                  <a:lnTo>
                    <a:pt x="79" y="1"/>
                  </a:lnTo>
                  <a:close/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close/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lnTo>
                    <a:pt x="73" y="1"/>
                  </a:lnTo>
                  <a:close/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0" name="Freeform 609"/>
            <p:cNvSpPr>
              <a:spLocks/>
            </p:cNvSpPr>
            <p:nvPr/>
          </p:nvSpPr>
          <p:spPr bwMode="auto">
            <a:xfrm>
              <a:off x="8822733" y="9044478"/>
              <a:ext cx="780182" cy="802939"/>
            </a:xfrm>
            <a:custGeom>
              <a:avLst/>
              <a:gdLst>
                <a:gd name="T0" fmla="*/ 27 w 40"/>
                <a:gd name="T1" fmla="*/ 15 h 41"/>
                <a:gd name="T2" fmla="*/ 20 w 40"/>
                <a:gd name="T3" fmla="*/ 9 h 41"/>
                <a:gd name="T4" fmla="*/ 16 w 40"/>
                <a:gd name="T5" fmla="*/ 12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7 h 41"/>
                <a:gd name="T18" fmla="*/ 12 w 40"/>
                <a:gd name="T19" fmla="*/ 33 h 41"/>
                <a:gd name="T20" fmla="*/ 11 w 40"/>
                <a:gd name="T21" fmla="*/ 37 h 41"/>
                <a:gd name="T22" fmla="*/ 0 w 40"/>
                <a:gd name="T23" fmla="*/ 37 h 41"/>
                <a:gd name="T24" fmla="*/ 1 w 40"/>
                <a:gd name="T25" fmla="*/ 24 h 41"/>
                <a:gd name="T26" fmla="*/ 12 w 40"/>
                <a:gd name="T27" fmla="*/ 24 h 41"/>
                <a:gd name="T28" fmla="*/ 19 w 40"/>
                <a:gd name="T29" fmla="*/ 29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5 h 41"/>
                <a:gd name="T52" fmla="*/ 27 w 40"/>
                <a:gd name="T5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5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2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5" y="36"/>
                    <a:pt x="13" y="34"/>
                    <a:pt x="12" y="33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8"/>
                    <a:pt x="17" y="29"/>
                    <a:pt x="19" y="29"/>
                  </a:cubicBezTo>
                  <a:cubicBezTo>
                    <a:pt x="21" y="29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5"/>
                    <a:pt x="25" y="6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5"/>
                    <a:pt x="37" y="15"/>
                    <a:pt x="37" y="15"/>
                  </a:cubicBezTo>
                  <a:lnTo>
                    <a:pt x="27" y="15"/>
                  </a:ln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1" name="Freeform 610"/>
            <p:cNvSpPr>
              <a:spLocks/>
            </p:cNvSpPr>
            <p:nvPr/>
          </p:nvSpPr>
          <p:spPr bwMode="auto">
            <a:xfrm>
              <a:off x="7613452" y="9688128"/>
              <a:ext cx="3101226" cy="958976"/>
            </a:xfrm>
            <a:custGeom>
              <a:avLst/>
              <a:gdLst>
                <a:gd name="T0" fmla="*/ 145 w 159"/>
                <a:gd name="T1" fmla="*/ 15 h 49"/>
                <a:gd name="T2" fmla="*/ 130 w 159"/>
                <a:gd name="T3" fmla="*/ 22 h 49"/>
                <a:gd name="T4" fmla="*/ 116 w 159"/>
                <a:gd name="T5" fmla="*/ 26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6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4 h 49"/>
                <a:gd name="T28" fmla="*/ 29 w 159"/>
                <a:gd name="T29" fmla="*/ 41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5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6"/>
                  </a:cubicBezTo>
                  <a:cubicBezTo>
                    <a:pt x="111" y="27"/>
                    <a:pt x="106" y="28"/>
                    <a:pt x="101" y="29"/>
                  </a:cubicBezTo>
                  <a:cubicBezTo>
                    <a:pt x="97" y="29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29"/>
                    <a:pt x="58" y="29"/>
                  </a:cubicBezTo>
                  <a:cubicBezTo>
                    <a:pt x="53" y="28"/>
                    <a:pt x="48" y="27"/>
                    <a:pt x="43" y="26"/>
                  </a:cubicBezTo>
                  <a:cubicBezTo>
                    <a:pt x="38" y="25"/>
                    <a:pt x="33" y="24"/>
                    <a:pt x="29" y="22"/>
                  </a:cubicBezTo>
                  <a:cubicBezTo>
                    <a:pt x="23" y="20"/>
                    <a:pt x="18" y="18"/>
                    <a:pt x="14" y="15"/>
                  </a:cubicBezTo>
                  <a:cubicBezTo>
                    <a:pt x="7" y="11"/>
                    <a:pt x="2" y="5"/>
                    <a:pt x="0" y="0"/>
                  </a:cubicBezTo>
                  <a:cubicBezTo>
                    <a:pt x="0" y="5"/>
                    <a:pt x="0" y="15"/>
                    <a:pt x="0" y="19"/>
                  </a:cubicBezTo>
                  <a:cubicBezTo>
                    <a:pt x="3" y="24"/>
                    <a:pt x="7" y="29"/>
                    <a:pt x="14" y="34"/>
                  </a:cubicBezTo>
                  <a:cubicBezTo>
                    <a:pt x="19" y="36"/>
                    <a:pt x="23" y="39"/>
                    <a:pt x="29" y="41"/>
                  </a:cubicBezTo>
                  <a:cubicBezTo>
                    <a:pt x="33" y="42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8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8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7"/>
                    <a:pt x="145" y="34"/>
                  </a:cubicBezTo>
                  <a:cubicBezTo>
                    <a:pt x="152" y="30"/>
                    <a:pt x="157" y="25"/>
                    <a:pt x="159" y="19"/>
                  </a:cubicBezTo>
                  <a:cubicBezTo>
                    <a:pt x="159" y="15"/>
                    <a:pt x="159" y="4"/>
                    <a:pt x="159" y="0"/>
                  </a:cubicBezTo>
                  <a:cubicBezTo>
                    <a:pt x="157" y="5"/>
                    <a:pt x="152" y="11"/>
                    <a:pt x="145" y="15"/>
                  </a:cubicBezTo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2" name="Freeform 611"/>
            <p:cNvSpPr>
              <a:spLocks/>
            </p:cNvSpPr>
            <p:nvPr/>
          </p:nvSpPr>
          <p:spPr bwMode="auto">
            <a:xfrm>
              <a:off x="7613452" y="8517857"/>
              <a:ext cx="3101226" cy="1427085"/>
            </a:xfrm>
            <a:custGeom>
              <a:avLst/>
              <a:gdLst>
                <a:gd name="T0" fmla="*/ 80 w 159"/>
                <a:gd name="T1" fmla="*/ 0 h 73"/>
                <a:gd name="T2" fmla="*/ 0 w 159"/>
                <a:gd name="T3" fmla="*/ 36 h 73"/>
                <a:gd name="T4" fmla="*/ 80 w 159"/>
                <a:gd name="T5" fmla="*/ 73 h 73"/>
                <a:gd name="T6" fmla="*/ 159 w 159"/>
                <a:gd name="T7" fmla="*/ 36 h 73"/>
                <a:gd name="T8" fmla="*/ 80 w 159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73">
                  <a:moveTo>
                    <a:pt x="80" y="0"/>
                  </a:moveTo>
                  <a:cubicBezTo>
                    <a:pt x="36" y="0"/>
                    <a:pt x="0" y="16"/>
                    <a:pt x="0" y="36"/>
                  </a:cubicBezTo>
                  <a:cubicBezTo>
                    <a:pt x="0" y="56"/>
                    <a:pt x="36" y="72"/>
                    <a:pt x="80" y="73"/>
                  </a:cubicBezTo>
                  <a:cubicBezTo>
                    <a:pt x="124" y="72"/>
                    <a:pt x="159" y="56"/>
                    <a:pt x="159" y="36"/>
                  </a:cubicBezTo>
                  <a:cubicBezTo>
                    <a:pt x="159" y="16"/>
                    <a:pt x="124" y="0"/>
                    <a:pt x="80" y="0"/>
                  </a:cubicBezTo>
                </a:path>
              </a:pathLst>
            </a:cu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3" name="Oval 612"/>
            <p:cNvSpPr>
              <a:spLocks noChangeArrowheads="1"/>
            </p:cNvSpPr>
            <p:nvPr/>
          </p:nvSpPr>
          <p:spPr bwMode="auto">
            <a:xfrm>
              <a:off x="7867009" y="8634884"/>
              <a:ext cx="2594108" cy="1053247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4" name="Freeform 613"/>
            <p:cNvSpPr>
              <a:spLocks noEditPoints="1"/>
            </p:cNvSpPr>
            <p:nvPr/>
          </p:nvSpPr>
          <p:spPr bwMode="auto">
            <a:xfrm>
              <a:off x="7867009" y="8634884"/>
              <a:ext cx="2594108" cy="1072752"/>
            </a:xfrm>
            <a:custGeom>
              <a:avLst/>
              <a:gdLst>
                <a:gd name="T0" fmla="*/ 67 w 133"/>
                <a:gd name="T1" fmla="*/ 53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4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1 h 55"/>
                <a:gd name="T20" fmla="*/ 92 w 133"/>
                <a:gd name="T21" fmla="*/ 51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4 h 55"/>
                <a:gd name="T40" fmla="*/ 116 w 133"/>
                <a:gd name="T41" fmla="*/ 44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0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6 h 55"/>
                <a:gd name="T54" fmla="*/ 4 w 133"/>
                <a:gd name="T55" fmla="*/ 36 h 55"/>
                <a:gd name="T56" fmla="*/ 133 w 133"/>
                <a:gd name="T57" fmla="*/ 30 h 55"/>
                <a:gd name="T58" fmla="*/ 1 w 133"/>
                <a:gd name="T59" fmla="*/ 27 h 55"/>
                <a:gd name="T60" fmla="*/ 133 w 133"/>
                <a:gd name="T61" fmla="*/ 27 h 55"/>
                <a:gd name="T62" fmla="*/ 132 w 133"/>
                <a:gd name="T63" fmla="*/ 24 h 55"/>
                <a:gd name="T64" fmla="*/ 0 w 133"/>
                <a:gd name="T65" fmla="*/ 24 h 55"/>
                <a:gd name="T66" fmla="*/ 131 w 133"/>
                <a:gd name="T67" fmla="*/ 21 h 55"/>
                <a:gd name="T68" fmla="*/ 131 w 133"/>
                <a:gd name="T69" fmla="*/ 21 h 55"/>
                <a:gd name="T70" fmla="*/ 7 w 133"/>
                <a:gd name="T71" fmla="*/ 16 h 55"/>
                <a:gd name="T72" fmla="*/ 125 w 133"/>
                <a:gd name="T73" fmla="*/ 14 h 55"/>
                <a:gd name="T74" fmla="*/ 8 w 133"/>
                <a:gd name="T75" fmla="*/ 14 h 55"/>
                <a:gd name="T76" fmla="*/ 122 w 133"/>
                <a:gd name="T77" fmla="*/ 13 h 55"/>
                <a:gd name="T78" fmla="*/ 122 w 133"/>
                <a:gd name="T79" fmla="*/ 13 h 55"/>
                <a:gd name="T80" fmla="*/ 17 w 133"/>
                <a:gd name="T81" fmla="*/ 10 h 55"/>
                <a:gd name="T82" fmla="*/ 114 w 133"/>
                <a:gd name="T83" fmla="*/ 8 h 55"/>
                <a:gd name="T84" fmla="*/ 20 w 133"/>
                <a:gd name="T85" fmla="*/ 8 h 55"/>
                <a:gd name="T86" fmla="*/ 110 w 133"/>
                <a:gd name="T87" fmla="*/ 7 h 55"/>
                <a:gd name="T88" fmla="*/ 110 w 133"/>
                <a:gd name="T89" fmla="*/ 7 h 55"/>
                <a:gd name="T90" fmla="*/ 29 w 133"/>
                <a:gd name="T91" fmla="*/ 5 h 55"/>
                <a:gd name="T92" fmla="*/ 102 w 133"/>
                <a:gd name="T93" fmla="*/ 4 h 55"/>
                <a:gd name="T94" fmla="*/ 32 w 133"/>
                <a:gd name="T95" fmla="*/ 4 h 55"/>
                <a:gd name="T96" fmla="*/ 98 w 133"/>
                <a:gd name="T97" fmla="*/ 4 h 55"/>
                <a:gd name="T98" fmla="*/ 98 w 133"/>
                <a:gd name="T99" fmla="*/ 4 h 55"/>
                <a:gd name="T100" fmla="*/ 41 w 133"/>
                <a:gd name="T101" fmla="*/ 3 h 55"/>
                <a:gd name="T102" fmla="*/ 89 w 133"/>
                <a:gd name="T103" fmla="*/ 1 h 55"/>
                <a:gd name="T104" fmla="*/ 44 w 133"/>
                <a:gd name="T105" fmla="*/ 1 h 55"/>
                <a:gd name="T106" fmla="*/ 86 w 133"/>
                <a:gd name="T107" fmla="*/ 2 h 55"/>
                <a:gd name="T108" fmla="*/ 86 w 133"/>
                <a:gd name="T109" fmla="*/ 2 h 55"/>
                <a:gd name="T110" fmla="*/ 54 w 133"/>
                <a:gd name="T111" fmla="*/ 1 h 55"/>
                <a:gd name="T112" fmla="*/ 76 w 133"/>
                <a:gd name="T113" fmla="*/ 0 h 55"/>
                <a:gd name="T114" fmla="*/ 57 w 133"/>
                <a:gd name="T115" fmla="*/ 0 h 55"/>
                <a:gd name="T116" fmla="*/ 73 w 133"/>
                <a:gd name="T117" fmla="*/ 1 h 55"/>
                <a:gd name="T118" fmla="*/ 73 w 133"/>
                <a:gd name="T119" fmla="*/ 1 h 55"/>
                <a:gd name="T120" fmla="*/ 67 w 133"/>
                <a:gd name="T1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9" y="53"/>
                    <a:pt x="70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close/>
                  <a:moveTo>
                    <a:pt x="63" y="55"/>
                  </a:moveTo>
                  <a:cubicBezTo>
                    <a:pt x="62" y="54"/>
                    <a:pt x="61" y="54"/>
                    <a:pt x="60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1" y="53"/>
                    <a:pt x="62" y="53"/>
                    <a:pt x="63" y="53"/>
                  </a:cubicBezTo>
                  <a:lnTo>
                    <a:pt x="63" y="55"/>
                  </a:lnTo>
                  <a:close/>
                  <a:moveTo>
                    <a:pt x="73" y="54"/>
                  </a:moveTo>
                  <a:cubicBezTo>
                    <a:pt x="73" y="53"/>
                    <a:pt x="73" y="53"/>
                    <a:pt x="73" y="53"/>
                  </a:cubicBezTo>
                  <a:cubicBezTo>
                    <a:pt x="74" y="53"/>
                    <a:pt x="75" y="53"/>
                    <a:pt x="76" y="5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4"/>
                    <a:pt x="74" y="54"/>
                    <a:pt x="73" y="54"/>
                  </a:cubicBezTo>
                  <a:close/>
                  <a:moveTo>
                    <a:pt x="57" y="54"/>
                  </a:moveTo>
                  <a:cubicBezTo>
                    <a:pt x="56" y="54"/>
                    <a:pt x="55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3"/>
                    <a:pt x="56" y="53"/>
                    <a:pt x="57" y="53"/>
                  </a:cubicBezTo>
                  <a:lnTo>
                    <a:pt x="57" y="54"/>
                  </a:lnTo>
                  <a:close/>
                  <a:moveTo>
                    <a:pt x="79" y="54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4"/>
                  </a:cubicBezTo>
                  <a:close/>
                  <a:moveTo>
                    <a:pt x="51" y="54"/>
                  </a:moveTo>
                  <a:cubicBezTo>
                    <a:pt x="50" y="54"/>
                    <a:pt x="49" y="54"/>
                    <a:pt x="47" y="53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52"/>
                    <a:pt x="50" y="53"/>
                    <a:pt x="51" y="53"/>
                  </a:cubicBezTo>
                  <a:lnTo>
                    <a:pt x="51" y="54"/>
                  </a:lnTo>
                  <a:close/>
                  <a:moveTo>
                    <a:pt x="86" y="53"/>
                  </a:moveTo>
                  <a:cubicBezTo>
                    <a:pt x="86" y="52"/>
                    <a:pt x="86" y="52"/>
                    <a:pt x="86" y="52"/>
                  </a:cubicBezTo>
                  <a:cubicBezTo>
                    <a:pt x="87" y="52"/>
                    <a:pt x="88" y="52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3"/>
                    <a:pt x="87" y="53"/>
                    <a:pt x="86" y="53"/>
                  </a:cubicBezTo>
                  <a:close/>
                  <a:moveTo>
                    <a:pt x="44" y="53"/>
                  </a:moveTo>
                  <a:cubicBezTo>
                    <a:pt x="43" y="53"/>
                    <a:pt x="42" y="53"/>
                    <a:pt x="41" y="52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2" y="52"/>
                    <a:pt x="43" y="52"/>
                    <a:pt x="44" y="52"/>
                  </a:cubicBezTo>
                  <a:lnTo>
                    <a:pt x="44" y="53"/>
                  </a:lnTo>
                  <a:close/>
                  <a:moveTo>
                    <a:pt x="92" y="52"/>
                  </a:moveTo>
                  <a:cubicBezTo>
                    <a:pt x="92" y="51"/>
                    <a:pt x="92" y="51"/>
                    <a:pt x="92" y="51"/>
                  </a:cubicBezTo>
                  <a:cubicBezTo>
                    <a:pt x="93" y="51"/>
                    <a:pt x="94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2"/>
                    <a:pt x="93" y="52"/>
                    <a:pt x="92" y="52"/>
                  </a:cubicBezTo>
                  <a:close/>
                  <a:moveTo>
                    <a:pt x="38" y="52"/>
                  </a:moveTo>
                  <a:cubicBezTo>
                    <a:pt x="37" y="52"/>
                    <a:pt x="36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0"/>
                    <a:pt x="37" y="51"/>
                    <a:pt x="38" y="51"/>
                  </a:cubicBezTo>
                  <a:lnTo>
                    <a:pt x="38" y="52"/>
                  </a:lnTo>
                  <a:close/>
                  <a:moveTo>
                    <a:pt x="98" y="51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100" y="50"/>
                    <a:pt x="101" y="49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1"/>
                    <a:pt x="98" y="51"/>
                  </a:cubicBezTo>
                  <a:close/>
                  <a:moveTo>
                    <a:pt x="32" y="50"/>
                  </a:moveTo>
                  <a:cubicBezTo>
                    <a:pt x="31" y="50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49"/>
                    <a:pt x="32" y="49"/>
                  </a:cubicBezTo>
                  <a:lnTo>
                    <a:pt x="32" y="50"/>
                  </a:lnTo>
                  <a:close/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8"/>
                    <a:pt x="106" y="48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9"/>
                    <a:pt x="106" y="49"/>
                    <a:pt x="105" y="50"/>
                  </a:cubicBezTo>
                  <a:close/>
                  <a:moveTo>
                    <a:pt x="26" y="49"/>
                  </a:moveTo>
                  <a:cubicBezTo>
                    <a:pt x="25" y="48"/>
                    <a:pt x="24" y="48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5" y="47"/>
                    <a:pt x="26" y="48"/>
                  </a:cubicBezTo>
                  <a:lnTo>
                    <a:pt x="26" y="49"/>
                  </a:lnTo>
                  <a:close/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2" y="46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7"/>
                    <a:pt x="111" y="48"/>
                  </a:cubicBezTo>
                  <a:close/>
                  <a:moveTo>
                    <a:pt x="20" y="47"/>
                  </a:moveTo>
                  <a:cubicBezTo>
                    <a:pt x="19" y="46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5"/>
                    <a:pt x="19" y="45"/>
                    <a:pt x="20" y="46"/>
                  </a:cubicBezTo>
                  <a:lnTo>
                    <a:pt x="20" y="47"/>
                  </a:lnTo>
                  <a:close/>
                  <a:moveTo>
                    <a:pt x="117" y="45"/>
                  </a:moveTo>
                  <a:cubicBezTo>
                    <a:pt x="116" y="44"/>
                    <a:pt x="116" y="44"/>
                    <a:pt x="116" y="44"/>
                  </a:cubicBezTo>
                  <a:cubicBezTo>
                    <a:pt x="117" y="44"/>
                    <a:pt x="118" y="43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4"/>
                    <a:pt x="118" y="45"/>
                    <a:pt x="117" y="45"/>
                  </a:cubicBezTo>
                  <a:close/>
                  <a:moveTo>
                    <a:pt x="14" y="44"/>
                  </a:moveTo>
                  <a:cubicBezTo>
                    <a:pt x="13" y="43"/>
                    <a:pt x="12" y="43"/>
                    <a:pt x="11" y="42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3"/>
                  </a:cubicBezTo>
                  <a:lnTo>
                    <a:pt x="14" y="44"/>
                  </a:lnTo>
                  <a:close/>
                  <a:moveTo>
                    <a:pt x="122" y="42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4" y="40"/>
                    <a:pt x="124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4" y="41"/>
                    <a:pt x="123" y="42"/>
                    <a:pt x="122" y="42"/>
                  </a:cubicBezTo>
                  <a:close/>
                  <a:moveTo>
                    <a:pt x="8" y="40"/>
                  </a:moveTo>
                  <a:cubicBezTo>
                    <a:pt x="7" y="40"/>
                    <a:pt x="7" y="39"/>
                    <a:pt x="6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9"/>
                    <a:pt x="9" y="40"/>
                  </a:cubicBezTo>
                  <a:lnTo>
                    <a:pt x="8" y="40"/>
                  </a:lnTo>
                  <a:close/>
                  <a:moveTo>
                    <a:pt x="127" y="38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6"/>
                    <a:pt x="129" y="35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28" y="38"/>
                    <a:pt x="127" y="38"/>
                  </a:cubicBezTo>
                  <a:close/>
                  <a:moveTo>
                    <a:pt x="4" y="36"/>
                  </a:moveTo>
                  <a:cubicBezTo>
                    <a:pt x="3" y="35"/>
                    <a:pt x="2" y="34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5"/>
                  </a:cubicBezTo>
                  <a:lnTo>
                    <a:pt x="4" y="36"/>
                  </a:lnTo>
                  <a:close/>
                  <a:moveTo>
                    <a:pt x="132" y="33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2"/>
                    <a:pt x="132" y="31"/>
                    <a:pt x="132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1"/>
                    <a:pt x="132" y="32"/>
                    <a:pt x="132" y="33"/>
                  </a:cubicBezTo>
                  <a:close/>
                  <a:moveTo>
                    <a:pt x="0" y="30"/>
                  </a:moveTo>
                  <a:cubicBezTo>
                    <a:pt x="0" y="29"/>
                    <a:pt x="0" y="28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lnTo>
                    <a:pt x="0" y="30"/>
                  </a:lnTo>
                  <a:close/>
                  <a:moveTo>
                    <a:pt x="133" y="27"/>
                  </a:moveTo>
                  <a:cubicBezTo>
                    <a:pt x="132" y="27"/>
                    <a:pt x="132" y="27"/>
                    <a:pt x="132" y="27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6"/>
                    <a:pt x="132" y="25"/>
                    <a:pt x="132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7"/>
                  </a:cubicBezTo>
                  <a:close/>
                  <a:moveTo>
                    <a:pt x="1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1" y="24"/>
                  </a:cubicBezTo>
                  <a:close/>
                  <a:moveTo>
                    <a:pt x="131" y="21"/>
                  </a:moveTo>
                  <a:cubicBezTo>
                    <a:pt x="130" y="20"/>
                    <a:pt x="130" y="20"/>
                    <a:pt x="129" y="19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1" y="19"/>
                    <a:pt x="131" y="20"/>
                    <a:pt x="132" y="21"/>
                  </a:cubicBezTo>
                  <a:lnTo>
                    <a:pt x="131" y="21"/>
                  </a:lnTo>
                  <a:close/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5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5" y="18"/>
                    <a:pt x="4" y="19"/>
                  </a:cubicBezTo>
                  <a:close/>
                  <a:moveTo>
                    <a:pt x="127" y="17"/>
                  </a:moveTo>
                  <a:cubicBezTo>
                    <a:pt x="126" y="16"/>
                    <a:pt x="125" y="15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4"/>
                    <a:pt x="127" y="15"/>
                    <a:pt x="128" y="16"/>
                  </a:cubicBezTo>
                  <a:lnTo>
                    <a:pt x="127" y="17"/>
                  </a:lnTo>
                  <a:close/>
                  <a:moveTo>
                    <a:pt x="9" y="14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3"/>
                    <a:pt x="10" y="12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4"/>
                    <a:pt x="9" y="14"/>
                  </a:cubicBezTo>
                  <a:close/>
                  <a:moveTo>
                    <a:pt x="122" y="13"/>
                  </a:moveTo>
                  <a:cubicBezTo>
                    <a:pt x="121" y="12"/>
                    <a:pt x="120" y="12"/>
                    <a:pt x="119" y="11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1" y="11"/>
                    <a:pt x="122" y="11"/>
                    <a:pt x="122" y="12"/>
                  </a:cubicBezTo>
                  <a:lnTo>
                    <a:pt x="122" y="13"/>
                  </a:lnTo>
                  <a:close/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5" y="11"/>
                    <a:pt x="14" y="11"/>
                  </a:cubicBezTo>
                  <a:close/>
                  <a:moveTo>
                    <a:pt x="116" y="10"/>
                  </a:moveTo>
                  <a:cubicBezTo>
                    <a:pt x="115" y="9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8"/>
                    <a:pt x="117" y="9"/>
                  </a:cubicBezTo>
                  <a:lnTo>
                    <a:pt x="116" y="10"/>
                  </a:lnTo>
                  <a:close/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2" y="7"/>
                    <a:pt x="23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8"/>
                    <a:pt x="21" y="8"/>
                    <a:pt x="20" y="9"/>
                  </a:cubicBezTo>
                  <a:close/>
                  <a:moveTo>
                    <a:pt x="110" y="7"/>
                  </a:moveTo>
                  <a:cubicBezTo>
                    <a:pt x="110" y="7"/>
                    <a:pt x="108" y="7"/>
                    <a:pt x="107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9" y="6"/>
                    <a:pt x="110" y="6"/>
                    <a:pt x="111" y="6"/>
                  </a:cubicBezTo>
                  <a:lnTo>
                    <a:pt x="110" y="7"/>
                  </a:lnTo>
                  <a:close/>
                  <a:moveTo>
                    <a:pt x="26" y="6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8" y="5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6"/>
                    <a:pt x="27" y="6"/>
                    <a:pt x="26" y="6"/>
                  </a:cubicBezTo>
                  <a:close/>
                  <a:moveTo>
                    <a:pt x="104" y="5"/>
                  </a:moveTo>
                  <a:cubicBezTo>
                    <a:pt x="103" y="5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4"/>
                    <a:pt x="105" y="4"/>
                  </a:cubicBezTo>
                  <a:lnTo>
                    <a:pt x="104" y="5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3"/>
                    <a:pt x="34" y="3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4"/>
                    <a:pt x="32" y="5"/>
                  </a:cubicBezTo>
                  <a:close/>
                  <a:moveTo>
                    <a:pt x="98" y="4"/>
                  </a:moveTo>
                  <a:cubicBezTo>
                    <a:pt x="97" y="4"/>
                    <a:pt x="96" y="3"/>
                    <a:pt x="95" y="3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2"/>
                    <a:pt x="98" y="3"/>
                    <a:pt x="99" y="3"/>
                  </a:cubicBezTo>
                  <a:lnTo>
                    <a:pt x="98" y="4"/>
                  </a:lnTo>
                  <a:close/>
                  <a:moveTo>
                    <a:pt x="38" y="3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3"/>
                    <a:pt x="38" y="3"/>
                  </a:cubicBezTo>
                  <a:close/>
                  <a:moveTo>
                    <a:pt x="92" y="3"/>
                  </a:moveTo>
                  <a:cubicBezTo>
                    <a:pt x="91" y="3"/>
                    <a:pt x="90" y="2"/>
                    <a:pt x="89" y="2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1"/>
                    <a:pt x="91" y="1"/>
                    <a:pt x="92" y="2"/>
                  </a:cubicBezTo>
                  <a:lnTo>
                    <a:pt x="92" y="3"/>
                  </a:lnTo>
                  <a:close/>
                  <a:moveTo>
                    <a:pt x="45" y="2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lose/>
                  <a:moveTo>
                    <a:pt x="86" y="2"/>
                  </a:moveTo>
                  <a:cubicBezTo>
                    <a:pt x="85" y="2"/>
                    <a:pt x="84" y="2"/>
                    <a:pt x="83" y="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4" y="0"/>
                    <a:pt x="85" y="1"/>
                    <a:pt x="86" y="1"/>
                  </a:cubicBezTo>
                  <a:lnTo>
                    <a:pt x="86" y="2"/>
                  </a:lnTo>
                  <a:close/>
                  <a:moveTo>
                    <a:pt x="51" y="1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1"/>
                    <a:pt x="52" y="1"/>
                    <a:pt x="51" y="1"/>
                  </a:cubicBezTo>
                  <a:close/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0"/>
                    <a:pt x="80" y="0"/>
                  </a:cubicBezTo>
                  <a:lnTo>
                    <a:pt x="79" y="1"/>
                  </a:lnTo>
                  <a:close/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close/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lnTo>
                    <a:pt x="73" y="1"/>
                  </a:lnTo>
                  <a:close/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5" name="Freeform 614"/>
            <p:cNvSpPr>
              <a:spLocks/>
            </p:cNvSpPr>
            <p:nvPr/>
          </p:nvSpPr>
          <p:spPr bwMode="auto">
            <a:xfrm>
              <a:off x="8822733" y="8751909"/>
              <a:ext cx="780182" cy="780183"/>
            </a:xfrm>
            <a:custGeom>
              <a:avLst/>
              <a:gdLst>
                <a:gd name="T0" fmla="*/ 27 w 40"/>
                <a:gd name="T1" fmla="*/ 14 h 40"/>
                <a:gd name="T2" fmla="*/ 20 w 40"/>
                <a:gd name="T3" fmla="*/ 9 h 40"/>
                <a:gd name="T4" fmla="*/ 16 w 40"/>
                <a:gd name="T5" fmla="*/ 11 h 40"/>
                <a:gd name="T6" fmla="*/ 39 w 40"/>
                <a:gd name="T7" fmla="*/ 26 h 40"/>
                <a:gd name="T8" fmla="*/ 24 w 40"/>
                <a:gd name="T9" fmla="*/ 37 h 40"/>
                <a:gd name="T10" fmla="*/ 22 w 40"/>
                <a:gd name="T11" fmla="*/ 37 h 40"/>
                <a:gd name="T12" fmla="*/ 22 w 40"/>
                <a:gd name="T13" fmla="*/ 40 h 40"/>
                <a:gd name="T14" fmla="*/ 18 w 40"/>
                <a:gd name="T15" fmla="*/ 40 h 40"/>
                <a:gd name="T16" fmla="*/ 18 w 40"/>
                <a:gd name="T17" fmla="*/ 36 h 40"/>
                <a:gd name="T18" fmla="*/ 12 w 40"/>
                <a:gd name="T19" fmla="*/ 32 h 40"/>
                <a:gd name="T20" fmla="*/ 11 w 40"/>
                <a:gd name="T21" fmla="*/ 36 h 40"/>
                <a:gd name="T22" fmla="*/ 0 w 40"/>
                <a:gd name="T23" fmla="*/ 36 h 40"/>
                <a:gd name="T24" fmla="*/ 1 w 40"/>
                <a:gd name="T25" fmla="*/ 23 h 40"/>
                <a:gd name="T26" fmla="*/ 12 w 40"/>
                <a:gd name="T27" fmla="*/ 23 h 40"/>
                <a:gd name="T28" fmla="*/ 19 w 40"/>
                <a:gd name="T29" fmla="*/ 28 h 40"/>
                <a:gd name="T30" fmla="*/ 24 w 40"/>
                <a:gd name="T31" fmla="*/ 26 h 40"/>
                <a:gd name="T32" fmla="*/ 2 w 40"/>
                <a:gd name="T33" fmla="*/ 12 h 40"/>
                <a:gd name="T34" fmla="*/ 15 w 40"/>
                <a:gd name="T35" fmla="*/ 3 h 40"/>
                <a:gd name="T36" fmla="*/ 18 w 40"/>
                <a:gd name="T37" fmla="*/ 3 h 40"/>
                <a:gd name="T38" fmla="*/ 18 w 40"/>
                <a:gd name="T39" fmla="*/ 0 h 40"/>
                <a:gd name="T40" fmla="*/ 21 w 40"/>
                <a:gd name="T41" fmla="*/ 0 h 40"/>
                <a:gd name="T42" fmla="*/ 21 w 40"/>
                <a:gd name="T43" fmla="*/ 3 h 40"/>
                <a:gd name="T44" fmla="*/ 27 w 40"/>
                <a:gd name="T45" fmla="*/ 7 h 40"/>
                <a:gd name="T46" fmla="*/ 27 w 40"/>
                <a:gd name="T47" fmla="*/ 3 h 40"/>
                <a:gd name="T48" fmla="*/ 36 w 40"/>
                <a:gd name="T49" fmla="*/ 3 h 40"/>
                <a:gd name="T50" fmla="*/ 37 w 40"/>
                <a:gd name="T51" fmla="*/ 14 h 40"/>
                <a:gd name="T52" fmla="*/ 27 w 40"/>
                <a:gd name="T53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0">
                  <a:moveTo>
                    <a:pt x="27" y="14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1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5"/>
                    <a:pt x="13" y="33"/>
                    <a:pt x="12" y="32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7"/>
                    <a:pt x="17" y="28"/>
                    <a:pt x="19" y="28"/>
                  </a:cubicBezTo>
                  <a:cubicBezTo>
                    <a:pt x="21" y="28"/>
                    <a:pt x="24" y="28"/>
                    <a:pt x="24" y="26"/>
                  </a:cubicBezTo>
                  <a:cubicBezTo>
                    <a:pt x="24" y="22"/>
                    <a:pt x="2" y="23"/>
                    <a:pt x="2" y="12"/>
                  </a:cubicBezTo>
                  <a:cubicBezTo>
                    <a:pt x="3" y="5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3" y="4"/>
                    <a:pt x="25" y="5"/>
                    <a:pt x="27" y="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14"/>
                    <a:pt x="37" y="14"/>
                    <a:pt x="37" y="14"/>
                  </a:cubicBezTo>
                  <a:lnTo>
                    <a:pt x="27" y="14"/>
                  </a:ln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6" name="Freeform 615"/>
            <p:cNvSpPr>
              <a:spLocks/>
            </p:cNvSpPr>
            <p:nvPr/>
          </p:nvSpPr>
          <p:spPr bwMode="auto">
            <a:xfrm>
              <a:off x="7613452" y="9259028"/>
              <a:ext cx="3101226" cy="958976"/>
            </a:xfrm>
            <a:custGeom>
              <a:avLst/>
              <a:gdLst>
                <a:gd name="T0" fmla="*/ 145 w 159"/>
                <a:gd name="T1" fmla="*/ 15 h 49"/>
                <a:gd name="T2" fmla="*/ 130 w 159"/>
                <a:gd name="T3" fmla="*/ 22 h 49"/>
                <a:gd name="T4" fmla="*/ 116 w 159"/>
                <a:gd name="T5" fmla="*/ 26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6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4 h 49"/>
                <a:gd name="T28" fmla="*/ 29 w 159"/>
                <a:gd name="T29" fmla="*/ 41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5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6"/>
                  </a:cubicBezTo>
                  <a:cubicBezTo>
                    <a:pt x="111" y="27"/>
                    <a:pt x="106" y="28"/>
                    <a:pt x="101" y="29"/>
                  </a:cubicBezTo>
                  <a:cubicBezTo>
                    <a:pt x="97" y="29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29"/>
                    <a:pt x="58" y="29"/>
                  </a:cubicBezTo>
                  <a:cubicBezTo>
                    <a:pt x="53" y="28"/>
                    <a:pt x="48" y="27"/>
                    <a:pt x="43" y="26"/>
                  </a:cubicBezTo>
                  <a:cubicBezTo>
                    <a:pt x="38" y="25"/>
                    <a:pt x="33" y="24"/>
                    <a:pt x="29" y="22"/>
                  </a:cubicBezTo>
                  <a:cubicBezTo>
                    <a:pt x="23" y="20"/>
                    <a:pt x="18" y="18"/>
                    <a:pt x="14" y="15"/>
                  </a:cubicBezTo>
                  <a:cubicBezTo>
                    <a:pt x="7" y="11"/>
                    <a:pt x="2" y="5"/>
                    <a:pt x="0" y="0"/>
                  </a:cubicBezTo>
                  <a:cubicBezTo>
                    <a:pt x="0" y="5"/>
                    <a:pt x="0" y="15"/>
                    <a:pt x="0" y="19"/>
                  </a:cubicBezTo>
                  <a:cubicBezTo>
                    <a:pt x="3" y="24"/>
                    <a:pt x="7" y="29"/>
                    <a:pt x="14" y="34"/>
                  </a:cubicBezTo>
                  <a:cubicBezTo>
                    <a:pt x="19" y="36"/>
                    <a:pt x="23" y="39"/>
                    <a:pt x="29" y="41"/>
                  </a:cubicBezTo>
                  <a:cubicBezTo>
                    <a:pt x="33" y="42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8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8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6"/>
                    <a:pt x="145" y="34"/>
                  </a:cubicBezTo>
                  <a:cubicBezTo>
                    <a:pt x="152" y="30"/>
                    <a:pt x="157" y="25"/>
                    <a:pt x="159" y="19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5"/>
                  </a:cubicBezTo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7" name="Oval 616"/>
            <p:cNvSpPr>
              <a:spLocks noChangeArrowheads="1"/>
            </p:cNvSpPr>
            <p:nvPr/>
          </p:nvSpPr>
          <p:spPr bwMode="auto">
            <a:xfrm>
              <a:off x="7613452" y="8163520"/>
              <a:ext cx="3101226" cy="1407581"/>
            </a:xfrm>
            <a:prstGeom prst="ellipse">
              <a:avLst/>
            </a:pr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8" name="Oval 617"/>
            <p:cNvSpPr>
              <a:spLocks noChangeArrowheads="1"/>
            </p:cNvSpPr>
            <p:nvPr/>
          </p:nvSpPr>
          <p:spPr bwMode="auto">
            <a:xfrm>
              <a:off x="7867009" y="8280548"/>
              <a:ext cx="2594108" cy="1056499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09" name="Freeform 618"/>
            <p:cNvSpPr>
              <a:spLocks noEditPoints="1"/>
            </p:cNvSpPr>
            <p:nvPr/>
          </p:nvSpPr>
          <p:spPr bwMode="auto">
            <a:xfrm>
              <a:off x="7867009" y="8261043"/>
              <a:ext cx="2594108" cy="1076003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5 h 55"/>
                <a:gd name="T8" fmla="*/ 54 w 133"/>
                <a:gd name="T9" fmla="*/ 54 h 55"/>
                <a:gd name="T10" fmla="*/ 79 w 133"/>
                <a:gd name="T11" fmla="*/ 54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4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5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7 h 55"/>
                <a:gd name="T54" fmla="*/ 4 w 133"/>
                <a:gd name="T55" fmla="*/ 37 h 55"/>
                <a:gd name="T56" fmla="*/ 133 w 133"/>
                <a:gd name="T57" fmla="*/ 31 h 55"/>
                <a:gd name="T58" fmla="*/ 1 w 133"/>
                <a:gd name="T59" fmla="*/ 28 h 55"/>
                <a:gd name="T60" fmla="*/ 133 w 133"/>
                <a:gd name="T61" fmla="*/ 28 h 55"/>
                <a:gd name="T62" fmla="*/ 132 w 133"/>
                <a:gd name="T63" fmla="*/ 25 h 55"/>
                <a:gd name="T64" fmla="*/ 0 w 133"/>
                <a:gd name="T65" fmla="*/ 24 h 55"/>
                <a:gd name="T66" fmla="*/ 131 w 133"/>
                <a:gd name="T67" fmla="*/ 22 h 55"/>
                <a:gd name="T68" fmla="*/ 131 w 133"/>
                <a:gd name="T69" fmla="*/ 22 h 55"/>
                <a:gd name="T70" fmla="*/ 7 w 133"/>
                <a:gd name="T71" fmla="*/ 17 h 55"/>
                <a:gd name="T72" fmla="*/ 125 w 133"/>
                <a:gd name="T73" fmla="*/ 14 h 55"/>
                <a:gd name="T74" fmla="*/ 8 w 133"/>
                <a:gd name="T75" fmla="*/ 14 h 55"/>
                <a:gd name="T76" fmla="*/ 122 w 133"/>
                <a:gd name="T77" fmla="*/ 13 h 55"/>
                <a:gd name="T78" fmla="*/ 122 w 133"/>
                <a:gd name="T79" fmla="*/ 13 h 55"/>
                <a:gd name="T80" fmla="*/ 17 w 133"/>
                <a:gd name="T81" fmla="*/ 10 h 55"/>
                <a:gd name="T82" fmla="*/ 114 w 133"/>
                <a:gd name="T83" fmla="*/ 8 h 55"/>
                <a:gd name="T84" fmla="*/ 20 w 133"/>
                <a:gd name="T85" fmla="*/ 8 h 55"/>
                <a:gd name="T86" fmla="*/ 110 w 133"/>
                <a:gd name="T87" fmla="*/ 8 h 55"/>
                <a:gd name="T88" fmla="*/ 110 w 133"/>
                <a:gd name="T89" fmla="*/ 8 h 55"/>
                <a:gd name="T90" fmla="*/ 29 w 133"/>
                <a:gd name="T91" fmla="*/ 6 h 55"/>
                <a:gd name="T92" fmla="*/ 102 w 133"/>
                <a:gd name="T93" fmla="*/ 4 h 55"/>
                <a:gd name="T94" fmla="*/ 32 w 133"/>
                <a:gd name="T95" fmla="*/ 4 h 55"/>
                <a:gd name="T96" fmla="*/ 98 w 133"/>
                <a:gd name="T97" fmla="*/ 4 h 55"/>
                <a:gd name="T98" fmla="*/ 98 w 133"/>
                <a:gd name="T99" fmla="*/ 4 h 55"/>
                <a:gd name="T100" fmla="*/ 41 w 133"/>
                <a:gd name="T101" fmla="*/ 3 h 55"/>
                <a:gd name="T102" fmla="*/ 89 w 133"/>
                <a:gd name="T103" fmla="*/ 2 h 55"/>
                <a:gd name="T104" fmla="*/ 44 w 133"/>
                <a:gd name="T105" fmla="*/ 2 h 55"/>
                <a:gd name="T106" fmla="*/ 86 w 133"/>
                <a:gd name="T107" fmla="*/ 2 h 55"/>
                <a:gd name="T108" fmla="*/ 86 w 133"/>
                <a:gd name="T109" fmla="*/ 2 h 55"/>
                <a:gd name="T110" fmla="*/ 54 w 133"/>
                <a:gd name="T111" fmla="*/ 2 h 55"/>
                <a:gd name="T112" fmla="*/ 76 w 133"/>
                <a:gd name="T113" fmla="*/ 0 h 55"/>
                <a:gd name="T114" fmla="*/ 57 w 133"/>
                <a:gd name="T115" fmla="*/ 0 h 55"/>
                <a:gd name="T116" fmla="*/ 73 w 133"/>
                <a:gd name="T117" fmla="*/ 1 h 55"/>
                <a:gd name="T118" fmla="*/ 73 w 133"/>
                <a:gd name="T119" fmla="*/ 1 h 55"/>
                <a:gd name="T120" fmla="*/ 67 w 133"/>
                <a:gd name="T1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5"/>
                    <a:pt x="67" y="55"/>
                    <a:pt x="67" y="55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close/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lnTo>
                    <a:pt x="63" y="55"/>
                  </a:lnTo>
                  <a:close/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4"/>
                    <a:pt x="76" y="54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5" y="55"/>
                    <a:pt x="74" y="55"/>
                    <a:pt x="73" y="55"/>
                  </a:cubicBezTo>
                  <a:close/>
                  <a:moveTo>
                    <a:pt x="57" y="55"/>
                  </a:moveTo>
                  <a:cubicBezTo>
                    <a:pt x="56" y="55"/>
                    <a:pt x="55" y="55"/>
                    <a:pt x="54" y="5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5" y="54"/>
                    <a:pt x="56" y="54"/>
                    <a:pt x="57" y="54"/>
                  </a:cubicBezTo>
                  <a:lnTo>
                    <a:pt x="57" y="55"/>
                  </a:lnTo>
                  <a:close/>
                  <a:moveTo>
                    <a:pt x="79" y="55"/>
                  </a:moveTo>
                  <a:cubicBezTo>
                    <a:pt x="79" y="54"/>
                    <a:pt x="79" y="54"/>
                    <a:pt x="79" y="54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5"/>
                  </a:cubicBezTo>
                  <a:close/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3"/>
                    <a:pt x="50" y="53"/>
                    <a:pt x="51" y="53"/>
                  </a:cubicBezTo>
                  <a:lnTo>
                    <a:pt x="51" y="54"/>
                  </a:lnTo>
                  <a:close/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3"/>
                    <a:pt x="88" y="53"/>
                    <a:pt x="89" y="52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8" y="54"/>
                    <a:pt x="87" y="54"/>
                    <a:pt x="86" y="54"/>
                  </a:cubicBezTo>
                  <a:close/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lnTo>
                    <a:pt x="44" y="53"/>
                  </a:lnTo>
                  <a:close/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2"/>
                    <a:pt x="94" y="52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3"/>
                    <a:pt x="93" y="53"/>
                    <a:pt x="92" y="53"/>
                  </a:cubicBezTo>
                  <a:close/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7" y="51"/>
                    <a:pt x="38" y="51"/>
                  </a:cubicBezTo>
                  <a:lnTo>
                    <a:pt x="38" y="52"/>
                  </a:lnTo>
                  <a:close/>
                  <a:moveTo>
                    <a:pt x="98" y="52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2"/>
                    <a:pt x="98" y="52"/>
                  </a:cubicBezTo>
                  <a:close/>
                  <a:moveTo>
                    <a:pt x="32" y="51"/>
                  </a:moveTo>
                  <a:cubicBezTo>
                    <a:pt x="31" y="51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50"/>
                    <a:pt x="32" y="50"/>
                  </a:cubicBezTo>
                  <a:lnTo>
                    <a:pt x="32" y="51"/>
                  </a:lnTo>
                  <a:close/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9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50"/>
                    <a:pt x="106" y="50"/>
                    <a:pt x="105" y="50"/>
                  </a:cubicBezTo>
                  <a:close/>
                  <a:moveTo>
                    <a:pt x="26" y="49"/>
                  </a:moveTo>
                  <a:cubicBezTo>
                    <a:pt x="25" y="49"/>
                    <a:pt x="24" y="49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8"/>
                    <a:pt x="25" y="48"/>
                    <a:pt x="26" y="48"/>
                  </a:cubicBezTo>
                  <a:lnTo>
                    <a:pt x="26" y="49"/>
                  </a:lnTo>
                  <a:close/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7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8"/>
                    <a:pt x="112" y="48"/>
                    <a:pt x="111" y="48"/>
                  </a:cubicBezTo>
                  <a:close/>
                  <a:moveTo>
                    <a:pt x="20" y="47"/>
                  </a:moveTo>
                  <a:cubicBezTo>
                    <a:pt x="19" y="47"/>
                    <a:pt x="18" y="46"/>
                    <a:pt x="17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6"/>
                    <a:pt x="20" y="46"/>
                  </a:cubicBezTo>
                  <a:lnTo>
                    <a:pt x="20" y="47"/>
                  </a:lnTo>
                  <a:close/>
                  <a:moveTo>
                    <a:pt x="117" y="46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6"/>
                  </a:cubicBezTo>
                  <a:close/>
                  <a:moveTo>
                    <a:pt x="14" y="44"/>
                  </a:moveTo>
                  <a:cubicBezTo>
                    <a:pt x="13" y="44"/>
                    <a:pt x="12" y="43"/>
                    <a:pt x="11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lnTo>
                    <a:pt x="14" y="44"/>
                  </a:lnTo>
                  <a:close/>
                  <a:moveTo>
                    <a:pt x="122" y="43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1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2"/>
                    <a:pt x="123" y="42"/>
                    <a:pt x="122" y="43"/>
                  </a:cubicBezTo>
                  <a:close/>
                  <a:moveTo>
                    <a:pt x="8" y="41"/>
                  </a:moveTo>
                  <a:cubicBezTo>
                    <a:pt x="7" y="40"/>
                    <a:pt x="7" y="40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8" y="39"/>
                    <a:pt x="9" y="40"/>
                  </a:cubicBezTo>
                  <a:lnTo>
                    <a:pt x="8" y="41"/>
                  </a:lnTo>
                  <a:close/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7"/>
                    <a:pt x="129" y="36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7"/>
                    <a:pt x="128" y="38"/>
                    <a:pt x="127" y="39"/>
                  </a:cubicBezTo>
                  <a:close/>
                  <a:moveTo>
                    <a:pt x="4" y="37"/>
                  </a:moveTo>
                  <a:cubicBezTo>
                    <a:pt x="3" y="36"/>
                    <a:pt x="2" y="35"/>
                    <a:pt x="2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lnTo>
                    <a:pt x="4" y="37"/>
                  </a:lnTo>
                  <a:close/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2" y="32"/>
                    <a:pt x="132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close/>
                  <a:moveTo>
                    <a:pt x="0" y="31"/>
                  </a:moveTo>
                  <a:cubicBezTo>
                    <a:pt x="0" y="30"/>
                    <a:pt x="0" y="2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1"/>
                  </a:cubicBezTo>
                  <a:lnTo>
                    <a:pt x="0" y="31"/>
                  </a:lnTo>
                  <a:close/>
                  <a:moveTo>
                    <a:pt x="133" y="28"/>
                  </a:moveTo>
                  <a:cubicBezTo>
                    <a:pt x="132" y="28"/>
                    <a:pt x="132" y="28"/>
                    <a:pt x="132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2" y="27"/>
                    <a:pt x="132" y="26"/>
                    <a:pt x="132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7"/>
                    <a:pt x="133" y="28"/>
                  </a:cubicBezTo>
                  <a:close/>
                  <a:moveTo>
                    <a:pt x="1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4"/>
                    <a:pt x="1" y="25"/>
                  </a:cubicBezTo>
                  <a:close/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20"/>
                    <a:pt x="131" y="20"/>
                    <a:pt x="132" y="21"/>
                  </a:cubicBezTo>
                  <a:lnTo>
                    <a:pt x="131" y="22"/>
                  </a:lnTo>
                  <a:close/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5" y="19"/>
                    <a:pt x="4" y="19"/>
                  </a:cubicBezTo>
                  <a:close/>
                  <a:moveTo>
                    <a:pt x="127" y="17"/>
                  </a:moveTo>
                  <a:cubicBezTo>
                    <a:pt x="126" y="16"/>
                    <a:pt x="125" y="16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6"/>
                    <a:pt x="128" y="16"/>
                  </a:cubicBezTo>
                  <a:lnTo>
                    <a:pt x="127" y="17"/>
                  </a:lnTo>
                  <a:close/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0" y="14"/>
                    <a:pt x="9" y="15"/>
                  </a:cubicBezTo>
                  <a:close/>
                  <a:moveTo>
                    <a:pt x="122" y="13"/>
                  </a:moveTo>
                  <a:cubicBezTo>
                    <a:pt x="121" y="13"/>
                    <a:pt x="120" y="12"/>
                    <a:pt x="119" y="1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1" y="11"/>
                    <a:pt x="122" y="12"/>
                    <a:pt x="122" y="12"/>
                  </a:cubicBezTo>
                  <a:lnTo>
                    <a:pt x="122" y="13"/>
                  </a:lnTo>
                  <a:close/>
                  <a:moveTo>
                    <a:pt x="14" y="12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lose/>
                  <a:moveTo>
                    <a:pt x="116" y="10"/>
                  </a:moveTo>
                  <a:cubicBezTo>
                    <a:pt x="115" y="10"/>
                    <a:pt x="114" y="10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9"/>
                    <a:pt x="116" y="9"/>
                    <a:pt x="117" y="9"/>
                  </a:cubicBezTo>
                  <a:lnTo>
                    <a:pt x="116" y="10"/>
                  </a:lnTo>
                  <a:close/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9"/>
                    <a:pt x="20" y="9"/>
                  </a:cubicBezTo>
                  <a:close/>
                  <a:moveTo>
                    <a:pt x="110" y="8"/>
                  </a:moveTo>
                  <a:cubicBezTo>
                    <a:pt x="110" y="8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7"/>
                    <a:pt x="111" y="7"/>
                  </a:cubicBezTo>
                  <a:lnTo>
                    <a:pt x="110" y="8"/>
                  </a:lnTo>
                  <a:close/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7"/>
                    <a:pt x="26" y="7"/>
                  </a:cubicBezTo>
                  <a:close/>
                  <a:moveTo>
                    <a:pt x="104" y="6"/>
                  </a:moveTo>
                  <a:cubicBezTo>
                    <a:pt x="103" y="6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5"/>
                    <a:pt x="105" y="5"/>
                  </a:cubicBezTo>
                  <a:lnTo>
                    <a:pt x="104" y="6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4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5"/>
                    <a:pt x="33" y="5"/>
                    <a:pt x="32" y="5"/>
                  </a:cubicBezTo>
                  <a:close/>
                  <a:moveTo>
                    <a:pt x="98" y="4"/>
                  </a:moveTo>
                  <a:cubicBezTo>
                    <a:pt x="97" y="4"/>
                    <a:pt x="96" y="4"/>
                    <a:pt x="95" y="4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3"/>
                    <a:pt x="98" y="3"/>
                    <a:pt x="99" y="3"/>
                  </a:cubicBezTo>
                  <a:lnTo>
                    <a:pt x="98" y="4"/>
                  </a:lnTo>
                  <a:close/>
                  <a:moveTo>
                    <a:pt x="38" y="4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4"/>
                    <a:pt x="38" y="4"/>
                  </a:cubicBezTo>
                  <a:close/>
                  <a:moveTo>
                    <a:pt x="92" y="3"/>
                  </a:moveTo>
                  <a:cubicBezTo>
                    <a:pt x="91" y="3"/>
                    <a:pt x="90" y="3"/>
                    <a:pt x="89" y="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2"/>
                    <a:pt x="91" y="2"/>
                    <a:pt x="92" y="2"/>
                  </a:cubicBezTo>
                  <a:lnTo>
                    <a:pt x="92" y="3"/>
                  </a:lnTo>
                  <a:close/>
                  <a:moveTo>
                    <a:pt x="45" y="3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3"/>
                    <a:pt x="45" y="3"/>
                  </a:cubicBezTo>
                  <a:close/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lnTo>
                    <a:pt x="86" y="2"/>
                  </a:lnTo>
                  <a:close/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1"/>
                    <a:pt x="53" y="1"/>
                    <a:pt x="54" y="1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2"/>
                    <a:pt x="51" y="2"/>
                  </a:cubicBezTo>
                  <a:close/>
                  <a:moveTo>
                    <a:pt x="79" y="2"/>
                  </a:moveTo>
                  <a:cubicBezTo>
                    <a:pt x="78" y="2"/>
                    <a:pt x="77" y="2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1"/>
                    <a:pt x="80" y="1"/>
                  </a:cubicBezTo>
                  <a:lnTo>
                    <a:pt x="79" y="2"/>
                  </a:lnTo>
                  <a:close/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close/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lnTo>
                    <a:pt x="73" y="1"/>
                  </a:lnTo>
                  <a:close/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0" name="Freeform 619"/>
            <p:cNvSpPr>
              <a:spLocks/>
            </p:cNvSpPr>
            <p:nvPr/>
          </p:nvSpPr>
          <p:spPr bwMode="auto">
            <a:xfrm>
              <a:off x="8822733" y="8378070"/>
              <a:ext cx="780182" cy="802939"/>
            </a:xfrm>
            <a:custGeom>
              <a:avLst/>
              <a:gdLst>
                <a:gd name="T0" fmla="*/ 27 w 40"/>
                <a:gd name="T1" fmla="*/ 15 h 41"/>
                <a:gd name="T2" fmla="*/ 20 w 40"/>
                <a:gd name="T3" fmla="*/ 9 h 41"/>
                <a:gd name="T4" fmla="*/ 16 w 40"/>
                <a:gd name="T5" fmla="*/ 12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6 h 41"/>
                <a:gd name="T18" fmla="*/ 12 w 40"/>
                <a:gd name="T19" fmla="*/ 32 h 41"/>
                <a:gd name="T20" fmla="*/ 11 w 40"/>
                <a:gd name="T21" fmla="*/ 37 h 41"/>
                <a:gd name="T22" fmla="*/ 0 w 40"/>
                <a:gd name="T23" fmla="*/ 37 h 41"/>
                <a:gd name="T24" fmla="*/ 1 w 40"/>
                <a:gd name="T25" fmla="*/ 24 h 41"/>
                <a:gd name="T26" fmla="*/ 12 w 40"/>
                <a:gd name="T27" fmla="*/ 24 h 41"/>
                <a:gd name="T28" fmla="*/ 19 w 40"/>
                <a:gd name="T29" fmla="*/ 29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5 h 41"/>
                <a:gd name="T52" fmla="*/ 27 w 40"/>
                <a:gd name="T5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5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2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6"/>
                    <a:pt x="13" y="34"/>
                    <a:pt x="12" y="32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8"/>
                    <a:pt x="17" y="29"/>
                    <a:pt x="19" y="29"/>
                  </a:cubicBezTo>
                  <a:cubicBezTo>
                    <a:pt x="21" y="29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5" y="6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5"/>
                    <a:pt x="37" y="15"/>
                    <a:pt x="37" y="15"/>
                  </a:cubicBezTo>
                  <a:lnTo>
                    <a:pt x="27" y="15"/>
                  </a:ln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1" name="Freeform 620"/>
            <p:cNvSpPr>
              <a:spLocks/>
            </p:cNvSpPr>
            <p:nvPr/>
          </p:nvSpPr>
          <p:spPr bwMode="auto">
            <a:xfrm>
              <a:off x="7613452" y="8829930"/>
              <a:ext cx="3101226" cy="958976"/>
            </a:xfrm>
            <a:custGeom>
              <a:avLst/>
              <a:gdLst>
                <a:gd name="T0" fmla="*/ 145 w 159"/>
                <a:gd name="T1" fmla="*/ 15 h 49"/>
                <a:gd name="T2" fmla="*/ 130 w 159"/>
                <a:gd name="T3" fmla="*/ 22 h 49"/>
                <a:gd name="T4" fmla="*/ 116 w 159"/>
                <a:gd name="T5" fmla="*/ 26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6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4 h 49"/>
                <a:gd name="T28" fmla="*/ 29 w 159"/>
                <a:gd name="T29" fmla="*/ 41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5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6"/>
                  </a:cubicBezTo>
                  <a:cubicBezTo>
                    <a:pt x="111" y="27"/>
                    <a:pt x="106" y="28"/>
                    <a:pt x="101" y="29"/>
                  </a:cubicBezTo>
                  <a:cubicBezTo>
                    <a:pt x="97" y="29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29"/>
                    <a:pt x="58" y="29"/>
                  </a:cubicBezTo>
                  <a:cubicBezTo>
                    <a:pt x="53" y="28"/>
                    <a:pt x="48" y="27"/>
                    <a:pt x="43" y="26"/>
                  </a:cubicBezTo>
                  <a:cubicBezTo>
                    <a:pt x="38" y="25"/>
                    <a:pt x="33" y="24"/>
                    <a:pt x="29" y="22"/>
                  </a:cubicBezTo>
                  <a:cubicBezTo>
                    <a:pt x="23" y="20"/>
                    <a:pt x="18" y="18"/>
                    <a:pt x="14" y="15"/>
                  </a:cubicBezTo>
                  <a:cubicBezTo>
                    <a:pt x="7" y="11"/>
                    <a:pt x="2" y="5"/>
                    <a:pt x="0" y="0"/>
                  </a:cubicBezTo>
                  <a:cubicBezTo>
                    <a:pt x="0" y="5"/>
                    <a:pt x="0" y="15"/>
                    <a:pt x="0" y="19"/>
                  </a:cubicBezTo>
                  <a:cubicBezTo>
                    <a:pt x="3" y="24"/>
                    <a:pt x="7" y="29"/>
                    <a:pt x="14" y="34"/>
                  </a:cubicBezTo>
                  <a:cubicBezTo>
                    <a:pt x="19" y="36"/>
                    <a:pt x="23" y="39"/>
                    <a:pt x="29" y="41"/>
                  </a:cubicBezTo>
                  <a:cubicBezTo>
                    <a:pt x="33" y="42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8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8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2"/>
                    <a:pt x="130" y="41"/>
                  </a:cubicBezTo>
                  <a:cubicBezTo>
                    <a:pt x="136" y="39"/>
                    <a:pt x="140" y="36"/>
                    <a:pt x="145" y="34"/>
                  </a:cubicBezTo>
                  <a:cubicBezTo>
                    <a:pt x="152" y="30"/>
                    <a:pt x="157" y="25"/>
                    <a:pt x="159" y="19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5"/>
                  </a:cubicBezTo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2" name="Oval 621"/>
            <p:cNvSpPr>
              <a:spLocks noChangeArrowheads="1"/>
            </p:cNvSpPr>
            <p:nvPr/>
          </p:nvSpPr>
          <p:spPr bwMode="auto">
            <a:xfrm>
              <a:off x="7613452" y="7636897"/>
              <a:ext cx="3101226" cy="1427085"/>
            </a:xfrm>
            <a:prstGeom prst="ellipse">
              <a:avLst/>
            </a:pr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3" name="Oval 622"/>
            <p:cNvSpPr>
              <a:spLocks noChangeArrowheads="1"/>
            </p:cNvSpPr>
            <p:nvPr/>
          </p:nvSpPr>
          <p:spPr bwMode="auto">
            <a:xfrm>
              <a:off x="7867009" y="7753924"/>
              <a:ext cx="2594108" cy="1056499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4" name="Freeform 623"/>
            <p:cNvSpPr>
              <a:spLocks noEditPoints="1"/>
            </p:cNvSpPr>
            <p:nvPr/>
          </p:nvSpPr>
          <p:spPr bwMode="auto">
            <a:xfrm>
              <a:off x="7867009" y="7753924"/>
              <a:ext cx="2594108" cy="1076003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5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5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6 h 55"/>
                <a:gd name="T54" fmla="*/ 132 w 133"/>
                <a:gd name="T55" fmla="*/ 34 h 55"/>
                <a:gd name="T56" fmla="*/ 132 w 133"/>
                <a:gd name="T57" fmla="*/ 34 h 55"/>
                <a:gd name="T58" fmla="*/ 1 w 133"/>
                <a:gd name="T59" fmla="*/ 27 h 55"/>
                <a:gd name="T60" fmla="*/ 132 w 133"/>
                <a:gd name="T61" fmla="*/ 27 h 55"/>
                <a:gd name="T62" fmla="*/ 133 w 133"/>
                <a:gd name="T63" fmla="*/ 24 h 55"/>
                <a:gd name="T64" fmla="*/ 2 w 133"/>
                <a:gd name="T65" fmla="*/ 21 h 55"/>
                <a:gd name="T66" fmla="*/ 129 w 133"/>
                <a:gd name="T67" fmla="*/ 19 h 55"/>
                <a:gd name="T68" fmla="*/ 4 w 133"/>
                <a:gd name="T69" fmla="*/ 19 h 55"/>
                <a:gd name="T70" fmla="*/ 4 w 133"/>
                <a:gd name="T71" fmla="*/ 19 h 55"/>
                <a:gd name="T72" fmla="*/ 128 w 133"/>
                <a:gd name="T73" fmla="*/ 16 h 55"/>
                <a:gd name="T74" fmla="*/ 11 w 133"/>
                <a:gd name="T75" fmla="*/ 12 h 55"/>
                <a:gd name="T76" fmla="*/ 119 w 133"/>
                <a:gd name="T77" fmla="*/ 11 h 55"/>
                <a:gd name="T78" fmla="*/ 14 w 133"/>
                <a:gd name="T79" fmla="*/ 11 h 55"/>
                <a:gd name="T80" fmla="*/ 14 w 133"/>
                <a:gd name="T81" fmla="*/ 11 h 55"/>
                <a:gd name="T82" fmla="*/ 117 w 133"/>
                <a:gd name="T83" fmla="*/ 9 h 55"/>
                <a:gd name="T84" fmla="*/ 23 w 133"/>
                <a:gd name="T85" fmla="*/ 7 h 55"/>
                <a:gd name="T86" fmla="*/ 107 w 133"/>
                <a:gd name="T87" fmla="*/ 7 h 55"/>
                <a:gd name="T88" fmla="*/ 26 w 133"/>
                <a:gd name="T89" fmla="*/ 7 h 55"/>
                <a:gd name="T90" fmla="*/ 26 w 133"/>
                <a:gd name="T91" fmla="*/ 7 h 55"/>
                <a:gd name="T92" fmla="*/ 105 w 133"/>
                <a:gd name="T93" fmla="*/ 5 h 55"/>
                <a:gd name="T94" fmla="*/ 35 w 133"/>
                <a:gd name="T95" fmla="*/ 3 h 55"/>
                <a:gd name="T96" fmla="*/ 95 w 133"/>
                <a:gd name="T97" fmla="*/ 4 h 55"/>
                <a:gd name="T98" fmla="*/ 38 w 133"/>
                <a:gd name="T99" fmla="*/ 3 h 55"/>
                <a:gd name="T100" fmla="*/ 38 w 133"/>
                <a:gd name="T101" fmla="*/ 3 h 55"/>
                <a:gd name="T102" fmla="*/ 92 w 133"/>
                <a:gd name="T103" fmla="*/ 2 h 55"/>
                <a:gd name="T104" fmla="*/ 48 w 133"/>
                <a:gd name="T105" fmla="*/ 1 h 55"/>
                <a:gd name="T106" fmla="*/ 83 w 133"/>
                <a:gd name="T107" fmla="*/ 2 h 55"/>
                <a:gd name="T108" fmla="*/ 51 w 133"/>
                <a:gd name="T109" fmla="*/ 2 h 55"/>
                <a:gd name="T110" fmla="*/ 51 w 133"/>
                <a:gd name="T111" fmla="*/ 2 h 55"/>
                <a:gd name="T112" fmla="*/ 80 w 133"/>
                <a:gd name="T113" fmla="*/ 0 h 55"/>
                <a:gd name="T114" fmla="*/ 60 w 133"/>
                <a:gd name="T115" fmla="*/ 0 h 55"/>
                <a:gd name="T116" fmla="*/ 70 w 133"/>
                <a:gd name="T117" fmla="*/ 1 h 55"/>
                <a:gd name="T118" fmla="*/ 63 w 133"/>
                <a:gd name="T119" fmla="*/ 1 h 55"/>
                <a:gd name="T120" fmla="*/ 67 w 133"/>
                <a:gd name="T12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close/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lnTo>
                    <a:pt x="63" y="55"/>
                  </a:lnTo>
                  <a:close/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4"/>
                    <a:pt x="76" y="53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5" y="55"/>
                    <a:pt x="74" y="55"/>
                    <a:pt x="73" y="55"/>
                  </a:cubicBezTo>
                  <a:close/>
                  <a:moveTo>
                    <a:pt x="57" y="54"/>
                  </a:moveTo>
                  <a:cubicBezTo>
                    <a:pt x="56" y="54"/>
                    <a:pt x="55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3"/>
                    <a:pt x="56" y="53"/>
                    <a:pt x="57" y="53"/>
                  </a:cubicBezTo>
                  <a:lnTo>
                    <a:pt x="57" y="54"/>
                  </a:lnTo>
                  <a:close/>
                  <a:moveTo>
                    <a:pt x="79" y="54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4"/>
                  </a:cubicBezTo>
                  <a:close/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3"/>
                    <a:pt x="50" y="53"/>
                    <a:pt x="51" y="53"/>
                  </a:cubicBezTo>
                  <a:lnTo>
                    <a:pt x="51" y="54"/>
                  </a:lnTo>
                  <a:close/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2"/>
                    <a:pt x="88" y="52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3"/>
                    <a:pt x="87" y="54"/>
                    <a:pt x="86" y="54"/>
                  </a:cubicBezTo>
                  <a:close/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lnTo>
                    <a:pt x="44" y="53"/>
                  </a:lnTo>
                  <a:close/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2"/>
                    <a:pt x="94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2"/>
                    <a:pt x="93" y="53"/>
                    <a:pt x="92" y="53"/>
                  </a:cubicBezTo>
                  <a:close/>
                  <a:moveTo>
                    <a:pt x="38" y="52"/>
                  </a:moveTo>
                  <a:cubicBezTo>
                    <a:pt x="37" y="52"/>
                    <a:pt x="36" y="52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7" y="51"/>
                    <a:pt x="38" y="51"/>
                  </a:cubicBezTo>
                  <a:lnTo>
                    <a:pt x="38" y="52"/>
                  </a:lnTo>
                  <a:close/>
                  <a:moveTo>
                    <a:pt x="98" y="51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1"/>
                    <a:pt x="98" y="51"/>
                  </a:cubicBezTo>
                  <a:close/>
                  <a:moveTo>
                    <a:pt x="32" y="51"/>
                  </a:moveTo>
                  <a:cubicBezTo>
                    <a:pt x="31" y="50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49"/>
                    <a:pt x="32" y="50"/>
                  </a:cubicBezTo>
                  <a:lnTo>
                    <a:pt x="32" y="51"/>
                  </a:lnTo>
                  <a:close/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8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9"/>
                    <a:pt x="106" y="50"/>
                    <a:pt x="105" y="50"/>
                  </a:cubicBezTo>
                  <a:close/>
                  <a:moveTo>
                    <a:pt x="26" y="49"/>
                  </a:moveTo>
                  <a:cubicBezTo>
                    <a:pt x="25" y="49"/>
                    <a:pt x="24" y="48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5" y="48"/>
                    <a:pt x="26" y="48"/>
                  </a:cubicBezTo>
                  <a:lnTo>
                    <a:pt x="26" y="49"/>
                  </a:lnTo>
                  <a:close/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6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8"/>
                    <a:pt x="111" y="48"/>
                  </a:cubicBezTo>
                  <a:close/>
                  <a:moveTo>
                    <a:pt x="20" y="47"/>
                  </a:moveTo>
                  <a:cubicBezTo>
                    <a:pt x="19" y="46"/>
                    <a:pt x="18" y="46"/>
                    <a:pt x="17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5"/>
                    <a:pt x="20" y="46"/>
                  </a:cubicBezTo>
                  <a:lnTo>
                    <a:pt x="20" y="47"/>
                  </a:lnTo>
                  <a:close/>
                  <a:moveTo>
                    <a:pt x="117" y="46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6"/>
                  </a:cubicBezTo>
                  <a:close/>
                  <a:moveTo>
                    <a:pt x="14" y="44"/>
                  </a:moveTo>
                  <a:cubicBezTo>
                    <a:pt x="13" y="44"/>
                    <a:pt x="12" y="43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lnTo>
                    <a:pt x="14" y="44"/>
                  </a:lnTo>
                  <a:close/>
                  <a:moveTo>
                    <a:pt x="122" y="43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0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3" y="42"/>
                    <a:pt x="122" y="43"/>
                  </a:cubicBezTo>
                  <a:close/>
                  <a:moveTo>
                    <a:pt x="8" y="41"/>
                  </a:moveTo>
                  <a:cubicBezTo>
                    <a:pt x="7" y="40"/>
                    <a:pt x="7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9"/>
                    <a:pt x="9" y="40"/>
                  </a:cubicBezTo>
                  <a:lnTo>
                    <a:pt x="8" y="41"/>
                  </a:lnTo>
                  <a:close/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6"/>
                    <a:pt x="129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28" y="38"/>
                    <a:pt x="127" y="39"/>
                  </a:cubicBezTo>
                  <a:close/>
                  <a:moveTo>
                    <a:pt x="4" y="36"/>
                  </a:moveTo>
                  <a:cubicBezTo>
                    <a:pt x="3" y="35"/>
                    <a:pt x="2" y="34"/>
                    <a:pt x="2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close/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2"/>
                    <a:pt x="132" y="31"/>
                    <a:pt x="132" y="30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close/>
                  <a:moveTo>
                    <a:pt x="0" y="31"/>
                  </a:moveTo>
                  <a:cubicBezTo>
                    <a:pt x="0" y="29"/>
                    <a:pt x="0" y="28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lnTo>
                    <a:pt x="0" y="31"/>
                  </a:lnTo>
                  <a:close/>
                  <a:moveTo>
                    <a:pt x="133" y="27"/>
                  </a:moveTo>
                  <a:cubicBezTo>
                    <a:pt x="132" y="27"/>
                    <a:pt x="132" y="27"/>
                    <a:pt x="132" y="27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6"/>
                    <a:pt x="132" y="25"/>
                    <a:pt x="132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7"/>
                  </a:cubicBezTo>
                  <a:close/>
                  <a:moveTo>
                    <a:pt x="1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1" y="24"/>
                  </a:cubicBezTo>
                  <a:close/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1" y="19"/>
                    <a:pt x="131" y="20"/>
                    <a:pt x="132" y="21"/>
                  </a:cubicBezTo>
                  <a:lnTo>
                    <a:pt x="131" y="22"/>
                  </a:lnTo>
                  <a:close/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5" y="18"/>
                    <a:pt x="4" y="19"/>
                  </a:cubicBezTo>
                  <a:close/>
                  <a:moveTo>
                    <a:pt x="127" y="17"/>
                  </a:moveTo>
                  <a:cubicBezTo>
                    <a:pt x="126" y="16"/>
                    <a:pt x="125" y="15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5"/>
                    <a:pt x="128" y="16"/>
                  </a:cubicBezTo>
                  <a:lnTo>
                    <a:pt x="127" y="17"/>
                  </a:lnTo>
                  <a:close/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0" y="14"/>
                    <a:pt x="9" y="15"/>
                  </a:cubicBezTo>
                  <a:close/>
                  <a:moveTo>
                    <a:pt x="122" y="13"/>
                  </a:moveTo>
                  <a:cubicBezTo>
                    <a:pt x="121" y="13"/>
                    <a:pt x="120" y="12"/>
                    <a:pt x="119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1" y="11"/>
                    <a:pt x="122" y="12"/>
                    <a:pt x="122" y="12"/>
                  </a:cubicBezTo>
                  <a:lnTo>
                    <a:pt x="122" y="13"/>
                  </a:lnTo>
                  <a:close/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5" y="11"/>
                    <a:pt x="14" y="11"/>
                  </a:cubicBezTo>
                  <a:close/>
                  <a:moveTo>
                    <a:pt x="116" y="10"/>
                  </a:moveTo>
                  <a:cubicBezTo>
                    <a:pt x="115" y="10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9"/>
                    <a:pt x="117" y="9"/>
                  </a:cubicBezTo>
                  <a:lnTo>
                    <a:pt x="116" y="10"/>
                  </a:lnTo>
                  <a:close/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8"/>
                    <a:pt x="20" y="9"/>
                  </a:cubicBezTo>
                  <a:close/>
                  <a:moveTo>
                    <a:pt x="110" y="8"/>
                  </a:moveTo>
                  <a:cubicBezTo>
                    <a:pt x="110" y="7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6"/>
                    <a:pt x="111" y="7"/>
                  </a:cubicBezTo>
                  <a:lnTo>
                    <a:pt x="110" y="8"/>
                  </a:lnTo>
                  <a:close/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6"/>
                    <a:pt x="26" y="7"/>
                  </a:cubicBezTo>
                  <a:close/>
                  <a:moveTo>
                    <a:pt x="104" y="6"/>
                  </a:moveTo>
                  <a:cubicBezTo>
                    <a:pt x="103" y="5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4"/>
                    <a:pt x="105" y="5"/>
                  </a:cubicBezTo>
                  <a:lnTo>
                    <a:pt x="104" y="6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3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5"/>
                    <a:pt x="32" y="5"/>
                  </a:cubicBezTo>
                  <a:close/>
                  <a:moveTo>
                    <a:pt x="98" y="4"/>
                  </a:moveTo>
                  <a:cubicBezTo>
                    <a:pt x="97" y="4"/>
                    <a:pt x="96" y="4"/>
                    <a:pt x="95" y="4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3"/>
                    <a:pt x="98" y="3"/>
                    <a:pt x="99" y="3"/>
                  </a:cubicBezTo>
                  <a:lnTo>
                    <a:pt x="98" y="4"/>
                  </a:lnTo>
                  <a:close/>
                  <a:moveTo>
                    <a:pt x="38" y="3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3"/>
                    <a:pt x="38" y="3"/>
                  </a:cubicBezTo>
                  <a:close/>
                  <a:moveTo>
                    <a:pt x="92" y="3"/>
                  </a:moveTo>
                  <a:cubicBezTo>
                    <a:pt x="91" y="3"/>
                    <a:pt x="90" y="3"/>
                    <a:pt x="89" y="2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2"/>
                    <a:pt x="91" y="2"/>
                    <a:pt x="92" y="2"/>
                  </a:cubicBezTo>
                  <a:lnTo>
                    <a:pt x="92" y="3"/>
                  </a:lnTo>
                  <a:close/>
                  <a:moveTo>
                    <a:pt x="45" y="2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lose/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lnTo>
                    <a:pt x="86" y="2"/>
                  </a:lnTo>
                  <a:close/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1"/>
                    <a:pt x="53" y="0"/>
                    <a:pt x="54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1"/>
                    <a:pt x="52" y="2"/>
                    <a:pt x="51" y="2"/>
                  </a:cubicBezTo>
                  <a:close/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0"/>
                    <a:pt x="80" y="0"/>
                  </a:cubicBezTo>
                  <a:lnTo>
                    <a:pt x="79" y="1"/>
                  </a:lnTo>
                  <a:close/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close/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lnTo>
                    <a:pt x="73" y="1"/>
                  </a:lnTo>
                  <a:close/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5" name="Freeform 624"/>
            <p:cNvSpPr>
              <a:spLocks/>
            </p:cNvSpPr>
            <p:nvPr/>
          </p:nvSpPr>
          <p:spPr bwMode="auto">
            <a:xfrm>
              <a:off x="8822733" y="7870951"/>
              <a:ext cx="780182" cy="802939"/>
            </a:xfrm>
            <a:custGeom>
              <a:avLst/>
              <a:gdLst>
                <a:gd name="T0" fmla="*/ 27 w 40"/>
                <a:gd name="T1" fmla="*/ 14 h 41"/>
                <a:gd name="T2" fmla="*/ 20 w 40"/>
                <a:gd name="T3" fmla="*/ 9 h 41"/>
                <a:gd name="T4" fmla="*/ 16 w 40"/>
                <a:gd name="T5" fmla="*/ 11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6 h 41"/>
                <a:gd name="T18" fmla="*/ 12 w 40"/>
                <a:gd name="T19" fmla="*/ 32 h 41"/>
                <a:gd name="T20" fmla="*/ 11 w 40"/>
                <a:gd name="T21" fmla="*/ 36 h 41"/>
                <a:gd name="T22" fmla="*/ 0 w 40"/>
                <a:gd name="T23" fmla="*/ 36 h 41"/>
                <a:gd name="T24" fmla="*/ 1 w 40"/>
                <a:gd name="T25" fmla="*/ 23 h 41"/>
                <a:gd name="T26" fmla="*/ 12 w 40"/>
                <a:gd name="T27" fmla="*/ 23 h 41"/>
                <a:gd name="T28" fmla="*/ 19 w 40"/>
                <a:gd name="T29" fmla="*/ 28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4 h 41"/>
                <a:gd name="T52" fmla="*/ 27 w 40"/>
                <a:gd name="T53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4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1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5"/>
                    <a:pt x="13" y="34"/>
                    <a:pt x="12" y="32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8"/>
                    <a:pt x="17" y="28"/>
                    <a:pt x="19" y="28"/>
                  </a:cubicBezTo>
                  <a:cubicBezTo>
                    <a:pt x="21" y="28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5" y="5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4"/>
                    <a:pt x="37" y="14"/>
                    <a:pt x="37" y="14"/>
                  </a:cubicBezTo>
                  <a:lnTo>
                    <a:pt x="27" y="14"/>
                  </a:lnTo>
                  <a:close/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6" name="Freeform 625"/>
            <p:cNvSpPr>
              <a:spLocks/>
            </p:cNvSpPr>
            <p:nvPr/>
          </p:nvSpPr>
          <p:spPr bwMode="auto">
            <a:xfrm>
              <a:off x="7613452" y="8378070"/>
              <a:ext cx="3101226" cy="958976"/>
            </a:xfrm>
            <a:custGeom>
              <a:avLst/>
              <a:gdLst>
                <a:gd name="T0" fmla="*/ 145 w 159"/>
                <a:gd name="T1" fmla="*/ 16 h 49"/>
                <a:gd name="T2" fmla="*/ 130 w 159"/>
                <a:gd name="T3" fmla="*/ 22 h 49"/>
                <a:gd name="T4" fmla="*/ 116 w 159"/>
                <a:gd name="T5" fmla="*/ 27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7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4 h 49"/>
                <a:gd name="T28" fmla="*/ 29 w 159"/>
                <a:gd name="T29" fmla="*/ 41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6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7"/>
                  </a:cubicBezTo>
                  <a:cubicBezTo>
                    <a:pt x="111" y="28"/>
                    <a:pt x="106" y="28"/>
                    <a:pt x="101" y="29"/>
                  </a:cubicBezTo>
                  <a:cubicBezTo>
                    <a:pt x="97" y="30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30"/>
                    <a:pt x="58" y="29"/>
                  </a:cubicBezTo>
                  <a:cubicBezTo>
                    <a:pt x="53" y="28"/>
                    <a:pt x="48" y="28"/>
                    <a:pt x="43" y="27"/>
                  </a:cubicBezTo>
                  <a:cubicBezTo>
                    <a:pt x="38" y="25"/>
                    <a:pt x="33" y="24"/>
                    <a:pt x="29" y="22"/>
                  </a:cubicBezTo>
                  <a:cubicBezTo>
                    <a:pt x="23" y="20"/>
                    <a:pt x="18" y="18"/>
                    <a:pt x="14" y="15"/>
                  </a:cubicBezTo>
                  <a:cubicBezTo>
                    <a:pt x="7" y="11"/>
                    <a:pt x="2" y="6"/>
                    <a:pt x="0" y="0"/>
                  </a:cubicBezTo>
                  <a:cubicBezTo>
                    <a:pt x="0" y="5"/>
                    <a:pt x="0" y="15"/>
                    <a:pt x="0" y="19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19" y="37"/>
                    <a:pt x="23" y="39"/>
                    <a:pt x="29" y="41"/>
                  </a:cubicBezTo>
                  <a:cubicBezTo>
                    <a:pt x="33" y="43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9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9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7"/>
                    <a:pt x="145" y="34"/>
                  </a:cubicBezTo>
                  <a:cubicBezTo>
                    <a:pt x="152" y="30"/>
                    <a:pt x="157" y="25"/>
                    <a:pt x="159" y="19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6"/>
                  </a:cubicBezTo>
                  <a:close/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7" name="Oval 626"/>
            <p:cNvSpPr>
              <a:spLocks noChangeArrowheads="1"/>
            </p:cNvSpPr>
            <p:nvPr/>
          </p:nvSpPr>
          <p:spPr bwMode="auto">
            <a:xfrm>
              <a:off x="7613452" y="7207796"/>
              <a:ext cx="3101226" cy="1427085"/>
            </a:xfrm>
            <a:prstGeom prst="ellipse">
              <a:avLst/>
            </a:pr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8" name="Oval 627"/>
            <p:cNvSpPr>
              <a:spLocks noChangeArrowheads="1"/>
            </p:cNvSpPr>
            <p:nvPr/>
          </p:nvSpPr>
          <p:spPr bwMode="auto">
            <a:xfrm>
              <a:off x="7867009" y="7324824"/>
              <a:ext cx="2594108" cy="1053247"/>
            </a:xfrm>
            <a:prstGeom prst="ellipse">
              <a:avLst/>
            </a:pr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9" name="Freeform 628"/>
            <p:cNvSpPr>
              <a:spLocks noEditPoints="1"/>
            </p:cNvSpPr>
            <p:nvPr/>
          </p:nvSpPr>
          <p:spPr bwMode="auto">
            <a:xfrm>
              <a:off x="7867009" y="7324824"/>
              <a:ext cx="2594108" cy="1072752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4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5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6 h 55"/>
                <a:gd name="T54" fmla="*/ 4 w 133"/>
                <a:gd name="T55" fmla="*/ 36 h 55"/>
                <a:gd name="T56" fmla="*/ 133 w 133"/>
                <a:gd name="T57" fmla="*/ 31 h 55"/>
                <a:gd name="T58" fmla="*/ 1 w 133"/>
                <a:gd name="T59" fmla="*/ 27 h 55"/>
                <a:gd name="T60" fmla="*/ 133 w 133"/>
                <a:gd name="T61" fmla="*/ 27 h 55"/>
                <a:gd name="T62" fmla="*/ 132 w 133"/>
                <a:gd name="T63" fmla="*/ 24 h 55"/>
                <a:gd name="T64" fmla="*/ 1 w 133"/>
                <a:gd name="T65" fmla="*/ 24 h 55"/>
                <a:gd name="T66" fmla="*/ 1 w 133"/>
                <a:gd name="T67" fmla="*/ 24 h 55"/>
                <a:gd name="T68" fmla="*/ 132 w 133"/>
                <a:gd name="T69" fmla="*/ 21 h 55"/>
                <a:gd name="T70" fmla="*/ 6 w 133"/>
                <a:gd name="T71" fmla="*/ 16 h 55"/>
                <a:gd name="T72" fmla="*/ 124 w 133"/>
                <a:gd name="T73" fmla="*/ 15 h 55"/>
                <a:gd name="T74" fmla="*/ 9 w 133"/>
                <a:gd name="T75" fmla="*/ 15 h 55"/>
                <a:gd name="T76" fmla="*/ 9 w 133"/>
                <a:gd name="T77" fmla="*/ 15 h 55"/>
                <a:gd name="T78" fmla="*/ 122 w 133"/>
                <a:gd name="T79" fmla="*/ 12 h 55"/>
                <a:gd name="T80" fmla="*/ 17 w 133"/>
                <a:gd name="T81" fmla="*/ 9 h 55"/>
                <a:gd name="T82" fmla="*/ 113 w 133"/>
                <a:gd name="T83" fmla="*/ 9 h 55"/>
                <a:gd name="T84" fmla="*/ 20 w 133"/>
                <a:gd name="T85" fmla="*/ 9 h 55"/>
                <a:gd name="T86" fmla="*/ 20 w 133"/>
                <a:gd name="T87" fmla="*/ 9 h 55"/>
                <a:gd name="T88" fmla="*/ 111 w 133"/>
                <a:gd name="T89" fmla="*/ 7 h 55"/>
                <a:gd name="T90" fmla="*/ 29 w 133"/>
                <a:gd name="T91" fmla="*/ 5 h 55"/>
                <a:gd name="T92" fmla="*/ 101 w 133"/>
                <a:gd name="T93" fmla="*/ 5 h 55"/>
                <a:gd name="T94" fmla="*/ 32 w 133"/>
                <a:gd name="T95" fmla="*/ 5 h 55"/>
                <a:gd name="T96" fmla="*/ 32 w 133"/>
                <a:gd name="T97" fmla="*/ 5 h 55"/>
                <a:gd name="T98" fmla="*/ 99 w 133"/>
                <a:gd name="T99" fmla="*/ 3 h 55"/>
                <a:gd name="T100" fmla="*/ 41 w 133"/>
                <a:gd name="T101" fmla="*/ 2 h 55"/>
                <a:gd name="T102" fmla="*/ 89 w 133"/>
                <a:gd name="T103" fmla="*/ 2 h 55"/>
                <a:gd name="T104" fmla="*/ 45 w 133"/>
                <a:gd name="T105" fmla="*/ 2 h 55"/>
                <a:gd name="T106" fmla="*/ 45 w 133"/>
                <a:gd name="T107" fmla="*/ 2 h 55"/>
                <a:gd name="T108" fmla="*/ 86 w 133"/>
                <a:gd name="T109" fmla="*/ 1 h 55"/>
                <a:gd name="T110" fmla="*/ 54 w 133"/>
                <a:gd name="T111" fmla="*/ 0 h 55"/>
                <a:gd name="T112" fmla="*/ 76 w 133"/>
                <a:gd name="T113" fmla="*/ 1 h 55"/>
                <a:gd name="T114" fmla="*/ 57 w 133"/>
                <a:gd name="T115" fmla="*/ 1 h 55"/>
                <a:gd name="T116" fmla="*/ 57 w 133"/>
                <a:gd name="T117" fmla="*/ 1 h 55"/>
                <a:gd name="T118" fmla="*/ 73 w 133"/>
                <a:gd name="T119" fmla="*/ 0 h 55"/>
                <a:gd name="T120" fmla="*/ 67 w 133"/>
                <a:gd name="T121" fmla="*/ 0 h 55"/>
                <a:gd name="T122" fmla="*/ 63 w 133"/>
                <a:gd name="T123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cubicBezTo>
                    <a:pt x="63" y="55"/>
                    <a:pt x="63" y="55"/>
                    <a:pt x="63" y="55"/>
                  </a:cubicBezTo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3"/>
                    <a:pt x="76" y="53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4" y="55"/>
                    <a:pt x="73" y="55"/>
                  </a:cubicBezTo>
                  <a:moveTo>
                    <a:pt x="57" y="54"/>
                  </a:moveTo>
                  <a:cubicBezTo>
                    <a:pt x="56" y="54"/>
                    <a:pt x="55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3"/>
                    <a:pt x="56" y="53"/>
                    <a:pt x="57" y="53"/>
                  </a:cubicBezTo>
                  <a:cubicBezTo>
                    <a:pt x="57" y="54"/>
                    <a:pt x="57" y="54"/>
                    <a:pt x="57" y="54"/>
                  </a:cubicBezTo>
                  <a:moveTo>
                    <a:pt x="79" y="54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4"/>
                  </a:cubicBezTo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3"/>
                    <a:pt x="50" y="53"/>
                    <a:pt x="51" y="53"/>
                  </a:cubicBezTo>
                  <a:cubicBezTo>
                    <a:pt x="51" y="54"/>
                    <a:pt x="51" y="54"/>
                    <a:pt x="51" y="54"/>
                  </a:cubicBezTo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2"/>
                    <a:pt x="88" y="52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3"/>
                    <a:pt x="87" y="53"/>
                    <a:pt x="86" y="54"/>
                  </a:cubicBezTo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1"/>
                    <a:pt x="94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2"/>
                    <a:pt x="93" y="53"/>
                    <a:pt x="92" y="53"/>
                  </a:cubicBezTo>
                  <a:moveTo>
                    <a:pt x="38" y="52"/>
                  </a:moveTo>
                  <a:cubicBezTo>
                    <a:pt x="37" y="52"/>
                    <a:pt x="36" y="52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7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moveTo>
                    <a:pt x="98" y="51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1"/>
                    <a:pt x="98" y="51"/>
                  </a:cubicBezTo>
                  <a:moveTo>
                    <a:pt x="32" y="51"/>
                  </a:moveTo>
                  <a:cubicBezTo>
                    <a:pt x="31" y="50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49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8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9"/>
                    <a:pt x="106" y="50"/>
                    <a:pt x="105" y="50"/>
                  </a:cubicBezTo>
                  <a:moveTo>
                    <a:pt x="26" y="49"/>
                  </a:moveTo>
                  <a:cubicBezTo>
                    <a:pt x="25" y="49"/>
                    <a:pt x="24" y="48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5" y="48"/>
                    <a:pt x="26" y="48"/>
                  </a:cubicBezTo>
                  <a:cubicBezTo>
                    <a:pt x="26" y="49"/>
                    <a:pt x="26" y="49"/>
                    <a:pt x="26" y="49"/>
                  </a:cubicBezTo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6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8"/>
                    <a:pt x="111" y="48"/>
                  </a:cubicBezTo>
                  <a:moveTo>
                    <a:pt x="20" y="47"/>
                  </a:moveTo>
                  <a:cubicBezTo>
                    <a:pt x="19" y="46"/>
                    <a:pt x="18" y="46"/>
                    <a:pt x="17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5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117" y="46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6"/>
                  </a:cubicBezTo>
                  <a:moveTo>
                    <a:pt x="14" y="44"/>
                  </a:moveTo>
                  <a:cubicBezTo>
                    <a:pt x="13" y="44"/>
                    <a:pt x="12" y="43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4" y="44"/>
                    <a:pt x="14" y="44"/>
                    <a:pt x="14" y="44"/>
                  </a:cubicBezTo>
                  <a:moveTo>
                    <a:pt x="122" y="43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0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3" y="42"/>
                    <a:pt x="122" y="43"/>
                  </a:cubicBezTo>
                  <a:moveTo>
                    <a:pt x="8" y="41"/>
                  </a:moveTo>
                  <a:cubicBezTo>
                    <a:pt x="7" y="40"/>
                    <a:pt x="7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9"/>
                    <a:pt x="9" y="40"/>
                  </a:cubicBezTo>
                  <a:cubicBezTo>
                    <a:pt x="8" y="41"/>
                    <a:pt x="8" y="41"/>
                    <a:pt x="8" y="41"/>
                  </a:cubicBezTo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6"/>
                    <a:pt x="129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28" y="38"/>
                    <a:pt x="127" y="39"/>
                  </a:cubicBezTo>
                  <a:moveTo>
                    <a:pt x="4" y="36"/>
                  </a:moveTo>
                  <a:cubicBezTo>
                    <a:pt x="3" y="35"/>
                    <a:pt x="2" y="34"/>
                    <a:pt x="2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2"/>
                    <a:pt x="132" y="31"/>
                    <a:pt x="132" y="30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moveTo>
                    <a:pt x="0" y="31"/>
                  </a:moveTo>
                  <a:cubicBezTo>
                    <a:pt x="0" y="29"/>
                    <a:pt x="0" y="28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133" y="27"/>
                  </a:moveTo>
                  <a:cubicBezTo>
                    <a:pt x="132" y="27"/>
                    <a:pt x="132" y="27"/>
                    <a:pt x="132" y="27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6"/>
                    <a:pt x="132" y="25"/>
                    <a:pt x="132" y="24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7"/>
                  </a:cubicBezTo>
                  <a:cubicBezTo>
                    <a:pt x="133" y="27"/>
                    <a:pt x="133" y="27"/>
                    <a:pt x="133" y="27"/>
                  </a:cubicBezTo>
                  <a:moveTo>
                    <a:pt x="1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1" y="24"/>
                  </a:cubicBezTo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1" y="19"/>
                    <a:pt x="131" y="20"/>
                    <a:pt x="132" y="21"/>
                  </a:cubicBezTo>
                  <a:cubicBezTo>
                    <a:pt x="131" y="22"/>
                    <a:pt x="131" y="22"/>
                    <a:pt x="131" y="22"/>
                  </a:cubicBezTo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5" y="18"/>
                    <a:pt x="4" y="19"/>
                  </a:cubicBezTo>
                  <a:moveTo>
                    <a:pt x="127" y="17"/>
                  </a:moveTo>
                  <a:cubicBezTo>
                    <a:pt x="126" y="16"/>
                    <a:pt x="125" y="15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5"/>
                    <a:pt x="128" y="16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0" y="14"/>
                    <a:pt x="9" y="15"/>
                  </a:cubicBezTo>
                  <a:moveTo>
                    <a:pt x="122" y="13"/>
                  </a:moveTo>
                  <a:cubicBezTo>
                    <a:pt x="121" y="13"/>
                    <a:pt x="120" y="12"/>
                    <a:pt x="119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1" y="11"/>
                    <a:pt x="122" y="12"/>
                    <a:pt x="122" y="12"/>
                  </a:cubicBezTo>
                  <a:cubicBezTo>
                    <a:pt x="122" y="13"/>
                    <a:pt x="122" y="13"/>
                    <a:pt x="122" y="13"/>
                  </a:cubicBezTo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5" y="11"/>
                    <a:pt x="14" y="11"/>
                  </a:cubicBezTo>
                  <a:moveTo>
                    <a:pt x="116" y="10"/>
                  </a:moveTo>
                  <a:cubicBezTo>
                    <a:pt x="115" y="10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9"/>
                    <a:pt x="117" y="9"/>
                  </a:cubicBezTo>
                  <a:cubicBezTo>
                    <a:pt x="116" y="10"/>
                    <a:pt x="116" y="10"/>
                    <a:pt x="116" y="10"/>
                  </a:cubicBezTo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8"/>
                    <a:pt x="20" y="9"/>
                  </a:cubicBezTo>
                  <a:moveTo>
                    <a:pt x="110" y="8"/>
                  </a:moveTo>
                  <a:cubicBezTo>
                    <a:pt x="110" y="7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6"/>
                    <a:pt x="111" y="7"/>
                  </a:cubicBezTo>
                  <a:cubicBezTo>
                    <a:pt x="110" y="8"/>
                    <a:pt x="110" y="8"/>
                    <a:pt x="110" y="8"/>
                  </a:cubicBezTo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6"/>
                    <a:pt x="26" y="7"/>
                  </a:cubicBezTo>
                  <a:moveTo>
                    <a:pt x="104" y="6"/>
                  </a:moveTo>
                  <a:cubicBezTo>
                    <a:pt x="103" y="5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4"/>
                    <a:pt x="105" y="5"/>
                  </a:cubicBezTo>
                  <a:cubicBezTo>
                    <a:pt x="104" y="6"/>
                    <a:pt x="104" y="6"/>
                    <a:pt x="104" y="6"/>
                  </a:cubicBezTo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3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5"/>
                    <a:pt x="32" y="5"/>
                  </a:cubicBezTo>
                  <a:moveTo>
                    <a:pt x="98" y="4"/>
                  </a:moveTo>
                  <a:cubicBezTo>
                    <a:pt x="97" y="4"/>
                    <a:pt x="96" y="4"/>
                    <a:pt x="95" y="4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3"/>
                    <a:pt x="98" y="3"/>
                    <a:pt x="99" y="3"/>
                  </a:cubicBezTo>
                  <a:cubicBezTo>
                    <a:pt x="98" y="4"/>
                    <a:pt x="98" y="4"/>
                    <a:pt x="98" y="4"/>
                  </a:cubicBezTo>
                  <a:moveTo>
                    <a:pt x="38" y="3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3"/>
                    <a:pt x="38" y="3"/>
                  </a:cubicBezTo>
                  <a:moveTo>
                    <a:pt x="92" y="3"/>
                  </a:moveTo>
                  <a:cubicBezTo>
                    <a:pt x="91" y="3"/>
                    <a:pt x="90" y="3"/>
                    <a:pt x="89" y="2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2"/>
                    <a:pt x="91" y="2"/>
                    <a:pt x="92" y="2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45" y="2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cubicBezTo>
                    <a:pt x="86" y="2"/>
                    <a:pt x="86" y="2"/>
                    <a:pt x="86" y="2"/>
                  </a:cubicBezTo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1"/>
                    <a:pt x="52" y="2"/>
                    <a:pt x="51" y="2"/>
                  </a:cubicBezTo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0"/>
                    <a:pt x="80" y="0"/>
                  </a:cubicBezTo>
                  <a:cubicBezTo>
                    <a:pt x="79" y="1"/>
                    <a:pt x="79" y="1"/>
                    <a:pt x="79" y="1"/>
                  </a:cubicBezTo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3" y="1"/>
                    <a:pt x="73" y="1"/>
                    <a:pt x="73" y="1"/>
                  </a:cubicBezTo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0" name="Freeform 629"/>
            <p:cNvSpPr>
              <a:spLocks/>
            </p:cNvSpPr>
            <p:nvPr/>
          </p:nvSpPr>
          <p:spPr bwMode="auto">
            <a:xfrm>
              <a:off x="8822733" y="7441851"/>
              <a:ext cx="780182" cy="799687"/>
            </a:xfrm>
            <a:custGeom>
              <a:avLst/>
              <a:gdLst>
                <a:gd name="T0" fmla="*/ 27 w 40"/>
                <a:gd name="T1" fmla="*/ 14 h 41"/>
                <a:gd name="T2" fmla="*/ 20 w 40"/>
                <a:gd name="T3" fmla="*/ 9 h 41"/>
                <a:gd name="T4" fmla="*/ 16 w 40"/>
                <a:gd name="T5" fmla="*/ 11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6 h 41"/>
                <a:gd name="T18" fmla="*/ 12 w 40"/>
                <a:gd name="T19" fmla="*/ 32 h 41"/>
                <a:gd name="T20" fmla="*/ 11 w 40"/>
                <a:gd name="T21" fmla="*/ 36 h 41"/>
                <a:gd name="T22" fmla="*/ 0 w 40"/>
                <a:gd name="T23" fmla="*/ 36 h 41"/>
                <a:gd name="T24" fmla="*/ 1 w 40"/>
                <a:gd name="T25" fmla="*/ 23 h 41"/>
                <a:gd name="T26" fmla="*/ 12 w 40"/>
                <a:gd name="T27" fmla="*/ 23 h 41"/>
                <a:gd name="T28" fmla="*/ 19 w 40"/>
                <a:gd name="T29" fmla="*/ 28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4 h 41"/>
                <a:gd name="T52" fmla="*/ 27 w 40"/>
                <a:gd name="T53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4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1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5"/>
                    <a:pt x="13" y="34"/>
                    <a:pt x="12" y="32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8"/>
                    <a:pt x="17" y="28"/>
                    <a:pt x="19" y="28"/>
                  </a:cubicBezTo>
                  <a:cubicBezTo>
                    <a:pt x="21" y="28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5" y="5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7" y="14"/>
                    <a:pt x="27" y="14"/>
                    <a:pt x="27" y="14"/>
                  </a:cubicBezTo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1" name="Freeform 631"/>
            <p:cNvSpPr>
              <a:spLocks/>
            </p:cNvSpPr>
            <p:nvPr/>
          </p:nvSpPr>
          <p:spPr bwMode="auto">
            <a:xfrm>
              <a:off x="7613452" y="7948972"/>
              <a:ext cx="3101226" cy="958976"/>
            </a:xfrm>
            <a:custGeom>
              <a:avLst/>
              <a:gdLst>
                <a:gd name="T0" fmla="*/ 145 w 159"/>
                <a:gd name="T1" fmla="*/ 16 h 49"/>
                <a:gd name="T2" fmla="*/ 130 w 159"/>
                <a:gd name="T3" fmla="*/ 22 h 49"/>
                <a:gd name="T4" fmla="*/ 116 w 159"/>
                <a:gd name="T5" fmla="*/ 27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7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4 h 49"/>
                <a:gd name="T28" fmla="*/ 29 w 159"/>
                <a:gd name="T29" fmla="*/ 41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6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7"/>
                  </a:cubicBezTo>
                  <a:cubicBezTo>
                    <a:pt x="111" y="28"/>
                    <a:pt x="106" y="28"/>
                    <a:pt x="101" y="29"/>
                  </a:cubicBezTo>
                  <a:cubicBezTo>
                    <a:pt x="97" y="30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30"/>
                    <a:pt x="58" y="29"/>
                  </a:cubicBezTo>
                  <a:cubicBezTo>
                    <a:pt x="53" y="28"/>
                    <a:pt x="48" y="28"/>
                    <a:pt x="43" y="27"/>
                  </a:cubicBezTo>
                  <a:cubicBezTo>
                    <a:pt x="38" y="25"/>
                    <a:pt x="33" y="24"/>
                    <a:pt x="29" y="22"/>
                  </a:cubicBezTo>
                  <a:cubicBezTo>
                    <a:pt x="23" y="20"/>
                    <a:pt x="18" y="18"/>
                    <a:pt x="14" y="15"/>
                  </a:cubicBezTo>
                  <a:cubicBezTo>
                    <a:pt x="7" y="11"/>
                    <a:pt x="2" y="6"/>
                    <a:pt x="0" y="0"/>
                  </a:cubicBezTo>
                  <a:cubicBezTo>
                    <a:pt x="0" y="5"/>
                    <a:pt x="0" y="15"/>
                    <a:pt x="0" y="19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19" y="37"/>
                    <a:pt x="23" y="39"/>
                    <a:pt x="29" y="41"/>
                  </a:cubicBezTo>
                  <a:cubicBezTo>
                    <a:pt x="33" y="43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9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9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7"/>
                    <a:pt x="145" y="34"/>
                  </a:cubicBezTo>
                  <a:cubicBezTo>
                    <a:pt x="152" y="30"/>
                    <a:pt x="157" y="25"/>
                    <a:pt x="159" y="19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6"/>
                  </a:cubicBezTo>
                  <a:close/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2" name="Oval 632"/>
            <p:cNvSpPr>
              <a:spLocks noChangeArrowheads="1"/>
            </p:cNvSpPr>
            <p:nvPr/>
          </p:nvSpPr>
          <p:spPr bwMode="auto">
            <a:xfrm>
              <a:off x="7613452" y="6775446"/>
              <a:ext cx="3101226" cy="1407581"/>
            </a:xfrm>
            <a:prstGeom prst="ellipse">
              <a:avLst/>
            </a:pr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3" name="Freeform 633"/>
            <p:cNvSpPr>
              <a:spLocks/>
            </p:cNvSpPr>
            <p:nvPr/>
          </p:nvSpPr>
          <p:spPr bwMode="auto">
            <a:xfrm>
              <a:off x="7867009" y="6892473"/>
              <a:ext cx="2594108" cy="1056499"/>
            </a:xfrm>
            <a:custGeom>
              <a:avLst/>
              <a:gdLst>
                <a:gd name="T0" fmla="*/ 67 w 133"/>
                <a:gd name="T1" fmla="*/ 0 h 54"/>
                <a:gd name="T2" fmla="*/ 0 w 133"/>
                <a:gd name="T3" fmla="*/ 27 h 54"/>
                <a:gd name="T4" fmla="*/ 67 w 133"/>
                <a:gd name="T5" fmla="*/ 54 h 54"/>
                <a:gd name="T6" fmla="*/ 133 w 133"/>
                <a:gd name="T7" fmla="*/ 27 h 54"/>
                <a:gd name="T8" fmla="*/ 67 w 133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4">
                  <a:moveTo>
                    <a:pt x="67" y="0"/>
                  </a:moveTo>
                  <a:cubicBezTo>
                    <a:pt x="30" y="0"/>
                    <a:pt x="0" y="12"/>
                    <a:pt x="0" y="27"/>
                  </a:cubicBezTo>
                  <a:cubicBezTo>
                    <a:pt x="0" y="41"/>
                    <a:pt x="30" y="53"/>
                    <a:pt x="67" y="54"/>
                  </a:cubicBezTo>
                  <a:cubicBezTo>
                    <a:pt x="103" y="53"/>
                    <a:pt x="133" y="41"/>
                    <a:pt x="133" y="27"/>
                  </a:cubicBezTo>
                  <a:cubicBezTo>
                    <a:pt x="133" y="12"/>
                    <a:pt x="103" y="0"/>
                    <a:pt x="67" y="0"/>
                  </a:cubicBezTo>
                </a:path>
              </a:pathLst>
            </a:custGeom>
            <a:solidFill>
              <a:srgbClr val="FED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4" name="Freeform 634"/>
            <p:cNvSpPr>
              <a:spLocks noEditPoints="1"/>
            </p:cNvSpPr>
            <p:nvPr/>
          </p:nvSpPr>
          <p:spPr bwMode="auto">
            <a:xfrm>
              <a:off x="7867009" y="6872969"/>
              <a:ext cx="2594108" cy="1076003"/>
            </a:xfrm>
            <a:custGeom>
              <a:avLst/>
              <a:gdLst>
                <a:gd name="T0" fmla="*/ 67 w 133"/>
                <a:gd name="T1" fmla="*/ 54 h 55"/>
                <a:gd name="T2" fmla="*/ 63 w 133"/>
                <a:gd name="T3" fmla="*/ 55 h 55"/>
                <a:gd name="T4" fmla="*/ 63 w 133"/>
                <a:gd name="T5" fmla="*/ 55 h 55"/>
                <a:gd name="T6" fmla="*/ 76 w 133"/>
                <a:gd name="T7" fmla="*/ 55 h 55"/>
                <a:gd name="T8" fmla="*/ 54 w 133"/>
                <a:gd name="T9" fmla="*/ 53 h 55"/>
                <a:gd name="T10" fmla="*/ 79 w 133"/>
                <a:gd name="T11" fmla="*/ 53 h 55"/>
                <a:gd name="T12" fmla="*/ 51 w 133"/>
                <a:gd name="T13" fmla="*/ 54 h 55"/>
                <a:gd name="T14" fmla="*/ 51 w 133"/>
                <a:gd name="T15" fmla="*/ 54 h 55"/>
                <a:gd name="T16" fmla="*/ 89 w 133"/>
                <a:gd name="T17" fmla="*/ 53 h 55"/>
                <a:gd name="T18" fmla="*/ 41 w 133"/>
                <a:gd name="T19" fmla="*/ 52 h 55"/>
                <a:gd name="T20" fmla="*/ 92 w 133"/>
                <a:gd name="T21" fmla="*/ 52 h 55"/>
                <a:gd name="T22" fmla="*/ 38 w 133"/>
                <a:gd name="T23" fmla="*/ 52 h 55"/>
                <a:gd name="T24" fmla="*/ 38 w 133"/>
                <a:gd name="T25" fmla="*/ 52 h 55"/>
                <a:gd name="T26" fmla="*/ 101 w 133"/>
                <a:gd name="T27" fmla="*/ 51 h 55"/>
                <a:gd name="T28" fmla="*/ 29 w 133"/>
                <a:gd name="T29" fmla="*/ 49 h 55"/>
                <a:gd name="T30" fmla="*/ 104 w 133"/>
                <a:gd name="T31" fmla="*/ 49 h 55"/>
                <a:gd name="T32" fmla="*/ 26 w 133"/>
                <a:gd name="T33" fmla="*/ 49 h 55"/>
                <a:gd name="T34" fmla="*/ 26 w 133"/>
                <a:gd name="T35" fmla="*/ 49 h 55"/>
                <a:gd name="T36" fmla="*/ 114 w 133"/>
                <a:gd name="T37" fmla="*/ 47 h 55"/>
                <a:gd name="T38" fmla="*/ 17 w 133"/>
                <a:gd name="T39" fmla="*/ 45 h 55"/>
                <a:gd name="T40" fmla="*/ 116 w 133"/>
                <a:gd name="T41" fmla="*/ 45 h 55"/>
                <a:gd name="T42" fmla="*/ 14 w 133"/>
                <a:gd name="T43" fmla="*/ 44 h 55"/>
                <a:gd name="T44" fmla="*/ 14 w 133"/>
                <a:gd name="T45" fmla="*/ 44 h 55"/>
                <a:gd name="T46" fmla="*/ 125 w 133"/>
                <a:gd name="T47" fmla="*/ 41 h 55"/>
                <a:gd name="T48" fmla="*/ 7 w 133"/>
                <a:gd name="T49" fmla="*/ 38 h 55"/>
                <a:gd name="T50" fmla="*/ 127 w 133"/>
                <a:gd name="T51" fmla="*/ 38 h 55"/>
                <a:gd name="T52" fmla="*/ 4 w 133"/>
                <a:gd name="T53" fmla="*/ 37 h 55"/>
                <a:gd name="T54" fmla="*/ 4 w 133"/>
                <a:gd name="T55" fmla="*/ 37 h 55"/>
                <a:gd name="T56" fmla="*/ 133 w 133"/>
                <a:gd name="T57" fmla="*/ 31 h 55"/>
                <a:gd name="T58" fmla="*/ 1 w 133"/>
                <a:gd name="T59" fmla="*/ 28 h 55"/>
                <a:gd name="T60" fmla="*/ 133 w 133"/>
                <a:gd name="T61" fmla="*/ 28 h 55"/>
                <a:gd name="T62" fmla="*/ 132 w 133"/>
                <a:gd name="T63" fmla="*/ 25 h 55"/>
                <a:gd name="T64" fmla="*/ 1 w 133"/>
                <a:gd name="T65" fmla="*/ 25 h 55"/>
                <a:gd name="T66" fmla="*/ 1 w 133"/>
                <a:gd name="T67" fmla="*/ 25 h 55"/>
                <a:gd name="T68" fmla="*/ 132 w 133"/>
                <a:gd name="T69" fmla="*/ 21 h 55"/>
                <a:gd name="T70" fmla="*/ 6 w 133"/>
                <a:gd name="T71" fmla="*/ 16 h 55"/>
                <a:gd name="T72" fmla="*/ 124 w 133"/>
                <a:gd name="T73" fmla="*/ 15 h 55"/>
                <a:gd name="T74" fmla="*/ 9 w 133"/>
                <a:gd name="T75" fmla="*/ 15 h 55"/>
                <a:gd name="T76" fmla="*/ 9 w 133"/>
                <a:gd name="T77" fmla="*/ 15 h 55"/>
                <a:gd name="T78" fmla="*/ 122 w 133"/>
                <a:gd name="T79" fmla="*/ 12 h 55"/>
                <a:gd name="T80" fmla="*/ 17 w 133"/>
                <a:gd name="T81" fmla="*/ 9 h 55"/>
                <a:gd name="T82" fmla="*/ 113 w 133"/>
                <a:gd name="T83" fmla="*/ 9 h 55"/>
                <a:gd name="T84" fmla="*/ 20 w 133"/>
                <a:gd name="T85" fmla="*/ 9 h 55"/>
                <a:gd name="T86" fmla="*/ 20 w 133"/>
                <a:gd name="T87" fmla="*/ 9 h 55"/>
                <a:gd name="T88" fmla="*/ 111 w 133"/>
                <a:gd name="T89" fmla="*/ 7 h 55"/>
                <a:gd name="T90" fmla="*/ 29 w 133"/>
                <a:gd name="T91" fmla="*/ 5 h 55"/>
                <a:gd name="T92" fmla="*/ 101 w 133"/>
                <a:gd name="T93" fmla="*/ 5 h 55"/>
                <a:gd name="T94" fmla="*/ 32 w 133"/>
                <a:gd name="T95" fmla="*/ 5 h 55"/>
                <a:gd name="T96" fmla="*/ 32 w 133"/>
                <a:gd name="T97" fmla="*/ 5 h 55"/>
                <a:gd name="T98" fmla="*/ 99 w 133"/>
                <a:gd name="T99" fmla="*/ 3 h 55"/>
                <a:gd name="T100" fmla="*/ 41 w 133"/>
                <a:gd name="T101" fmla="*/ 2 h 55"/>
                <a:gd name="T102" fmla="*/ 89 w 133"/>
                <a:gd name="T103" fmla="*/ 3 h 55"/>
                <a:gd name="T104" fmla="*/ 45 w 133"/>
                <a:gd name="T105" fmla="*/ 3 h 55"/>
                <a:gd name="T106" fmla="*/ 45 w 133"/>
                <a:gd name="T107" fmla="*/ 3 h 55"/>
                <a:gd name="T108" fmla="*/ 86 w 133"/>
                <a:gd name="T109" fmla="*/ 1 h 55"/>
                <a:gd name="T110" fmla="*/ 54 w 133"/>
                <a:gd name="T111" fmla="*/ 1 h 55"/>
                <a:gd name="T112" fmla="*/ 76 w 133"/>
                <a:gd name="T113" fmla="*/ 1 h 55"/>
                <a:gd name="T114" fmla="*/ 57 w 133"/>
                <a:gd name="T115" fmla="*/ 1 h 55"/>
                <a:gd name="T116" fmla="*/ 57 w 133"/>
                <a:gd name="T117" fmla="*/ 1 h 55"/>
                <a:gd name="T118" fmla="*/ 73 w 133"/>
                <a:gd name="T119" fmla="*/ 0 h 55"/>
                <a:gd name="T120" fmla="*/ 67 w 133"/>
                <a:gd name="T121" fmla="*/ 0 h 55"/>
                <a:gd name="T122" fmla="*/ 63 w 133"/>
                <a:gd name="T123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3" h="55">
                  <a:moveTo>
                    <a:pt x="67" y="55"/>
                  </a:moveTo>
                  <a:cubicBezTo>
                    <a:pt x="67" y="55"/>
                    <a:pt x="67" y="55"/>
                    <a:pt x="67" y="55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5"/>
                    <a:pt x="68" y="55"/>
                    <a:pt x="67" y="55"/>
                  </a:cubicBezTo>
                  <a:moveTo>
                    <a:pt x="63" y="55"/>
                  </a:moveTo>
                  <a:cubicBezTo>
                    <a:pt x="62" y="55"/>
                    <a:pt x="61" y="55"/>
                    <a:pt x="60" y="55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4"/>
                    <a:pt x="62" y="54"/>
                    <a:pt x="63" y="54"/>
                  </a:cubicBezTo>
                  <a:cubicBezTo>
                    <a:pt x="63" y="55"/>
                    <a:pt x="63" y="55"/>
                    <a:pt x="63" y="55"/>
                  </a:cubicBezTo>
                  <a:moveTo>
                    <a:pt x="73" y="55"/>
                  </a:moveTo>
                  <a:cubicBezTo>
                    <a:pt x="73" y="54"/>
                    <a:pt x="73" y="54"/>
                    <a:pt x="73" y="54"/>
                  </a:cubicBezTo>
                  <a:cubicBezTo>
                    <a:pt x="74" y="54"/>
                    <a:pt x="75" y="54"/>
                    <a:pt x="76" y="54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5" y="55"/>
                    <a:pt x="74" y="55"/>
                    <a:pt x="73" y="55"/>
                  </a:cubicBezTo>
                  <a:moveTo>
                    <a:pt x="57" y="55"/>
                  </a:moveTo>
                  <a:cubicBezTo>
                    <a:pt x="56" y="55"/>
                    <a:pt x="55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6" y="54"/>
                    <a:pt x="57" y="54"/>
                  </a:cubicBezTo>
                  <a:cubicBezTo>
                    <a:pt x="57" y="55"/>
                    <a:pt x="57" y="55"/>
                    <a:pt x="57" y="55"/>
                  </a:cubicBezTo>
                  <a:moveTo>
                    <a:pt x="79" y="55"/>
                  </a:move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3"/>
                    <a:pt x="82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2" y="54"/>
                    <a:pt x="80" y="54"/>
                    <a:pt x="79" y="55"/>
                  </a:cubicBezTo>
                  <a:moveTo>
                    <a:pt x="51" y="54"/>
                  </a:moveTo>
                  <a:cubicBezTo>
                    <a:pt x="50" y="54"/>
                    <a:pt x="49" y="54"/>
                    <a:pt x="47" y="54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3"/>
                    <a:pt x="50" y="53"/>
                    <a:pt x="51" y="53"/>
                  </a:cubicBezTo>
                  <a:cubicBezTo>
                    <a:pt x="51" y="54"/>
                    <a:pt x="51" y="54"/>
                    <a:pt x="51" y="54"/>
                  </a:cubicBezTo>
                  <a:moveTo>
                    <a:pt x="86" y="54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87" y="53"/>
                    <a:pt x="88" y="53"/>
                    <a:pt x="89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8" y="54"/>
                    <a:pt x="87" y="54"/>
                    <a:pt x="86" y="54"/>
                  </a:cubicBezTo>
                  <a:moveTo>
                    <a:pt x="44" y="53"/>
                  </a:moveTo>
                  <a:cubicBezTo>
                    <a:pt x="43" y="53"/>
                    <a:pt x="42" y="53"/>
                    <a:pt x="41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moveTo>
                    <a:pt x="92" y="53"/>
                  </a:moveTo>
                  <a:cubicBezTo>
                    <a:pt x="92" y="52"/>
                    <a:pt x="92" y="52"/>
                    <a:pt x="92" y="52"/>
                  </a:cubicBezTo>
                  <a:cubicBezTo>
                    <a:pt x="93" y="52"/>
                    <a:pt x="94" y="52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4" y="53"/>
                    <a:pt x="93" y="53"/>
                    <a:pt x="92" y="53"/>
                  </a:cubicBezTo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7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moveTo>
                    <a:pt x="98" y="52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9" y="50"/>
                    <a:pt x="100" y="50"/>
                    <a:pt x="101" y="50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1"/>
                    <a:pt x="99" y="52"/>
                    <a:pt x="98" y="52"/>
                  </a:cubicBezTo>
                  <a:moveTo>
                    <a:pt x="32" y="51"/>
                  </a:moveTo>
                  <a:cubicBezTo>
                    <a:pt x="31" y="51"/>
                    <a:pt x="30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9"/>
                    <a:pt x="31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moveTo>
                    <a:pt x="105" y="50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6" y="49"/>
                    <a:pt x="107" y="4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50"/>
                    <a:pt x="106" y="50"/>
                    <a:pt x="105" y="50"/>
                  </a:cubicBezTo>
                  <a:moveTo>
                    <a:pt x="26" y="49"/>
                  </a:moveTo>
                  <a:cubicBezTo>
                    <a:pt x="25" y="49"/>
                    <a:pt x="24" y="49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6" y="49"/>
                    <a:pt x="26" y="49"/>
                    <a:pt x="26" y="49"/>
                  </a:cubicBezTo>
                  <a:moveTo>
                    <a:pt x="111" y="48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2" y="47"/>
                    <a:pt x="113" y="46"/>
                  </a:cubicBez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2" y="48"/>
                    <a:pt x="111" y="48"/>
                  </a:cubicBezTo>
                  <a:moveTo>
                    <a:pt x="20" y="47"/>
                  </a:moveTo>
                  <a:cubicBezTo>
                    <a:pt x="19" y="47"/>
                    <a:pt x="18" y="46"/>
                    <a:pt x="17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9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117" y="46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4"/>
                    <a:pt x="118" y="44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5"/>
                    <a:pt x="118" y="45"/>
                    <a:pt x="117" y="46"/>
                  </a:cubicBezTo>
                  <a:moveTo>
                    <a:pt x="14" y="44"/>
                  </a:moveTo>
                  <a:cubicBezTo>
                    <a:pt x="13" y="44"/>
                    <a:pt x="12" y="43"/>
                    <a:pt x="11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4" y="44"/>
                    <a:pt x="14" y="44"/>
                    <a:pt x="14" y="44"/>
                  </a:cubicBezTo>
                  <a:moveTo>
                    <a:pt x="122" y="43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3" y="41"/>
                    <a:pt x="124" y="41"/>
                    <a:pt x="124" y="40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2"/>
                    <a:pt x="123" y="42"/>
                    <a:pt x="122" y="43"/>
                  </a:cubicBezTo>
                  <a:moveTo>
                    <a:pt x="8" y="41"/>
                  </a:moveTo>
                  <a:cubicBezTo>
                    <a:pt x="7" y="40"/>
                    <a:pt x="7" y="40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8" y="39"/>
                    <a:pt x="9" y="40"/>
                  </a:cubicBezTo>
                  <a:cubicBezTo>
                    <a:pt x="8" y="41"/>
                    <a:pt x="8" y="41"/>
                    <a:pt x="8" y="41"/>
                  </a:cubicBezTo>
                  <a:moveTo>
                    <a:pt x="127" y="39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128" y="37"/>
                    <a:pt x="128" y="37"/>
                    <a:pt x="129" y="36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7"/>
                    <a:pt x="128" y="38"/>
                    <a:pt x="127" y="39"/>
                  </a:cubicBezTo>
                  <a:moveTo>
                    <a:pt x="4" y="37"/>
                  </a:moveTo>
                  <a:cubicBezTo>
                    <a:pt x="3" y="36"/>
                    <a:pt x="2" y="35"/>
                    <a:pt x="2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5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moveTo>
                    <a:pt x="132" y="34"/>
                  </a:move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2" y="32"/>
                    <a:pt x="132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2" y="33"/>
                    <a:pt x="132" y="34"/>
                  </a:cubicBezTo>
                  <a:moveTo>
                    <a:pt x="0" y="31"/>
                  </a:moveTo>
                  <a:cubicBezTo>
                    <a:pt x="0" y="30"/>
                    <a:pt x="0" y="2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133" y="28"/>
                  </a:moveTo>
                  <a:cubicBezTo>
                    <a:pt x="132" y="28"/>
                    <a:pt x="132" y="28"/>
                    <a:pt x="132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2" y="27"/>
                    <a:pt x="132" y="26"/>
                    <a:pt x="132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5"/>
                    <a:pt x="133" y="26"/>
                    <a:pt x="133" y="28"/>
                  </a:cubicBezTo>
                  <a:cubicBezTo>
                    <a:pt x="133" y="28"/>
                    <a:pt x="133" y="28"/>
                    <a:pt x="133" y="28"/>
                  </a:cubicBezTo>
                  <a:moveTo>
                    <a:pt x="1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1" y="22"/>
                    <a:pt x="2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4"/>
                    <a:pt x="1" y="25"/>
                  </a:cubicBezTo>
                  <a:moveTo>
                    <a:pt x="131" y="22"/>
                  </a:moveTo>
                  <a:cubicBezTo>
                    <a:pt x="130" y="21"/>
                    <a:pt x="130" y="20"/>
                    <a:pt x="129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20"/>
                    <a:pt x="131" y="20"/>
                    <a:pt x="132" y="21"/>
                  </a:cubicBezTo>
                  <a:cubicBezTo>
                    <a:pt x="131" y="22"/>
                    <a:pt x="131" y="22"/>
                    <a:pt x="131" y="22"/>
                  </a:cubicBezTo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5" y="17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5" y="18"/>
                    <a:pt x="4" y="19"/>
                  </a:cubicBezTo>
                  <a:moveTo>
                    <a:pt x="127" y="17"/>
                  </a:moveTo>
                  <a:cubicBezTo>
                    <a:pt x="126" y="16"/>
                    <a:pt x="125" y="16"/>
                    <a:pt x="124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5"/>
                    <a:pt x="127" y="16"/>
                    <a:pt x="128" y="16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9" y="1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1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0" y="14"/>
                    <a:pt x="9" y="15"/>
                  </a:cubicBezTo>
                  <a:moveTo>
                    <a:pt x="122" y="13"/>
                  </a:moveTo>
                  <a:cubicBezTo>
                    <a:pt x="121" y="13"/>
                    <a:pt x="120" y="12"/>
                    <a:pt x="119" y="1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1" y="11"/>
                    <a:pt x="122" y="12"/>
                    <a:pt x="122" y="12"/>
                  </a:cubicBezTo>
                  <a:cubicBezTo>
                    <a:pt x="122" y="13"/>
                    <a:pt x="122" y="13"/>
                    <a:pt x="122" y="13"/>
                  </a:cubicBezTo>
                  <a:moveTo>
                    <a:pt x="14" y="12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moveTo>
                    <a:pt x="116" y="10"/>
                  </a:moveTo>
                  <a:cubicBezTo>
                    <a:pt x="115" y="10"/>
                    <a:pt x="114" y="9"/>
                    <a:pt x="113" y="9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6" y="9"/>
                    <a:pt x="117" y="9"/>
                  </a:cubicBezTo>
                  <a:cubicBezTo>
                    <a:pt x="116" y="10"/>
                    <a:pt x="116" y="10"/>
                    <a:pt x="116" y="10"/>
                  </a:cubicBezTo>
                  <a:moveTo>
                    <a:pt x="20" y="9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2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1" y="9"/>
                    <a:pt x="20" y="9"/>
                  </a:cubicBezTo>
                  <a:moveTo>
                    <a:pt x="110" y="8"/>
                  </a:moveTo>
                  <a:cubicBezTo>
                    <a:pt x="110" y="8"/>
                    <a:pt x="108" y="7"/>
                    <a:pt x="107" y="7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7"/>
                    <a:pt x="111" y="7"/>
                  </a:cubicBezTo>
                  <a:cubicBezTo>
                    <a:pt x="110" y="8"/>
                    <a:pt x="110" y="8"/>
                    <a:pt x="110" y="8"/>
                  </a:cubicBezTo>
                  <a:moveTo>
                    <a:pt x="26" y="7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8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7" y="7"/>
                    <a:pt x="26" y="7"/>
                  </a:cubicBezTo>
                  <a:moveTo>
                    <a:pt x="104" y="6"/>
                  </a:moveTo>
                  <a:cubicBezTo>
                    <a:pt x="103" y="6"/>
                    <a:pt x="102" y="5"/>
                    <a:pt x="101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5"/>
                    <a:pt x="105" y="5"/>
                  </a:cubicBezTo>
                  <a:cubicBezTo>
                    <a:pt x="104" y="6"/>
                    <a:pt x="104" y="6"/>
                    <a:pt x="104" y="6"/>
                  </a:cubicBezTo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4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5"/>
                    <a:pt x="33" y="5"/>
                    <a:pt x="32" y="5"/>
                  </a:cubicBezTo>
                  <a:moveTo>
                    <a:pt x="98" y="4"/>
                  </a:moveTo>
                  <a:cubicBezTo>
                    <a:pt x="97" y="4"/>
                    <a:pt x="96" y="4"/>
                    <a:pt x="95" y="4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3"/>
                    <a:pt x="98" y="3"/>
                    <a:pt x="99" y="3"/>
                  </a:cubicBezTo>
                  <a:cubicBezTo>
                    <a:pt x="98" y="4"/>
                    <a:pt x="98" y="4"/>
                    <a:pt x="98" y="4"/>
                  </a:cubicBezTo>
                  <a:moveTo>
                    <a:pt x="38" y="4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0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39" y="4"/>
                    <a:pt x="38" y="4"/>
                  </a:cubicBezTo>
                  <a:moveTo>
                    <a:pt x="92" y="3"/>
                  </a:moveTo>
                  <a:cubicBezTo>
                    <a:pt x="91" y="3"/>
                    <a:pt x="90" y="3"/>
                    <a:pt x="89" y="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2"/>
                    <a:pt x="91" y="2"/>
                    <a:pt x="92" y="2"/>
                  </a:cubicBezTo>
                  <a:cubicBezTo>
                    <a:pt x="92" y="3"/>
                    <a:pt x="92" y="3"/>
                    <a:pt x="92" y="3"/>
                  </a:cubicBezTo>
                  <a:moveTo>
                    <a:pt x="45" y="3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6" y="3"/>
                    <a:pt x="45" y="3"/>
                  </a:cubicBezTo>
                  <a:moveTo>
                    <a:pt x="86" y="2"/>
                  </a:moveTo>
                  <a:cubicBezTo>
                    <a:pt x="85" y="2"/>
                    <a:pt x="84" y="2"/>
                    <a:pt x="83" y="2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5" y="1"/>
                    <a:pt x="86" y="1"/>
                  </a:cubicBezTo>
                  <a:cubicBezTo>
                    <a:pt x="86" y="2"/>
                    <a:pt x="86" y="2"/>
                    <a:pt x="86" y="2"/>
                  </a:cubicBezTo>
                  <a:moveTo>
                    <a:pt x="51" y="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2" y="1"/>
                    <a:pt x="53" y="1"/>
                    <a:pt x="54" y="1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2" y="2"/>
                    <a:pt x="51" y="2"/>
                  </a:cubicBezTo>
                  <a:moveTo>
                    <a:pt x="79" y="2"/>
                  </a:moveTo>
                  <a:cubicBezTo>
                    <a:pt x="78" y="2"/>
                    <a:pt x="77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1"/>
                    <a:pt x="80" y="1"/>
                  </a:cubicBezTo>
                  <a:cubicBezTo>
                    <a:pt x="79" y="2"/>
                    <a:pt x="79" y="2"/>
                    <a:pt x="79" y="2"/>
                  </a:cubicBezTo>
                  <a:moveTo>
                    <a:pt x="57" y="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9" y="0"/>
                    <a:pt x="60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8" y="1"/>
                    <a:pt x="57" y="1"/>
                  </a:cubicBezTo>
                  <a:moveTo>
                    <a:pt x="73" y="1"/>
                  </a:moveTo>
                  <a:cubicBezTo>
                    <a:pt x="72" y="1"/>
                    <a:pt x="71" y="1"/>
                    <a:pt x="70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3" y="1"/>
                    <a:pt x="73" y="1"/>
                    <a:pt x="73" y="1"/>
                  </a:cubicBezTo>
                  <a:moveTo>
                    <a:pt x="63" y="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5" y="1"/>
                    <a:pt x="63" y="1"/>
                  </a:cubicBezTo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5" name="Freeform 635"/>
            <p:cNvSpPr>
              <a:spLocks/>
            </p:cNvSpPr>
            <p:nvPr/>
          </p:nvSpPr>
          <p:spPr bwMode="auto">
            <a:xfrm>
              <a:off x="8822733" y="6989996"/>
              <a:ext cx="780182" cy="802939"/>
            </a:xfrm>
            <a:custGeom>
              <a:avLst/>
              <a:gdLst>
                <a:gd name="T0" fmla="*/ 27 w 40"/>
                <a:gd name="T1" fmla="*/ 14 h 41"/>
                <a:gd name="T2" fmla="*/ 20 w 40"/>
                <a:gd name="T3" fmla="*/ 9 h 41"/>
                <a:gd name="T4" fmla="*/ 16 w 40"/>
                <a:gd name="T5" fmla="*/ 12 h 41"/>
                <a:gd name="T6" fmla="*/ 39 w 40"/>
                <a:gd name="T7" fmla="*/ 26 h 41"/>
                <a:gd name="T8" fmla="*/ 24 w 40"/>
                <a:gd name="T9" fmla="*/ 37 h 41"/>
                <a:gd name="T10" fmla="*/ 22 w 40"/>
                <a:gd name="T11" fmla="*/ 37 h 41"/>
                <a:gd name="T12" fmla="*/ 22 w 40"/>
                <a:gd name="T13" fmla="*/ 41 h 41"/>
                <a:gd name="T14" fmla="*/ 18 w 40"/>
                <a:gd name="T15" fmla="*/ 41 h 41"/>
                <a:gd name="T16" fmla="*/ 18 w 40"/>
                <a:gd name="T17" fmla="*/ 36 h 41"/>
                <a:gd name="T18" fmla="*/ 12 w 40"/>
                <a:gd name="T19" fmla="*/ 32 h 41"/>
                <a:gd name="T20" fmla="*/ 11 w 40"/>
                <a:gd name="T21" fmla="*/ 37 h 41"/>
                <a:gd name="T22" fmla="*/ 0 w 40"/>
                <a:gd name="T23" fmla="*/ 37 h 41"/>
                <a:gd name="T24" fmla="*/ 1 w 40"/>
                <a:gd name="T25" fmla="*/ 24 h 41"/>
                <a:gd name="T26" fmla="*/ 12 w 40"/>
                <a:gd name="T27" fmla="*/ 24 h 41"/>
                <a:gd name="T28" fmla="*/ 19 w 40"/>
                <a:gd name="T29" fmla="*/ 29 h 41"/>
                <a:gd name="T30" fmla="*/ 24 w 40"/>
                <a:gd name="T31" fmla="*/ 26 h 41"/>
                <a:gd name="T32" fmla="*/ 2 w 40"/>
                <a:gd name="T33" fmla="*/ 12 h 41"/>
                <a:gd name="T34" fmla="*/ 15 w 40"/>
                <a:gd name="T35" fmla="*/ 3 h 41"/>
                <a:gd name="T36" fmla="*/ 18 w 40"/>
                <a:gd name="T37" fmla="*/ 3 h 41"/>
                <a:gd name="T38" fmla="*/ 18 w 40"/>
                <a:gd name="T39" fmla="*/ 0 h 41"/>
                <a:gd name="T40" fmla="*/ 21 w 40"/>
                <a:gd name="T41" fmla="*/ 0 h 41"/>
                <a:gd name="T42" fmla="*/ 21 w 40"/>
                <a:gd name="T43" fmla="*/ 4 h 41"/>
                <a:gd name="T44" fmla="*/ 27 w 40"/>
                <a:gd name="T45" fmla="*/ 7 h 41"/>
                <a:gd name="T46" fmla="*/ 27 w 40"/>
                <a:gd name="T47" fmla="*/ 4 h 41"/>
                <a:gd name="T48" fmla="*/ 36 w 40"/>
                <a:gd name="T49" fmla="*/ 4 h 41"/>
                <a:gd name="T50" fmla="*/ 37 w 40"/>
                <a:gd name="T51" fmla="*/ 14 h 41"/>
                <a:gd name="T52" fmla="*/ 27 w 40"/>
                <a:gd name="T53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1">
                  <a:moveTo>
                    <a:pt x="27" y="14"/>
                  </a:moveTo>
                  <a:cubicBezTo>
                    <a:pt x="27" y="11"/>
                    <a:pt x="24" y="9"/>
                    <a:pt x="20" y="9"/>
                  </a:cubicBezTo>
                  <a:cubicBezTo>
                    <a:pt x="18" y="9"/>
                    <a:pt x="16" y="10"/>
                    <a:pt x="16" y="12"/>
                  </a:cubicBezTo>
                  <a:cubicBezTo>
                    <a:pt x="16" y="16"/>
                    <a:pt x="38" y="15"/>
                    <a:pt x="39" y="26"/>
                  </a:cubicBezTo>
                  <a:cubicBezTo>
                    <a:pt x="40" y="34"/>
                    <a:pt x="32" y="37"/>
                    <a:pt x="24" y="37"/>
                  </a:cubicBezTo>
                  <a:cubicBezTo>
                    <a:pt x="24" y="37"/>
                    <a:pt x="23" y="37"/>
                    <a:pt x="22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36"/>
                    <a:pt x="13" y="34"/>
                    <a:pt x="12" y="32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8"/>
                    <a:pt x="17" y="28"/>
                    <a:pt x="19" y="29"/>
                  </a:cubicBezTo>
                  <a:cubicBezTo>
                    <a:pt x="21" y="29"/>
                    <a:pt x="24" y="28"/>
                    <a:pt x="24" y="26"/>
                  </a:cubicBezTo>
                  <a:cubicBezTo>
                    <a:pt x="24" y="22"/>
                    <a:pt x="2" y="24"/>
                    <a:pt x="2" y="12"/>
                  </a:cubicBezTo>
                  <a:cubicBezTo>
                    <a:pt x="3" y="6"/>
                    <a:pt x="10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5" y="5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7" y="14"/>
                    <a:pt x="27" y="14"/>
                    <a:pt x="27" y="14"/>
                  </a:cubicBezTo>
                </a:path>
              </a:pathLst>
            </a:custGeom>
            <a:solidFill>
              <a:srgbClr val="D5B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6" name="Freeform 636"/>
            <p:cNvSpPr>
              <a:spLocks/>
            </p:cNvSpPr>
            <p:nvPr/>
          </p:nvSpPr>
          <p:spPr bwMode="auto">
            <a:xfrm>
              <a:off x="7613452" y="7500365"/>
              <a:ext cx="3101226" cy="978481"/>
            </a:xfrm>
            <a:custGeom>
              <a:avLst/>
              <a:gdLst>
                <a:gd name="T0" fmla="*/ 145 w 159"/>
                <a:gd name="T1" fmla="*/ 16 h 50"/>
                <a:gd name="T2" fmla="*/ 130 w 159"/>
                <a:gd name="T3" fmla="*/ 23 h 50"/>
                <a:gd name="T4" fmla="*/ 116 w 159"/>
                <a:gd name="T5" fmla="*/ 27 h 50"/>
                <a:gd name="T6" fmla="*/ 101 w 159"/>
                <a:gd name="T7" fmla="*/ 29 h 50"/>
                <a:gd name="T8" fmla="*/ 87 w 159"/>
                <a:gd name="T9" fmla="*/ 31 h 50"/>
                <a:gd name="T10" fmla="*/ 80 w 159"/>
                <a:gd name="T11" fmla="*/ 31 h 50"/>
                <a:gd name="T12" fmla="*/ 72 w 159"/>
                <a:gd name="T13" fmla="*/ 31 h 50"/>
                <a:gd name="T14" fmla="*/ 58 w 159"/>
                <a:gd name="T15" fmla="*/ 29 h 50"/>
                <a:gd name="T16" fmla="*/ 43 w 159"/>
                <a:gd name="T17" fmla="*/ 27 h 50"/>
                <a:gd name="T18" fmla="*/ 29 w 159"/>
                <a:gd name="T19" fmla="*/ 23 h 50"/>
                <a:gd name="T20" fmla="*/ 14 w 159"/>
                <a:gd name="T21" fmla="*/ 16 h 50"/>
                <a:gd name="T22" fmla="*/ 0 w 159"/>
                <a:gd name="T23" fmla="*/ 0 h 50"/>
                <a:gd name="T24" fmla="*/ 0 w 159"/>
                <a:gd name="T25" fmla="*/ 20 h 50"/>
                <a:gd name="T26" fmla="*/ 14 w 159"/>
                <a:gd name="T27" fmla="*/ 34 h 50"/>
                <a:gd name="T28" fmla="*/ 29 w 159"/>
                <a:gd name="T29" fmla="*/ 41 h 50"/>
                <a:gd name="T30" fmla="*/ 43 w 159"/>
                <a:gd name="T31" fmla="*/ 46 h 50"/>
                <a:gd name="T32" fmla="*/ 58 w 159"/>
                <a:gd name="T33" fmla="*/ 48 h 50"/>
                <a:gd name="T34" fmla="*/ 72 w 159"/>
                <a:gd name="T35" fmla="*/ 50 h 50"/>
                <a:gd name="T36" fmla="*/ 80 w 159"/>
                <a:gd name="T37" fmla="*/ 50 h 50"/>
                <a:gd name="T38" fmla="*/ 87 w 159"/>
                <a:gd name="T39" fmla="*/ 50 h 50"/>
                <a:gd name="T40" fmla="*/ 101 w 159"/>
                <a:gd name="T41" fmla="*/ 48 h 50"/>
                <a:gd name="T42" fmla="*/ 116 w 159"/>
                <a:gd name="T43" fmla="*/ 46 h 50"/>
                <a:gd name="T44" fmla="*/ 130 w 159"/>
                <a:gd name="T45" fmla="*/ 41 h 50"/>
                <a:gd name="T46" fmla="*/ 145 w 159"/>
                <a:gd name="T47" fmla="*/ 34 h 50"/>
                <a:gd name="T48" fmla="*/ 159 w 159"/>
                <a:gd name="T49" fmla="*/ 20 h 50"/>
                <a:gd name="T50" fmla="*/ 159 w 159"/>
                <a:gd name="T51" fmla="*/ 0 h 50"/>
                <a:gd name="T52" fmla="*/ 145 w 159"/>
                <a:gd name="T5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50">
                  <a:moveTo>
                    <a:pt x="145" y="16"/>
                  </a:moveTo>
                  <a:cubicBezTo>
                    <a:pt x="140" y="18"/>
                    <a:pt x="136" y="21"/>
                    <a:pt x="130" y="23"/>
                  </a:cubicBezTo>
                  <a:cubicBezTo>
                    <a:pt x="126" y="24"/>
                    <a:pt x="121" y="26"/>
                    <a:pt x="116" y="27"/>
                  </a:cubicBezTo>
                  <a:cubicBezTo>
                    <a:pt x="111" y="28"/>
                    <a:pt x="106" y="29"/>
                    <a:pt x="101" y="29"/>
                  </a:cubicBezTo>
                  <a:cubicBezTo>
                    <a:pt x="97" y="30"/>
                    <a:pt x="92" y="30"/>
                    <a:pt x="87" y="31"/>
                  </a:cubicBezTo>
                  <a:cubicBezTo>
                    <a:pt x="84" y="31"/>
                    <a:pt x="82" y="31"/>
                    <a:pt x="80" y="31"/>
                  </a:cubicBezTo>
                  <a:cubicBezTo>
                    <a:pt x="77" y="31"/>
                    <a:pt x="75" y="31"/>
                    <a:pt x="72" y="31"/>
                  </a:cubicBezTo>
                  <a:cubicBezTo>
                    <a:pt x="67" y="30"/>
                    <a:pt x="62" y="30"/>
                    <a:pt x="58" y="29"/>
                  </a:cubicBezTo>
                  <a:cubicBezTo>
                    <a:pt x="53" y="29"/>
                    <a:pt x="48" y="28"/>
                    <a:pt x="43" y="27"/>
                  </a:cubicBezTo>
                  <a:cubicBezTo>
                    <a:pt x="38" y="26"/>
                    <a:pt x="33" y="24"/>
                    <a:pt x="29" y="23"/>
                  </a:cubicBezTo>
                  <a:cubicBezTo>
                    <a:pt x="23" y="21"/>
                    <a:pt x="18" y="18"/>
                    <a:pt x="14" y="16"/>
                  </a:cubicBezTo>
                  <a:cubicBezTo>
                    <a:pt x="7" y="11"/>
                    <a:pt x="2" y="6"/>
                    <a:pt x="0" y="0"/>
                  </a:cubicBezTo>
                  <a:cubicBezTo>
                    <a:pt x="0" y="5"/>
                    <a:pt x="0" y="15"/>
                    <a:pt x="0" y="20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19" y="37"/>
                    <a:pt x="23" y="39"/>
                    <a:pt x="29" y="41"/>
                  </a:cubicBezTo>
                  <a:cubicBezTo>
                    <a:pt x="33" y="43"/>
                    <a:pt x="38" y="44"/>
                    <a:pt x="43" y="46"/>
                  </a:cubicBezTo>
                  <a:cubicBezTo>
                    <a:pt x="48" y="47"/>
                    <a:pt x="53" y="48"/>
                    <a:pt x="58" y="48"/>
                  </a:cubicBezTo>
                  <a:cubicBezTo>
                    <a:pt x="62" y="49"/>
                    <a:pt x="67" y="49"/>
                    <a:pt x="72" y="50"/>
                  </a:cubicBezTo>
                  <a:cubicBezTo>
                    <a:pt x="75" y="50"/>
                    <a:pt x="77" y="50"/>
                    <a:pt x="80" y="50"/>
                  </a:cubicBezTo>
                  <a:cubicBezTo>
                    <a:pt x="82" y="50"/>
                    <a:pt x="84" y="50"/>
                    <a:pt x="87" y="50"/>
                  </a:cubicBezTo>
                  <a:cubicBezTo>
                    <a:pt x="92" y="49"/>
                    <a:pt x="97" y="49"/>
                    <a:pt x="101" y="48"/>
                  </a:cubicBezTo>
                  <a:cubicBezTo>
                    <a:pt x="106" y="48"/>
                    <a:pt x="111" y="47"/>
                    <a:pt x="116" y="46"/>
                  </a:cubicBezTo>
                  <a:cubicBezTo>
                    <a:pt x="121" y="44"/>
                    <a:pt x="126" y="43"/>
                    <a:pt x="130" y="41"/>
                  </a:cubicBezTo>
                  <a:cubicBezTo>
                    <a:pt x="136" y="39"/>
                    <a:pt x="140" y="37"/>
                    <a:pt x="145" y="34"/>
                  </a:cubicBezTo>
                  <a:cubicBezTo>
                    <a:pt x="152" y="30"/>
                    <a:pt x="157" y="25"/>
                    <a:pt x="159" y="20"/>
                  </a:cubicBezTo>
                  <a:cubicBezTo>
                    <a:pt x="159" y="15"/>
                    <a:pt x="159" y="5"/>
                    <a:pt x="159" y="0"/>
                  </a:cubicBezTo>
                  <a:cubicBezTo>
                    <a:pt x="157" y="6"/>
                    <a:pt x="152" y="11"/>
                    <a:pt x="145" y="16"/>
                  </a:cubicBezTo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7" name="Oval 637"/>
            <p:cNvSpPr>
              <a:spLocks noChangeArrowheads="1"/>
            </p:cNvSpPr>
            <p:nvPr/>
          </p:nvSpPr>
          <p:spPr bwMode="auto">
            <a:xfrm>
              <a:off x="7613452" y="6326841"/>
              <a:ext cx="3101226" cy="1407581"/>
            </a:xfrm>
            <a:prstGeom prst="ellipse">
              <a:avLst/>
            </a:prstGeom>
            <a:solidFill>
              <a:srgbClr val="FFCD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8" name="Oval 638"/>
            <p:cNvSpPr>
              <a:spLocks noChangeArrowheads="1"/>
            </p:cNvSpPr>
            <p:nvPr/>
          </p:nvSpPr>
          <p:spPr bwMode="auto">
            <a:xfrm>
              <a:off x="7867009" y="6443870"/>
              <a:ext cx="2594108" cy="1056499"/>
            </a:xfrm>
            <a:prstGeom prst="ellipse">
              <a:avLst/>
            </a:prstGeom>
            <a:solidFill>
              <a:srgbClr val="FFD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9" name="Freeform 639"/>
            <p:cNvSpPr>
              <a:spLocks/>
            </p:cNvSpPr>
            <p:nvPr/>
          </p:nvSpPr>
          <p:spPr bwMode="auto">
            <a:xfrm>
              <a:off x="7613452" y="7068015"/>
              <a:ext cx="3101226" cy="958976"/>
            </a:xfrm>
            <a:custGeom>
              <a:avLst/>
              <a:gdLst>
                <a:gd name="T0" fmla="*/ 145 w 159"/>
                <a:gd name="T1" fmla="*/ 15 h 49"/>
                <a:gd name="T2" fmla="*/ 130 w 159"/>
                <a:gd name="T3" fmla="*/ 22 h 49"/>
                <a:gd name="T4" fmla="*/ 116 w 159"/>
                <a:gd name="T5" fmla="*/ 26 h 49"/>
                <a:gd name="T6" fmla="*/ 101 w 159"/>
                <a:gd name="T7" fmla="*/ 29 h 49"/>
                <a:gd name="T8" fmla="*/ 87 w 159"/>
                <a:gd name="T9" fmla="*/ 30 h 49"/>
                <a:gd name="T10" fmla="*/ 80 w 159"/>
                <a:gd name="T11" fmla="*/ 30 h 49"/>
                <a:gd name="T12" fmla="*/ 72 w 159"/>
                <a:gd name="T13" fmla="*/ 30 h 49"/>
                <a:gd name="T14" fmla="*/ 58 w 159"/>
                <a:gd name="T15" fmla="*/ 29 h 49"/>
                <a:gd name="T16" fmla="*/ 43 w 159"/>
                <a:gd name="T17" fmla="*/ 26 h 49"/>
                <a:gd name="T18" fmla="*/ 29 w 159"/>
                <a:gd name="T19" fmla="*/ 22 h 49"/>
                <a:gd name="T20" fmla="*/ 14 w 159"/>
                <a:gd name="T21" fmla="*/ 15 h 49"/>
                <a:gd name="T22" fmla="*/ 0 w 159"/>
                <a:gd name="T23" fmla="*/ 0 h 49"/>
                <a:gd name="T24" fmla="*/ 0 w 159"/>
                <a:gd name="T25" fmla="*/ 19 h 49"/>
                <a:gd name="T26" fmla="*/ 14 w 159"/>
                <a:gd name="T27" fmla="*/ 33 h 49"/>
                <a:gd name="T28" fmla="*/ 29 w 159"/>
                <a:gd name="T29" fmla="*/ 40 h 49"/>
                <a:gd name="T30" fmla="*/ 43 w 159"/>
                <a:gd name="T31" fmla="*/ 45 h 49"/>
                <a:gd name="T32" fmla="*/ 58 w 159"/>
                <a:gd name="T33" fmla="*/ 48 h 49"/>
                <a:gd name="T34" fmla="*/ 72 w 159"/>
                <a:gd name="T35" fmla="*/ 49 h 49"/>
                <a:gd name="T36" fmla="*/ 80 w 159"/>
                <a:gd name="T37" fmla="*/ 49 h 49"/>
                <a:gd name="T38" fmla="*/ 87 w 159"/>
                <a:gd name="T39" fmla="*/ 49 h 49"/>
                <a:gd name="T40" fmla="*/ 101 w 159"/>
                <a:gd name="T41" fmla="*/ 48 h 49"/>
                <a:gd name="T42" fmla="*/ 116 w 159"/>
                <a:gd name="T43" fmla="*/ 45 h 49"/>
                <a:gd name="T44" fmla="*/ 130 w 159"/>
                <a:gd name="T45" fmla="*/ 41 h 49"/>
                <a:gd name="T46" fmla="*/ 145 w 159"/>
                <a:gd name="T47" fmla="*/ 34 h 49"/>
                <a:gd name="T48" fmla="*/ 159 w 159"/>
                <a:gd name="T49" fmla="*/ 19 h 49"/>
                <a:gd name="T50" fmla="*/ 159 w 159"/>
                <a:gd name="T51" fmla="*/ 0 h 49"/>
                <a:gd name="T52" fmla="*/ 145 w 159"/>
                <a:gd name="T5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49">
                  <a:moveTo>
                    <a:pt x="145" y="15"/>
                  </a:moveTo>
                  <a:cubicBezTo>
                    <a:pt x="140" y="18"/>
                    <a:pt x="136" y="20"/>
                    <a:pt x="130" y="22"/>
                  </a:cubicBezTo>
                  <a:cubicBezTo>
                    <a:pt x="126" y="24"/>
                    <a:pt x="121" y="25"/>
                    <a:pt x="116" y="26"/>
                  </a:cubicBezTo>
                  <a:cubicBezTo>
                    <a:pt x="111" y="27"/>
                    <a:pt x="106" y="28"/>
                    <a:pt x="101" y="29"/>
                  </a:cubicBezTo>
                  <a:cubicBezTo>
                    <a:pt x="97" y="29"/>
                    <a:pt x="92" y="30"/>
                    <a:pt x="87" y="30"/>
                  </a:cubicBezTo>
                  <a:cubicBezTo>
                    <a:pt x="84" y="30"/>
                    <a:pt x="82" y="30"/>
                    <a:pt x="80" y="30"/>
                  </a:cubicBezTo>
                  <a:cubicBezTo>
                    <a:pt x="77" y="30"/>
                    <a:pt x="75" y="30"/>
                    <a:pt x="72" y="30"/>
                  </a:cubicBezTo>
                  <a:cubicBezTo>
                    <a:pt x="67" y="30"/>
                    <a:pt x="62" y="29"/>
                    <a:pt x="58" y="29"/>
                  </a:cubicBezTo>
                  <a:cubicBezTo>
                    <a:pt x="53" y="28"/>
                    <a:pt x="48" y="27"/>
                    <a:pt x="43" y="26"/>
                  </a:cubicBezTo>
                  <a:cubicBezTo>
                    <a:pt x="38" y="25"/>
                    <a:pt x="33" y="23"/>
                    <a:pt x="29" y="22"/>
                  </a:cubicBezTo>
                  <a:cubicBezTo>
                    <a:pt x="23" y="20"/>
                    <a:pt x="18" y="17"/>
                    <a:pt x="14" y="15"/>
                  </a:cubicBezTo>
                  <a:cubicBezTo>
                    <a:pt x="7" y="10"/>
                    <a:pt x="2" y="5"/>
                    <a:pt x="0" y="0"/>
                  </a:cubicBezTo>
                  <a:cubicBezTo>
                    <a:pt x="0" y="4"/>
                    <a:pt x="0" y="14"/>
                    <a:pt x="0" y="19"/>
                  </a:cubicBezTo>
                  <a:cubicBezTo>
                    <a:pt x="3" y="24"/>
                    <a:pt x="7" y="29"/>
                    <a:pt x="14" y="33"/>
                  </a:cubicBezTo>
                  <a:cubicBezTo>
                    <a:pt x="19" y="36"/>
                    <a:pt x="23" y="38"/>
                    <a:pt x="29" y="40"/>
                  </a:cubicBezTo>
                  <a:cubicBezTo>
                    <a:pt x="33" y="42"/>
                    <a:pt x="38" y="44"/>
                    <a:pt x="43" y="45"/>
                  </a:cubicBezTo>
                  <a:cubicBezTo>
                    <a:pt x="48" y="46"/>
                    <a:pt x="53" y="47"/>
                    <a:pt x="58" y="48"/>
                  </a:cubicBezTo>
                  <a:cubicBezTo>
                    <a:pt x="62" y="48"/>
                    <a:pt x="67" y="49"/>
                    <a:pt x="72" y="49"/>
                  </a:cubicBezTo>
                  <a:cubicBezTo>
                    <a:pt x="75" y="49"/>
                    <a:pt x="77" y="49"/>
                    <a:pt x="80" y="49"/>
                  </a:cubicBezTo>
                  <a:cubicBezTo>
                    <a:pt x="82" y="49"/>
                    <a:pt x="84" y="49"/>
                    <a:pt x="87" y="49"/>
                  </a:cubicBezTo>
                  <a:cubicBezTo>
                    <a:pt x="92" y="49"/>
                    <a:pt x="97" y="48"/>
                    <a:pt x="101" y="48"/>
                  </a:cubicBezTo>
                  <a:cubicBezTo>
                    <a:pt x="106" y="47"/>
                    <a:pt x="111" y="46"/>
                    <a:pt x="116" y="45"/>
                  </a:cubicBezTo>
                  <a:cubicBezTo>
                    <a:pt x="121" y="44"/>
                    <a:pt x="126" y="42"/>
                    <a:pt x="130" y="41"/>
                  </a:cubicBezTo>
                  <a:cubicBezTo>
                    <a:pt x="136" y="39"/>
                    <a:pt x="140" y="36"/>
                    <a:pt x="145" y="34"/>
                  </a:cubicBezTo>
                  <a:cubicBezTo>
                    <a:pt x="152" y="29"/>
                    <a:pt x="157" y="24"/>
                    <a:pt x="159" y="19"/>
                  </a:cubicBezTo>
                  <a:cubicBezTo>
                    <a:pt x="159" y="14"/>
                    <a:pt x="159" y="4"/>
                    <a:pt x="159" y="0"/>
                  </a:cubicBezTo>
                  <a:cubicBezTo>
                    <a:pt x="157" y="5"/>
                    <a:pt x="152" y="11"/>
                    <a:pt x="145" y="15"/>
                  </a:cubicBezTo>
                  <a:close/>
                </a:path>
              </a:pathLst>
            </a:custGeom>
            <a:solidFill>
              <a:srgbClr val="EBB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0" name="Freeform 640"/>
            <p:cNvSpPr>
              <a:spLocks noEditPoints="1"/>
            </p:cNvSpPr>
            <p:nvPr/>
          </p:nvSpPr>
          <p:spPr bwMode="auto">
            <a:xfrm>
              <a:off x="7867012" y="6443870"/>
              <a:ext cx="2594108" cy="1095508"/>
            </a:xfrm>
            <a:custGeom>
              <a:avLst/>
              <a:gdLst>
                <a:gd name="T0" fmla="*/ 67 w 133"/>
                <a:gd name="T1" fmla="*/ 56 h 56"/>
                <a:gd name="T2" fmla="*/ 67 w 133"/>
                <a:gd name="T3" fmla="*/ 56 h 56"/>
                <a:gd name="T4" fmla="*/ 0 w 133"/>
                <a:gd name="T5" fmla="*/ 28 h 56"/>
                <a:gd name="T6" fmla="*/ 67 w 133"/>
                <a:gd name="T7" fmla="*/ 0 h 56"/>
                <a:gd name="T8" fmla="*/ 133 w 133"/>
                <a:gd name="T9" fmla="*/ 28 h 56"/>
                <a:gd name="T10" fmla="*/ 67 w 133"/>
                <a:gd name="T11" fmla="*/ 56 h 56"/>
                <a:gd name="T12" fmla="*/ 67 w 133"/>
                <a:gd name="T13" fmla="*/ 7 h 56"/>
                <a:gd name="T14" fmla="*/ 8 w 133"/>
                <a:gd name="T15" fmla="*/ 28 h 56"/>
                <a:gd name="T16" fmla="*/ 67 w 133"/>
                <a:gd name="T17" fmla="*/ 48 h 56"/>
                <a:gd name="T18" fmla="*/ 125 w 133"/>
                <a:gd name="T19" fmla="*/ 28 h 56"/>
                <a:gd name="T20" fmla="*/ 67 w 133"/>
                <a:gd name="T21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56">
                  <a:moveTo>
                    <a:pt x="67" y="56"/>
                  </a:moveTo>
                  <a:cubicBezTo>
                    <a:pt x="67" y="56"/>
                    <a:pt x="67" y="56"/>
                    <a:pt x="67" y="56"/>
                  </a:cubicBezTo>
                  <a:cubicBezTo>
                    <a:pt x="35" y="56"/>
                    <a:pt x="0" y="46"/>
                    <a:pt x="0" y="28"/>
                  </a:cubicBezTo>
                  <a:cubicBezTo>
                    <a:pt x="0" y="9"/>
                    <a:pt x="35" y="0"/>
                    <a:pt x="67" y="0"/>
                  </a:cubicBezTo>
                  <a:cubicBezTo>
                    <a:pt x="99" y="0"/>
                    <a:pt x="133" y="9"/>
                    <a:pt x="133" y="28"/>
                  </a:cubicBezTo>
                  <a:cubicBezTo>
                    <a:pt x="133" y="46"/>
                    <a:pt x="99" y="56"/>
                    <a:pt x="67" y="56"/>
                  </a:cubicBezTo>
                  <a:close/>
                  <a:moveTo>
                    <a:pt x="67" y="7"/>
                  </a:moveTo>
                  <a:cubicBezTo>
                    <a:pt x="32" y="7"/>
                    <a:pt x="8" y="18"/>
                    <a:pt x="8" y="28"/>
                  </a:cubicBezTo>
                  <a:cubicBezTo>
                    <a:pt x="8" y="37"/>
                    <a:pt x="32" y="48"/>
                    <a:pt x="67" y="48"/>
                  </a:cubicBezTo>
                  <a:cubicBezTo>
                    <a:pt x="101" y="48"/>
                    <a:pt x="125" y="37"/>
                    <a:pt x="125" y="28"/>
                  </a:cubicBezTo>
                  <a:cubicBezTo>
                    <a:pt x="125" y="18"/>
                    <a:pt x="101" y="7"/>
                    <a:pt x="67" y="7"/>
                  </a:cubicBezTo>
                  <a:close/>
                </a:path>
              </a:pathLst>
            </a:cu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1" name="Freeform 641"/>
            <p:cNvSpPr>
              <a:spLocks/>
            </p:cNvSpPr>
            <p:nvPr/>
          </p:nvSpPr>
          <p:spPr bwMode="auto">
            <a:xfrm>
              <a:off x="8725210" y="6736439"/>
              <a:ext cx="1053247" cy="490866"/>
            </a:xfrm>
            <a:custGeom>
              <a:avLst/>
              <a:gdLst>
                <a:gd name="T0" fmla="*/ 48 w 54"/>
                <a:gd name="T1" fmla="*/ 13 h 25"/>
                <a:gd name="T2" fmla="*/ 37 w 54"/>
                <a:gd name="T3" fmla="*/ 8 h 25"/>
                <a:gd name="T4" fmla="*/ 39 w 54"/>
                <a:gd name="T5" fmla="*/ 7 h 25"/>
                <a:gd name="T6" fmla="*/ 42 w 54"/>
                <a:gd name="T7" fmla="*/ 6 h 25"/>
                <a:gd name="T8" fmla="*/ 41 w 54"/>
                <a:gd name="T9" fmla="*/ 5 h 25"/>
                <a:gd name="T10" fmla="*/ 39 w 54"/>
                <a:gd name="T11" fmla="*/ 5 h 25"/>
                <a:gd name="T12" fmla="*/ 36 w 54"/>
                <a:gd name="T13" fmla="*/ 5 h 25"/>
                <a:gd name="T14" fmla="*/ 34 w 54"/>
                <a:gd name="T15" fmla="*/ 7 h 25"/>
                <a:gd name="T16" fmla="*/ 36 w 54"/>
                <a:gd name="T17" fmla="*/ 11 h 25"/>
                <a:gd name="T18" fmla="*/ 38 w 54"/>
                <a:gd name="T19" fmla="*/ 15 h 25"/>
                <a:gd name="T20" fmla="*/ 37 w 54"/>
                <a:gd name="T21" fmla="*/ 18 h 25"/>
                <a:gd name="T22" fmla="*/ 33 w 54"/>
                <a:gd name="T23" fmla="*/ 21 h 25"/>
                <a:gd name="T24" fmla="*/ 21 w 54"/>
                <a:gd name="T25" fmla="*/ 24 h 25"/>
                <a:gd name="T26" fmla="*/ 9 w 54"/>
                <a:gd name="T27" fmla="*/ 22 h 25"/>
                <a:gd name="T28" fmla="*/ 5 w 54"/>
                <a:gd name="T29" fmla="*/ 24 h 25"/>
                <a:gd name="T30" fmla="*/ 0 w 54"/>
                <a:gd name="T31" fmla="*/ 22 h 25"/>
                <a:gd name="T32" fmla="*/ 4 w 54"/>
                <a:gd name="T33" fmla="*/ 20 h 25"/>
                <a:gd name="T34" fmla="*/ 1 w 54"/>
                <a:gd name="T35" fmla="*/ 15 h 25"/>
                <a:gd name="T36" fmla="*/ 8 w 54"/>
                <a:gd name="T37" fmla="*/ 9 h 25"/>
                <a:gd name="T38" fmla="*/ 10 w 54"/>
                <a:gd name="T39" fmla="*/ 8 h 25"/>
                <a:gd name="T40" fmla="*/ 20 w 54"/>
                <a:gd name="T41" fmla="*/ 13 h 25"/>
                <a:gd name="T42" fmla="*/ 17 w 54"/>
                <a:gd name="T43" fmla="*/ 14 h 25"/>
                <a:gd name="T44" fmla="*/ 12 w 54"/>
                <a:gd name="T45" fmla="*/ 16 h 25"/>
                <a:gd name="T46" fmla="*/ 13 w 54"/>
                <a:gd name="T47" fmla="*/ 18 h 25"/>
                <a:gd name="T48" fmla="*/ 15 w 54"/>
                <a:gd name="T49" fmla="*/ 18 h 25"/>
                <a:gd name="T50" fmla="*/ 18 w 54"/>
                <a:gd name="T51" fmla="*/ 17 h 25"/>
                <a:gd name="T52" fmla="*/ 22 w 54"/>
                <a:gd name="T53" fmla="*/ 15 h 25"/>
                <a:gd name="T54" fmla="*/ 22 w 54"/>
                <a:gd name="T55" fmla="*/ 12 h 25"/>
                <a:gd name="T56" fmla="*/ 20 w 54"/>
                <a:gd name="T57" fmla="*/ 7 h 25"/>
                <a:gd name="T58" fmla="*/ 21 w 54"/>
                <a:gd name="T59" fmla="*/ 4 h 25"/>
                <a:gd name="T60" fmla="*/ 25 w 54"/>
                <a:gd name="T61" fmla="*/ 1 h 25"/>
                <a:gd name="T62" fmla="*/ 34 w 54"/>
                <a:gd name="T63" fmla="*/ 0 h 25"/>
                <a:gd name="T64" fmla="*/ 44 w 54"/>
                <a:gd name="T65" fmla="*/ 2 h 25"/>
                <a:gd name="T66" fmla="*/ 47 w 54"/>
                <a:gd name="T67" fmla="*/ 0 h 25"/>
                <a:gd name="T68" fmla="*/ 52 w 54"/>
                <a:gd name="T69" fmla="*/ 2 h 25"/>
                <a:gd name="T70" fmla="*/ 49 w 54"/>
                <a:gd name="T71" fmla="*/ 3 h 25"/>
                <a:gd name="T72" fmla="*/ 53 w 54"/>
                <a:gd name="T73" fmla="*/ 8 h 25"/>
                <a:gd name="T74" fmla="*/ 50 w 54"/>
                <a:gd name="T75" fmla="*/ 12 h 25"/>
                <a:gd name="T76" fmla="*/ 48 w 54"/>
                <a:gd name="T7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5">
                  <a:moveTo>
                    <a:pt x="48" y="13"/>
                  </a:moveTo>
                  <a:cubicBezTo>
                    <a:pt x="37" y="8"/>
                    <a:pt x="37" y="8"/>
                    <a:pt x="37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5"/>
                    <a:pt x="42" y="5"/>
                    <a:pt x="41" y="5"/>
                  </a:cubicBezTo>
                  <a:cubicBezTo>
                    <a:pt x="40" y="5"/>
                    <a:pt x="39" y="4"/>
                    <a:pt x="39" y="5"/>
                  </a:cubicBezTo>
                  <a:cubicBezTo>
                    <a:pt x="38" y="5"/>
                    <a:pt x="37" y="5"/>
                    <a:pt x="36" y="5"/>
                  </a:cubicBezTo>
                  <a:cubicBezTo>
                    <a:pt x="35" y="6"/>
                    <a:pt x="34" y="6"/>
                    <a:pt x="34" y="7"/>
                  </a:cubicBezTo>
                  <a:cubicBezTo>
                    <a:pt x="34" y="8"/>
                    <a:pt x="35" y="9"/>
                    <a:pt x="36" y="11"/>
                  </a:cubicBezTo>
                  <a:cubicBezTo>
                    <a:pt x="37" y="13"/>
                    <a:pt x="38" y="14"/>
                    <a:pt x="38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7" y="19"/>
                    <a:pt x="35" y="20"/>
                    <a:pt x="33" y="21"/>
                  </a:cubicBezTo>
                  <a:cubicBezTo>
                    <a:pt x="29" y="23"/>
                    <a:pt x="25" y="24"/>
                    <a:pt x="21" y="24"/>
                  </a:cubicBezTo>
                  <a:cubicBezTo>
                    <a:pt x="17" y="25"/>
                    <a:pt x="13" y="24"/>
                    <a:pt x="9" y="22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8"/>
                    <a:pt x="1" y="17"/>
                    <a:pt x="1" y="15"/>
                  </a:cubicBezTo>
                  <a:cubicBezTo>
                    <a:pt x="1" y="13"/>
                    <a:pt x="3" y="11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4" y="15"/>
                    <a:pt x="13" y="16"/>
                    <a:pt x="12" y="16"/>
                  </a:cubicBezTo>
                  <a:cubicBezTo>
                    <a:pt x="12" y="17"/>
                    <a:pt x="12" y="17"/>
                    <a:pt x="13" y="18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7" y="18"/>
                    <a:pt x="18" y="17"/>
                  </a:cubicBezTo>
                  <a:cubicBezTo>
                    <a:pt x="20" y="16"/>
                    <a:pt x="21" y="15"/>
                    <a:pt x="22" y="15"/>
                  </a:cubicBezTo>
                  <a:cubicBezTo>
                    <a:pt x="23" y="14"/>
                    <a:pt x="23" y="13"/>
                    <a:pt x="22" y="12"/>
                  </a:cubicBezTo>
                  <a:cubicBezTo>
                    <a:pt x="21" y="10"/>
                    <a:pt x="20" y="8"/>
                    <a:pt x="20" y="7"/>
                  </a:cubicBezTo>
                  <a:cubicBezTo>
                    <a:pt x="20" y="6"/>
                    <a:pt x="20" y="5"/>
                    <a:pt x="21" y="4"/>
                  </a:cubicBezTo>
                  <a:cubicBezTo>
                    <a:pt x="22" y="3"/>
                    <a:pt x="23" y="2"/>
                    <a:pt x="25" y="1"/>
                  </a:cubicBezTo>
                  <a:cubicBezTo>
                    <a:pt x="28" y="0"/>
                    <a:pt x="31" y="0"/>
                    <a:pt x="34" y="0"/>
                  </a:cubicBezTo>
                  <a:cubicBezTo>
                    <a:pt x="37" y="0"/>
                    <a:pt x="41" y="0"/>
                    <a:pt x="44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2" y="5"/>
                    <a:pt x="53" y="6"/>
                    <a:pt x="53" y="8"/>
                  </a:cubicBezTo>
                  <a:cubicBezTo>
                    <a:pt x="54" y="9"/>
                    <a:pt x="52" y="11"/>
                    <a:pt x="50" y="12"/>
                  </a:cubicBezTo>
                  <a:cubicBezTo>
                    <a:pt x="49" y="12"/>
                    <a:pt x="49" y="12"/>
                    <a:pt x="48" y="13"/>
                  </a:cubicBezTo>
                  <a:close/>
                </a:path>
              </a:pathLst>
            </a:custGeom>
            <a:solidFill>
              <a:srgbClr val="D8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3236539" y="9032647"/>
            <a:ext cx="4061736" cy="4073753"/>
            <a:chOff x="18787272" y="9658470"/>
            <a:chExt cx="3296272" cy="3306025"/>
          </a:xfrm>
        </p:grpSpPr>
        <p:sp>
          <p:nvSpPr>
            <p:cNvPr id="333" name="Freeform 642"/>
            <p:cNvSpPr>
              <a:spLocks/>
            </p:cNvSpPr>
            <p:nvPr/>
          </p:nvSpPr>
          <p:spPr bwMode="auto">
            <a:xfrm>
              <a:off x="18787272" y="9658470"/>
              <a:ext cx="3296272" cy="3306025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19099345" y="9973792"/>
              <a:ext cx="2652621" cy="2659123"/>
              <a:chOff x="17346745" y="8389450"/>
              <a:chExt cx="2652621" cy="2659123"/>
            </a:xfrm>
          </p:grpSpPr>
          <p:sp>
            <p:nvSpPr>
              <p:cNvPr id="335" name="Freeform 643"/>
              <p:cNvSpPr>
                <a:spLocks noEditPoints="1"/>
              </p:cNvSpPr>
              <p:nvPr/>
            </p:nvSpPr>
            <p:spPr bwMode="auto">
              <a:xfrm>
                <a:off x="17346745" y="8389450"/>
                <a:ext cx="2652621" cy="2659123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336" name="Freeform 644"/>
              <p:cNvSpPr>
                <a:spLocks/>
              </p:cNvSpPr>
              <p:nvPr/>
            </p:nvSpPr>
            <p:spPr bwMode="auto">
              <a:xfrm>
                <a:off x="17580799" y="8721030"/>
                <a:ext cx="2223521" cy="1992718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337" name="Freeform 645"/>
              <p:cNvSpPr>
                <a:spLocks noEditPoints="1"/>
              </p:cNvSpPr>
              <p:nvPr/>
            </p:nvSpPr>
            <p:spPr bwMode="auto">
              <a:xfrm>
                <a:off x="17580799" y="8721030"/>
                <a:ext cx="2223521" cy="1992718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338" name="Freeform 646"/>
              <p:cNvSpPr>
                <a:spLocks/>
              </p:cNvSpPr>
              <p:nvPr/>
            </p:nvSpPr>
            <p:spPr bwMode="auto">
              <a:xfrm>
                <a:off x="18068411" y="9169633"/>
                <a:ext cx="1228788" cy="1134517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sp>
        <p:nvSpPr>
          <p:cNvPr id="339" name="Freeform 338"/>
          <p:cNvSpPr/>
          <p:nvPr/>
        </p:nvSpPr>
        <p:spPr>
          <a:xfrm flipH="1">
            <a:off x="19019513" y="-76199"/>
            <a:ext cx="5308692" cy="3001032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39"/>
          <p:cNvSpPr/>
          <p:nvPr/>
        </p:nvSpPr>
        <p:spPr>
          <a:xfrm>
            <a:off x="-16270" y="15520"/>
            <a:ext cx="5607998" cy="4193559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32305-AB29-4D43-AB12-91167C4A20F7}"/>
              </a:ext>
            </a:extLst>
          </p:cNvPr>
          <p:cNvSpPr txBox="1"/>
          <p:nvPr/>
        </p:nvSpPr>
        <p:spPr>
          <a:xfrm>
            <a:off x="6523037" y="5486400"/>
            <a:ext cx="12115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dirty="0"/>
              <a:t>THANK YOU</a:t>
            </a:r>
          </a:p>
        </p:txBody>
      </p:sp>
      <p:sp>
        <p:nvSpPr>
          <p:cNvPr id="2" name="Freeform 339">
            <a:extLst>
              <a:ext uri="{FF2B5EF4-FFF2-40B4-BE49-F238E27FC236}">
                <a16:creationId xmlns:a16="http://schemas.microsoft.com/office/drawing/2014/main" id="{20DEFAFE-9F1E-C026-2E35-A98588B66E2B}"/>
              </a:ext>
            </a:extLst>
          </p:cNvPr>
          <p:cNvSpPr/>
          <p:nvPr/>
        </p:nvSpPr>
        <p:spPr>
          <a:xfrm>
            <a:off x="0" y="-76199"/>
            <a:ext cx="5607998" cy="4193559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338">
            <a:extLst>
              <a:ext uri="{FF2B5EF4-FFF2-40B4-BE49-F238E27FC236}">
                <a16:creationId xmlns:a16="http://schemas.microsoft.com/office/drawing/2014/main" id="{2D0D0D2B-42FA-FA68-004E-DBCA6AE4F6A4}"/>
              </a:ext>
            </a:extLst>
          </p:cNvPr>
          <p:cNvSpPr/>
          <p:nvPr/>
        </p:nvSpPr>
        <p:spPr>
          <a:xfrm flipH="1">
            <a:off x="19019513" y="-76199"/>
            <a:ext cx="5308692" cy="3001032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39">
            <a:extLst>
              <a:ext uri="{FF2B5EF4-FFF2-40B4-BE49-F238E27FC236}">
                <a16:creationId xmlns:a16="http://schemas.microsoft.com/office/drawing/2014/main" id="{0BA42459-E703-9151-5CFA-6EC22541F5CD}"/>
              </a:ext>
            </a:extLst>
          </p:cNvPr>
          <p:cNvSpPr/>
          <p:nvPr/>
        </p:nvSpPr>
        <p:spPr>
          <a:xfrm rot="10800000">
            <a:off x="18715677" y="9522441"/>
            <a:ext cx="5607998" cy="4193559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38">
            <a:extLst>
              <a:ext uri="{FF2B5EF4-FFF2-40B4-BE49-F238E27FC236}">
                <a16:creationId xmlns:a16="http://schemas.microsoft.com/office/drawing/2014/main" id="{9B74F125-6A6D-2E4A-ECB7-FB9EE7992928}"/>
              </a:ext>
            </a:extLst>
          </p:cNvPr>
          <p:cNvSpPr/>
          <p:nvPr/>
        </p:nvSpPr>
        <p:spPr>
          <a:xfrm rot="10800000" flipH="1">
            <a:off x="-182563" y="10708342"/>
            <a:ext cx="5308692" cy="3001032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363" y="6168345"/>
            <a:ext cx="8763000" cy="75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75338" y="3500393"/>
            <a:ext cx="17449799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ORGANISATION NAME – MINISTRY OF CULTURE </a:t>
            </a:r>
          </a:p>
          <a:p>
            <a:pPr algn="ctr"/>
            <a:endParaRPr lang="en-US" sz="4000" b="1" dirty="0" smtClean="0">
              <a:solidFill>
                <a:schemeClr val="accent3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PROBLEM STATEMENT TITLE - </a:t>
            </a:r>
            <a:r>
              <a:rPr lang="en-US" sz="4000" b="1" dirty="0" smtClean="0">
                <a:solidFill>
                  <a:schemeClr val="accent3"/>
                </a:solidFill>
                <a:latin typeface="Lato Black"/>
              </a:rPr>
              <a:t>E-Commerce Website for Artisans</a:t>
            </a:r>
          </a:p>
          <a:p>
            <a:pPr algn="ctr"/>
            <a:endParaRPr lang="en-US" sz="4000" b="1" dirty="0" smtClean="0">
              <a:solidFill>
                <a:schemeClr val="accent3"/>
              </a:solidFill>
              <a:latin typeface="Lato Black"/>
              <a:ea typeface="Lato Black" pitchFamily="34" charset="0"/>
              <a:cs typeface="Lato Black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PS CODE – GM754</a:t>
            </a:r>
          </a:p>
          <a:p>
            <a:pPr algn="ctr"/>
            <a:endParaRPr lang="en-US" sz="4000" b="1" dirty="0" smtClean="0">
              <a:solidFill>
                <a:schemeClr val="accent3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TEAM NAME – DEVONADIME</a:t>
            </a:r>
          </a:p>
          <a:p>
            <a:pPr algn="ctr"/>
            <a:endParaRPr lang="en-US" sz="4000" b="1" dirty="0" smtClean="0">
              <a:solidFill>
                <a:schemeClr val="accent3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TEAM LEADER NAME – SAMRIDDHI KHARE</a:t>
            </a:r>
          </a:p>
          <a:p>
            <a:endParaRPr lang="en-US" sz="4000" b="1" dirty="0" smtClean="0">
              <a:solidFill>
                <a:schemeClr val="accent3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INSTITUTE NAME - </a:t>
            </a:r>
            <a:r>
              <a:rPr lang="en-US" sz="4000" b="1" dirty="0">
                <a:solidFill>
                  <a:schemeClr val="accent3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GYAN GANGA INSTITUTE OF TECHNOLOGY AND </a:t>
            </a:r>
            <a:r>
              <a:rPr lang="en-US" sz="4000" b="1" dirty="0" smtClean="0">
                <a:solidFill>
                  <a:schemeClr val="accent3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SCIENCE</a:t>
            </a:r>
          </a:p>
          <a:p>
            <a:pPr algn="ctr"/>
            <a:endParaRPr lang="en-US" sz="4000" b="1" dirty="0">
              <a:solidFill>
                <a:schemeClr val="accent3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THEME – HERITAGE AND CULTURE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2" y="12921702"/>
            <a:ext cx="2432367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24323675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7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037" y="1178696"/>
            <a:ext cx="478813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9839959" y="1944448"/>
            <a:ext cx="95205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u="sng" dirty="0" smtClean="0">
                <a:solidFill>
                  <a:schemeClr val="accent2">
                    <a:lumMod val="75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GET INDIAN CRAFTS</a:t>
            </a:r>
            <a:endParaRPr lang="en-US" sz="7200" b="1" u="sng" dirty="0">
              <a:solidFill>
                <a:schemeClr val="accent2">
                  <a:lumMod val="75000"/>
                </a:schemeClr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5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 162"/>
          <p:cNvSpPr/>
          <p:nvPr/>
        </p:nvSpPr>
        <p:spPr>
          <a:xfrm flipH="1">
            <a:off x="19019513" y="-76199"/>
            <a:ext cx="5308692" cy="3001032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162" descr="G:\ \mix2\3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165" y="2130151"/>
            <a:ext cx="8829232" cy="975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" name="กลุ่ม 826"/>
          <p:cNvGrpSpPr/>
          <p:nvPr/>
        </p:nvGrpSpPr>
        <p:grpSpPr>
          <a:xfrm>
            <a:off x="1522912" y="9156679"/>
            <a:ext cx="1370115" cy="2241661"/>
            <a:chOff x="18641761" y="8184244"/>
            <a:chExt cx="1370115" cy="2241661"/>
          </a:xfrm>
        </p:grpSpPr>
        <p:sp>
          <p:nvSpPr>
            <p:cNvPr id="205" name="Freeform 467"/>
            <p:cNvSpPr>
              <a:spLocks/>
            </p:cNvSpPr>
            <p:nvPr/>
          </p:nvSpPr>
          <p:spPr bwMode="auto">
            <a:xfrm>
              <a:off x="18641761" y="8184244"/>
              <a:ext cx="1370115" cy="2241661"/>
            </a:xfrm>
            <a:custGeom>
              <a:avLst/>
              <a:gdLst>
                <a:gd name="T0" fmla="*/ 60 w 60"/>
                <a:gd name="T1" fmla="*/ 69 h 98"/>
                <a:gd name="T2" fmla="*/ 30 w 60"/>
                <a:gd name="T3" fmla="*/ 98 h 98"/>
                <a:gd name="T4" fmla="*/ 0 w 60"/>
                <a:gd name="T5" fmla="*/ 69 h 98"/>
                <a:gd name="T6" fmla="*/ 0 w 60"/>
                <a:gd name="T7" fmla="*/ 30 h 98"/>
                <a:gd name="T8" fmla="*/ 30 w 60"/>
                <a:gd name="T9" fmla="*/ 0 h 98"/>
                <a:gd name="T10" fmla="*/ 60 w 60"/>
                <a:gd name="T11" fmla="*/ 30 h 98"/>
                <a:gd name="T12" fmla="*/ 60 w 60"/>
                <a:gd name="T13" fmla="*/ 6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98">
                  <a:moveTo>
                    <a:pt x="60" y="69"/>
                  </a:moveTo>
                  <a:cubicBezTo>
                    <a:pt x="60" y="85"/>
                    <a:pt x="46" y="98"/>
                    <a:pt x="30" y="98"/>
                  </a:cubicBezTo>
                  <a:cubicBezTo>
                    <a:pt x="14" y="98"/>
                    <a:pt x="0" y="85"/>
                    <a:pt x="0" y="6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lnTo>
                    <a:pt x="60" y="69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6" name="Freeform 468"/>
            <p:cNvSpPr>
              <a:spLocks/>
            </p:cNvSpPr>
            <p:nvPr/>
          </p:nvSpPr>
          <p:spPr bwMode="auto">
            <a:xfrm>
              <a:off x="19258313" y="8435431"/>
              <a:ext cx="137012" cy="411034"/>
            </a:xfrm>
            <a:custGeom>
              <a:avLst/>
              <a:gdLst>
                <a:gd name="T0" fmla="*/ 6 w 6"/>
                <a:gd name="T1" fmla="*/ 15 h 18"/>
                <a:gd name="T2" fmla="*/ 3 w 6"/>
                <a:gd name="T3" fmla="*/ 18 h 18"/>
                <a:gd name="T4" fmla="*/ 0 w 6"/>
                <a:gd name="T5" fmla="*/ 15 h 18"/>
                <a:gd name="T6" fmla="*/ 0 w 6"/>
                <a:gd name="T7" fmla="*/ 3 h 18"/>
                <a:gd name="T8" fmla="*/ 3 w 6"/>
                <a:gd name="T9" fmla="*/ 0 h 18"/>
                <a:gd name="T10" fmla="*/ 6 w 6"/>
                <a:gd name="T11" fmla="*/ 3 h 18"/>
                <a:gd name="T12" fmla="*/ 6 w 6"/>
                <a:gd name="T1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8">
                  <a:moveTo>
                    <a:pt x="6" y="15"/>
                  </a:moveTo>
                  <a:cubicBezTo>
                    <a:pt x="6" y="17"/>
                    <a:pt x="5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rgbClr val="A8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3762888" y="9455034"/>
            <a:ext cx="1803880" cy="4274413"/>
            <a:chOff x="12584444" y="7019319"/>
            <a:chExt cx="1803880" cy="4274413"/>
          </a:xfrm>
        </p:grpSpPr>
        <p:sp>
          <p:nvSpPr>
            <p:cNvPr id="208" name="Freeform 547"/>
            <p:cNvSpPr>
              <a:spLocks/>
            </p:cNvSpPr>
            <p:nvPr/>
          </p:nvSpPr>
          <p:spPr bwMode="auto">
            <a:xfrm>
              <a:off x="12584444" y="7019319"/>
              <a:ext cx="1803880" cy="3093611"/>
            </a:xfrm>
            <a:custGeom>
              <a:avLst/>
              <a:gdLst>
                <a:gd name="T0" fmla="*/ 50 w 69"/>
                <a:gd name="T1" fmla="*/ 89 h 118"/>
                <a:gd name="T2" fmla="*/ 69 w 69"/>
                <a:gd name="T3" fmla="*/ 70 h 118"/>
                <a:gd name="T4" fmla="*/ 69 w 69"/>
                <a:gd name="T5" fmla="*/ 56 h 118"/>
                <a:gd name="T6" fmla="*/ 69 w 69"/>
                <a:gd name="T7" fmla="*/ 56 h 118"/>
                <a:gd name="T8" fmla="*/ 69 w 69"/>
                <a:gd name="T9" fmla="*/ 45 h 118"/>
                <a:gd name="T10" fmla="*/ 68 w 69"/>
                <a:gd name="T11" fmla="*/ 45 h 118"/>
                <a:gd name="T12" fmla="*/ 66 w 69"/>
                <a:gd name="T13" fmla="*/ 45 h 118"/>
                <a:gd name="T14" fmla="*/ 57 w 69"/>
                <a:gd name="T15" fmla="*/ 54 h 118"/>
                <a:gd name="T16" fmla="*/ 57 w 69"/>
                <a:gd name="T17" fmla="*/ 65 h 118"/>
                <a:gd name="T18" fmla="*/ 54 w 69"/>
                <a:gd name="T19" fmla="*/ 68 h 118"/>
                <a:gd name="T20" fmla="*/ 54 w 69"/>
                <a:gd name="T21" fmla="*/ 54 h 118"/>
                <a:gd name="T22" fmla="*/ 54 w 69"/>
                <a:gd name="T23" fmla="*/ 53 h 118"/>
                <a:gd name="T24" fmla="*/ 54 w 69"/>
                <a:gd name="T25" fmla="*/ 11 h 118"/>
                <a:gd name="T26" fmla="*/ 48 w 69"/>
                <a:gd name="T27" fmla="*/ 6 h 118"/>
                <a:gd name="T28" fmla="*/ 43 w 69"/>
                <a:gd name="T29" fmla="*/ 11 h 118"/>
                <a:gd name="T30" fmla="*/ 43 w 69"/>
                <a:gd name="T31" fmla="*/ 39 h 118"/>
                <a:gd name="T32" fmla="*/ 40 w 69"/>
                <a:gd name="T33" fmla="*/ 39 h 118"/>
                <a:gd name="T34" fmla="*/ 40 w 69"/>
                <a:gd name="T35" fmla="*/ 6 h 118"/>
                <a:gd name="T36" fmla="*/ 34 w 69"/>
                <a:gd name="T37" fmla="*/ 0 h 118"/>
                <a:gd name="T38" fmla="*/ 28 w 69"/>
                <a:gd name="T39" fmla="*/ 6 h 118"/>
                <a:gd name="T40" fmla="*/ 28 w 69"/>
                <a:gd name="T41" fmla="*/ 39 h 118"/>
                <a:gd name="T42" fmla="*/ 26 w 69"/>
                <a:gd name="T43" fmla="*/ 39 h 118"/>
                <a:gd name="T44" fmla="*/ 26 w 69"/>
                <a:gd name="T45" fmla="*/ 14 h 118"/>
                <a:gd name="T46" fmla="*/ 20 w 69"/>
                <a:gd name="T47" fmla="*/ 8 h 118"/>
                <a:gd name="T48" fmla="*/ 14 w 69"/>
                <a:gd name="T49" fmla="*/ 14 h 118"/>
                <a:gd name="T50" fmla="*/ 14 w 69"/>
                <a:gd name="T51" fmla="*/ 39 h 118"/>
                <a:gd name="T52" fmla="*/ 11 w 69"/>
                <a:gd name="T53" fmla="*/ 39 h 118"/>
                <a:gd name="T54" fmla="*/ 11 w 69"/>
                <a:gd name="T55" fmla="*/ 25 h 118"/>
                <a:gd name="T56" fmla="*/ 6 w 69"/>
                <a:gd name="T57" fmla="*/ 19 h 118"/>
                <a:gd name="T58" fmla="*/ 0 w 69"/>
                <a:gd name="T59" fmla="*/ 25 h 118"/>
                <a:gd name="T60" fmla="*/ 0 w 69"/>
                <a:gd name="T61" fmla="*/ 52 h 118"/>
                <a:gd name="T62" fmla="*/ 0 w 69"/>
                <a:gd name="T63" fmla="*/ 53 h 118"/>
                <a:gd name="T64" fmla="*/ 0 w 69"/>
                <a:gd name="T65" fmla="*/ 54 h 118"/>
                <a:gd name="T66" fmla="*/ 0 w 69"/>
                <a:gd name="T67" fmla="*/ 78 h 118"/>
                <a:gd name="T68" fmla="*/ 6 w 69"/>
                <a:gd name="T69" fmla="*/ 90 h 118"/>
                <a:gd name="T70" fmla="*/ 6 w 69"/>
                <a:gd name="T71" fmla="*/ 118 h 118"/>
                <a:gd name="T72" fmla="*/ 43 w 69"/>
                <a:gd name="T73" fmla="*/ 118 h 118"/>
                <a:gd name="T74" fmla="*/ 43 w 69"/>
                <a:gd name="T75" fmla="*/ 93 h 118"/>
                <a:gd name="T76" fmla="*/ 50 w 69"/>
                <a:gd name="T77" fmla="*/ 89 h 118"/>
                <a:gd name="T78" fmla="*/ 50 w 69"/>
                <a:gd name="T79" fmla="*/ 8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18">
                  <a:moveTo>
                    <a:pt x="50" y="89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1" y="45"/>
                    <a:pt x="57" y="49"/>
                    <a:pt x="57" y="54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8"/>
                    <a:pt x="52" y="6"/>
                    <a:pt x="48" y="6"/>
                  </a:cubicBezTo>
                  <a:cubicBezTo>
                    <a:pt x="45" y="6"/>
                    <a:pt x="43" y="8"/>
                    <a:pt x="43" y="1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2" y="39"/>
                    <a:pt x="41" y="39"/>
                    <a:pt x="40" y="3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3"/>
                    <a:pt x="37" y="0"/>
                    <a:pt x="34" y="0"/>
                  </a:cubicBezTo>
                  <a:cubicBezTo>
                    <a:pt x="31" y="0"/>
                    <a:pt x="28" y="3"/>
                    <a:pt x="28" y="6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0"/>
                    <a:pt x="23" y="8"/>
                    <a:pt x="20" y="8"/>
                  </a:cubicBezTo>
                  <a:cubicBezTo>
                    <a:pt x="17" y="8"/>
                    <a:pt x="14" y="10"/>
                    <a:pt x="14" y="14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2" y="39"/>
                    <a:pt x="11" y="3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2"/>
                    <a:pt x="9" y="19"/>
                    <a:pt x="6" y="19"/>
                  </a:cubicBezTo>
                  <a:cubicBezTo>
                    <a:pt x="2" y="19"/>
                    <a:pt x="0" y="22"/>
                    <a:pt x="0" y="2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3"/>
                    <a:pt x="2" y="87"/>
                    <a:pt x="6" y="90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5" y="92"/>
                    <a:pt x="48" y="91"/>
                    <a:pt x="50" y="89"/>
                  </a:cubicBezTo>
                  <a:cubicBezTo>
                    <a:pt x="50" y="89"/>
                    <a:pt x="50" y="89"/>
                    <a:pt x="50" y="89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9" name="Rectangle 555"/>
            <p:cNvSpPr>
              <a:spLocks noChangeArrowheads="1"/>
            </p:cNvSpPr>
            <p:nvPr/>
          </p:nvSpPr>
          <p:spPr bwMode="auto">
            <a:xfrm>
              <a:off x="12636731" y="9903784"/>
              <a:ext cx="1124157" cy="235290"/>
            </a:xfrm>
            <a:prstGeom prst="rect">
              <a:avLst/>
            </a:prstGeom>
            <a:solidFill>
              <a:srgbClr val="EEE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0" name="Rectangle 556"/>
            <p:cNvSpPr>
              <a:spLocks noChangeArrowheads="1"/>
            </p:cNvSpPr>
            <p:nvPr/>
          </p:nvSpPr>
          <p:spPr bwMode="auto">
            <a:xfrm>
              <a:off x="12584444" y="10139073"/>
              <a:ext cx="1281017" cy="1154659"/>
            </a:xfrm>
            <a:prstGeom prst="rect">
              <a:avLst/>
            </a:pr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1" name="Rectangle 557"/>
            <p:cNvSpPr>
              <a:spLocks noChangeArrowheads="1"/>
            </p:cNvSpPr>
            <p:nvPr/>
          </p:nvSpPr>
          <p:spPr bwMode="auto">
            <a:xfrm>
              <a:off x="13211881" y="10139073"/>
              <a:ext cx="653580" cy="1154659"/>
            </a:xfrm>
            <a:prstGeom prst="rect">
              <a:avLst/>
            </a:prstGeom>
            <a:solidFill>
              <a:srgbClr val="2B2B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2" name="Freeform 558"/>
            <p:cNvSpPr>
              <a:spLocks/>
            </p:cNvSpPr>
            <p:nvPr/>
          </p:nvSpPr>
          <p:spPr bwMode="auto">
            <a:xfrm>
              <a:off x="13447170" y="10243647"/>
              <a:ext cx="287576" cy="287576"/>
            </a:xfrm>
            <a:custGeom>
              <a:avLst/>
              <a:gdLst>
                <a:gd name="T0" fmla="*/ 1 w 11"/>
                <a:gd name="T1" fmla="*/ 4 h 11"/>
                <a:gd name="T2" fmla="*/ 3 w 11"/>
                <a:gd name="T3" fmla="*/ 10 h 11"/>
                <a:gd name="T4" fmla="*/ 9 w 11"/>
                <a:gd name="T5" fmla="*/ 8 h 11"/>
                <a:gd name="T6" fmla="*/ 8 w 11"/>
                <a:gd name="T7" fmla="*/ 2 h 11"/>
                <a:gd name="T8" fmla="*/ 1 w 11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" y="4"/>
                  </a:moveTo>
                  <a:cubicBezTo>
                    <a:pt x="0" y="6"/>
                    <a:pt x="1" y="9"/>
                    <a:pt x="3" y="10"/>
                  </a:cubicBezTo>
                  <a:cubicBezTo>
                    <a:pt x="5" y="11"/>
                    <a:pt x="8" y="10"/>
                    <a:pt x="9" y="8"/>
                  </a:cubicBezTo>
                  <a:cubicBezTo>
                    <a:pt x="11" y="6"/>
                    <a:pt x="10" y="3"/>
                    <a:pt x="8" y="2"/>
                  </a:cubicBezTo>
                  <a:cubicBezTo>
                    <a:pt x="5" y="0"/>
                    <a:pt x="2" y="1"/>
                    <a:pt x="1" y="4"/>
                  </a:cubicBezTo>
                  <a:close/>
                </a:path>
              </a:pathLst>
            </a:custGeom>
            <a:solidFill>
              <a:srgbClr val="F8E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3" name="Freeform 559"/>
            <p:cNvSpPr>
              <a:spLocks/>
            </p:cNvSpPr>
            <p:nvPr/>
          </p:nvSpPr>
          <p:spPr bwMode="auto">
            <a:xfrm>
              <a:off x="13604030" y="10348219"/>
              <a:ext cx="52287" cy="52287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2 h 2"/>
                <a:gd name="T6" fmla="*/ 1 w 2"/>
                <a:gd name="T7" fmla="*/ 1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91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4" name="Freeform 560"/>
            <p:cNvSpPr>
              <a:spLocks/>
            </p:cNvSpPr>
            <p:nvPr/>
          </p:nvSpPr>
          <p:spPr bwMode="auto">
            <a:xfrm>
              <a:off x="13551743" y="10322075"/>
              <a:ext cx="52287" cy="52287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2 h 2"/>
                <a:gd name="T4" fmla="*/ 2 w 2"/>
                <a:gd name="T5" fmla="*/ 2 h 2"/>
                <a:gd name="T6" fmla="*/ 1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91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5" name="Freeform 561"/>
            <p:cNvSpPr>
              <a:spLocks/>
            </p:cNvSpPr>
            <p:nvPr/>
          </p:nvSpPr>
          <p:spPr bwMode="auto">
            <a:xfrm>
              <a:off x="13577886" y="10426647"/>
              <a:ext cx="52287" cy="52287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91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6" name="Freeform 562"/>
            <p:cNvSpPr>
              <a:spLocks/>
            </p:cNvSpPr>
            <p:nvPr/>
          </p:nvSpPr>
          <p:spPr bwMode="auto">
            <a:xfrm>
              <a:off x="13525600" y="10374362"/>
              <a:ext cx="52287" cy="52287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91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0281757" y="9441587"/>
            <a:ext cx="1803880" cy="4274413"/>
            <a:chOff x="15893285" y="9328632"/>
            <a:chExt cx="1803880" cy="4274413"/>
          </a:xfrm>
        </p:grpSpPr>
        <p:sp>
          <p:nvSpPr>
            <p:cNvPr id="218" name="Freeform 563"/>
            <p:cNvSpPr>
              <a:spLocks/>
            </p:cNvSpPr>
            <p:nvPr/>
          </p:nvSpPr>
          <p:spPr bwMode="auto">
            <a:xfrm>
              <a:off x="15893285" y="9328632"/>
              <a:ext cx="1803880" cy="3093611"/>
            </a:xfrm>
            <a:custGeom>
              <a:avLst/>
              <a:gdLst>
                <a:gd name="T0" fmla="*/ 19 w 69"/>
                <a:gd name="T1" fmla="*/ 89 h 118"/>
                <a:gd name="T2" fmla="*/ 0 w 69"/>
                <a:gd name="T3" fmla="*/ 70 h 118"/>
                <a:gd name="T4" fmla="*/ 0 w 69"/>
                <a:gd name="T5" fmla="*/ 56 h 118"/>
                <a:gd name="T6" fmla="*/ 0 w 69"/>
                <a:gd name="T7" fmla="*/ 56 h 118"/>
                <a:gd name="T8" fmla="*/ 0 w 69"/>
                <a:gd name="T9" fmla="*/ 45 h 118"/>
                <a:gd name="T10" fmla="*/ 0 w 69"/>
                <a:gd name="T11" fmla="*/ 45 h 118"/>
                <a:gd name="T12" fmla="*/ 3 w 69"/>
                <a:gd name="T13" fmla="*/ 45 h 118"/>
                <a:gd name="T14" fmla="*/ 12 w 69"/>
                <a:gd name="T15" fmla="*/ 54 h 118"/>
                <a:gd name="T16" fmla="*/ 12 w 69"/>
                <a:gd name="T17" fmla="*/ 65 h 118"/>
                <a:gd name="T18" fmla="*/ 14 w 69"/>
                <a:gd name="T19" fmla="*/ 68 h 118"/>
                <a:gd name="T20" fmla="*/ 14 w 69"/>
                <a:gd name="T21" fmla="*/ 54 h 118"/>
                <a:gd name="T22" fmla="*/ 14 w 69"/>
                <a:gd name="T23" fmla="*/ 53 h 118"/>
                <a:gd name="T24" fmla="*/ 14 w 69"/>
                <a:gd name="T25" fmla="*/ 11 h 118"/>
                <a:gd name="T26" fmla="*/ 20 w 69"/>
                <a:gd name="T27" fmla="*/ 6 h 118"/>
                <a:gd name="T28" fmla="*/ 26 w 69"/>
                <a:gd name="T29" fmla="*/ 11 h 118"/>
                <a:gd name="T30" fmla="*/ 26 w 69"/>
                <a:gd name="T31" fmla="*/ 39 h 118"/>
                <a:gd name="T32" fmla="*/ 29 w 69"/>
                <a:gd name="T33" fmla="*/ 39 h 118"/>
                <a:gd name="T34" fmla="*/ 29 w 69"/>
                <a:gd name="T35" fmla="*/ 6 h 118"/>
                <a:gd name="T36" fmla="*/ 35 w 69"/>
                <a:gd name="T37" fmla="*/ 0 h 118"/>
                <a:gd name="T38" fmla="*/ 40 w 69"/>
                <a:gd name="T39" fmla="*/ 6 h 118"/>
                <a:gd name="T40" fmla="*/ 40 w 69"/>
                <a:gd name="T41" fmla="*/ 39 h 118"/>
                <a:gd name="T42" fmla="*/ 43 w 69"/>
                <a:gd name="T43" fmla="*/ 39 h 118"/>
                <a:gd name="T44" fmla="*/ 43 w 69"/>
                <a:gd name="T45" fmla="*/ 14 h 118"/>
                <a:gd name="T46" fmla="*/ 49 w 69"/>
                <a:gd name="T47" fmla="*/ 8 h 118"/>
                <a:gd name="T48" fmla="*/ 55 w 69"/>
                <a:gd name="T49" fmla="*/ 14 h 118"/>
                <a:gd name="T50" fmla="*/ 55 w 69"/>
                <a:gd name="T51" fmla="*/ 39 h 118"/>
                <a:gd name="T52" fmla="*/ 57 w 69"/>
                <a:gd name="T53" fmla="*/ 39 h 118"/>
                <a:gd name="T54" fmla="*/ 57 w 69"/>
                <a:gd name="T55" fmla="*/ 25 h 118"/>
                <a:gd name="T56" fmla="*/ 63 w 69"/>
                <a:gd name="T57" fmla="*/ 19 h 118"/>
                <a:gd name="T58" fmla="*/ 69 w 69"/>
                <a:gd name="T59" fmla="*/ 25 h 118"/>
                <a:gd name="T60" fmla="*/ 69 w 69"/>
                <a:gd name="T61" fmla="*/ 52 h 118"/>
                <a:gd name="T62" fmla="*/ 69 w 69"/>
                <a:gd name="T63" fmla="*/ 53 h 118"/>
                <a:gd name="T64" fmla="*/ 69 w 69"/>
                <a:gd name="T65" fmla="*/ 54 h 118"/>
                <a:gd name="T66" fmla="*/ 69 w 69"/>
                <a:gd name="T67" fmla="*/ 78 h 118"/>
                <a:gd name="T68" fmla="*/ 63 w 69"/>
                <a:gd name="T69" fmla="*/ 90 h 118"/>
                <a:gd name="T70" fmla="*/ 63 w 69"/>
                <a:gd name="T71" fmla="*/ 118 h 118"/>
                <a:gd name="T72" fmla="*/ 26 w 69"/>
                <a:gd name="T73" fmla="*/ 118 h 118"/>
                <a:gd name="T74" fmla="*/ 26 w 69"/>
                <a:gd name="T75" fmla="*/ 93 h 118"/>
                <a:gd name="T76" fmla="*/ 19 w 69"/>
                <a:gd name="T77" fmla="*/ 89 h 118"/>
                <a:gd name="T78" fmla="*/ 19 w 69"/>
                <a:gd name="T79" fmla="*/ 8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18">
                  <a:moveTo>
                    <a:pt x="19" y="89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8" y="45"/>
                    <a:pt x="12" y="49"/>
                    <a:pt x="12" y="5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8"/>
                    <a:pt x="17" y="6"/>
                    <a:pt x="20" y="6"/>
                  </a:cubicBezTo>
                  <a:cubicBezTo>
                    <a:pt x="23" y="6"/>
                    <a:pt x="26" y="8"/>
                    <a:pt x="26" y="1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8" y="39"/>
                    <a:pt x="29" y="3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31" y="0"/>
                    <a:pt x="35" y="0"/>
                  </a:cubicBezTo>
                  <a:cubicBezTo>
                    <a:pt x="38" y="0"/>
                    <a:pt x="40" y="3"/>
                    <a:pt x="40" y="6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6" y="8"/>
                    <a:pt x="49" y="8"/>
                  </a:cubicBezTo>
                  <a:cubicBezTo>
                    <a:pt x="52" y="8"/>
                    <a:pt x="55" y="10"/>
                    <a:pt x="55" y="14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6" y="39"/>
                    <a:pt x="57" y="39"/>
                    <a:pt x="57" y="39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2"/>
                    <a:pt x="60" y="19"/>
                    <a:pt x="63" y="19"/>
                  </a:cubicBezTo>
                  <a:cubicBezTo>
                    <a:pt x="66" y="19"/>
                    <a:pt x="69" y="22"/>
                    <a:pt x="69" y="25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2"/>
                    <a:pt x="69" y="53"/>
                    <a:pt x="69" y="53"/>
                  </a:cubicBezTo>
                  <a:cubicBezTo>
                    <a:pt x="69" y="53"/>
                    <a:pt x="69" y="53"/>
                    <a:pt x="69" y="54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9" y="83"/>
                    <a:pt x="67" y="87"/>
                    <a:pt x="63" y="90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3" y="92"/>
                    <a:pt x="21" y="91"/>
                    <a:pt x="19" y="89"/>
                  </a:cubicBezTo>
                  <a:cubicBezTo>
                    <a:pt x="19" y="89"/>
                    <a:pt x="19" y="89"/>
                    <a:pt x="19" y="89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9" name="Rectangle 571"/>
            <p:cNvSpPr>
              <a:spLocks noChangeArrowheads="1"/>
            </p:cNvSpPr>
            <p:nvPr/>
          </p:nvSpPr>
          <p:spPr bwMode="auto">
            <a:xfrm>
              <a:off x="16520720" y="12213097"/>
              <a:ext cx="1124157" cy="235290"/>
            </a:xfrm>
            <a:prstGeom prst="rect">
              <a:avLst/>
            </a:prstGeom>
            <a:solidFill>
              <a:srgbClr val="EEE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0" name="Rectangle 572"/>
            <p:cNvSpPr>
              <a:spLocks noChangeArrowheads="1"/>
            </p:cNvSpPr>
            <p:nvPr/>
          </p:nvSpPr>
          <p:spPr bwMode="auto">
            <a:xfrm>
              <a:off x="16416148" y="12448386"/>
              <a:ext cx="1281017" cy="1154659"/>
            </a:xfrm>
            <a:prstGeom prst="rect">
              <a:avLst/>
            </a:pr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1" name="Rectangle 573"/>
            <p:cNvSpPr>
              <a:spLocks noChangeArrowheads="1"/>
            </p:cNvSpPr>
            <p:nvPr/>
          </p:nvSpPr>
          <p:spPr bwMode="auto">
            <a:xfrm>
              <a:off x="16416148" y="12448386"/>
              <a:ext cx="627437" cy="1154659"/>
            </a:xfrm>
            <a:prstGeom prst="rect">
              <a:avLst/>
            </a:prstGeom>
            <a:solidFill>
              <a:srgbClr val="2B2B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2" name="Freeform 574"/>
            <p:cNvSpPr>
              <a:spLocks/>
            </p:cNvSpPr>
            <p:nvPr/>
          </p:nvSpPr>
          <p:spPr bwMode="auto">
            <a:xfrm>
              <a:off x="16546864" y="12552960"/>
              <a:ext cx="287576" cy="287576"/>
            </a:xfrm>
            <a:custGeom>
              <a:avLst/>
              <a:gdLst>
                <a:gd name="T0" fmla="*/ 10 w 11"/>
                <a:gd name="T1" fmla="*/ 4 h 11"/>
                <a:gd name="T2" fmla="*/ 8 w 11"/>
                <a:gd name="T3" fmla="*/ 10 h 11"/>
                <a:gd name="T4" fmla="*/ 1 w 11"/>
                <a:gd name="T5" fmla="*/ 8 h 11"/>
                <a:gd name="T6" fmla="*/ 3 w 11"/>
                <a:gd name="T7" fmla="*/ 2 h 11"/>
                <a:gd name="T8" fmla="*/ 10 w 11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0" y="4"/>
                  </a:move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3" y="10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5" y="0"/>
                    <a:pt x="8" y="1"/>
                    <a:pt x="10" y="4"/>
                  </a:cubicBezTo>
                  <a:close/>
                </a:path>
              </a:pathLst>
            </a:custGeom>
            <a:solidFill>
              <a:srgbClr val="F8E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3" name="Freeform 575"/>
            <p:cNvSpPr>
              <a:spLocks/>
            </p:cNvSpPr>
            <p:nvPr/>
          </p:nvSpPr>
          <p:spPr bwMode="auto">
            <a:xfrm>
              <a:off x="16625293" y="12657532"/>
              <a:ext cx="52287" cy="52287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0 w 2"/>
                <a:gd name="T5" fmla="*/ 2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091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4" name="Freeform 576"/>
            <p:cNvSpPr>
              <a:spLocks/>
            </p:cNvSpPr>
            <p:nvPr/>
          </p:nvSpPr>
          <p:spPr bwMode="auto">
            <a:xfrm>
              <a:off x="16677580" y="12631388"/>
              <a:ext cx="52287" cy="52287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0 w 2"/>
                <a:gd name="T5" fmla="*/ 2 h 2"/>
                <a:gd name="T6" fmla="*/ 1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091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5" name="Freeform 577"/>
            <p:cNvSpPr>
              <a:spLocks/>
            </p:cNvSpPr>
            <p:nvPr/>
          </p:nvSpPr>
          <p:spPr bwMode="auto">
            <a:xfrm>
              <a:off x="16651437" y="12735960"/>
              <a:ext cx="52287" cy="52287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91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6" name="Freeform 578"/>
            <p:cNvSpPr>
              <a:spLocks/>
            </p:cNvSpPr>
            <p:nvPr/>
          </p:nvSpPr>
          <p:spPr bwMode="auto">
            <a:xfrm>
              <a:off x="16703723" y="12683675"/>
              <a:ext cx="52287" cy="52287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2 h 2"/>
                <a:gd name="T6" fmla="*/ 1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091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27" name="Freeform 226"/>
          <p:cNvSpPr/>
          <p:nvPr/>
        </p:nvSpPr>
        <p:spPr>
          <a:xfrm>
            <a:off x="-16271" y="15520"/>
            <a:ext cx="5268227" cy="3939485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สี่เหลี่ยมผืนผ้า 157"/>
          <p:cNvSpPr/>
          <p:nvPr/>
        </p:nvSpPr>
        <p:spPr>
          <a:xfrm flipV="1">
            <a:off x="15676932" y="3404594"/>
            <a:ext cx="7123831" cy="10354670"/>
          </a:xfrm>
          <a:custGeom>
            <a:avLst/>
            <a:gdLst>
              <a:gd name="connsiteX0" fmla="*/ 0 w 10591800"/>
              <a:gd name="connsiteY0" fmla="*/ 0 h 12344400"/>
              <a:gd name="connsiteX1" fmla="*/ 10591800 w 10591800"/>
              <a:gd name="connsiteY1" fmla="*/ 0 h 12344400"/>
              <a:gd name="connsiteX2" fmla="*/ 10591800 w 10591800"/>
              <a:gd name="connsiteY2" fmla="*/ 12344400 h 12344400"/>
              <a:gd name="connsiteX3" fmla="*/ 0 w 10591800"/>
              <a:gd name="connsiteY3" fmla="*/ 12344400 h 12344400"/>
              <a:gd name="connsiteX4" fmla="*/ 0 w 10591800"/>
              <a:gd name="connsiteY4" fmla="*/ 0 h 12344400"/>
              <a:gd name="connsiteX0" fmla="*/ 11878 w 10603678"/>
              <a:gd name="connsiteY0" fmla="*/ 0 h 12344400"/>
              <a:gd name="connsiteX1" fmla="*/ 10603678 w 10603678"/>
              <a:gd name="connsiteY1" fmla="*/ 0 h 12344400"/>
              <a:gd name="connsiteX2" fmla="*/ 10603678 w 10603678"/>
              <a:gd name="connsiteY2" fmla="*/ 12344400 h 12344400"/>
              <a:gd name="connsiteX3" fmla="*/ 11878 w 10603678"/>
              <a:gd name="connsiteY3" fmla="*/ 12344400 h 12344400"/>
              <a:gd name="connsiteX4" fmla="*/ 0 w 10603678"/>
              <a:gd name="connsiteY4" fmla="*/ 12328634 h 12344400"/>
              <a:gd name="connsiteX5" fmla="*/ 11878 w 10603678"/>
              <a:gd name="connsiteY5" fmla="*/ 0 h 12344400"/>
              <a:gd name="connsiteX0" fmla="*/ 11878 w 10603678"/>
              <a:gd name="connsiteY0" fmla="*/ 0 h 12344400"/>
              <a:gd name="connsiteX1" fmla="*/ 10603678 w 10603678"/>
              <a:gd name="connsiteY1" fmla="*/ 0 h 12344400"/>
              <a:gd name="connsiteX2" fmla="*/ 10603678 w 10603678"/>
              <a:gd name="connsiteY2" fmla="*/ 12344400 h 12344400"/>
              <a:gd name="connsiteX3" fmla="*/ 5517931 w 10603678"/>
              <a:gd name="connsiteY3" fmla="*/ 12342323 h 12344400"/>
              <a:gd name="connsiteX4" fmla="*/ 11878 w 10603678"/>
              <a:gd name="connsiteY4" fmla="*/ 12344400 h 12344400"/>
              <a:gd name="connsiteX5" fmla="*/ 0 w 10603678"/>
              <a:gd name="connsiteY5" fmla="*/ 12328634 h 12344400"/>
              <a:gd name="connsiteX6" fmla="*/ 11878 w 10603678"/>
              <a:gd name="connsiteY6" fmla="*/ 0 h 12344400"/>
              <a:gd name="connsiteX0" fmla="*/ 11878 w 10603678"/>
              <a:gd name="connsiteY0" fmla="*/ 0 h 14405629"/>
              <a:gd name="connsiteX1" fmla="*/ 10603678 w 10603678"/>
              <a:gd name="connsiteY1" fmla="*/ 0 h 14405629"/>
              <a:gd name="connsiteX2" fmla="*/ 10603678 w 10603678"/>
              <a:gd name="connsiteY2" fmla="*/ 12344400 h 14405629"/>
              <a:gd name="connsiteX3" fmla="*/ 5549462 w 10603678"/>
              <a:gd name="connsiteY3" fmla="*/ 14405629 h 14405629"/>
              <a:gd name="connsiteX4" fmla="*/ 11878 w 10603678"/>
              <a:gd name="connsiteY4" fmla="*/ 12344400 h 14405629"/>
              <a:gd name="connsiteX5" fmla="*/ 0 w 10603678"/>
              <a:gd name="connsiteY5" fmla="*/ 12328634 h 14405629"/>
              <a:gd name="connsiteX6" fmla="*/ 11878 w 10603678"/>
              <a:gd name="connsiteY6" fmla="*/ 0 h 1440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3678" h="14405629">
                <a:moveTo>
                  <a:pt x="11878" y="0"/>
                </a:moveTo>
                <a:lnTo>
                  <a:pt x="10603678" y="0"/>
                </a:lnTo>
                <a:lnTo>
                  <a:pt x="10603678" y="12344400"/>
                </a:lnTo>
                <a:lnTo>
                  <a:pt x="5549462" y="14405629"/>
                </a:lnTo>
                <a:lnTo>
                  <a:pt x="11878" y="12344400"/>
                </a:lnTo>
                <a:lnTo>
                  <a:pt x="0" y="12328634"/>
                </a:lnTo>
                <a:cubicBezTo>
                  <a:pt x="3959" y="8219089"/>
                  <a:pt x="7919" y="4109545"/>
                  <a:pt x="118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1" name="Content Placeholder 2"/>
          <p:cNvSpPr txBox="1">
            <a:spLocks/>
          </p:cNvSpPr>
          <p:nvPr/>
        </p:nvSpPr>
        <p:spPr>
          <a:xfrm>
            <a:off x="16054172" y="4922516"/>
            <a:ext cx="6476728" cy="8793483"/>
          </a:xfrm>
          <a:prstGeom prst="rect">
            <a:avLst/>
          </a:prstGeom>
        </p:spPr>
        <p:txBody>
          <a:bodyPr vert="horz" lIns="243785" tIns="121892" rIns="243785" bIns="121892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ea typeface="Lato" pitchFamily="34" charset="0"/>
                <a:cs typeface="Arial" panose="020B0604020202020204" pitchFamily="34" charset="0"/>
              </a:rPr>
              <a:t>E-commerce for Artisans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Lato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Lato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ea typeface="Lato" pitchFamily="34" charset="0"/>
                <a:cs typeface="Arial" panose="020B0604020202020204" pitchFamily="34" charset="0"/>
              </a:rPr>
              <a:t>Ecommerce or electronic commerce refers to a business model that involves sales transactions being done on the web. </a:t>
            </a:r>
            <a:endParaRPr lang="en-IN" sz="2800" dirty="0" smtClean="0">
              <a:solidFill>
                <a:schemeClr val="bg1"/>
              </a:solidFill>
              <a:latin typeface="Arial" panose="020B0604020202020204" pitchFamily="34" charset="0"/>
              <a:ea typeface="Lato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  <a:ea typeface="Lato" pitchFamily="34" charset="0"/>
                <a:cs typeface="Arial" panose="020B0604020202020204" pitchFamily="34" charset="0"/>
              </a:rPr>
              <a:t>It </a:t>
            </a: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ea typeface="Lato" pitchFamily="34" charset="0"/>
                <a:cs typeface="Arial" panose="020B0604020202020204" pitchFamily="34" charset="0"/>
              </a:rPr>
              <a:t>is a cross-border marketplace  which will allow buyers and sellers to meet at one platform for business.  </a:t>
            </a:r>
            <a:endParaRPr lang="en-IN" sz="2800" dirty="0" smtClean="0">
              <a:solidFill>
                <a:schemeClr val="bg1"/>
              </a:solidFill>
              <a:latin typeface="Arial" panose="020B0604020202020204" pitchFamily="34" charset="0"/>
              <a:ea typeface="Lato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  <a:ea typeface="Lato" pitchFamily="34" charset="0"/>
                <a:cs typeface="Arial" panose="020B0604020202020204" pitchFamily="34" charset="0"/>
              </a:rPr>
              <a:t>It </a:t>
            </a: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ea typeface="Lato" pitchFamily="34" charset="0"/>
                <a:cs typeface="Arial" panose="020B0604020202020204" pitchFamily="34" charset="0"/>
              </a:rPr>
              <a:t>is an exclusive platform for artisans to sell their products and grow independently.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developing an e-commerce website for independent artisans to assist them to grow their businesses by selling their high-quality goods. </a:t>
            </a: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serve as a vital source of revenue as it will be an add-on to their previous gains, allowing them to prosper financially.</a:t>
            </a:r>
            <a:endParaRPr lang="en-IN" sz="2800" dirty="0">
              <a:solidFill>
                <a:schemeClr val="bg1"/>
              </a:solidFill>
              <a:latin typeface="Arial" panose="020B0604020202020204" pitchFamily="34" charset="0"/>
              <a:ea typeface="Lato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Lato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Lato" pitchFamily="34" charset="0"/>
                <a:cs typeface="Arial" panose="020B0604020202020204" pitchFamily="34" charset="0"/>
              </a:rPr>
              <a:t>                </a:t>
            </a:r>
          </a:p>
        </p:txBody>
      </p:sp>
      <p:grpSp>
        <p:nvGrpSpPr>
          <p:cNvPr id="237" name="กลุ่ม 54"/>
          <p:cNvGrpSpPr/>
          <p:nvPr/>
        </p:nvGrpSpPr>
        <p:grpSpPr>
          <a:xfrm>
            <a:off x="10448786" y="6381582"/>
            <a:ext cx="5218099" cy="1372113"/>
            <a:chOff x="12076787" y="3321173"/>
            <a:chExt cx="7749397" cy="1372113"/>
          </a:xfrm>
        </p:grpSpPr>
        <p:sp>
          <p:nvSpPr>
            <p:cNvPr id="245" name="TextBox 244"/>
            <p:cNvSpPr txBox="1"/>
            <p:nvPr/>
          </p:nvSpPr>
          <p:spPr>
            <a:xfrm>
              <a:off x="13639394" y="4102391"/>
              <a:ext cx="5734361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ctr"/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2076787" y="3321173"/>
              <a:ext cx="7749397" cy="110795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3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rPr>
                <a:t>SOLUTION</a:t>
              </a:r>
              <a:endParaRPr lang="id-ID" sz="6000" b="1" dirty="0">
                <a:solidFill>
                  <a:schemeClr val="accent3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4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647878" y="762000"/>
            <a:ext cx="5561959" cy="1217630"/>
            <a:chOff x="9342437" y="762000"/>
            <a:chExt cx="5561959" cy="1217630"/>
          </a:xfrm>
        </p:grpSpPr>
        <p:sp>
          <p:nvSpPr>
            <p:cNvPr id="107" name="TextBox 106"/>
            <p:cNvSpPr txBox="1"/>
            <p:nvPr/>
          </p:nvSpPr>
          <p:spPr>
            <a:xfrm>
              <a:off x="9342437" y="762000"/>
              <a:ext cx="55619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3"/>
                  </a:solidFill>
                  <a:latin typeface="Lato Black" charset="0"/>
                  <a:ea typeface="Lato Black" charset="0"/>
                  <a:cs typeface="Lato Black" charset="0"/>
                </a:rPr>
                <a:t>SOLUTION</a:t>
              </a:r>
            </a:p>
          </p:txBody>
        </p:sp>
        <p:grpSp>
          <p:nvGrpSpPr>
            <p:cNvPr id="109" name="กลุ่ม 1"/>
            <p:cNvGrpSpPr/>
            <p:nvPr/>
          </p:nvGrpSpPr>
          <p:grpSpPr>
            <a:xfrm>
              <a:off x="10409237" y="1752600"/>
              <a:ext cx="3429001" cy="227030"/>
              <a:chOff x="731836" y="7607630"/>
              <a:chExt cx="3657601" cy="240970"/>
            </a:xfrm>
          </p:grpSpPr>
          <p:sp>
            <p:nvSpPr>
              <p:cNvPr id="110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3" name="Freeform 162"/>
          <p:cNvSpPr/>
          <p:nvPr/>
        </p:nvSpPr>
        <p:spPr>
          <a:xfrm flipH="1">
            <a:off x="19019513" y="-76199"/>
            <a:ext cx="5308692" cy="3001032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999360" y="2087773"/>
            <a:ext cx="18239679" cy="1939159"/>
            <a:chOff x="15576914" y="1396828"/>
            <a:chExt cx="7616791" cy="3768022"/>
          </a:xfrm>
        </p:grpSpPr>
        <p:sp>
          <p:nvSpPr>
            <p:cNvPr id="59" name="TextBox 58"/>
            <p:cNvSpPr txBox="1"/>
            <p:nvPr/>
          </p:nvSpPr>
          <p:spPr>
            <a:xfrm>
              <a:off x="15576914" y="2581357"/>
              <a:ext cx="7616791" cy="2583493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IN" sz="2400" dirty="0">
                  <a:solidFill>
                    <a:schemeClr val="bg1">
                      <a:lumMod val="65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Ecommerce or electronic commerce refers to a business model that involves sales transactions being done on the web. It is a cross-border marketplace  which will allow buyers and sellers to meet at one platform for business.  It is an exclusive platform for artisans to sell their products and grow independently.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576914" y="1396828"/>
              <a:ext cx="4195296" cy="143524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WHAT IS E-COMMERCE ?</a:t>
              </a:r>
              <a:endParaRPr lang="id-ID" sz="3600" b="1" dirty="0">
                <a:solidFill>
                  <a:schemeClr val="accent2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122477" y="4823710"/>
            <a:ext cx="4525401" cy="1861837"/>
            <a:chOff x="12954817" y="4374208"/>
            <a:chExt cx="4525401" cy="1861837"/>
          </a:xfrm>
        </p:grpSpPr>
        <p:sp>
          <p:nvSpPr>
            <p:cNvPr id="73" name="TextBox 72"/>
            <p:cNvSpPr txBox="1"/>
            <p:nvPr/>
          </p:nvSpPr>
          <p:spPr>
            <a:xfrm>
              <a:off x="12954817" y="4906487"/>
              <a:ext cx="4525401" cy="1329558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Separate login panel for ADMIN {seller} &amp; CONSUMERS {buyers}.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985392" y="4374208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LOGIN PANEL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24191" y="8119860"/>
            <a:ext cx="4525401" cy="1304706"/>
            <a:chOff x="12883235" y="4684721"/>
            <a:chExt cx="4525401" cy="1304706"/>
          </a:xfrm>
        </p:grpSpPr>
        <p:sp>
          <p:nvSpPr>
            <p:cNvPr id="76" name="TextBox 75"/>
            <p:cNvSpPr txBox="1"/>
            <p:nvPr/>
          </p:nvSpPr>
          <p:spPr>
            <a:xfrm>
              <a:off x="12883235" y="5029200"/>
              <a:ext cx="4525401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Website will be available in –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ENGLISH &amp; HINDI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923837" y="4684721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BI-LINGUAL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693524" y="10853152"/>
            <a:ext cx="4525401" cy="1304706"/>
            <a:chOff x="12883235" y="4684721"/>
            <a:chExt cx="4525401" cy="1304706"/>
          </a:xfrm>
        </p:grpSpPr>
        <p:sp>
          <p:nvSpPr>
            <p:cNvPr id="79" name="TextBox 78"/>
            <p:cNvSpPr txBox="1"/>
            <p:nvPr/>
          </p:nvSpPr>
          <p:spPr>
            <a:xfrm>
              <a:off x="12883235" y="5029200"/>
              <a:ext cx="4525401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Introductory video for preliminary users.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923837" y="4684721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TUTORIAL VIDEO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sp>
        <p:nvSpPr>
          <p:cNvPr id="81" name="Rectangle 139"/>
          <p:cNvSpPr/>
          <p:nvPr/>
        </p:nvSpPr>
        <p:spPr>
          <a:xfrm>
            <a:off x="293668" y="1962305"/>
            <a:ext cx="505967" cy="5060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sp>
        <p:nvSpPr>
          <p:cNvPr id="82" name="Rectangle 139"/>
          <p:cNvSpPr/>
          <p:nvPr/>
        </p:nvSpPr>
        <p:spPr>
          <a:xfrm>
            <a:off x="920217" y="2778990"/>
            <a:ext cx="726020" cy="726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sp>
        <p:nvSpPr>
          <p:cNvPr id="83" name="Rectangle 139"/>
          <p:cNvSpPr/>
          <p:nvPr/>
        </p:nvSpPr>
        <p:spPr>
          <a:xfrm>
            <a:off x="655637" y="556829"/>
            <a:ext cx="1271639" cy="1271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1606645-8E0B-4EE7-A6C2-C7366CC8B7F1}"/>
              </a:ext>
            </a:extLst>
          </p:cNvPr>
          <p:cNvGrpSpPr/>
          <p:nvPr/>
        </p:nvGrpSpPr>
        <p:grpSpPr>
          <a:xfrm>
            <a:off x="13364086" y="4467899"/>
            <a:ext cx="12317654" cy="1972002"/>
            <a:chOff x="13005958" y="4085457"/>
            <a:chExt cx="12317654" cy="197200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8E559D-AE1F-4F4A-95F4-4417BD31E4E1}"/>
                </a:ext>
              </a:extLst>
            </p:cNvPr>
            <p:cNvSpPr txBox="1"/>
            <p:nvPr/>
          </p:nvSpPr>
          <p:spPr>
            <a:xfrm>
              <a:off x="13005958" y="5097232"/>
              <a:ext cx="4525401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Aids to sort products according to relevance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E39D34D-EF82-4863-A8E8-770387328995}"/>
                </a:ext>
              </a:extLst>
            </p:cNvPr>
            <p:cNvSpPr txBox="1"/>
            <p:nvPr/>
          </p:nvSpPr>
          <p:spPr>
            <a:xfrm>
              <a:off x="21662799" y="4085457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LOGIN PANEL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4CD485F-A4CF-43DE-8CE7-141EF8B9FB1B}"/>
              </a:ext>
            </a:extLst>
          </p:cNvPr>
          <p:cNvSpPr txBox="1"/>
          <p:nvPr/>
        </p:nvSpPr>
        <p:spPr>
          <a:xfrm>
            <a:off x="13439146" y="5014180"/>
            <a:ext cx="3660813" cy="571099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FILTER</a:t>
            </a:r>
            <a:endParaRPr lang="id-ID" sz="2500" b="1" dirty="0">
              <a:solidFill>
                <a:schemeClr val="bg1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6DD5524-8C77-48CD-9746-C347FDCCDE2A}"/>
              </a:ext>
            </a:extLst>
          </p:cNvPr>
          <p:cNvGrpSpPr/>
          <p:nvPr/>
        </p:nvGrpSpPr>
        <p:grpSpPr>
          <a:xfrm>
            <a:off x="15269553" y="8066863"/>
            <a:ext cx="4525401" cy="1357703"/>
            <a:chOff x="20476197" y="4479324"/>
            <a:chExt cx="4525401" cy="135770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C528E0-02CB-4F6A-93F2-6A3743C9EF04}"/>
                </a:ext>
              </a:extLst>
            </p:cNvPr>
            <p:cNvSpPr txBox="1"/>
            <p:nvPr/>
          </p:nvSpPr>
          <p:spPr>
            <a:xfrm>
              <a:off x="20476197" y="4876800"/>
              <a:ext cx="4525401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User can easily have a look at similar products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5B546D-10B9-4360-AA92-9F46A7F6F2B3}"/>
                </a:ext>
              </a:extLst>
            </p:cNvPr>
            <p:cNvSpPr txBox="1"/>
            <p:nvPr/>
          </p:nvSpPr>
          <p:spPr>
            <a:xfrm>
              <a:off x="20476197" y="4479324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SIMILAR PRODUCT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462473-27C1-4881-9E35-03D61BF5E214}"/>
              </a:ext>
            </a:extLst>
          </p:cNvPr>
          <p:cNvGrpSpPr/>
          <p:nvPr/>
        </p:nvGrpSpPr>
        <p:grpSpPr>
          <a:xfrm>
            <a:off x="13057836" y="10901322"/>
            <a:ext cx="4525401" cy="1304706"/>
            <a:chOff x="12883235" y="4684721"/>
            <a:chExt cx="4525401" cy="130470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EB7CA6-AEBE-4CBF-B05C-AD6F914179B2}"/>
                </a:ext>
              </a:extLst>
            </p:cNvPr>
            <p:cNvSpPr txBox="1"/>
            <p:nvPr/>
          </p:nvSpPr>
          <p:spPr>
            <a:xfrm>
              <a:off x="12883235" y="5029200"/>
              <a:ext cx="4525401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Payment options like  will be available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6C67F4-8492-4175-91C4-35C9C13EF165}"/>
                </a:ext>
              </a:extLst>
            </p:cNvPr>
            <p:cNvSpPr txBox="1"/>
            <p:nvPr/>
          </p:nvSpPr>
          <p:spPr>
            <a:xfrm>
              <a:off x="12923837" y="4684721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PAYMENT GATEWAY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86" name="กลุ่ม 142">
            <a:extLst>
              <a:ext uri="{FF2B5EF4-FFF2-40B4-BE49-F238E27FC236}">
                <a16:creationId xmlns:a16="http://schemas.microsoft.com/office/drawing/2014/main" id="{1A1A50E0-668A-442F-856E-5F58E69B8E22}"/>
              </a:ext>
            </a:extLst>
          </p:cNvPr>
          <p:cNvGrpSpPr/>
          <p:nvPr/>
        </p:nvGrpSpPr>
        <p:grpSpPr>
          <a:xfrm flipH="1">
            <a:off x="619984" y="6411104"/>
            <a:ext cx="8666600" cy="6828350"/>
            <a:chOff x="4247509" y="3851478"/>
            <a:chExt cx="7172579" cy="5501549"/>
          </a:xfrm>
        </p:grpSpPr>
        <p:sp>
          <p:nvSpPr>
            <p:cNvPr id="87" name="Freeform 434">
              <a:extLst>
                <a:ext uri="{FF2B5EF4-FFF2-40B4-BE49-F238E27FC236}">
                  <a16:creationId xmlns:a16="http://schemas.microsoft.com/office/drawing/2014/main" id="{DCD45709-80FB-420C-99C9-9D66F0B31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280" y="5554645"/>
              <a:ext cx="3971913" cy="3139612"/>
            </a:xfrm>
            <a:custGeom>
              <a:avLst/>
              <a:gdLst>
                <a:gd name="T0" fmla="*/ 202 w 206"/>
                <a:gd name="T1" fmla="*/ 150 h 162"/>
                <a:gd name="T2" fmla="*/ 202 w 206"/>
                <a:gd name="T3" fmla="*/ 150 h 162"/>
                <a:gd name="T4" fmla="*/ 202 w 206"/>
                <a:gd name="T5" fmla="*/ 57 h 162"/>
                <a:gd name="T6" fmla="*/ 166 w 206"/>
                <a:gd name="T7" fmla="*/ 57 h 162"/>
                <a:gd name="T8" fmla="*/ 162 w 206"/>
                <a:gd name="T9" fmla="*/ 47 h 162"/>
                <a:gd name="T10" fmla="*/ 117 w 206"/>
                <a:gd name="T11" fmla="*/ 2 h 162"/>
                <a:gd name="T12" fmla="*/ 110 w 206"/>
                <a:gd name="T13" fmla="*/ 0 h 162"/>
                <a:gd name="T14" fmla="*/ 29 w 206"/>
                <a:gd name="T15" fmla="*/ 33 h 162"/>
                <a:gd name="T16" fmla="*/ 19 w 206"/>
                <a:gd name="T17" fmla="*/ 162 h 162"/>
                <a:gd name="T18" fmla="*/ 143 w 206"/>
                <a:gd name="T19" fmla="*/ 162 h 162"/>
                <a:gd name="T20" fmla="*/ 206 w 206"/>
                <a:gd name="T21" fmla="*/ 162 h 162"/>
                <a:gd name="T22" fmla="*/ 202 w 206"/>
                <a:gd name="T23" fmla="*/ 15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6" h="162">
                  <a:moveTo>
                    <a:pt x="202" y="150"/>
                  </a:moveTo>
                  <a:cubicBezTo>
                    <a:pt x="202" y="150"/>
                    <a:pt x="202" y="150"/>
                    <a:pt x="202" y="150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166" y="57"/>
                    <a:pt x="166" y="57"/>
                    <a:pt x="166" y="57"/>
                  </a:cubicBezTo>
                  <a:cubicBezTo>
                    <a:pt x="162" y="47"/>
                    <a:pt x="162" y="47"/>
                    <a:pt x="162" y="47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2"/>
                    <a:pt x="115" y="0"/>
                    <a:pt x="110" y="0"/>
                  </a:cubicBezTo>
                  <a:cubicBezTo>
                    <a:pt x="99" y="1"/>
                    <a:pt x="39" y="16"/>
                    <a:pt x="29" y="33"/>
                  </a:cubicBezTo>
                  <a:cubicBezTo>
                    <a:pt x="0" y="80"/>
                    <a:pt x="19" y="162"/>
                    <a:pt x="19" y="162"/>
                  </a:cubicBezTo>
                  <a:cubicBezTo>
                    <a:pt x="143" y="162"/>
                    <a:pt x="143" y="162"/>
                    <a:pt x="143" y="162"/>
                  </a:cubicBezTo>
                  <a:cubicBezTo>
                    <a:pt x="206" y="162"/>
                    <a:pt x="206" y="162"/>
                    <a:pt x="206" y="162"/>
                  </a:cubicBezTo>
                  <a:lnTo>
                    <a:pt x="202" y="150"/>
                  </a:lnTo>
                  <a:close/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8" name="Freeform 435">
              <a:extLst>
                <a:ext uri="{FF2B5EF4-FFF2-40B4-BE49-F238E27FC236}">
                  <a16:creationId xmlns:a16="http://schemas.microsoft.com/office/drawing/2014/main" id="{7FC0983A-1238-4932-8DE2-EA4A89FD5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0538" y="6563691"/>
              <a:ext cx="636277" cy="2439064"/>
            </a:xfrm>
            <a:custGeom>
              <a:avLst/>
              <a:gdLst>
                <a:gd name="T0" fmla="*/ 0 w 198"/>
                <a:gd name="T1" fmla="*/ 0 h 759"/>
                <a:gd name="T2" fmla="*/ 0 w 198"/>
                <a:gd name="T3" fmla="*/ 380 h 759"/>
                <a:gd name="T4" fmla="*/ 0 w 198"/>
                <a:gd name="T5" fmla="*/ 759 h 759"/>
                <a:gd name="T6" fmla="*/ 198 w 198"/>
                <a:gd name="T7" fmla="*/ 759 h 759"/>
                <a:gd name="T8" fmla="*/ 198 w 198"/>
                <a:gd name="T9" fmla="*/ 380 h 759"/>
                <a:gd name="T10" fmla="*/ 198 w 198"/>
                <a:gd name="T11" fmla="*/ 0 h 759"/>
                <a:gd name="T12" fmla="*/ 0 w 198"/>
                <a:gd name="T1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759">
                  <a:moveTo>
                    <a:pt x="0" y="0"/>
                  </a:moveTo>
                  <a:lnTo>
                    <a:pt x="0" y="380"/>
                  </a:lnTo>
                  <a:lnTo>
                    <a:pt x="0" y="759"/>
                  </a:lnTo>
                  <a:lnTo>
                    <a:pt x="198" y="759"/>
                  </a:lnTo>
                  <a:lnTo>
                    <a:pt x="198" y="380"/>
                  </a:ln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9" name="Freeform 436">
              <a:extLst>
                <a:ext uri="{FF2B5EF4-FFF2-40B4-BE49-F238E27FC236}">
                  <a16:creationId xmlns:a16="http://schemas.microsoft.com/office/drawing/2014/main" id="{51F8CADC-A65E-4300-AB9D-B920ED886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0538" y="7723773"/>
              <a:ext cx="636277" cy="1278982"/>
            </a:xfrm>
            <a:custGeom>
              <a:avLst/>
              <a:gdLst>
                <a:gd name="T0" fmla="*/ 0 w 198"/>
                <a:gd name="T1" fmla="*/ 0 h 398"/>
                <a:gd name="T2" fmla="*/ 0 w 198"/>
                <a:gd name="T3" fmla="*/ 19 h 398"/>
                <a:gd name="T4" fmla="*/ 0 w 198"/>
                <a:gd name="T5" fmla="*/ 398 h 398"/>
                <a:gd name="T6" fmla="*/ 198 w 198"/>
                <a:gd name="T7" fmla="*/ 398 h 398"/>
                <a:gd name="T8" fmla="*/ 198 w 198"/>
                <a:gd name="T9" fmla="*/ 19 h 398"/>
                <a:gd name="T10" fmla="*/ 198 w 198"/>
                <a:gd name="T11" fmla="*/ 0 h 398"/>
                <a:gd name="T12" fmla="*/ 0 w 198"/>
                <a:gd name="T1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398">
                  <a:moveTo>
                    <a:pt x="0" y="0"/>
                  </a:moveTo>
                  <a:lnTo>
                    <a:pt x="0" y="19"/>
                  </a:lnTo>
                  <a:lnTo>
                    <a:pt x="0" y="398"/>
                  </a:lnTo>
                  <a:lnTo>
                    <a:pt x="198" y="398"/>
                  </a:lnTo>
                  <a:lnTo>
                    <a:pt x="198" y="19"/>
                  </a:lnTo>
                  <a:lnTo>
                    <a:pt x="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0" name="Freeform 437">
              <a:extLst>
                <a:ext uri="{FF2B5EF4-FFF2-40B4-BE49-F238E27FC236}">
                  <a16:creationId xmlns:a16="http://schemas.microsoft.com/office/drawing/2014/main" id="{31B7DE85-D526-43DA-BC43-16F346159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6815" y="6367667"/>
              <a:ext cx="1253273" cy="2811832"/>
            </a:xfrm>
            <a:custGeom>
              <a:avLst/>
              <a:gdLst>
                <a:gd name="T0" fmla="*/ 390 w 390"/>
                <a:gd name="T1" fmla="*/ 0 h 875"/>
                <a:gd name="T2" fmla="*/ 0 w 390"/>
                <a:gd name="T3" fmla="*/ 6 h 875"/>
                <a:gd name="T4" fmla="*/ 0 w 390"/>
                <a:gd name="T5" fmla="*/ 869 h 875"/>
                <a:gd name="T6" fmla="*/ 384 w 390"/>
                <a:gd name="T7" fmla="*/ 875 h 875"/>
                <a:gd name="T8" fmla="*/ 390 w 390"/>
                <a:gd name="T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875">
                  <a:moveTo>
                    <a:pt x="390" y="0"/>
                  </a:moveTo>
                  <a:lnTo>
                    <a:pt x="0" y="6"/>
                  </a:lnTo>
                  <a:lnTo>
                    <a:pt x="0" y="869"/>
                  </a:lnTo>
                  <a:lnTo>
                    <a:pt x="384" y="87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1" name="Freeform 438">
              <a:extLst>
                <a:ext uri="{FF2B5EF4-FFF2-40B4-BE49-F238E27FC236}">
                  <a16:creationId xmlns:a16="http://schemas.microsoft.com/office/drawing/2014/main" id="{6AEE91A6-A7B7-4DC2-B952-C1A3B70A8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6815" y="7704492"/>
              <a:ext cx="1253273" cy="1475007"/>
            </a:xfrm>
            <a:custGeom>
              <a:avLst/>
              <a:gdLst>
                <a:gd name="T0" fmla="*/ 0 w 390"/>
                <a:gd name="T1" fmla="*/ 6 h 459"/>
                <a:gd name="T2" fmla="*/ 0 w 390"/>
                <a:gd name="T3" fmla="*/ 453 h 459"/>
                <a:gd name="T4" fmla="*/ 390 w 390"/>
                <a:gd name="T5" fmla="*/ 459 h 459"/>
                <a:gd name="T6" fmla="*/ 390 w 390"/>
                <a:gd name="T7" fmla="*/ 0 h 459"/>
                <a:gd name="T8" fmla="*/ 0 w 390"/>
                <a:gd name="T9" fmla="*/ 6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459">
                  <a:moveTo>
                    <a:pt x="0" y="6"/>
                  </a:moveTo>
                  <a:lnTo>
                    <a:pt x="0" y="453"/>
                  </a:lnTo>
                  <a:lnTo>
                    <a:pt x="390" y="459"/>
                  </a:lnTo>
                  <a:lnTo>
                    <a:pt x="39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2B2B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2" name="Freeform 439">
              <a:extLst>
                <a:ext uri="{FF2B5EF4-FFF2-40B4-BE49-F238E27FC236}">
                  <a16:creationId xmlns:a16="http://schemas.microsoft.com/office/drawing/2014/main" id="{2FF51FDB-4662-48F3-AE5D-C461D1DE9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550" y="6872189"/>
              <a:ext cx="1137587" cy="523805"/>
            </a:xfrm>
            <a:custGeom>
              <a:avLst/>
              <a:gdLst>
                <a:gd name="T0" fmla="*/ 47 w 59"/>
                <a:gd name="T1" fmla="*/ 27 h 27"/>
                <a:gd name="T2" fmla="*/ 0 w 59"/>
                <a:gd name="T3" fmla="*/ 1 h 27"/>
                <a:gd name="T4" fmla="*/ 3 w 59"/>
                <a:gd name="T5" fmla="*/ 0 h 27"/>
                <a:gd name="T6" fmla="*/ 59 w 59"/>
                <a:gd name="T7" fmla="*/ 23 h 27"/>
                <a:gd name="T8" fmla="*/ 59 w 59"/>
                <a:gd name="T9" fmla="*/ 26 h 27"/>
                <a:gd name="T10" fmla="*/ 47 w 59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7">
                  <a:moveTo>
                    <a:pt x="47" y="27"/>
                  </a:moveTo>
                  <a:cubicBezTo>
                    <a:pt x="27" y="27"/>
                    <a:pt x="13" y="23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7" y="24"/>
                    <a:pt x="33" y="24"/>
                    <a:pt x="59" y="2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5" y="26"/>
                    <a:pt x="51" y="27"/>
                    <a:pt x="47" y="27"/>
                  </a:cubicBezTo>
                  <a:close/>
                </a:path>
              </a:pathLst>
            </a:custGeom>
            <a:solidFill>
              <a:srgbClr val="E9B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3" name="Freeform 440">
              <a:extLst>
                <a:ext uri="{FF2B5EF4-FFF2-40B4-BE49-F238E27FC236}">
                  <a16:creationId xmlns:a16="http://schemas.microsoft.com/office/drawing/2014/main" id="{3DE9BC82-6375-4304-A672-7E6FCA47D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26" y="3851478"/>
              <a:ext cx="3007856" cy="5501549"/>
            </a:xfrm>
            <a:custGeom>
              <a:avLst/>
              <a:gdLst>
                <a:gd name="T0" fmla="*/ 762 w 936"/>
                <a:gd name="T1" fmla="*/ 0 h 1712"/>
                <a:gd name="T2" fmla="*/ 936 w 936"/>
                <a:gd name="T3" fmla="*/ 1555 h 1712"/>
                <a:gd name="T4" fmla="*/ 174 w 936"/>
                <a:gd name="T5" fmla="*/ 1712 h 1712"/>
                <a:gd name="T6" fmla="*/ 0 w 936"/>
                <a:gd name="T7" fmla="*/ 150 h 1712"/>
                <a:gd name="T8" fmla="*/ 762 w 936"/>
                <a:gd name="T9" fmla="*/ 0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1712">
                  <a:moveTo>
                    <a:pt x="762" y="0"/>
                  </a:moveTo>
                  <a:lnTo>
                    <a:pt x="936" y="1555"/>
                  </a:lnTo>
                  <a:lnTo>
                    <a:pt x="174" y="1712"/>
                  </a:lnTo>
                  <a:lnTo>
                    <a:pt x="0" y="15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3391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4" name="Freeform 441">
              <a:extLst>
                <a:ext uri="{FF2B5EF4-FFF2-40B4-BE49-F238E27FC236}">
                  <a16:creationId xmlns:a16="http://schemas.microsoft.com/office/drawing/2014/main" id="{04ADD5CD-1D7C-4F0A-8C82-FE2CE7905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26" y="3851478"/>
              <a:ext cx="3007856" cy="5501549"/>
            </a:xfrm>
            <a:custGeom>
              <a:avLst/>
              <a:gdLst>
                <a:gd name="T0" fmla="*/ 762 w 936"/>
                <a:gd name="T1" fmla="*/ 0 h 1712"/>
                <a:gd name="T2" fmla="*/ 936 w 936"/>
                <a:gd name="T3" fmla="*/ 1555 h 1712"/>
                <a:gd name="T4" fmla="*/ 174 w 936"/>
                <a:gd name="T5" fmla="*/ 1712 h 1712"/>
                <a:gd name="T6" fmla="*/ 0 w 936"/>
                <a:gd name="T7" fmla="*/ 150 h 1712"/>
                <a:gd name="T8" fmla="*/ 762 w 936"/>
                <a:gd name="T9" fmla="*/ 0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1712">
                  <a:moveTo>
                    <a:pt x="762" y="0"/>
                  </a:moveTo>
                  <a:lnTo>
                    <a:pt x="936" y="1555"/>
                  </a:lnTo>
                  <a:lnTo>
                    <a:pt x="174" y="1712"/>
                  </a:lnTo>
                  <a:lnTo>
                    <a:pt x="0" y="150"/>
                  </a:lnTo>
                  <a:lnTo>
                    <a:pt x="7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5" name="Freeform 442">
              <a:extLst>
                <a:ext uri="{FF2B5EF4-FFF2-40B4-BE49-F238E27FC236}">
                  <a16:creationId xmlns:a16="http://schemas.microsoft.com/office/drawing/2014/main" id="{5C991D75-6B93-44F7-8B3E-8F7A6AB5A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224" y="4217820"/>
              <a:ext cx="2390860" cy="4746372"/>
            </a:xfrm>
            <a:custGeom>
              <a:avLst/>
              <a:gdLst>
                <a:gd name="T0" fmla="*/ 594 w 744"/>
                <a:gd name="T1" fmla="*/ 0 h 1477"/>
                <a:gd name="T2" fmla="*/ 744 w 744"/>
                <a:gd name="T3" fmla="*/ 1363 h 1477"/>
                <a:gd name="T4" fmla="*/ 156 w 744"/>
                <a:gd name="T5" fmla="*/ 1477 h 1477"/>
                <a:gd name="T6" fmla="*/ 0 w 744"/>
                <a:gd name="T7" fmla="*/ 121 h 1477"/>
                <a:gd name="T8" fmla="*/ 594 w 744"/>
                <a:gd name="T9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1477">
                  <a:moveTo>
                    <a:pt x="594" y="0"/>
                  </a:moveTo>
                  <a:lnTo>
                    <a:pt x="744" y="1363"/>
                  </a:lnTo>
                  <a:lnTo>
                    <a:pt x="156" y="1477"/>
                  </a:lnTo>
                  <a:lnTo>
                    <a:pt x="0" y="12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304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6" name="Freeform 443">
              <a:extLst>
                <a:ext uri="{FF2B5EF4-FFF2-40B4-BE49-F238E27FC236}">
                  <a16:creationId xmlns:a16="http://schemas.microsoft.com/office/drawing/2014/main" id="{FC9C4FDD-3CF8-4A2A-B10F-4235BB1D7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224" y="4217820"/>
              <a:ext cx="2390860" cy="4746372"/>
            </a:xfrm>
            <a:custGeom>
              <a:avLst/>
              <a:gdLst>
                <a:gd name="T0" fmla="*/ 594 w 744"/>
                <a:gd name="T1" fmla="*/ 0 h 1477"/>
                <a:gd name="T2" fmla="*/ 744 w 744"/>
                <a:gd name="T3" fmla="*/ 1363 h 1477"/>
                <a:gd name="T4" fmla="*/ 156 w 744"/>
                <a:gd name="T5" fmla="*/ 1477 h 1477"/>
                <a:gd name="T6" fmla="*/ 0 w 744"/>
                <a:gd name="T7" fmla="*/ 121 h 1477"/>
                <a:gd name="T8" fmla="*/ 594 w 744"/>
                <a:gd name="T9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1477">
                  <a:moveTo>
                    <a:pt x="594" y="0"/>
                  </a:moveTo>
                  <a:lnTo>
                    <a:pt x="744" y="1363"/>
                  </a:lnTo>
                  <a:lnTo>
                    <a:pt x="156" y="1477"/>
                  </a:lnTo>
                  <a:lnTo>
                    <a:pt x="0" y="121"/>
                  </a:lnTo>
                  <a:lnTo>
                    <a:pt x="5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7" name="Freeform 444">
              <a:extLst>
                <a:ext uri="{FF2B5EF4-FFF2-40B4-BE49-F238E27FC236}">
                  <a16:creationId xmlns:a16="http://schemas.microsoft.com/office/drawing/2014/main" id="{83C0E2EB-2EA4-4A37-92A7-E074DF18D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565" y="5728175"/>
              <a:ext cx="1658177" cy="1725662"/>
            </a:xfrm>
            <a:custGeom>
              <a:avLst/>
              <a:gdLst>
                <a:gd name="T0" fmla="*/ 39 w 86"/>
                <a:gd name="T1" fmla="*/ 5 h 89"/>
                <a:gd name="T2" fmla="*/ 84 w 86"/>
                <a:gd name="T3" fmla="*/ 37 h 89"/>
                <a:gd name="T4" fmla="*/ 48 w 86"/>
                <a:gd name="T5" fmla="*/ 85 h 89"/>
                <a:gd name="T6" fmla="*/ 3 w 86"/>
                <a:gd name="T7" fmla="*/ 53 h 89"/>
                <a:gd name="T8" fmla="*/ 39 w 86"/>
                <a:gd name="T9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9">
                  <a:moveTo>
                    <a:pt x="39" y="5"/>
                  </a:moveTo>
                  <a:cubicBezTo>
                    <a:pt x="61" y="0"/>
                    <a:pt x="82" y="14"/>
                    <a:pt x="84" y="37"/>
                  </a:cubicBezTo>
                  <a:cubicBezTo>
                    <a:pt x="86" y="59"/>
                    <a:pt x="70" y="80"/>
                    <a:pt x="48" y="85"/>
                  </a:cubicBezTo>
                  <a:cubicBezTo>
                    <a:pt x="25" y="89"/>
                    <a:pt x="5" y="75"/>
                    <a:pt x="3" y="53"/>
                  </a:cubicBezTo>
                  <a:cubicBezTo>
                    <a:pt x="0" y="31"/>
                    <a:pt x="16" y="9"/>
                    <a:pt x="39" y="5"/>
                  </a:cubicBezTo>
                </a:path>
              </a:pathLst>
            </a:custGeom>
            <a:solidFill>
              <a:srgbClr val="1A2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" name="Freeform 445">
              <a:extLst>
                <a:ext uri="{FF2B5EF4-FFF2-40B4-BE49-F238E27FC236}">
                  <a16:creationId xmlns:a16="http://schemas.microsoft.com/office/drawing/2014/main" id="{A796A409-01B8-4BA5-9E88-E5236985A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099" y="3909322"/>
              <a:ext cx="2602952" cy="5250894"/>
            </a:xfrm>
            <a:custGeom>
              <a:avLst/>
              <a:gdLst>
                <a:gd name="T0" fmla="*/ 774 w 810"/>
                <a:gd name="T1" fmla="*/ 0 h 1634"/>
                <a:gd name="T2" fmla="*/ 810 w 810"/>
                <a:gd name="T3" fmla="*/ 1579 h 1634"/>
                <a:gd name="T4" fmla="*/ 42 w 810"/>
                <a:gd name="T5" fmla="*/ 1634 h 1634"/>
                <a:gd name="T6" fmla="*/ 0 w 810"/>
                <a:gd name="T7" fmla="*/ 54 h 1634"/>
                <a:gd name="T8" fmla="*/ 774 w 810"/>
                <a:gd name="T9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1634">
                  <a:moveTo>
                    <a:pt x="774" y="0"/>
                  </a:moveTo>
                  <a:lnTo>
                    <a:pt x="810" y="1579"/>
                  </a:lnTo>
                  <a:lnTo>
                    <a:pt x="42" y="1634"/>
                  </a:lnTo>
                  <a:lnTo>
                    <a:pt x="0" y="5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79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7" name="Freeform 446">
              <a:extLst>
                <a:ext uri="{FF2B5EF4-FFF2-40B4-BE49-F238E27FC236}">
                  <a16:creationId xmlns:a16="http://schemas.microsoft.com/office/drawing/2014/main" id="{631339B5-8D0B-461F-BA43-A1042C902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099" y="3909322"/>
              <a:ext cx="2602952" cy="5250894"/>
            </a:xfrm>
            <a:custGeom>
              <a:avLst/>
              <a:gdLst>
                <a:gd name="T0" fmla="*/ 774 w 810"/>
                <a:gd name="T1" fmla="*/ 0 h 1634"/>
                <a:gd name="T2" fmla="*/ 810 w 810"/>
                <a:gd name="T3" fmla="*/ 1579 h 1634"/>
                <a:gd name="T4" fmla="*/ 42 w 810"/>
                <a:gd name="T5" fmla="*/ 1634 h 1634"/>
                <a:gd name="T6" fmla="*/ 0 w 810"/>
                <a:gd name="T7" fmla="*/ 54 h 1634"/>
                <a:gd name="T8" fmla="*/ 774 w 810"/>
                <a:gd name="T9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1634">
                  <a:moveTo>
                    <a:pt x="774" y="0"/>
                  </a:moveTo>
                  <a:lnTo>
                    <a:pt x="810" y="1579"/>
                  </a:lnTo>
                  <a:lnTo>
                    <a:pt x="42" y="1634"/>
                  </a:lnTo>
                  <a:lnTo>
                    <a:pt x="0" y="54"/>
                  </a:lnTo>
                  <a:lnTo>
                    <a:pt x="7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8" name="Freeform 447">
              <a:extLst>
                <a:ext uri="{FF2B5EF4-FFF2-40B4-BE49-F238E27FC236}">
                  <a16:creationId xmlns:a16="http://schemas.microsoft.com/office/drawing/2014/main" id="{E2B78D6E-913A-4888-9199-21909E362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682" y="7977640"/>
              <a:ext cx="848370" cy="1063677"/>
            </a:xfrm>
            <a:custGeom>
              <a:avLst/>
              <a:gdLst>
                <a:gd name="T0" fmla="*/ 44 w 44"/>
                <a:gd name="T1" fmla="*/ 52 h 55"/>
                <a:gd name="T2" fmla="*/ 43 w 44"/>
                <a:gd name="T3" fmla="*/ 0 h 55"/>
                <a:gd name="T4" fmla="*/ 0 w 44"/>
                <a:gd name="T5" fmla="*/ 55 h 55"/>
                <a:gd name="T6" fmla="*/ 44 w 44"/>
                <a:gd name="T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5">
                  <a:moveTo>
                    <a:pt x="44" y="52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8" y="1"/>
                    <a:pt x="0" y="26"/>
                    <a:pt x="0" y="55"/>
                  </a:cubicBezTo>
                  <a:lnTo>
                    <a:pt x="44" y="52"/>
                  </a:lnTo>
                  <a:close/>
                </a:path>
              </a:pathLst>
            </a:custGeom>
            <a:solidFill>
              <a:srgbClr val="264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9" name="Freeform 448">
              <a:extLst>
                <a:ext uri="{FF2B5EF4-FFF2-40B4-BE49-F238E27FC236}">
                  <a16:creationId xmlns:a16="http://schemas.microsoft.com/office/drawing/2014/main" id="{808AB4C4-004D-492D-BD83-4588B0633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409" y="5708894"/>
              <a:ext cx="1600334" cy="1648538"/>
            </a:xfrm>
            <a:custGeom>
              <a:avLst/>
              <a:gdLst>
                <a:gd name="T0" fmla="*/ 41 w 83"/>
                <a:gd name="T1" fmla="*/ 2 h 85"/>
                <a:gd name="T2" fmla="*/ 83 w 83"/>
                <a:gd name="T3" fmla="*/ 39 h 85"/>
                <a:gd name="T4" fmla="*/ 43 w 83"/>
                <a:gd name="T5" fmla="*/ 83 h 85"/>
                <a:gd name="T6" fmla="*/ 1 w 83"/>
                <a:gd name="T7" fmla="*/ 45 h 85"/>
                <a:gd name="T8" fmla="*/ 41 w 83"/>
                <a:gd name="T9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5">
                  <a:moveTo>
                    <a:pt x="41" y="2"/>
                  </a:moveTo>
                  <a:cubicBezTo>
                    <a:pt x="63" y="0"/>
                    <a:pt x="82" y="17"/>
                    <a:pt x="83" y="39"/>
                  </a:cubicBezTo>
                  <a:cubicBezTo>
                    <a:pt x="83" y="62"/>
                    <a:pt x="65" y="81"/>
                    <a:pt x="43" y="83"/>
                  </a:cubicBezTo>
                  <a:cubicBezTo>
                    <a:pt x="20" y="85"/>
                    <a:pt x="1" y="68"/>
                    <a:pt x="1" y="45"/>
                  </a:cubicBezTo>
                  <a:cubicBezTo>
                    <a:pt x="0" y="23"/>
                    <a:pt x="18" y="3"/>
                    <a:pt x="41" y="2"/>
                  </a:cubicBezTo>
                </a:path>
              </a:pathLst>
            </a:custGeom>
            <a:solidFill>
              <a:srgbClr val="264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0" name="Freeform 449">
              <a:extLst>
                <a:ext uri="{FF2B5EF4-FFF2-40B4-BE49-F238E27FC236}">
                  <a16:creationId xmlns:a16="http://schemas.microsoft.com/office/drawing/2014/main" id="{71FDE7EF-707C-481E-8F50-E80C875B3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786" y="4063571"/>
              <a:ext cx="2892169" cy="5270175"/>
            </a:xfrm>
            <a:custGeom>
              <a:avLst/>
              <a:gdLst>
                <a:gd name="T0" fmla="*/ 900 w 900"/>
                <a:gd name="T1" fmla="*/ 60 h 1640"/>
                <a:gd name="T2" fmla="*/ 768 w 900"/>
                <a:gd name="T3" fmla="*/ 1640 h 1640"/>
                <a:gd name="T4" fmla="*/ 0 w 900"/>
                <a:gd name="T5" fmla="*/ 1574 h 1640"/>
                <a:gd name="T6" fmla="*/ 132 w 900"/>
                <a:gd name="T7" fmla="*/ 0 h 1640"/>
                <a:gd name="T8" fmla="*/ 900 w 900"/>
                <a:gd name="T9" fmla="*/ 6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1640">
                  <a:moveTo>
                    <a:pt x="900" y="60"/>
                  </a:moveTo>
                  <a:lnTo>
                    <a:pt x="768" y="1640"/>
                  </a:lnTo>
                  <a:lnTo>
                    <a:pt x="0" y="1574"/>
                  </a:lnTo>
                  <a:lnTo>
                    <a:pt x="132" y="0"/>
                  </a:lnTo>
                  <a:lnTo>
                    <a:pt x="900" y="60"/>
                  </a:ln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1" name="Freeform 450">
              <a:extLst>
                <a:ext uri="{FF2B5EF4-FFF2-40B4-BE49-F238E27FC236}">
                  <a16:creationId xmlns:a16="http://schemas.microsoft.com/office/drawing/2014/main" id="{B8B08EF1-1BEC-4357-B369-E68FCC45D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786" y="4063571"/>
              <a:ext cx="2892169" cy="5270175"/>
            </a:xfrm>
            <a:custGeom>
              <a:avLst/>
              <a:gdLst>
                <a:gd name="T0" fmla="*/ 900 w 900"/>
                <a:gd name="T1" fmla="*/ 60 h 1640"/>
                <a:gd name="T2" fmla="*/ 768 w 900"/>
                <a:gd name="T3" fmla="*/ 1640 h 1640"/>
                <a:gd name="T4" fmla="*/ 0 w 900"/>
                <a:gd name="T5" fmla="*/ 1574 h 1640"/>
                <a:gd name="T6" fmla="*/ 132 w 900"/>
                <a:gd name="T7" fmla="*/ 0 h 1640"/>
                <a:gd name="T8" fmla="*/ 900 w 900"/>
                <a:gd name="T9" fmla="*/ 6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1640">
                  <a:moveTo>
                    <a:pt x="900" y="60"/>
                  </a:moveTo>
                  <a:lnTo>
                    <a:pt x="768" y="1640"/>
                  </a:lnTo>
                  <a:lnTo>
                    <a:pt x="0" y="1574"/>
                  </a:lnTo>
                  <a:lnTo>
                    <a:pt x="132" y="0"/>
                  </a:lnTo>
                  <a:lnTo>
                    <a:pt x="900" y="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2" name="Freeform 451">
              <a:extLst>
                <a:ext uri="{FF2B5EF4-FFF2-40B4-BE49-F238E27FC236}">
                  <a16:creationId xmlns:a16="http://schemas.microsoft.com/office/drawing/2014/main" id="{548EE924-3051-480C-8F01-2A9D65903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284" y="4410631"/>
              <a:ext cx="2275173" cy="4572842"/>
            </a:xfrm>
            <a:custGeom>
              <a:avLst/>
              <a:gdLst>
                <a:gd name="T0" fmla="*/ 708 w 708"/>
                <a:gd name="T1" fmla="*/ 49 h 1423"/>
                <a:gd name="T2" fmla="*/ 594 w 708"/>
                <a:gd name="T3" fmla="*/ 1423 h 1423"/>
                <a:gd name="T4" fmla="*/ 0 w 708"/>
                <a:gd name="T5" fmla="*/ 1375 h 1423"/>
                <a:gd name="T6" fmla="*/ 114 w 708"/>
                <a:gd name="T7" fmla="*/ 0 h 1423"/>
                <a:gd name="T8" fmla="*/ 708 w 708"/>
                <a:gd name="T9" fmla="*/ 4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1423">
                  <a:moveTo>
                    <a:pt x="708" y="49"/>
                  </a:moveTo>
                  <a:lnTo>
                    <a:pt x="594" y="1423"/>
                  </a:lnTo>
                  <a:lnTo>
                    <a:pt x="0" y="1375"/>
                  </a:lnTo>
                  <a:lnTo>
                    <a:pt x="114" y="0"/>
                  </a:lnTo>
                  <a:lnTo>
                    <a:pt x="708" y="49"/>
                  </a:lnTo>
                  <a:close/>
                </a:path>
              </a:pathLst>
            </a:custGeom>
            <a:solidFill>
              <a:srgbClr val="A9D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3" name="Freeform 452">
              <a:extLst>
                <a:ext uri="{FF2B5EF4-FFF2-40B4-BE49-F238E27FC236}">
                  <a16:creationId xmlns:a16="http://schemas.microsoft.com/office/drawing/2014/main" id="{121D930C-068B-4AA0-B241-C3E6587EA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284" y="4410631"/>
              <a:ext cx="2275173" cy="4572842"/>
            </a:xfrm>
            <a:custGeom>
              <a:avLst/>
              <a:gdLst>
                <a:gd name="T0" fmla="*/ 708 w 708"/>
                <a:gd name="T1" fmla="*/ 49 h 1423"/>
                <a:gd name="T2" fmla="*/ 594 w 708"/>
                <a:gd name="T3" fmla="*/ 1423 h 1423"/>
                <a:gd name="T4" fmla="*/ 0 w 708"/>
                <a:gd name="T5" fmla="*/ 1375 h 1423"/>
                <a:gd name="T6" fmla="*/ 114 w 708"/>
                <a:gd name="T7" fmla="*/ 0 h 1423"/>
                <a:gd name="T8" fmla="*/ 708 w 708"/>
                <a:gd name="T9" fmla="*/ 4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1423">
                  <a:moveTo>
                    <a:pt x="708" y="49"/>
                  </a:moveTo>
                  <a:lnTo>
                    <a:pt x="594" y="1423"/>
                  </a:lnTo>
                  <a:lnTo>
                    <a:pt x="0" y="1375"/>
                  </a:lnTo>
                  <a:lnTo>
                    <a:pt x="114" y="0"/>
                  </a:lnTo>
                  <a:lnTo>
                    <a:pt x="708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" name="Freeform 453">
              <a:extLst>
                <a:ext uri="{FF2B5EF4-FFF2-40B4-BE49-F238E27FC236}">
                  <a16:creationId xmlns:a16="http://schemas.microsoft.com/office/drawing/2014/main" id="{426A71E2-6FE1-4377-9E29-6AA31A215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846" y="4063571"/>
              <a:ext cx="925494" cy="1044396"/>
            </a:xfrm>
            <a:custGeom>
              <a:avLst/>
              <a:gdLst>
                <a:gd name="T0" fmla="*/ 4 w 48"/>
                <a:gd name="T1" fmla="*/ 0 h 54"/>
                <a:gd name="T2" fmla="*/ 0 w 48"/>
                <a:gd name="T3" fmla="*/ 52 h 54"/>
                <a:gd name="T4" fmla="*/ 48 w 48"/>
                <a:gd name="T5" fmla="*/ 3 h 54"/>
                <a:gd name="T6" fmla="*/ 4 w 48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4">
                  <a:moveTo>
                    <a:pt x="4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4" y="54"/>
                    <a:pt x="45" y="32"/>
                    <a:pt x="48" y="3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5" name="Freeform 454">
              <a:extLst>
                <a:ext uri="{FF2B5EF4-FFF2-40B4-BE49-F238E27FC236}">
                  <a16:creationId xmlns:a16="http://schemas.microsoft.com/office/drawing/2014/main" id="{117425C8-7498-4BFC-9E36-DFE8DFCE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786" y="8112608"/>
              <a:ext cx="886932" cy="1086170"/>
            </a:xfrm>
            <a:custGeom>
              <a:avLst/>
              <a:gdLst>
                <a:gd name="T0" fmla="*/ 0 w 46"/>
                <a:gd name="T1" fmla="*/ 52 h 56"/>
                <a:gd name="T2" fmla="*/ 5 w 46"/>
                <a:gd name="T3" fmla="*/ 0 h 56"/>
                <a:gd name="T4" fmla="*/ 43 w 46"/>
                <a:gd name="T5" fmla="*/ 56 h 56"/>
                <a:gd name="T6" fmla="*/ 0 w 46"/>
                <a:gd name="T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6">
                  <a:moveTo>
                    <a:pt x="0" y="5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8" y="2"/>
                    <a:pt x="46" y="27"/>
                    <a:pt x="43" y="56"/>
                  </a:cubicBez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6" name="Freeform 455">
              <a:extLst>
                <a:ext uri="{FF2B5EF4-FFF2-40B4-BE49-F238E27FC236}">
                  <a16:creationId xmlns:a16="http://schemas.microsoft.com/office/drawing/2014/main" id="{98C6CD99-9D83-417C-AC71-300D79E1F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023" y="4198539"/>
              <a:ext cx="886932" cy="1066889"/>
            </a:xfrm>
            <a:custGeom>
              <a:avLst/>
              <a:gdLst>
                <a:gd name="T0" fmla="*/ 46 w 46"/>
                <a:gd name="T1" fmla="*/ 3 h 55"/>
                <a:gd name="T2" fmla="*/ 41 w 46"/>
                <a:gd name="T3" fmla="*/ 55 h 55"/>
                <a:gd name="T4" fmla="*/ 2 w 46"/>
                <a:gd name="T5" fmla="*/ 0 h 55"/>
                <a:gd name="T6" fmla="*/ 46 w 46"/>
                <a:gd name="T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5">
                  <a:moveTo>
                    <a:pt x="46" y="3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17" y="53"/>
                    <a:pt x="0" y="28"/>
                    <a:pt x="2" y="0"/>
                  </a:cubicBezTo>
                  <a:lnTo>
                    <a:pt x="46" y="3"/>
                  </a:ln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7" name="Freeform 456">
              <a:extLst>
                <a:ext uri="{FF2B5EF4-FFF2-40B4-BE49-F238E27FC236}">
                  <a16:creationId xmlns:a16="http://schemas.microsoft.com/office/drawing/2014/main" id="{5F5687E0-1E8E-4179-84C7-728E4358A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401" y="8286138"/>
              <a:ext cx="925494" cy="1047608"/>
            </a:xfrm>
            <a:custGeom>
              <a:avLst/>
              <a:gdLst>
                <a:gd name="T0" fmla="*/ 43 w 48"/>
                <a:gd name="T1" fmla="*/ 54 h 54"/>
                <a:gd name="T2" fmla="*/ 48 w 48"/>
                <a:gd name="T3" fmla="*/ 2 h 54"/>
                <a:gd name="T4" fmla="*/ 0 w 48"/>
                <a:gd name="T5" fmla="*/ 50 h 54"/>
                <a:gd name="T6" fmla="*/ 43 w 48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4">
                  <a:moveTo>
                    <a:pt x="43" y="54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24" y="0"/>
                    <a:pt x="3" y="22"/>
                    <a:pt x="0" y="50"/>
                  </a:cubicBezTo>
                  <a:lnTo>
                    <a:pt x="43" y="54"/>
                  </a:ln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8" name="Freeform 457">
              <a:extLst>
                <a:ext uri="{FF2B5EF4-FFF2-40B4-BE49-F238E27FC236}">
                  <a16:creationId xmlns:a16="http://schemas.microsoft.com/office/drawing/2014/main" id="{18F2472A-819C-4347-9BDE-5034B3BCE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063" y="6020606"/>
              <a:ext cx="1638896" cy="1317544"/>
            </a:xfrm>
            <a:custGeom>
              <a:avLst/>
              <a:gdLst>
                <a:gd name="T0" fmla="*/ 45 w 85"/>
                <a:gd name="T1" fmla="*/ 2 h 68"/>
                <a:gd name="T2" fmla="*/ 83 w 85"/>
                <a:gd name="T3" fmla="*/ 37 h 68"/>
                <a:gd name="T4" fmla="*/ 39 w 85"/>
                <a:gd name="T5" fmla="*/ 66 h 68"/>
                <a:gd name="T6" fmla="*/ 1 w 85"/>
                <a:gd name="T7" fmla="*/ 30 h 68"/>
                <a:gd name="T8" fmla="*/ 45 w 85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8">
                  <a:moveTo>
                    <a:pt x="45" y="2"/>
                  </a:moveTo>
                  <a:cubicBezTo>
                    <a:pt x="67" y="3"/>
                    <a:pt x="85" y="19"/>
                    <a:pt x="83" y="37"/>
                  </a:cubicBezTo>
                  <a:cubicBezTo>
                    <a:pt x="82" y="55"/>
                    <a:pt x="62" y="68"/>
                    <a:pt x="39" y="66"/>
                  </a:cubicBezTo>
                  <a:cubicBezTo>
                    <a:pt x="17" y="64"/>
                    <a:pt x="0" y="48"/>
                    <a:pt x="1" y="30"/>
                  </a:cubicBezTo>
                  <a:cubicBezTo>
                    <a:pt x="3" y="12"/>
                    <a:pt x="22" y="0"/>
                    <a:pt x="45" y="2"/>
                  </a:cubicBezTo>
                  <a:close/>
                </a:path>
              </a:pathLst>
            </a:custGeom>
            <a:solidFill>
              <a:srgbClr val="3FA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9" name="Freeform 458">
              <a:extLst>
                <a:ext uri="{FF2B5EF4-FFF2-40B4-BE49-F238E27FC236}">
                  <a16:creationId xmlns:a16="http://schemas.microsoft.com/office/drawing/2014/main" id="{24F5D685-1365-4A8F-9266-9A0742A5D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0192" y="4063571"/>
              <a:ext cx="327779" cy="3933350"/>
            </a:xfrm>
            <a:custGeom>
              <a:avLst/>
              <a:gdLst>
                <a:gd name="T0" fmla="*/ 0 w 102"/>
                <a:gd name="T1" fmla="*/ 1224 h 1224"/>
                <a:gd name="T2" fmla="*/ 0 w 102"/>
                <a:gd name="T3" fmla="*/ 1224 h 1224"/>
                <a:gd name="T4" fmla="*/ 0 w 102"/>
                <a:gd name="T5" fmla="*/ 1224 h 1224"/>
                <a:gd name="T6" fmla="*/ 0 w 102"/>
                <a:gd name="T7" fmla="*/ 1224 h 1224"/>
                <a:gd name="T8" fmla="*/ 0 w 102"/>
                <a:gd name="T9" fmla="*/ 1224 h 1224"/>
                <a:gd name="T10" fmla="*/ 0 w 102"/>
                <a:gd name="T11" fmla="*/ 1031 h 1224"/>
                <a:gd name="T12" fmla="*/ 0 w 102"/>
                <a:gd name="T13" fmla="*/ 1031 h 1224"/>
                <a:gd name="T14" fmla="*/ 6 w 102"/>
                <a:gd name="T15" fmla="*/ 1031 h 1224"/>
                <a:gd name="T16" fmla="*/ 0 w 102"/>
                <a:gd name="T17" fmla="*/ 1031 h 1224"/>
                <a:gd name="T18" fmla="*/ 6 w 102"/>
                <a:gd name="T19" fmla="*/ 808 h 1224"/>
                <a:gd name="T20" fmla="*/ 6 w 102"/>
                <a:gd name="T21" fmla="*/ 814 h 1224"/>
                <a:gd name="T22" fmla="*/ 36 w 102"/>
                <a:gd name="T23" fmla="*/ 820 h 1224"/>
                <a:gd name="T24" fmla="*/ 36 w 102"/>
                <a:gd name="T25" fmla="*/ 814 h 1224"/>
                <a:gd name="T26" fmla="*/ 6 w 102"/>
                <a:gd name="T27" fmla="*/ 808 h 1224"/>
                <a:gd name="T28" fmla="*/ 102 w 102"/>
                <a:gd name="T29" fmla="*/ 0 h 1224"/>
                <a:gd name="T30" fmla="*/ 12 w 102"/>
                <a:gd name="T31" fmla="*/ 0 h 1224"/>
                <a:gd name="T32" fmla="*/ 6 w 102"/>
                <a:gd name="T33" fmla="*/ 591 h 1224"/>
                <a:gd name="T34" fmla="*/ 54 w 102"/>
                <a:gd name="T35" fmla="*/ 597 h 1224"/>
                <a:gd name="T36" fmla="*/ 102 w 102"/>
                <a:gd name="T37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224">
                  <a:moveTo>
                    <a:pt x="0" y="1224"/>
                  </a:move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close/>
                  <a:moveTo>
                    <a:pt x="0" y="1031"/>
                  </a:moveTo>
                  <a:lnTo>
                    <a:pt x="0" y="1031"/>
                  </a:lnTo>
                  <a:lnTo>
                    <a:pt x="6" y="1031"/>
                  </a:lnTo>
                  <a:lnTo>
                    <a:pt x="0" y="1031"/>
                  </a:lnTo>
                  <a:close/>
                  <a:moveTo>
                    <a:pt x="6" y="808"/>
                  </a:moveTo>
                  <a:lnTo>
                    <a:pt x="6" y="814"/>
                  </a:lnTo>
                  <a:lnTo>
                    <a:pt x="36" y="820"/>
                  </a:lnTo>
                  <a:lnTo>
                    <a:pt x="36" y="814"/>
                  </a:lnTo>
                  <a:lnTo>
                    <a:pt x="6" y="808"/>
                  </a:lnTo>
                  <a:close/>
                  <a:moveTo>
                    <a:pt x="102" y="0"/>
                  </a:moveTo>
                  <a:lnTo>
                    <a:pt x="12" y="0"/>
                  </a:lnTo>
                  <a:lnTo>
                    <a:pt x="6" y="591"/>
                  </a:lnTo>
                  <a:lnTo>
                    <a:pt x="54" y="59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998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0" name="Freeform 459">
              <a:extLst>
                <a:ext uri="{FF2B5EF4-FFF2-40B4-BE49-F238E27FC236}">
                  <a16:creationId xmlns:a16="http://schemas.microsoft.com/office/drawing/2014/main" id="{A4FD69C0-85A8-425A-896B-5CD0C2F83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0192" y="4063571"/>
              <a:ext cx="327779" cy="3933350"/>
            </a:xfrm>
            <a:custGeom>
              <a:avLst/>
              <a:gdLst>
                <a:gd name="T0" fmla="*/ 0 w 102"/>
                <a:gd name="T1" fmla="*/ 1224 h 1224"/>
                <a:gd name="T2" fmla="*/ 0 w 102"/>
                <a:gd name="T3" fmla="*/ 1224 h 1224"/>
                <a:gd name="T4" fmla="*/ 0 w 102"/>
                <a:gd name="T5" fmla="*/ 1224 h 1224"/>
                <a:gd name="T6" fmla="*/ 0 w 102"/>
                <a:gd name="T7" fmla="*/ 1224 h 1224"/>
                <a:gd name="T8" fmla="*/ 0 w 102"/>
                <a:gd name="T9" fmla="*/ 1224 h 1224"/>
                <a:gd name="T10" fmla="*/ 0 w 102"/>
                <a:gd name="T11" fmla="*/ 1031 h 1224"/>
                <a:gd name="T12" fmla="*/ 0 w 102"/>
                <a:gd name="T13" fmla="*/ 1031 h 1224"/>
                <a:gd name="T14" fmla="*/ 6 w 102"/>
                <a:gd name="T15" fmla="*/ 1031 h 1224"/>
                <a:gd name="T16" fmla="*/ 0 w 102"/>
                <a:gd name="T17" fmla="*/ 1031 h 1224"/>
                <a:gd name="T18" fmla="*/ 6 w 102"/>
                <a:gd name="T19" fmla="*/ 808 h 1224"/>
                <a:gd name="T20" fmla="*/ 6 w 102"/>
                <a:gd name="T21" fmla="*/ 814 h 1224"/>
                <a:gd name="T22" fmla="*/ 36 w 102"/>
                <a:gd name="T23" fmla="*/ 820 h 1224"/>
                <a:gd name="T24" fmla="*/ 36 w 102"/>
                <a:gd name="T25" fmla="*/ 814 h 1224"/>
                <a:gd name="T26" fmla="*/ 6 w 102"/>
                <a:gd name="T27" fmla="*/ 808 h 1224"/>
                <a:gd name="T28" fmla="*/ 102 w 102"/>
                <a:gd name="T29" fmla="*/ 0 h 1224"/>
                <a:gd name="T30" fmla="*/ 12 w 102"/>
                <a:gd name="T31" fmla="*/ 0 h 1224"/>
                <a:gd name="T32" fmla="*/ 6 w 102"/>
                <a:gd name="T33" fmla="*/ 591 h 1224"/>
                <a:gd name="T34" fmla="*/ 54 w 102"/>
                <a:gd name="T35" fmla="*/ 597 h 1224"/>
                <a:gd name="T36" fmla="*/ 102 w 102"/>
                <a:gd name="T37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224">
                  <a:moveTo>
                    <a:pt x="0" y="1224"/>
                  </a:move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lnTo>
                    <a:pt x="0" y="1224"/>
                  </a:lnTo>
                  <a:moveTo>
                    <a:pt x="0" y="1031"/>
                  </a:moveTo>
                  <a:lnTo>
                    <a:pt x="0" y="1031"/>
                  </a:lnTo>
                  <a:lnTo>
                    <a:pt x="6" y="1031"/>
                  </a:lnTo>
                  <a:lnTo>
                    <a:pt x="0" y="1031"/>
                  </a:lnTo>
                  <a:moveTo>
                    <a:pt x="6" y="808"/>
                  </a:moveTo>
                  <a:lnTo>
                    <a:pt x="6" y="814"/>
                  </a:lnTo>
                  <a:lnTo>
                    <a:pt x="36" y="820"/>
                  </a:lnTo>
                  <a:lnTo>
                    <a:pt x="36" y="814"/>
                  </a:lnTo>
                  <a:lnTo>
                    <a:pt x="6" y="808"/>
                  </a:lnTo>
                  <a:moveTo>
                    <a:pt x="102" y="0"/>
                  </a:moveTo>
                  <a:lnTo>
                    <a:pt x="12" y="0"/>
                  </a:lnTo>
                  <a:lnTo>
                    <a:pt x="6" y="591"/>
                  </a:lnTo>
                  <a:lnTo>
                    <a:pt x="54" y="597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1" name="Freeform 460">
              <a:extLst>
                <a:ext uri="{FF2B5EF4-FFF2-40B4-BE49-F238E27FC236}">
                  <a16:creationId xmlns:a16="http://schemas.microsoft.com/office/drawing/2014/main" id="{0E878432-B2F5-470D-87AF-9EE03E2B2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746" y="5554645"/>
              <a:ext cx="1947394" cy="600930"/>
            </a:xfrm>
            <a:custGeom>
              <a:avLst/>
              <a:gdLst>
                <a:gd name="T0" fmla="*/ 101 w 101"/>
                <a:gd name="T1" fmla="*/ 15 h 31"/>
                <a:gd name="T2" fmla="*/ 85 w 101"/>
                <a:gd name="T3" fmla="*/ 31 h 31"/>
                <a:gd name="T4" fmla="*/ 15 w 101"/>
                <a:gd name="T5" fmla="*/ 31 h 31"/>
                <a:gd name="T6" fmla="*/ 0 w 101"/>
                <a:gd name="T7" fmla="*/ 15 h 31"/>
                <a:gd name="T8" fmla="*/ 15 w 101"/>
                <a:gd name="T9" fmla="*/ 0 h 31"/>
                <a:gd name="T10" fmla="*/ 85 w 101"/>
                <a:gd name="T11" fmla="*/ 0 h 31"/>
                <a:gd name="T12" fmla="*/ 101 w 101"/>
                <a:gd name="T1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31">
                  <a:moveTo>
                    <a:pt x="101" y="15"/>
                  </a:moveTo>
                  <a:cubicBezTo>
                    <a:pt x="101" y="24"/>
                    <a:pt x="94" y="31"/>
                    <a:pt x="8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4" y="0"/>
                    <a:pt x="101" y="7"/>
                    <a:pt x="101" y="15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2" name="Freeform 461">
              <a:extLst>
                <a:ext uri="{FF2B5EF4-FFF2-40B4-BE49-F238E27FC236}">
                  <a16:creationId xmlns:a16="http://schemas.microsoft.com/office/drawing/2014/main" id="{EFD49072-23AA-43D7-BDF1-BE1E593C1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152" y="5554645"/>
              <a:ext cx="154249" cy="57843"/>
            </a:xfrm>
            <a:custGeom>
              <a:avLst/>
              <a:gdLst>
                <a:gd name="T0" fmla="*/ 8 w 8"/>
                <a:gd name="T1" fmla="*/ 0 h 3"/>
                <a:gd name="T2" fmla="*/ 1 w 8"/>
                <a:gd name="T3" fmla="*/ 2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cubicBezTo>
                    <a:pt x="6" y="0"/>
                    <a:pt x="3" y="1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2" y="2"/>
                    <a:pt x="5" y="0"/>
                    <a:pt x="8" y="0"/>
                  </a:cubicBezTo>
                </a:path>
              </a:pathLst>
            </a:custGeom>
            <a:solidFill>
              <a:srgbClr val="B7D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3" name="Freeform 462">
              <a:extLst>
                <a:ext uri="{FF2B5EF4-FFF2-40B4-BE49-F238E27FC236}">
                  <a16:creationId xmlns:a16="http://schemas.microsoft.com/office/drawing/2014/main" id="{8FD43B01-C50D-489A-B9B3-C341A1DAF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871" y="5554645"/>
              <a:ext cx="385623" cy="173530"/>
            </a:xfrm>
            <a:custGeom>
              <a:avLst/>
              <a:gdLst>
                <a:gd name="T0" fmla="*/ 10 w 20"/>
                <a:gd name="T1" fmla="*/ 0 h 9"/>
                <a:gd name="T2" fmla="*/ 9 w 20"/>
                <a:gd name="T3" fmla="*/ 0 h 9"/>
                <a:gd name="T4" fmla="*/ 1 w 20"/>
                <a:gd name="T5" fmla="*/ 3 h 9"/>
                <a:gd name="T6" fmla="*/ 0 w 20"/>
                <a:gd name="T7" fmla="*/ 9 h 9"/>
                <a:gd name="T8" fmla="*/ 20 w 20"/>
                <a:gd name="T9" fmla="*/ 9 h 9"/>
                <a:gd name="T10" fmla="*/ 20 w 20"/>
                <a:gd name="T11" fmla="*/ 1 h 9"/>
                <a:gd name="T12" fmla="*/ 10 w 20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9">
                  <a:moveTo>
                    <a:pt x="10" y="0"/>
                  </a:moveTo>
                  <a:cubicBezTo>
                    <a:pt x="10" y="0"/>
                    <a:pt x="10" y="0"/>
                    <a:pt x="9" y="0"/>
                  </a:cubicBezTo>
                  <a:cubicBezTo>
                    <a:pt x="6" y="0"/>
                    <a:pt x="3" y="2"/>
                    <a:pt x="1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4" y="0"/>
                    <a:pt x="10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4" name="Freeform 463">
              <a:extLst>
                <a:ext uri="{FF2B5EF4-FFF2-40B4-BE49-F238E27FC236}">
                  <a16:creationId xmlns:a16="http://schemas.microsoft.com/office/drawing/2014/main" id="{DC7949C1-2082-4556-9005-6D9BD8875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509" y="6602253"/>
              <a:ext cx="1214711" cy="813022"/>
            </a:xfrm>
            <a:custGeom>
              <a:avLst/>
              <a:gdLst>
                <a:gd name="T0" fmla="*/ 47 w 63"/>
                <a:gd name="T1" fmla="*/ 6 h 42"/>
                <a:gd name="T2" fmla="*/ 62 w 63"/>
                <a:gd name="T3" fmla="*/ 26 h 42"/>
                <a:gd name="T4" fmla="*/ 42 w 63"/>
                <a:gd name="T5" fmla="*/ 40 h 42"/>
                <a:gd name="T6" fmla="*/ 16 w 63"/>
                <a:gd name="T7" fmla="*/ 36 h 42"/>
                <a:gd name="T8" fmla="*/ 1 w 63"/>
                <a:gd name="T9" fmla="*/ 16 h 42"/>
                <a:gd name="T10" fmla="*/ 21 w 63"/>
                <a:gd name="T11" fmla="*/ 2 h 42"/>
                <a:gd name="T12" fmla="*/ 47 w 63"/>
                <a:gd name="T1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42">
                  <a:moveTo>
                    <a:pt x="47" y="6"/>
                  </a:moveTo>
                  <a:cubicBezTo>
                    <a:pt x="57" y="7"/>
                    <a:pt x="63" y="16"/>
                    <a:pt x="62" y="26"/>
                  </a:cubicBezTo>
                  <a:cubicBezTo>
                    <a:pt x="60" y="35"/>
                    <a:pt x="51" y="42"/>
                    <a:pt x="42" y="4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6" y="35"/>
                    <a:pt x="0" y="26"/>
                    <a:pt x="1" y="16"/>
                  </a:cubicBezTo>
                  <a:cubicBezTo>
                    <a:pt x="3" y="7"/>
                    <a:pt x="12" y="0"/>
                    <a:pt x="21" y="2"/>
                  </a:cubicBezTo>
                  <a:cubicBezTo>
                    <a:pt x="47" y="6"/>
                    <a:pt x="47" y="6"/>
                    <a:pt x="47" y="6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5" name="Freeform 464">
              <a:extLst>
                <a:ext uri="{FF2B5EF4-FFF2-40B4-BE49-F238E27FC236}">
                  <a16:creationId xmlns:a16="http://schemas.microsoft.com/office/drawing/2014/main" id="{9B1C4DDB-1EAF-428B-AE75-710A93EF2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380" y="6814345"/>
              <a:ext cx="559153" cy="446681"/>
            </a:xfrm>
            <a:custGeom>
              <a:avLst/>
              <a:gdLst>
                <a:gd name="T0" fmla="*/ 16 w 29"/>
                <a:gd name="T1" fmla="*/ 0 h 23"/>
                <a:gd name="T2" fmla="*/ 11 w 29"/>
                <a:gd name="T3" fmla="*/ 0 h 23"/>
                <a:gd name="T4" fmla="*/ 0 w 29"/>
                <a:gd name="T5" fmla="*/ 12 h 23"/>
                <a:gd name="T6" fmla="*/ 13 w 29"/>
                <a:gd name="T7" fmla="*/ 22 h 23"/>
                <a:gd name="T8" fmla="*/ 18 w 29"/>
                <a:gd name="T9" fmla="*/ 23 h 23"/>
                <a:gd name="T10" fmla="*/ 29 w 29"/>
                <a:gd name="T11" fmla="*/ 13 h 23"/>
                <a:gd name="T12" fmla="*/ 16 w 2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3">
                  <a:moveTo>
                    <a:pt x="16" y="0"/>
                  </a:moveTo>
                  <a:cubicBezTo>
                    <a:pt x="14" y="0"/>
                    <a:pt x="13" y="0"/>
                    <a:pt x="11" y="0"/>
                  </a:cubicBezTo>
                  <a:cubicBezTo>
                    <a:pt x="1" y="1"/>
                    <a:pt x="0" y="9"/>
                    <a:pt x="0" y="12"/>
                  </a:cubicBezTo>
                  <a:cubicBezTo>
                    <a:pt x="1" y="19"/>
                    <a:pt x="7" y="21"/>
                    <a:pt x="13" y="22"/>
                  </a:cubicBezTo>
                  <a:cubicBezTo>
                    <a:pt x="15" y="23"/>
                    <a:pt x="16" y="23"/>
                    <a:pt x="18" y="23"/>
                  </a:cubicBezTo>
                  <a:cubicBezTo>
                    <a:pt x="23" y="23"/>
                    <a:pt x="29" y="21"/>
                    <a:pt x="29" y="13"/>
                  </a:cubicBezTo>
                  <a:cubicBezTo>
                    <a:pt x="29" y="3"/>
                    <a:pt x="24" y="0"/>
                    <a:pt x="16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6" name="Freeform 465">
              <a:extLst>
                <a:ext uri="{FF2B5EF4-FFF2-40B4-BE49-F238E27FC236}">
                  <a16:creationId xmlns:a16="http://schemas.microsoft.com/office/drawing/2014/main" id="{E7317583-8D66-4B6D-B7D0-A98B2CE5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477" y="7357431"/>
              <a:ext cx="1079743" cy="658773"/>
            </a:xfrm>
            <a:custGeom>
              <a:avLst/>
              <a:gdLst>
                <a:gd name="T0" fmla="*/ 41 w 56"/>
                <a:gd name="T1" fmla="*/ 1 h 34"/>
                <a:gd name="T2" fmla="*/ 56 w 56"/>
                <a:gd name="T3" fmla="*/ 18 h 34"/>
                <a:gd name="T4" fmla="*/ 39 w 56"/>
                <a:gd name="T5" fmla="*/ 33 h 34"/>
                <a:gd name="T6" fmla="*/ 15 w 56"/>
                <a:gd name="T7" fmla="*/ 32 h 34"/>
                <a:gd name="T8" fmla="*/ 0 w 56"/>
                <a:gd name="T9" fmla="*/ 16 h 34"/>
                <a:gd name="T10" fmla="*/ 17 w 56"/>
                <a:gd name="T11" fmla="*/ 0 h 34"/>
                <a:gd name="T12" fmla="*/ 41 w 56"/>
                <a:gd name="T13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4">
                  <a:moveTo>
                    <a:pt x="41" y="1"/>
                  </a:moveTo>
                  <a:cubicBezTo>
                    <a:pt x="50" y="2"/>
                    <a:pt x="56" y="9"/>
                    <a:pt x="56" y="18"/>
                  </a:cubicBezTo>
                  <a:cubicBezTo>
                    <a:pt x="56" y="27"/>
                    <a:pt x="48" y="34"/>
                    <a:pt x="39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4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" y="1"/>
                    <a:pt x="41" y="1"/>
                    <a:pt x="41" y="1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" name="Freeform 466">
              <a:extLst>
                <a:ext uri="{FF2B5EF4-FFF2-40B4-BE49-F238E27FC236}">
                  <a16:creationId xmlns:a16="http://schemas.microsoft.com/office/drawing/2014/main" id="{EB0D3744-3E7D-4976-85BC-2C4B0631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786" y="7492399"/>
              <a:ext cx="501309" cy="408118"/>
            </a:xfrm>
            <a:custGeom>
              <a:avLst/>
              <a:gdLst>
                <a:gd name="T0" fmla="*/ 14 w 26"/>
                <a:gd name="T1" fmla="*/ 0 h 21"/>
                <a:gd name="T2" fmla="*/ 10 w 26"/>
                <a:gd name="T3" fmla="*/ 0 h 21"/>
                <a:gd name="T4" fmla="*/ 0 w 26"/>
                <a:gd name="T5" fmla="*/ 11 h 21"/>
                <a:gd name="T6" fmla="*/ 12 w 26"/>
                <a:gd name="T7" fmla="*/ 20 h 21"/>
                <a:gd name="T8" fmla="*/ 16 w 26"/>
                <a:gd name="T9" fmla="*/ 21 h 21"/>
                <a:gd name="T10" fmla="*/ 26 w 26"/>
                <a:gd name="T11" fmla="*/ 11 h 21"/>
                <a:gd name="T12" fmla="*/ 14 w 2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">
                  <a:moveTo>
                    <a:pt x="14" y="0"/>
                  </a:moveTo>
                  <a:cubicBezTo>
                    <a:pt x="13" y="0"/>
                    <a:pt x="11" y="0"/>
                    <a:pt x="10" y="0"/>
                  </a:cubicBezTo>
                  <a:cubicBezTo>
                    <a:pt x="1" y="1"/>
                    <a:pt x="0" y="8"/>
                    <a:pt x="0" y="11"/>
                  </a:cubicBezTo>
                  <a:cubicBezTo>
                    <a:pt x="0" y="17"/>
                    <a:pt x="6" y="19"/>
                    <a:pt x="12" y="20"/>
                  </a:cubicBezTo>
                  <a:cubicBezTo>
                    <a:pt x="13" y="20"/>
                    <a:pt x="14" y="21"/>
                    <a:pt x="16" y="21"/>
                  </a:cubicBezTo>
                  <a:cubicBezTo>
                    <a:pt x="21" y="21"/>
                    <a:pt x="26" y="19"/>
                    <a:pt x="26" y="11"/>
                  </a:cubicBezTo>
                  <a:cubicBezTo>
                    <a:pt x="26" y="2"/>
                    <a:pt x="21" y="0"/>
                    <a:pt x="14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" name="Freeform 467">
              <a:extLst>
                <a:ext uri="{FF2B5EF4-FFF2-40B4-BE49-F238E27FC236}">
                  <a16:creationId xmlns:a16="http://schemas.microsoft.com/office/drawing/2014/main" id="{346D14EA-3F1D-42EA-8DC5-DA4DBA44E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131" y="7996921"/>
              <a:ext cx="964056" cy="581648"/>
            </a:xfrm>
            <a:custGeom>
              <a:avLst/>
              <a:gdLst>
                <a:gd name="T0" fmla="*/ 36 w 50"/>
                <a:gd name="T1" fmla="*/ 1 h 30"/>
                <a:gd name="T2" fmla="*/ 50 w 50"/>
                <a:gd name="T3" fmla="*/ 16 h 30"/>
                <a:gd name="T4" fmla="*/ 35 w 50"/>
                <a:gd name="T5" fmla="*/ 30 h 30"/>
                <a:gd name="T6" fmla="*/ 14 w 50"/>
                <a:gd name="T7" fmla="*/ 29 h 30"/>
                <a:gd name="T8" fmla="*/ 0 w 50"/>
                <a:gd name="T9" fmla="*/ 14 h 30"/>
                <a:gd name="T10" fmla="*/ 15 w 50"/>
                <a:gd name="T11" fmla="*/ 0 h 30"/>
                <a:gd name="T12" fmla="*/ 36 w 50"/>
                <a:gd name="T13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0">
                  <a:moveTo>
                    <a:pt x="36" y="1"/>
                  </a:moveTo>
                  <a:cubicBezTo>
                    <a:pt x="44" y="1"/>
                    <a:pt x="50" y="8"/>
                    <a:pt x="50" y="16"/>
                  </a:cubicBezTo>
                  <a:cubicBezTo>
                    <a:pt x="49" y="24"/>
                    <a:pt x="43" y="30"/>
                    <a:pt x="35" y="30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36" y="1"/>
                    <a:pt x="36" y="1"/>
                    <a:pt x="36" y="1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" name="Freeform 468">
              <a:extLst>
                <a:ext uri="{FF2B5EF4-FFF2-40B4-BE49-F238E27FC236}">
                  <a16:creationId xmlns:a16="http://schemas.microsoft.com/office/drawing/2014/main" id="{E98EF966-BAAA-4B8B-ACB9-3ED670B8B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8035" y="8112608"/>
              <a:ext cx="462747" cy="350275"/>
            </a:xfrm>
            <a:custGeom>
              <a:avLst/>
              <a:gdLst>
                <a:gd name="T0" fmla="*/ 13 w 24"/>
                <a:gd name="T1" fmla="*/ 0 h 18"/>
                <a:gd name="T2" fmla="*/ 9 w 24"/>
                <a:gd name="T3" fmla="*/ 0 h 18"/>
                <a:gd name="T4" fmla="*/ 0 w 24"/>
                <a:gd name="T5" fmla="*/ 9 h 18"/>
                <a:gd name="T6" fmla="*/ 11 w 24"/>
                <a:gd name="T7" fmla="*/ 18 h 18"/>
                <a:gd name="T8" fmla="*/ 15 w 24"/>
                <a:gd name="T9" fmla="*/ 18 h 18"/>
                <a:gd name="T10" fmla="*/ 24 w 24"/>
                <a:gd name="T11" fmla="*/ 10 h 18"/>
                <a:gd name="T12" fmla="*/ 13 w 2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cubicBezTo>
                    <a:pt x="12" y="0"/>
                    <a:pt x="11" y="0"/>
                    <a:pt x="9" y="0"/>
                  </a:cubicBezTo>
                  <a:cubicBezTo>
                    <a:pt x="1" y="1"/>
                    <a:pt x="0" y="7"/>
                    <a:pt x="0" y="9"/>
                  </a:cubicBezTo>
                  <a:cubicBezTo>
                    <a:pt x="0" y="15"/>
                    <a:pt x="5" y="17"/>
                    <a:pt x="11" y="18"/>
                  </a:cubicBezTo>
                  <a:cubicBezTo>
                    <a:pt x="12" y="18"/>
                    <a:pt x="13" y="18"/>
                    <a:pt x="15" y="18"/>
                  </a:cubicBezTo>
                  <a:cubicBezTo>
                    <a:pt x="19" y="18"/>
                    <a:pt x="24" y="17"/>
                    <a:pt x="24" y="10"/>
                  </a:cubicBezTo>
                  <a:cubicBezTo>
                    <a:pt x="24" y="2"/>
                    <a:pt x="20" y="0"/>
                    <a:pt x="13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" name="Freeform 469">
              <a:extLst>
                <a:ext uri="{FF2B5EF4-FFF2-40B4-BE49-F238E27FC236}">
                  <a16:creationId xmlns:a16="http://schemas.microsoft.com/office/drawing/2014/main" id="{54EC15AE-5A26-4CB2-B457-5DD274357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790" y="5885638"/>
              <a:ext cx="1253273" cy="832303"/>
            </a:xfrm>
            <a:custGeom>
              <a:avLst/>
              <a:gdLst>
                <a:gd name="T0" fmla="*/ 48 w 65"/>
                <a:gd name="T1" fmla="*/ 6 h 43"/>
                <a:gd name="T2" fmla="*/ 63 w 65"/>
                <a:gd name="T3" fmla="*/ 26 h 43"/>
                <a:gd name="T4" fmla="*/ 43 w 65"/>
                <a:gd name="T5" fmla="*/ 41 h 43"/>
                <a:gd name="T6" fmla="*/ 16 w 65"/>
                <a:gd name="T7" fmla="*/ 37 h 43"/>
                <a:gd name="T8" fmla="*/ 1 w 65"/>
                <a:gd name="T9" fmla="*/ 16 h 43"/>
                <a:gd name="T10" fmla="*/ 22 w 65"/>
                <a:gd name="T11" fmla="*/ 1 h 43"/>
                <a:gd name="T12" fmla="*/ 48 w 65"/>
                <a:gd name="T13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3">
                  <a:moveTo>
                    <a:pt x="48" y="6"/>
                  </a:moveTo>
                  <a:cubicBezTo>
                    <a:pt x="58" y="7"/>
                    <a:pt x="65" y="16"/>
                    <a:pt x="63" y="26"/>
                  </a:cubicBezTo>
                  <a:cubicBezTo>
                    <a:pt x="62" y="36"/>
                    <a:pt x="53" y="43"/>
                    <a:pt x="43" y="41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6" y="35"/>
                    <a:pt x="0" y="26"/>
                    <a:pt x="1" y="16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48" y="6"/>
                    <a:pt x="48" y="6"/>
                    <a:pt x="48" y="6"/>
                  </a:cubicBezTo>
                </a:path>
              </a:pathLst>
            </a:custGeom>
            <a:solidFill>
              <a:srgbClr val="F2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" name="Freeform 470">
              <a:extLst>
                <a:ext uri="{FF2B5EF4-FFF2-40B4-BE49-F238E27FC236}">
                  <a16:creationId xmlns:a16="http://schemas.microsoft.com/office/drawing/2014/main" id="{FC854A3F-F5F1-4BB0-B219-FA9D83504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943" y="6097731"/>
              <a:ext cx="578434" cy="446681"/>
            </a:xfrm>
            <a:custGeom>
              <a:avLst/>
              <a:gdLst>
                <a:gd name="T0" fmla="*/ 16 w 30"/>
                <a:gd name="T1" fmla="*/ 0 h 23"/>
                <a:gd name="T2" fmla="*/ 11 w 30"/>
                <a:gd name="T3" fmla="*/ 0 h 23"/>
                <a:gd name="T4" fmla="*/ 0 w 30"/>
                <a:gd name="T5" fmla="*/ 12 h 23"/>
                <a:gd name="T6" fmla="*/ 13 w 30"/>
                <a:gd name="T7" fmla="*/ 23 h 23"/>
                <a:gd name="T8" fmla="*/ 18 w 30"/>
                <a:gd name="T9" fmla="*/ 23 h 23"/>
                <a:gd name="T10" fmla="*/ 30 w 30"/>
                <a:gd name="T11" fmla="*/ 13 h 23"/>
                <a:gd name="T12" fmla="*/ 16 w 30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3">
                  <a:moveTo>
                    <a:pt x="16" y="0"/>
                  </a:moveTo>
                  <a:cubicBezTo>
                    <a:pt x="14" y="0"/>
                    <a:pt x="13" y="0"/>
                    <a:pt x="11" y="0"/>
                  </a:cubicBezTo>
                  <a:cubicBezTo>
                    <a:pt x="1" y="1"/>
                    <a:pt x="0" y="9"/>
                    <a:pt x="0" y="12"/>
                  </a:cubicBezTo>
                  <a:cubicBezTo>
                    <a:pt x="0" y="19"/>
                    <a:pt x="6" y="22"/>
                    <a:pt x="13" y="23"/>
                  </a:cubicBezTo>
                  <a:cubicBezTo>
                    <a:pt x="15" y="23"/>
                    <a:pt x="16" y="23"/>
                    <a:pt x="18" y="23"/>
                  </a:cubicBezTo>
                  <a:cubicBezTo>
                    <a:pt x="24" y="23"/>
                    <a:pt x="30" y="21"/>
                    <a:pt x="30" y="13"/>
                  </a:cubicBezTo>
                  <a:cubicBezTo>
                    <a:pt x="30" y="3"/>
                    <a:pt x="24" y="0"/>
                    <a:pt x="16" y="0"/>
                  </a:cubicBezTo>
                </a:path>
              </a:pathLst>
            </a:custGeom>
            <a:solidFill>
              <a:srgbClr val="F5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2" name="กลุ่ม 1041">
            <a:extLst>
              <a:ext uri="{FF2B5EF4-FFF2-40B4-BE49-F238E27FC236}">
                <a16:creationId xmlns:a16="http://schemas.microsoft.com/office/drawing/2014/main" id="{3A49FA2B-3F85-4D92-9DF9-10F83FDE0A22}"/>
              </a:ext>
            </a:extLst>
          </p:cNvPr>
          <p:cNvGrpSpPr/>
          <p:nvPr/>
        </p:nvGrpSpPr>
        <p:grpSpPr>
          <a:xfrm>
            <a:off x="1205454" y="5531177"/>
            <a:ext cx="2949624" cy="2958354"/>
            <a:chOff x="19204795" y="3092902"/>
            <a:chExt cx="1935474" cy="1941202"/>
          </a:xfrm>
        </p:grpSpPr>
        <p:sp>
          <p:nvSpPr>
            <p:cNvPr id="143" name="Freeform 642">
              <a:extLst>
                <a:ext uri="{FF2B5EF4-FFF2-40B4-BE49-F238E27FC236}">
                  <a16:creationId xmlns:a16="http://schemas.microsoft.com/office/drawing/2014/main" id="{0C7DE3AB-D4C0-4418-ADFB-C43B86316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144" name="กลุ่ม 1043">
              <a:extLst>
                <a:ext uri="{FF2B5EF4-FFF2-40B4-BE49-F238E27FC236}">
                  <a16:creationId xmlns:a16="http://schemas.microsoft.com/office/drawing/2014/main" id="{1D9B988E-2406-4395-8B4E-6FF109CFF57A}"/>
                </a:ext>
              </a:extLst>
            </p:cNvPr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145" name="Freeform 643">
                <a:extLst>
                  <a:ext uri="{FF2B5EF4-FFF2-40B4-BE49-F238E27FC236}">
                    <a16:creationId xmlns:a16="http://schemas.microsoft.com/office/drawing/2014/main" id="{E6D93E86-3EE5-49DF-9CD8-EF03A099F0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46" name="Freeform 644">
                <a:extLst>
                  <a:ext uri="{FF2B5EF4-FFF2-40B4-BE49-F238E27FC236}">
                    <a16:creationId xmlns:a16="http://schemas.microsoft.com/office/drawing/2014/main" id="{30239A6D-B782-45B3-A756-24CA63FB4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dirty="0"/>
              </a:p>
            </p:txBody>
          </p:sp>
          <p:sp>
            <p:nvSpPr>
              <p:cNvPr id="147" name="Freeform 645">
                <a:extLst>
                  <a:ext uri="{FF2B5EF4-FFF2-40B4-BE49-F238E27FC236}">
                    <a16:creationId xmlns:a16="http://schemas.microsoft.com/office/drawing/2014/main" id="{FDCBFA20-4A09-40C8-95DE-5EBE772348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48" name="Freeform 646">
                <a:extLst>
                  <a:ext uri="{FF2B5EF4-FFF2-40B4-BE49-F238E27FC236}">
                    <a16:creationId xmlns:a16="http://schemas.microsoft.com/office/drawing/2014/main" id="{C5E3D613-6A92-472D-8676-689C0AF22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149" name="กลุ่ม 1041">
            <a:extLst>
              <a:ext uri="{FF2B5EF4-FFF2-40B4-BE49-F238E27FC236}">
                <a16:creationId xmlns:a16="http://schemas.microsoft.com/office/drawing/2014/main" id="{B2EAA356-A58F-4723-9EFA-37E0070548DD}"/>
              </a:ext>
            </a:extLst>
          </p:cNvPr>
          <p:cNvGrpSpPr/>
          <p:nvPr/>
        </p:nvGrpSpPr>
        <p:grpSpPr>
          <a:xfrm rot="1599250">
            <a:off x="5542787" y="4259587"/>
            <a:ext cx="1246692" cy="1250383"/>
            <a:chOff x="19204795" y="3092902"/>
            <a:chExt cx="1935474" cy="1941202"/>
          </a:xfrm>
        </p:grpSpPr>
        <p:sp>
          <p:nvSpPr>
            <p:cNvPr id="150" name="Freeform 642">
              <a:extLst>
                <a:ext uri="{FF2B5EF4-FFF2-40B4-BE49-F238E27FC236}">
                  <a16:creationId xmlns:a16="http://schemas.microsoft.com/office/drawing/2014/main" id="{F56038CC-FB52-4870-94E8-D4A398174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151" name="กลุ่ม 1043">
              <a:extLst>
                <a:ext uri="{FF2B5EF4-FFF2-40B4-BE49-F238E27FC236}">
                  <a16:creationId xmlns:a16="http://schemas.microsoft.com/office/drawing/2014/main" id="{8B0FC3E0-8723-4B27-90F7-52FB2B72F531}"/>
                </a:ext>
              </a:extLst>
            </p:cNvPr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152" name="Freeform 643">
                <a:extLst>
                  <a:ext uri="{FF2B5EF4-FFF2-40B4-BE49-F238E27FC236}">
                    <a16:creationId xmlns:a16="http://schemas.microsoft.com/office/drawing/2014/main" id="{C7D1278D-88A9-43E5-BCE7-65E0916C77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53" name="Freeform 644">
                <a:extLst>
                  <a:ext uri="{FF2B5EF4-FFF2-40B4-BE49-F238E27FC236}">
                    <a16:creationId xmlns:a16="http://schemas.microsoft.com/office/drawing/2014/main" id="{FE40E996-AE1A-4E3F-AE77-6140B38EA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54" name="Freeform 645">
                <a:extLst>
                  <a:ext uri="{FF2B5EF4-FFF2-40B4-BE49-F238E27FC236}">
                    <a16:creationId xmlns:a16="http://schemas.microsoft.com/office/drawing/2014/main" id="{108BFAA9-FC38-43BA-BACB-A417D96457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55" name="Freeform 646">
                <a:extLst>
                  <a:ext uri="{FF2B5EF4-FFF2-40B4-BE49-F238E27FC236}">
                    <a16:creationId xmlns:a16="http://schemas.microsoft.com/office/drawing/2014/main" id="{0E58875A-0260-44C2-BA1A-EF094EE8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dirty="0"/>
              </a:p>
            </p:txBody>
          </p:sp>
        </p:grpSp>
      </p:grpSp>
      <p:grpSp>
        <p:nvGrpSpPr>
          <p:cNvPr id="156" name="กลุ่ม 1041">
            <a:extLst>
              <a:ext uri="{FF2B5EF4-FFF2-40B4-BE49-F238E27FC236}">
                <a16:creationId xmlns:a16="http://schemas.microsoft.com/office/drawing/2014/main" id="{4E3E8F69-2088-40A9-9503-7F33A3C8B6EF}"/>
              </a:ext>
            </a:extLst>
          </p:cNvPr>
          <p:cNvGrpSpPr/>
          <p:nvPr/>
        </p:nvGrpSpPr>
        <p:grpSpPr>
          <a:xfrm rot="18744027">
            <a:off x="7958873" y="5033583"/>
            <a:ext cx="1238047" cy="1241712"/>
            <a:chOff x="19204795" y="3092902"/>
            <a:chExt cx="1935474" cy="1941202"/>
          </a:xfrm>
        </p:grpSpPr>
        <p:sp>
          <p:nvSpPr>
            <p:cNvPr id="157" name="Freeform 642">
              <a:extLst>
                <a:ext uri="{FF2B5EF4-FFF2-40B4-BE49-F238E27FC236}">
                  <a16:creationId xmlns:a16="http://schemas.microsoft.com/office/drawing/2014/main" id="{B818B38D-8673-4CD3-B994-00D800FC0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158" name="กลุ่ม 1043">
              <a:extLst>
                <a:ext uri="{FF2B5EF4-FFF2-40B4-BE49-F238E27FC236}">
                  <a16:creationId xmlns:a16="http://schemas.microsoft.com/office/drawing/2014/main" id="{DCB5B7DC-13DE-4006-9BD8-BE8739760D86}"/>
                </a:ext>
              </a:extLst>
            </p:cNvPr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159" name="Freeform 643">
                <a:extLst>
                  <a:ext uri="{FF2B5EF4-FFF2-40B4-BE49-F238E27FC236}">
                    <a16:creationId xmlns:a16="http://schemas.microsoft.com/office/drawing/2014/main" id="{F950CECB-06F9-4073-9A45-D7083FA798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60" name="Freeform 644">
                <a:extLst>
                  <a:ext uri="{FF2B5EF4-FFF2-40B4-BE49-F238E27FC236}">
                    <a16:creationId xmlns:a16="http://schemas.microsoft.com/office/drawing/2014/main" id="{B065396B-4C4E-4E51-BD0F-2AD586A34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61" name="Freeform 645">
                <a:extLst>
                  <a:ext uri="{FF2B5EF4-FFF2-40B4-BE49-F238E27FC236}">
                    <a16:creationId xmlns:a16="http://schemas.microsoft.com/office/drawing/2014/main" id="{F65710E4-DFD4-4330-A4AB-300F0092F9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62" name="Freeform 646">
                <a:extLst>
                  <a:ext uri="{FF2B5EF4-FFF2-40B4-BE49-F238E27FC236}">
                    <a16:creationId xmlns:a16="http://schemas.microsoft.com/office/drawing/2014/main" id="{8DC5BFE5-BDBF-4890-9B5E-739A78677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dirty="0"/>
              </a:p>
            </p:txBody>
          </p:sp>
        </p:grpSp>
      </p:grpSp>
      <p:grpSp>
        <p:nvGrpSpPr>
          <p:cNvPr id="164" name="กลุ่ม 1041">
            <a:extLst>
              <a:ext uri="{FF2B5EF4-FFF2-40B4-BE49-F238E27FC236}">
                <a16:creationId xmlns:a16="http://schemas.microsoft.com/office/drawing/2014/main" id="{DABD691B-9FEF-4261-8E7F-607DDAD899AB}"/>
              </a:ext>
            </a:extLst>
          </p:cNvPr>
          <p:cNvGrpSpPr/>
          <p:nvPr/>
        </p:nvGrpSpPr>
        <p:grpSpPr>
          <a:xfrm rot="15286063">
            <a:off x="9797764" y="11952253"/>
            <a:ext cx="1688893" cy="1693892"/>
            <a:chOff x="19204795" y="3092902"/>
            <a:chExt cx="1935474" cy="1941202"/>
          </a:xfrm>
        </p:grpSpPr>
        <p:sp>
          <p:nvSpPr>
            <p:cNvPr id="165" name="Freeform 642">
              <a:extLst>
                <a:ext uri="{FF2B5EF4-FFF2-40B4-BE49-F238E27FC236}">
                  <a16:creationId xmlns:a16="http://schemas.microsoft.com/office/drawing/2014/main" id="{6EB11DAB-C438-4802-96FF-95257737D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166" name="กลุ่ม 1043">
              <a:extLst>
                <a:ext uri="{FF2B5EF4-FFF2-40B4-BE49-F238E27FC236}">
                  <a16:creationId xmlns:a16="http://schemas.microsoft.com/office/drawing/2014/main" id="{513CD4D5-1317-4724-8FC9-FDD9378643E2}"/>
                </a:ext>
              </a:extLst>
            </p:cNvPr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167" name="Freeform 643">
                <a:extLst>
                  <a:ext uri="{FF2B5EF4-FFF2-40B4-BE49-F238E27FC236}">
                    <a16:creationId xmlns:a16="http://schemas.microsoft.com/office/drawing/2014/main" id="{15DB9180-CB52-4DFD-A990-C0C4A8F132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68" name="Freeform 644">
                <a:extLst>
                  <a:ext uri="{FF2B5EF4-FFF2-40B4-BE49-F238E27FC236}">
                    <a16:creationId xmlns:a16="http://schemas.microsoft.com/office/drawing/2014/main" id="{0BDF512B-3216-43A4-A7BA-1A38A122C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69" name="Freeform 645">
                <a:extLst>
                  <a:ext uri="{FF2B5EF4-FFF2-40B4-BE49-F238E27FC236}">
                    <a16:creationId xmlns:a16="http://schemas.microsoft.com/office/drawing/2014/main" id="{53CA00C5-7E40-4713-BDBC-6CE147A76B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70" name="Freeform 646">
                <a:extLst>
                  <a:ext uri="{FF2B5EF4-FFF2-40B4-BE49-F238E27FC236}">
                    <a16:creationId xmlns:a16="http://schemas.microsoft.com/office/drawing/2014/main" id="{1A03CB98-7634-4247-88E6-DCE9DFE7C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9D70078-65DB-4322-A2BD-ED92FB423FD7}"/>
              </a:ext>
            </a:extLst>
          </p:cNvPr>
          <p:cNvGrpSpPr/>
          <p:nvPr/>
        </p:nvGrpSpPr>
        <p:grpSpPr>
          <a:xfrm>
            <a:off x="14903672" y="4963304"/>
            <a:ext cx="8053388" cy="8216900"/>
            <a:chOff x="15057437" y="3461073"/>
            <a:chExt cx="8053388" cy="8216900"/>
          </a:xfrm>
        </p:grpSpPr>
        <p:grpSp>
          <p:nvGrpSpPr>
            <p:cNvPr id="172" name="กลุ่ม 162">
              <a:extLst>
                <a:ext uri="{FF2B5EF4-FFF2-40B4-BE49-F238E27FC236}">
                  <a16:creationId xmlns:a16="http://schemas.microsoft.com/office/drawing/2014/main" id="{2F8A9D34-5143-4E1A-A2E0-343DFDF69BB1}"/>
                </a:ext>
              </a:extLst>
            </p:cNvPr>
            <p:cNvGrpSpPr/>
            <p:nvPr/>
          </p:nvGrpSpPr>
          <p:grpSpPr>
            <a:xfrm>
              <a:off x="15057437" y="7569523"/>
              <a:ext cx="8053388" cy="2054225"/>
              <a:chOff x="11860213" y="7232650"/>
              <a:chExt cx="8053388" cy="2054225"/>
            </a:xfrm>
          </p:grpSpPr>
          <p:sp>
            <p:nvSpPr>
              <p:cNvPr id="191" name="Freeform 243">
                <a:extLst>
                  <a:ext uri="{FF2B5EF4-FFF2-40B4-BE49-F238E27FC236}">
                    <a16:creationId xmlns:a16="http://schemas.microsoft.com/office/drawing/2014/main" id="{F1892070-B4C0-476B-B11D-D7F1E1F8D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0213" y="7232650"/>
                <a:ext cx="8053388" cy="2054225"/>
              </a:xfrm>
              <a:custGeom>
                <a:avLst/>
                <a:gdLst>
                  <a:gd name="T0" fmla="*/ 257 w 294"/>
                  <a:gd name="T1" fmla="*/ 0 h 75"/>
                  <a:gd name="T2" fmla="*/ 0 w 294"/>
                  <a:gd name="T3" fmla="*/ 0 h 75"/>
                  <a:gd name="T4" fmla="*/ 0 w 294"/>
                  <a:gd name="T5" fmla="*/ 75 h 75"/>
                  <a:gd name="T6" fmla="*/ 257 w 294"/>
                  <a:gd name="T7" fmla="*/ 75 h 75"/>
                  <a:gd name="T8" fmla="*/ 294 w 294"/>
                  <a:gd name="T9" fmla="*/ 38 h 75"/>
                  <a:gd name="T10" fmla="*/ 257 w 29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" h="75">
                    <a:moveTo>
                      <a:pt x="2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257" y="75"/>
                      <a:pt x="257" y="75"/>
                      <a:pt x="257" y="75"/>
                    </a:cubicBezTo>
                    <a:cubicBezTo>
                      <a:pt x="277" y="75"/>
                      <a:pt x="294" y="58"/>
                      <a:pt x="294" y="38"/>
                    </a:cubicBezTo>
                    <a:cubicBezTo>
                      <a:pt x="294" y="17"/>
                      <a:pt x="277" y="0"/>
                      <a:pt x="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494B8ED1-CF04-4857-B2DD-FE263F728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8913" y="7396163"/>
                <a:ext cx="1752600" cy="1752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851F930-730A-4B82-B627-D23DEE0460B1}"/>
                  </a:ext>
                </a:extLst>
              </p:cNvPr>
              <p:cNvSpPr txBox="1"/>
              <p:nvPr/>
            </p:nvSpPr>
            <p:spPr>
              <a:xfrm>
                <a:off x="12832406" y="7620000"/>
                <a:ext cx="4246863" cy="1329558"/>
              </a:xfrm>
              <a:prstGeom prst="rect">
                <a:avLst/>
              </a:prstGeom>
              <a:noFill/>
            </p:spPr>
            <p:txBody>
              <a:bodyPr wrap="square" lIns="219419" tIns="109710" rIns="219419" bIns="109710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Evolve in globally accessible marketplace for enhancing local training.</a:t>
                </a:r>
              </a:p>
            </p:txBody>
          </p:sp>
          <p:sp>
            <p:nvSpPr>
              <p:cNvPr id="194" name="Freeform 103">
                <a:extLst>
                  <a:ext uri="{FF2B5EF4-FFF2-40B4-BE49-F238E27FC236}">
                    <a16:creationId xmlns:a16="http://schemas.microsoft.com/office/drawing/2014/main" id="{555575ED-8769-49B9-B947-40FFD2BD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14971" y="7905819"/>
                <a:ext cx="660484" cy="776358"/>
              </a:xfrm>
              <a:custGeom>
                <a:avLst/>
                <a:gdLst>
                  <a:gd name="T0" fmla="*/ 56 w 57"/>
                  <a:gd name="T1" fmla="*/ 9 h 67"/>
                  <a:gd name="T2" fmla="*/ 29 w 57"/>
                  <a:gd name="T3" fmla="*/ 0 h 67"/>
                  <a:gd name="T4" fmla="*/ 28 w 57"/>
                  <a:gd name="T5" fmla="*/ 0 h 67"/>
                  <a:gd name="T6" fmla="*/ 1 w 57"/>
                  <a:gd name="T7" fmla="*/ 9 h 67"/>
                  <a:gd name="T8" fmla="*/ 0 w 57"/>
                  <a:gd name="T9" fmla="*/ 11 h 67"/>
                  <a:gd name="T10" fmla="*/ 0 w 57"/>
                  <a:gd name="T11" fmla="*/ 32 h 67"/>
                  <a:gd name="T12" fmla="*/ 11 w 57"/>
                  <a:gd name="T13" fmla="*/ 55 h 67"/>
                  <a:gd name="T14" fmla="*/ 20 w 57"/>
                  <a:gd name="T15" fmla="*/ 63 h 67"/>
                  <a:gd name="T16" fmla="*/ 29 w 57"/>
                  <a:gd name="T17" fmla="*/ 67 h 67"/>
                  <a:gd name="T18" fmla="*/ 37 w 57"/>
                  <a:gd name="T19" fmla="*/ 63 h 67"/>
                  <a:gd name="T20" fmla="*/ 47 w 57"/>
                  <a:gd name="T21" fmla="*/ 55 h 67"/>
                  <a:gd name="T22" fmla="*/ 57 w 57"/>
                  <a:gd name="T23" fmla="*/ 32 h 67"/>
                  <a:gd name="T24" fmla="*/ 57 w 57"/>
                  <a:gd name="T25" fmla="*/ 11 h 67"/>
                  <a:gd name="T26" fmla="*/ 56 w 57"/>
                  <a:gd name="T27" fmla="*/ 9 h 67"/>
                  <a:gd name="T28" fmla="*/ 13 w 57"/>
                  <a:gd name="T29" fmla="*/ 53 h 67"/>
                  <a:gd name="T30" fmla="*/ 3 w 57"/>
                  <a:gd name="T31" fmla="*/ 32 h 67"/>
                  <a:gd name="T32" fmla="*/ 3 w 57"/>
                  <a:gd name="T33" fmla="*/ 12 h 67"/>
                  <a:gd name="T34" fmla="*/ 27 w 57"/>
                  <a:gd name="T35" fmla="*/ 4 h 67"/>
                  <a:gd name="T36" fmla="*/ 27 w 57"/>
                  <a:gd name="T37" fmla="*/ 63 h 67"/>
                  <a:gd name="T38" fmla="*/ 13 w 57"/>
                  <a:gd name="T39" fmla="*/ 53 h 67"/>
                  <a:gd name="T40" fmla="*/ 54 w 57"/>
                  <a:gd name="T41" fmla="*/ 32 h 67"/>
                  <a:gd name="T42" fmla="*/ 45 w 57"/>
                  <a:gd name="T43" fmla="*/ 53 h 67"/>
                  <a:gd name="T44" fmla="*/ 30 w 57"/>
                  <a:gd name="T45" fmla="*/ 63 h 67"/>
                  <a:gd name="T46" fmla="*/ 30 w 57"/>
                  <a:gd name="T47" fmla="*/ 4 h 67"/>
                  <a:gd name="T48" fmla="*/ 54 w 57"/>
                  <a:gd name="T49" fmla="*/ 12 h 67"/>
                  <a:gd name="T50" fmla="*/ 54 w 57"/>
                  <a:gd name="T51" fmla="*/ 3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7" h="67">
                    <a:moveTo>
                      <a:pt x="56" y="9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1"/>
                      <a:pt x="4" y="49"/>
                      <a:pt x="11" y="55"/>
                    </a:cubicBezTo>
                    <a:cubicBezTo>
                      <a:pt x="13" y="58"/>
                      <a:pt x="17" y="61"/>
                      <a:pt x="20" y="63"/>
                    </a:cubicBezTo>
                    <a:cubicBezTo>
                      <a:pt x="23" y="64"/>
                      <a:pt x="27" y="67"/>
                      <a:pt x="29" y="67"/>
                    </a:cubicBezTo>
                    <a:cubicBezTo>
                      <a:pt x="31" y="67"/>
                      <a:pt x="35" y="64"/>
                      <a:pt x="37" y="63"/>
                    </a:cubicBezTo>
                    <a:cubicBezTo>
                      <a:pt x="41" y="61"/>
                      <a:pt x="44" y="58"/>
                      <a:pt x="47" y="55"/>
                    </a:cubicBezTo>
                    <a:cubicBezTo>
                      <a:pt x="54" y="49"/>
                      <a:pt x="57" y="41"/>
                      <a:pt x="57" y="32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0"/>
                      <a:pt x="57" y="9"/>
                      <a:pt x="56" y="9"/>
                    </a:cubicBezTo>
                    <a:close/>
                    <a:moveTo>
                      <a:pt x="13" y="53"/>
                    </a:moveTo>
                    <a:cubicBezTo>
                      <a:pt x="7" y="47"/>
                      <a:pt x="3" y="40"/>
                      <a:pt x="3" y="3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4" y="62"/>
                      <a:pt x="17" y="58"/>
                      <a:pt x="13" y="53"/>
                    </a:cubicBezTo>
                    <a:close/>
                    <a:moveTo>
                      <a:pt x="54" y="32"/>
                    </a:moveTo>
                    <a:cubicBezTo>
                      <a:pt x="54" y="40"/>
                      <a:pt x="51" y="47"/>
                      <a:pt x="45" y="53"/>
                    </a:cubicBezTo>
                    <a:cubicBezTo>
                      <a:pt x="40" y="58"/>
                      <a:pt x="34" y="62"/>
                      <a:pt x="30" y="6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4" y="12"/>
                      <a:pt x="54" y="12"/>
                      <a:pt x="54" y="12"/>
                    </a:cubicBezTo>
                    <a:lnTo>
                      <a:pt x="54" y="3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  <p:grpSp>
          <p:nvGrpSpPr>
            <p:cNvPr id="173" name="กลุ่ม 170">
              <a:extLst>
                <a:ext uri="{FF2B5EF4-FFF2-40B4-BE49-F238E27FC236}">
                  <a16:creationId xmlns:a16="http://schemas.microsoft.com/office/drawing/2014/main" id="{1621B900-02F2-4B26-9255-671FD282EA2B}"/>
                </a:ext>
              </a:extLst>
            </p:cNvPr>
            <p:cNvGrpSpPr/>
            <p:nvPr/>
          </p:nvGrpSpPr>
          <p:grpSpPr>
            <a:xfrm>
              <a:off x="15057437" y="3461073"/>
              <a:ext cx="8053388" cy="2054225"/>
              <a:chOff x="11860213" y="3124200"/>
              <a:chExt cx="8053388" cy="2054225"/>
            </a:xfrm>
          </p:grpSpPr>
          <p:sp>
            <p:nvSpPr>
              <p:cNvPr id="187" name="Freeform 10">
                <a:extLst>
                  <a:ext uri="{FF2B5EF4-FFF2-40B4-BE49-F238E27FC236}">
                    <a16:creationId xmlns:a16="http://schemas.microsoft.com/office/drawing/2014/main" id="{FA09A4D2-C015-41E8-9868-5FCCC02B6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0213" y="3124200"/>
                <a:ext cx="8053388" cy="2054225"/>
              </a:xfrm>
              <a:custGeom>
                <a:avLst/>
                <a:gdLst>
                  <a:gd name="T0" fmla="*/ 257 w 294"/>
                  <a:gd name="T1" fmla="*/ 0 h 75"/>
                  <a:gd name="T2" fmla="*/ 0 w 294"/>
                  <a:gd name="T3" fmla="*/ 0 h 75"/>
                  <a:gd name="T4" fmla="*/ 0 w 294"/>
                  <a:gd name="T5" fmla="*/ 75 h 75"/>
                  <a:gd name="T6" fmla="*/ 257 w 294"/>
                  <a:gd name="T7" fmla="*/ 75 h 75"/>
                  <a:gd name="T8" fmla="*/ 294 w 294"/>
                  <a:gd name="T9" fmla="*/ 38 h 75"/>
                  <a:gd name="T10" fmla="*/ 257 w 29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" h="75">
                    <a:moveTo>
                      <a:pt x="2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257" y="75"/>
                      <a:pt x="257" y="75"/>
                      <a:pt x="257" y="75"/>
                    </a:cubicBezTo>
                    <a:cubicBezTo>
                      <a:pt x="277" y="75"/>
                      <a:pt x="294" y="59"/>
                      <a:pt x="294" y="38"/>
                    </a:cubicBezTo>
                    <a:cubicBezTo>
                      <a:pt x="294" y="17"/>
                      <a:pt x="277" y="0"/>
                      <a:pt x="2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88" name="Oval 11">
                <a:extLst>
                  <a:ext uri="{FF2B5EF4-FFF2-40B4-BE49-F238E27FC236}">
                    <a16:creationId xmlns:a16="http://schemas.microsoft.com/office/drawing/2014/main" id="{836B5B83-CE1E-4CF2-BF39-72B7C8FC9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8913" y="3287713"/>
                <a:ext cx="1752600" cy="1752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3D54BC2-2714-4785-9356-1ED00FD16427}"/>
                  </a:ext>
                </a:extLst>
              </p:cNvPr>
              <p:cNvSpPr txBox="1"/>
              <p:nvPr/>
            </p:nvSpPr>
            <p:spPr>
              <a:xfrm>
                <a:off x="12908606" y="3611773"/>
                <a:ext cx="4246863" cy="960227"/>
              </a:xfrm>
              <a:prstGeom prst="rect">
                <a:avLst/>
              </a:prstGeom>
              <a:noFill/>
            </p:spPr>
            <p:txBody>
              <a:bodyPr wrap="square" lIns="219419" tIns="109710" rIns="219419" bIns="109710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Create a </a:t>
                </a:r>
                <a:r>
                  <a:rPr lang="en-US" sz="2400" dirty="0" err="1">
                    <a:solidFill>
                      <a:schemeClr val="bg1"/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consortiam</a:t>
                </a:r>
                <a:r>
                  <a:rPr lang="en-US" sz="2400" dirty="0">
                    <a:solidFill>
                      <a:schemeClr val="bg1"/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 of handicraft </a:t>
                </a:r>
                <a:r>
                  <a:rPr lang="en-US" sz="2400" dirty="0" err="1">
                    <a:solidFill>
                      <a:schemeClr val="bg1"/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artisnas</a:t>
                </a:r>
                <a:r>
                  <a:rPr lang="en-US" sz="2400" dirty="0">
                    <a:solidFill>
                      <a:schemeClr val="bg1"/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.</a:t>
                </a:r>
              </a:p>
            </p:txBody>
          </p:sp>
          <p:sp>
            <p:nvSpPr>
              <p:cNvPr id="190" name="Freeform 147">
                <a:extLst>
                  <a:ext uri="{FF2B5EF4-FFF2-40B4-BE49-F238E27FC236}">
                    <a16:creationId xmlns:a16="http://schemas.microsoft.com/office/drawing/2014/main" id="{5EA75B82-4998-4DEA-A7A2-B7EAAD175C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09336" y="3773231"/>
                <a:ext cx="799533" cy="637309"/>
              </a:xfrm>
              <a:custGeom>
                <a:avLst/>
                <a:gdLst>
                  <a:gd name="T0" fmla="*/ 69 w 69"/>
                  <a:gd name="T1" fmla="*/ 40 h 55"/>
                  <a:gd name="T2" fmla="*/ 53 w 69"/>
                  <a:gd name="T3" fmla="*/ 1 h 55"/>
                  <a:gd name="T4" fmla="*/ 52 w 69"/>
                  <a:gd name="T5" fmla="*/ 0 h 55"/>
                  <a:gd name="T6" fmla="*/ 51 w 69"/>
                  <a:gd name="T7" fmla="*/ 0 h 55"/>
                  <a:gd name="T8" fmla="*/ 7 w 69"/>
                  <a:gd name="T9" fmla="*/ 33 h 55"/>
                  <a:gd name="T10" fmla="*/ 1 w 69"/>
                  <a:gd name="T11" fmla="*/ 34 h 55"/>
                  <a:gd name="T12" fmla="*/ 0 w 69"/>
                  <a:gd name="T13" fmla="*/ 35 h 55"/>
                  <a:gd name="T14" fmla="*/ 0 w 69"/>
                  <a:gd name="T15" fmla="*/ 36 h 55"/>
                  <a:gd name="T16" fmla="*/ 6 w 69"/>
                  <a:gd name="T17" fmla="*/ 51 h 55"/>
                  <a:gd name="T18" fmla="*/ 7 w 69"/>
                  <a:gd name="T19" fmla="*/ 52 h 55"/>
                  <a:gd name="T20" fmla="*/ 8 w 69"/>
                  <a:gd name="T21" fmla="*/ 51 h 55"/>
                  <a:gd name="T22" fmla="*/ 12 w 69"/>
                  <a:gd name="T23" fmla="*/ 48 h 55"/>
                  <a:gd name="T24" fmla="*/ 13 w 69"/>
                  <a:gd name="T25" fmla="*/ 48 h 55"/>
                  <a:gd name="T26" fmla="*/ 13 w 69"/>
                  <a:gd name="T27" fmla="*/ 48 h 55"/>
                  <a:gd name="T28" fmla="*/ 22 w 69"/>
                  <a:gd name="T29" fmla="*/ 47 h 55"/>
                  <a:gd name="T30" fmla="*/ 22 w 69"/>
                  <a:gd name="T31" fmla="*/ 47 h 55"/>
                  <a:gd name="T32" fmla="*/ 29 w 69"/>
                  <a:gd name="T33" fmla="*/ 54 h 55"/>
                  <a:gd name="T34" fmla="*/ 39 w 69"/>
                  <a:gd name="T35" fmla="*/ 54 h 55"/>
                  <a:gd name="T36" fmla="*/ 47 w 69"/>
                  <a:gd name="T37" fmla="*/ 44 h 55"/>
                  <a:gd name="T38" fmla="*/ 68 w 69"/>
                  <a:gd name="T39" fmla="*/ 42 h 55"/>
                  <a:gd name="T40" fmla="*/ 68 w 69"/>
                  <a:gd name="T41" fmla="*/ 42 h 55"/>
                  <a:gd name="T42" fmla="*/ 69 w 69"/>
                  <a:gd name="T43" fmla="*/ 41 h 55"/>
                  <a:gd name="T44" fmla="*/ 69 w 69"/>
                  <a:gd name="T45" fmla="*/ 40 h 55"/>
                  <a:gd name="T46" fmla="*/ 8 w 69"/>
                  <a:gd name="T47" fmla="*/ 48 h 55"/>
                  <a:gd name="T48" fmla="*/ 3 w 69"/>
                  <a:gd name="T49" fmla="*/ 37 h 55"/>
                  <a:gd name="T50" fmla="*/ 7 w 69"/>
                  <a:gd name="T51" fmla="*/ 37 h 55"/>
                  <a:gd name="T52" fmla="*/ 10 w 69"/>
                  <a:gd name="T53" fmla="*/ 46 h 55"/>
                  <a:gd name="T54" fmla="*/ 8 w 69"/>
                  <a:gd name="T55" fmla="*/ 48 h 55"/>
                  <a:gd name="T56" fmla="*/ 37 w 69"/>
                  <a:gd name="T57" fmla="*/ 51 h 55"/>
                  <a:gd name="T58" fmla="*/ 25 w 69"/>
                  <a:gd name="T59" fmla="*/ 46 h 55"/>
                  <a:gd name="T60" fmla="*/ 43 w 69"/>
                  <a:gd name="T61" fmla="*/ 45 h 55"/>
                  <a:gd name="T62" fmla="*/ 37 w 69"/>
                  <a:gd name="T63" fmla="*/ 51 h 55"/>
                  <a:gd name="T64" fmla="*/ 45 w 69"/>
                  <a:gd name="T65" fmla="*/ 41 h 55"/>
                  <a:gd name="T66" fmla="*/ 45 w 69"/>
                  <a:gd name="T67" fmla="*/ 41 h 55"/>
                  <a:gd name="T68" fmla="*/ 13 w 69"/>
                  <a:gd name="T69" fmla="*/ 45 h 55"/>
                  <a:gd name="T70" fmla="*/ 9 w 69"/>
                  <a:gd name="T71" fmla="*/ 35 h 55"/>
                  <a:gd name="T72" fmla="*/ 34 w 69"/>
                  <a:gd name="T73" fmla="*/ 17 h 55"/>
                  <a:gd name="T74" fmla="*/ 34 w 69"/>
                  <a:gd name="T75" fmla="*/ 17 h 55"/>
                  <a:gd name="T76" fmla="*/ 38 w 69"/>
                  <a:gd name="T77" fmla="*/ 27 h 55"/>
                  <a:gd name="T78" fmla="*/ 40 w 69"/>
                  <a:gd name="T79" fmla="*/ 28 h 55"/>
                  <a:gd name="T80" fmla="*/ 41 w 69"/>
                  <a:gd name="T81" fmla="*/ 26 h 55"/>
                  <a:gd name="T82" fmla="*/ 37 w 69"/>
                  <a:gd name="T83" fmla="*/ 16 h 55"/>
                  <a:gd name="T84" fmla="*/ 36 w 69"/>
                  <a:gd name="T85" fmla="*/ 15 h 55"/>
                  <a:gd name="T86" fmla="*/ 40 w 69"/>
                  <a:gd name="T87" fmla="*/ 12 h 55"/>
                  <a:gd name="T88" fmla="*/ 47 w 69"/>
                  <a:gd name="T89" fmla="*/ 31 h 55"/>
                  <a:gd name="T90" fmla="*/ 49 w 69"/>
                  <a:gd name="T91" fmla="*/ 32 h 55"/>
                  <a:gd name="T92" fmla="*/ 50 w 69"/>
                  <a:gd name="T93" fmla="*/ 30 h 55"/>
                  <a:gd name="T94" fmla="*/ 43 w 69"/>
                  <a:gd name="T95" fmla="*/ 11 h 55"/>
                  <a:gd name="T96" fmla="*/ 42 w 69"/>
                  <a:gd name="T97" fmla="*/ 11 h 55"/>
                  <a:gd name="T98" fmla="*/ 46 w 69"/>
                  <a:gd name="T99" fmla="*/ 8 h 55"/>
                  <a:gd name="T100" fmla="*/ 59 w 69"/>
                  <a:gd name="T101" fmla="*/ 40 h 55"/>
                  <a:gd name="T102" fmla="*/ 45 w 69"/>
                  <a:gd name="T103" fmla="*/ 41 h 55"/>
                  <a:gd name="T104" fmla="*/ 62 w 69"/>
                  <a:gd name="T105" fmla="*/ 40 h 55"/>
                  <a:gd name="T106" fmla="*/ 49 w 69"/>
                  <a:gd name="T107" fmla="*/ 6 h 55"/>
                  <a:gd name="T108" fmla="*/ 51 w 69"/>
                  <a:gd name="T109" fmla="*/ 4 h 55"/>
                  <a:gd name="T110" fmla="*/ 65 w 69"/>
                  <a:gd name="T111" fmla="*/ 39 h 55"/>
                  <a:gd name="T112" fmla="*/ 62 w 69"/>
                  <a:gd name="T113" fmla="*/ 4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9" h="55">
                    <a:moveTo>
                      <a:pt x="69" y="40"/>
                    </a:moveTo>
                    <a:cubicBezTo>
                      <a:pt x="53" y="1"/>
                      <a:pt x="53" y="1"/>
                      <a:pt x="53" y="1"/>
                    </a:cubicBezTo>
                    <a:cubicBezTo>
                      <a:pt x="53" y="0"/>
                      <a:pt x="53" y="0"/>
                      <a:pt x="52" y="0"/>
                    </a:cubicBezTo>
                    <a:cubicBezTo>
                      <a:pt x="52" y="0"/>
                      <a:pt x="51" y="0"/>
                      <a:pt x="51" y="0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" y="34"/>
                      <a:pt x="0" y="34"/>
                      <a:pt x="0" y="35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6" y="51"/>
                      <a:pt x="6" y="52"/>
                      <a:pt x="7" y="52"/>
                    </a:cubicBezTo>
                    <a:cubicBezTo>
                      <a:pt x="7" y="52"/>
                      <a:pt x="8" y="52"/>
                      <a:pt x="8" y="51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50"/>
                      <a:pt x="26" y="52"/>
                      <a:pt x="29" y="54"/>
                    </a:cubicBezTo>
                    <a:cubicBezTo>
                      <a:pt x="32" y="55"/>
                      <a:pt x="35" y="55"/>
                      <a:pt x="39" y="54"/>
                    </a:cubicBezTo>
                    <a:cubicBezTo>
                      <a:pt x="43" y="52"/>
                      <a:pt x="46" y="49"/>
                      <a:pt x="47" y="44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9" y="42"/>
                      <a:pt x="69" y="42"/>
                      <a:pt x="69" y="41"/>
                    </a:cubicBezTo>
                    <a:cubicBezTo>
                      <a:pt x="69" y="41"/>
                      <a:pt x="69" y="40"/>
                      <a:pt x="69" y="40"/>
                    </a:cubicBezTo>
                    <a:close/>
                    <a:moveTo>
                      <a:pt x="8" y="48"/>
                    </a:moveTo>
                    <a:cubicBezTo>
                      <a:pt x="3" y="37"/>
                      <a:pt x="3" y="37"/>
                      <a:pt x="3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10" y="46"/>
                      <a:pt x="10" y="46"/>
                      <a:pt x="10" y="46"/>
                    </a:cubicBezTo>
                    <a:lnTo>
                      <a:pt x="8" y="48"/>
                    </a:lnTo>
                    <a:close/>
                    <a:moveTo>
                      <a:pt x="37" y="51"/>
                    </a:moveTo>
                    <a:cubicBezTo>
                      <a:pt x="33" y="53"/>
                      <a:pt x="27" y="51"/>
                      <a:pt x="25" y="46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2" y="47"/>
                      <a:pt x="40" y="50"/>
                      <a:pt x="37" y="51"/>
                    </a:cubicBezTo>
                    <a:close/>
                    <a:moveTo>
                      <a:pt x="45" y="41"/>
                    </a:moveTo>
                    <a:cubicBezTo>
                      <a:pt x="45" y="41"/>
                      <a:pt x="45" y="41"/>
                      <a:pt x="45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28"/>
                      <a:pt x="39" y="28"/>
                      <a:pt x="40" y="28"/>
                    </a:cubicBezTo>
                    <a:cubicBezTo>
                      <a:pt x="41" y="27"/>
                      <a:pt x="41" y="26"/>
                      <a:pt x="41" y="2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2"/>
                      <a:pt x="49" y="32"/>
                      <a:pt x="49" y="32"/>
                    </a:cubicBezTo>
                    <a:cubicBezTo>
                      <a:pt x="50" y="32"/>
                      <a:pt x="51" y="31"/>
                      <a:pt x="50" y="30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2" y="11"/>
                      <a:pt x="42" y="11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59" y="40"/>
                      <a:pt x="59" y="40"/>
                      <a:pt x="59" y="40"/>
                    </a:cubicBezTo>
                    <a:lnTo>
                      <a:pt x="45" y="41"/>
                    </a:lnTo>
                    <a:close/>
                    <a:moveTo>
                      <a:pt x="62" y="40"/>
                    </a:moveTo>
                    <a:cubicBezTo>
                      <a:pt x="49" y="6"/>
                      <a:pt x="49" y="6"/>
                      <a:pt x="49" y="6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65" y="39"/>
                      <a:pt x="65" y="39"/>
                      <a:pt x="65" y="39"/>
                    </a:cubicBezTo>
                    <a:lnTo>
                      <a:pt x="62" y="4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  <p:grpSp>
          <p:nvGrpSpPr>
            <p:cNvPr id="174" name="กลุ่ม 175">
              <a:extLst>
                <a:ext uri="{FF2B5EF4-FFF2-40B4-BE49-F238E27FC236}">
                  <a16:creationId xmlns:a16="http://schemas.microsoft.com/office/drawing/2014/main" id="{151C946A-AF9D-409A-900E-9760AA5BAAB9}"/>
                </a:ext>
              </a:extLst>
            </p:cNvPr>
            <p:cNvGrpSpPr/>
            <p:nvPr/>
          </p:nvGrpSpPr>
          <p:grpSpPr>
            <a:xfrm>
              <a:off x="15057437" y="5515298"/>
              <a:ext cx="8053388" cy="2054225"/>
              <a:chOff x="11860213" y="5178425"/>
              <a:chExt cx="8053388" cy="2054225"/>
            </a:xfrm>
          </p:grpSpPr>
          <p:sp>
            <p:nvSpPr>
              <p:cNvPr id="181" name="Freeform 12">
                <a:extLst>
                  <a:ext uri="{FF2B5EF4-FFF2-40B4-BE49-F238E27FC236}">
                    <a16:creationId xmlns:a16="http://schemas.microsoft.com/office/drawing/2014/main" id="{4BC27490-AE55-4ABF-9C5F-B2B92DA4C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0213" y="5178425"/>
                <a:ext cx="8053388" cy="2054225"/>
              </a:xfrm>
              <a:custGeom>
                <a:avLst/>
                <a:gdLst>
                  <a:gd name="T0" fmla="*/ 257 w 294"/>
                  <a:gd name="T1" fmla="*/ 0 h 75"/>
                  <a:gd name="T2" fmla="*/ 0 w 294"/>
                  <a:gd name="T3" fmla="*/ 0 h 75"/>
                  <a:gd name="T4" fmla="*/ 0 w 294"/>
                  <a:gd name="T5" fmla="*/ 75 h 75"/>
                  <a:gd name="T6" fmla="*/ 257 w 294"/>
                  <a:gd name="T7" fmla="*/ 75 h 75"/>
                  <a:gd name="T8" fmla="*/ 294 w 294"/>
                  <a:gd name="T9" fmla="*/ 38 h 75"/>
                  <a:gd name="T10" fmla="*/ 257 w 29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" h="75">
                    <a:moveTo>
                      <a:pt x="2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257" y="75"/>
                      <a:pt x="257" y="75"/>
                      <a:pt x="257" y="75"/>
                    </a:cubicBezTo>
                    <a:cubicBezTo>
                      <a:pt x="277" y="75"/>
                      <a:pt x="294" y="59"/>
                      <a:pt x="294" y="38"/>
                    </a:cubicBezTo>
                    <a:cubicBezTo>
                      <a:pt x="294" y="17"/>
                      <a:pt x="277" y="0"/>
                      <a:pt x="2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82" name="Oval 13">
                <a:extLst>
                  <a:ext uri="{FF2B5EF4-FFF2-40B4-BE49-F238E27FC236}">
                    <a16:creationId xmlns:a16="http://schemas.microsoft.com/office/drawing/2014/main" id="{2E878C6C-A1B0-433E-A1D2-FD0E3B7B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8913" y="5341938"/>
                <a:ext cx="1752600" cy="1752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EDF8965-CEAA-4278-A4C4-BC5FFC299D2A}"/>
                  </a:ext>
                </a:extLst>
              </p:cNvPr>
              <p:cNvSpPr txBox="1"/>
              <p:nvPr/>
            </p:nvSpPr>
            <p:spPr>
              <a:xfrm>
                <a:off x="12847637" y="5638800"/>
                <a:ext cx="4929188" cy="1329558"/>
              </a:xfrm>
              <a:prstGeom prst="rect">
                <a:avLst/>
              </a:prstGeom>
              <a:noFill/>
            </p:spPr>
            <p:txBody>
              <a:bodyPr wrap="square" lIns="219419" tIns="109710" rIns="219419" bIns="109710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Serve as one stop shop from a large variety of quality </a:t>
                </a:r>
                <a:r>
                  <a:rPr lang="en-US" sz="2400" dirty="0" err="1">
                    <a:solidFill>
                      <a:schemeClr val="bg1"/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indigeneous</a:t>
                </a:r>
                <a:r>
                  <a:rPr lang="en-US" sz="2400" dirty="0">
                    <a:solidFill>
                      <a:schemeClr val="bg1"/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 products.</a:t>
                </a:r>
              </a:p>
            </p:txBody>
          </p:sp>
          <p:grpSp>
            <p:nvGrpSpPr>
              <p:cNvPr id="184" name="กลุ่ม 179">
                <a:extLst>
                  <a:ext uri="{FF2B5EF4-FFF2-40B4-BE49-F238E27FC236}">
                    <a16:creationId xmlns:a16="http://schemas.microsoft.com/office/drawing/2014/main" id="{5A0F4F9E-5061-4FA7-9EBA-BAC52504EF80}"/>
                  </a:ext>
                </a:extLst>
              </p:cNvPr>
              <p:cNvGrpSpPr/>
              <p:nvPr/>
            </p:nvGrpSpPr>
            <p:grpSpPr>
              <a:xfrm>
                <a:off x="18486003" y="5864821"/>
                <a:ext cx="718420" cy="706833"/>
                <a:chOff x="16810038" y="11310938"/>
                <a:chExt cx="590550" cy="581025"/>
              </a:xfrm>
              <a:solidFill>
                <a:schemeClr val="accent5"/>
              </a:solidFill>
            </p:grpSpPr>
            <p:sp>
              <p:nvSpPr>
                <p:cNvPr id="185" name="Freeform 187">
                  <a:extLst>
                    <a:ext uri="{FF2B5EF4-FFF2-40B4-BE49-F238E27FC236}">
                      <a16:creationId xmlns:a16="http://schemas.microsoft.com/office/drawing/2014/main" id="{9D861A0D-FA9E-4CEF-93F2-D50E9BCB41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810038" y="11310938"/>
                  <a:ext cx="590550" cy="581025"/>
                </a:xfrm>
                <a:custGeom>
                  <a:avLst/>
                  <a:gdLst>
                    <a:gd name="T0" fmla="*/ 31 w 62"/>
                    <a:gd name="T1" fmla="*/ 0 h 61"/>
                    <a:gd name="T2" fmla="*/ 0 w 62"/>
                    <a:gd name="T3" fmla="*/ 31 h 61"/>
                    <a:gd name="T4" fmla="*/ 31 w 62"/>
                    <a:gd name="T5" fmla="*/ 61 h 61"/>
                    <a:gd name="T6" fmla="*/ 62 w 62"/>
                    <a:gd name="T7" fmla="*/ 31 h 61"/>
                    <a:gd name="T8" fmla="*/ 31 w 62"/>
                    <a:gd name="T9" fmla="*/ 0 h 61"/>
                    <a:gd name="T10" fmla="*/ 31 w 62"/>
                    <a:gd name="T11" fmla="*/ 58 h 61"/>
                    <a:gd name="T12" fmla="*/ 4 w 62"/>
                    <a:gd name="T13" fmla="*/ 31 h 61"/>
                    <a:gd name="T14" fmla="*/ 31 w 62"/>
                    <a:gd name="T15" fmla="*/ 3 h 61"/>
                    <a:gd name="T16" fmla="*/ 58 w 62"/>
                    <a:gd name="T17" fmla="*/ 31 h 61"/>
                    <a:gd name="T18" fmla="*/ 31 w 62"/>
                    <a:gd name="T19" fmla="*/ 5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1">
                      <a:moveTo>
                        <a:pt x="31" y="0"/>
                      </a:move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47"/>
                        <a:pt x="14" y="61"/>
                        <a:pt x="31" y="61"/>
                      </a:cubicBezTo>
                      <a:cubicBezTo>
                        <a:pt x="48" y="61"/>
                        <a:pt x="62" y="47"/>
                        <a:pt x="62" y="31"/>
                      </a:cubicBezTo>
                      <a:cubicBezTo>
                        <a:pt x="62" y="14"/>
                        <a:pt x="48" y="0"/>
                        <a:pt x="31" y="0"/>
                      </a:cubicBezTo>
                      <a:close/>
                      <a:moveTo>
                        <a:pt x="31" y="58"/>
                      </a:moveTo>
                      <a:cubicBezTo>
                        <a:pt x="16" y="58"/>
                        <a:pt x="4" y="46"/>
                        <a:pt x="4" y="31"/>
                      </a:cubicBezTo>
                      <a:cubicBezTo>
                        <a:pt x="4" y="16"/>
                        <a:pt x="16" y="3"/>
                        <a:pt x="31" y="3"/>
                      </a:cubicBezTo>
                      <a:cubicBezTo>
                        <a:pt x="46" y="3"/>
                        <a:pt x="58" y="16"/>
                        <a:pt x="58" y="31"/>
                      </a:cubicBezTo>
                      <a:cubicBezTo>
                        <a:pt x="58" y="46"/>
                        <a:pt x="46" y="58"/>
                        <a:pt x="3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/>
                </a:p>
              </p:txBody>
            </p:sp>
            <p:sp>
              <p:nvSpPr>
                <p:cNvPr id="186" name="Freeform 188">
                  <a:extLst>
                    <a:ext uri="{FF2B5EF4-FFF2-40B4-BE49-F238E27FC236}">
                      <a16:creationId xmlns:a16="http://schemas.microsoft.com/office/drawing/2014/main" id="{B8FD1854-4BF3-407B-8BF1-8A23FD2508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38638" y="11396663"/>
                  <a:ext cx="180975" cy="257175"/>
                </a:xfrm>
                <a:custGeom>
                  <a:avLst/>
                  <a:gdLst>
                    <a:gd name="T0" fmla="*/ 18 w 19"/>
                    <a:gd name="T1" fmla="*/ 24 h 27"/>
                    <a:gd name="T2" fmla="*/ 9 w 19"/>
                    <a:gd name="T3" fmla="*/ 20 h 27"/>
                    <a:gd name="T4" fmla="*/ 4 w 19"/>
                    <a:gd name="T5" fmla="*/ 2 h 27"/>
                    <a:gd name="T6" fmla="*/ 2 w 19"/>
                    <a:gd name="T7" fmla="*/ 0 h 27"/>
                    <a:gd name="T8" fmla="*/ 2 w 19"/>
                    <a:gd name="T9" fmla="*/ 0 h 27"/>
                    <a:gd name="T10" fmla="*/ 0 w 19"/>
                    <a:gd name="T11" fmla="*/ 2 h 27"/>
                    <a:gd name="T12" fmla="*/ 5 w 19"/>
                    <a:gd name="T13" fmla="*/ 21 h 27"/>
                    <a:gd name="T14" fmla="*/ 6 w 19"/>
                    <a:gd name="T15" fmla="*/ 23 h 27"/>
                    <a:gd name="T16" fmla="*/ 16 w 19"/>
                    <a:gd name="T17" fmla="*/ 27 h 27"/>
                    <a:gd name="T18" fmla="*/ 17 w 19"/>
                    <a:gd name="T19" fmla="*/ 27 h 27"/>
                    <a:gd name="T20" fmla="*/ 18 w 19"/>
                    <a:gd name="T21" fmla="*/ 26 h 27"/>
                    <a:gd name="T22" fmla="*/ 18 w 19"/>
                    <a:gd name="T2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7">
                      <a:moveTo>
                        <a:pt x="18" y="24"/>
                      </a:move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2"/>
                        <a:pt x="5" y="23"/>
                        <a:pt x="6" y="23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ubicBezTo>
                        <a:pt x="16" y="27"/>
                        <a:pt x="17" y="27"/>
                        <a:pt x="17" y="27"/>
                      </a:cubicBezTo>
                      <a:cubicBezTo>
                        <a:pt x="17" y="27"/>
                        <a:pt x="18" y="27"/>
                        <a:pt x="18" y="26"/>
                      </a:cubicBezTo>
                      <a:cubicBezTo>
                        <a:pt x="19" y="26"/>
                        <a:pt x="19" y="25"/>
                        <a:pt x="18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h-TH"/>
                </a:p>
              </p:txBody>
            </p:sp>
          </p:grpSp>
        </p:grp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27BBC291-C0A8-4A10-BA2A-F8A8D459F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7437" y="9623748"/>
              <a:ext cx="8053388" cy="2054225"/>
            </a:xfrm>
            <a:custGeom>
              <a:avLst/>
              <a:gdLst>
                <a:gd name="T0" fmla="*/ 257 w 294"/>
                <a:gd name="T1" fmla="*/ 0 h 75"/>
                <a:gd name="T2" fmla="*/ 0 w 294"/>
                <a:gd name="T3" fmla="*/ 0 h 75"/>
                <a:gd name="T4" fmla="*/ 0 w 294"/>
                <a:gd name="T5" fmla="*/ 75 h 75"/>
                <a:gd name="T6" fmla="*/ 257 w 294"/>
                <a:gd name="T7" fmla="*/ 75 h 75"/>
                <a:gd name="T8" fmla="*/ 294 w 294"/>
                <a:gd name="T9" fmla="*/ 38 h 75"/>
                <a:gd name="T10" fmla="*/ 257 w 294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75">
                  <a:moveTo>
                    <a:pt x="2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57" y="75"/>
                    <a:pt x="257" y="75"/>
                    <a:pt x="257" y="75"/>
                  </a:cubicBezTo>
                  <a:cubicBezTo>
                    <a:pt x="277" y="75"/>
                    <a:pt x="294" y="58"/>
                    <a:pt x="294" y="38"/>
                  </a:cubicBezTo>
                  <a:cubicBezTo>
                    <a:pt x="294" y="17"/>
                    <a:pt x="277" y="0"/>
                    <a:pt x="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6" name="Oval 17">
              <a:extLst>
                <a:ext uri="{FF2B5EF4-FFF2-40B4-BE49-F238E27FC236}">
                  <a16:creationId xmlns:a16="http://schemas.microsoft.com/office/drawing/2014/main" id="{A2D06427-960D-42A9-91B7-9909DEC87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6137" y="9753600"/>
              <a:ext cx="1752600" cy="1752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939C4E-40A1-4F88-8D1F-E28F8BCA9C08}"/>
                </a:ext>
              </a:extLst>
            </p:cNvPr>
            <p:cNvSpPr txBox="1"/>
            <p:nvPr/>
          </p:nvSpPr>
          <p:spPr>
            <a:xfrm>
              <a:off x="15968661" y="9983900"/>
              <a:ext cx="4246863" cy="1329558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Boost export rate of our country and attract foreign exchange .</a:t>
              </a:r>
            </a:p>
          </p:txBody>
        </p:sp>
        <p:grpSp>
          <p:nvGrpSpPr>
            <p:cNvPr id="178" name="กลุ่ม 186">
              <a:extLst>
                <a:ext uri="{FF2B5EF4-FFF2-40B4-BE49-F238E27FC236}">
                  <a16:creationId xmlns:a16="http://schemas.microsoft.com/office/drawing/2014/main" id="{A22B26CB-344E-4211-A8EB-DD57B65BD115}"/>
                </a:ext>
              </a:extLst>
            </p:cNvPr>
            <p:cNvGrpSpPr/>
            <p:nvPr/>
          </p:nvGrpSpPr>
          <p:grpSpPr>
            <a:xfrm>
              <a:off x="21596321" y="10268622"/>
              <a:ext cx="892232" cy="789877"/>
              <a:chOff x="8022698" y="10553700"/>
              <a:chExt cx="733425" cy="649288"/>
            </a:xfrm>
            <a:solidFill>
              <a:schemeClr val="accent2"/>
            </a:solidFill>
          </p:grpSpPr>
          <p:sp>
            <p:nvSpPr>
              <p:cNvPr id="179" name="Freeform 198">
                <a:extLst>
                  <a:ext uri="{FF2B5EF4-FFF2-40B4-BE49-F238E27FC236}">
                    <a16:creationId xmlns:a16="http://schemas.microsoft.com/office/drawing/2014/main" id="{1C60DD8C-C708-4A0F-9FDF-02D34FC9DE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22698" y="10553700"/>
                <a:ext cx="733425" cy="649288"/>
              </a:xfrm>
              <a:custGeom>
                <a:avLst/>
                <a:gdLst>
                  <a:gd name="T0" fmla="*/ 66 w 77"/>
                  <a:gd name="T1" fmla="*/ 0 h 68"/>
                  <a:gd name="T2" fmla="*/ 11 w 77"/>
                  <a:gd name="T3" fmla="*/ 0 h 68"/>
                  <a:gd name="T4" fmla="*/ 0 w 77"/>
                  <a:gd name="T5" fmla="*/ 11 h 68"/>
                  <a:gd name="T6" fmla="*/ 0 w 77"/>
                  <a:gd name="T7" fmla="*/ 46 h 68"/>
                  <a:gd name="T8" fmla="*/ 11 w 77"/>
                  <a:gd name="T9" fmla="*/ 57 h 68"/>
                  <a:gd name="T10" fmla="*/ 29 w 77"/>
                  <a:gd name="T11" fmla="*/ 57 h 68"/>
                  <a:gd name="T12" fmla="*/ 28 w 77"/>
                  <a:gd name="T13" fmla="*/ 65 h 68"/>
                  <a:gd name="T14" fmla="*/ 26 w 77"/>
                  <a:gd name="T15" fmla="*/ 65 h 68"/>
                  <a:gd name="T16" fmla="*/ 21 w 77"/>
                  <a:gd name="T17" fmla="*/ 65 h 68"/>
                  <a:gd name="T18" fmla="*/ 20 w 77"/>
                  <a:gd name="T19" fmla="*/ 67 h 68"/>
                  <a:gd name="T20" fmla="*/ 21 w 77"/>
                  <a:gd name="T21" fmla="*/ 68 h 68"/>
                  <a:gd name="T22" fmla="*/ 56 w 77"/>
                  <a:gd name="T23" fmla="*/ 68 h 68"/>
                  <a:gd name="T24" fmla="*/ 57 w 77"/>
                  <a:gd name="T25" fmla="*/ 67 h 68"/>
                  <a:gd name="T26" fmla="*/ 56 w 77"/>
                  <a:gd name="T27" fmla="*/ 65 h 68"/>
                  <a:gd name="T28" fmla="*/ 51 w 77"/>
                  <a:gd name="T29" fmla="*/ 65 h 68"/>
                  <a:gd name="T30" fmla="*/ 49 w 77"/>
                  <a:gd name="T31" fmla="*/ 65 h 68"/>
                  <a:gd name="T32" fmla="*/ 48 w 77"/>
                  <a:gd name="T33" fmla="*/ 57 h 68"/>
                  <a:gd name="T34" fmla="*/ 66 w 77"/>
                  <a:gd name="T35" fmla="*/ 57 h 68"/>
                  <a:gd name="T36" fmla="*/ 77 w 77"/>
                  <a:gd name="T37" fmla="*/ 46 h 68"/>
                  <a:gd name="T38" fmla="*/ 77 w 77"/>
                  <a:gd name="T39" fmla="*/ 11 h 68"/>
                  <a:gd name="T40" fmla="*/ 66 w 77"/>
                  <a:gd name="T41" fmla="*/ 0 h 68"/>
                  <a:gd name="T42" fmla="*/ 11 w 77"/>
                  <a:gd name="T43" fmla="*/ 3 h 68"/>
                  <a:gd name="T44" fmla="*/ 66 w 77"/>
                  <a:gd name="T45" fmla="*/ 3 h 68"/>
                  <a:gd name="T46" fmla="*/ 73 w 77"/>
                  <a:gd name="T47" fmla="*/ 11 h 68"/>
                  <a:gd name="T48" fmla="*/ 73 w 77"/>
                  <a:gd name="T49" fmla="*/ 41 h 68"/>
                  <a:gd name="T50" fmla="*/ 3 w 77"/>
                  <a:gd name="T51" fmla="*/ 41 h 68"/>
                  <a:gd name="T52" fmla="*/ 3 w 77"/>
                  <a:gd name="T53" fmla="*/ 11 h 68"/>
                  <a:gd name="T54" fmla="*/ 11 w 77"/>
                  <a:gd name="T55" fmla="*/ 3 h 68"/>
                  <a:gd name="T56" fmla="*/ 46 w 77"/>
                  <a:gd name="T57" fmla="*/ 65 h 68"/>
                  <a:gd name="T58" fmla="*/ 31 w 77"/>
                  <a:gd name="T59" fmla="*/ 65 h 68"/>
                  <a:gd name="T60" fmla="*/ 32 w 77"/>
                  <a:gd name="T61" fmla="*/ 57 h 68"/>
                  <a:gd name="T62" fmla="*/ 45 w 77"/>
                  <a:gd name="T63" fmla="*/ 57 h 68"/>
                  <a:gd name="T64" fmla="*/ 46 w 77"/>
                  <a:gd name="T65" fmla="*/ 65 h 68"/>
                  <a:gd name="T66" fmla="*/ 66 w 77"/>
                  <a:gd name="T67" fmla="*/ 53 h 68"/>
                  <a:gd name="T68" fmla="*/ 11 w 77"/>
                  <a:gd name="T69" fmla="*/ 53 h 68"/>
                  <a:gd name="T70" fmla="*/ 3 w 77"/>
                  <a:gd name="T71" fmla="*/ 46 h 68"/>
                  <a:gd name="T72" fmla="*/ 3 w 77"/>
                  <a:gd name="T73" fmla="*/ 44 h 68"/>
                  <a:gd name="T74" fmla="*/ 73 w 77"/>
                  <a:gd name="T75" fmla="*/ 44 h 68"/>
                  <a:gd name="T76" fmla="*/ 73 w 77"/>
                  <a:gd name="T77" fmla="*/ 46 h 68"/>
                  <a:gd name="T78" fmla="*/ 66 w 77"/>
                  <a:gd name="T7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7" h="68">
                    <a:moveTo>
                      <a:pt x="6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2"/>
                      <a:pt x="5" y="57"/>
                      <a:pt x="11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60"/>
                      <a:pt x="29" y="64"/>
                      <a:pt x="28" y="65"/>
                    </a:cubicBezTo>
                    <a:cubicBezTo>
                      <a:pt x="27" y="65"/>
                      <a:pt x="27" y="65"/>
                      <a:pt x="26" y="65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0" y="65"/>
                      <a:pt x="20" y="66"/>
                      <a:pt x="20" y="67"/>
                    </a:cubicBezTo>
                    <a:cubicBezTo>
                      <a:pt x="20" y="68"/>
                      <a:pt x="20" y="68"/>
                      <a:pt x="21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68"/>
                      <a:pt x="57" y="68"/>
                      <a:pt x="57" y="67"/>
                    </a:cubicBezTo>
                    <a:cubicBezTo>
                      <a:pt x="57" y="66"/>
                      <a:pt x="57" y="65"/>
                      <a:pt x="56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0" y="65"/>
                      <a:pt x="50" y="65"/>
                      <a:pt x="49" y="65"/>
                    </a:cubicBezTo>
                    <a:cubicBezTo>
                      <a:pt x="48" y="64"/>
                      <a:pt x="48" y="60"/>
                      <a:pt x="48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72" y="57"/>
                      <a:pt x="77" y="52"/>
                      <a:pt x="77" y="46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5"/>
                      <a:pt x="72" y="0"/>
                      <a:pt x="66" y="0"/>
                    </a:cubicBezTo>
                    <a:close/>
                    <a:moveTo>
                      <a:pt x="11" y="3"/>
                    </a:moveTo>
                    <a:cubicBezTo>
                      <a:pt x="66" y="3"/>
                      <a:pt x="66" y="3"/>
                      <a:pt x="66" y="3"/>
                    </a:cubicBezTo>
                    <a:cubicBezTo>
                      <a:pt x="70" y="3"/>
                      <a:pt x="73" y="7"/>
                      <a:pt x="73" y="1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7" y="3"/>
                      <a:pt x="11" y="3"/>
                    </a:cubicBezTo>
                    <a:close/>
                    <a:moveTo>
                      <a:pt x="46" y="65"/>
                    </a:moveTo>
                    <a:cubicBezTo>
                      <a:pt x="31" y="65"/>
                      <a:pt x="31" y="65"/>
                      <a:pt x="31" y="65"/>
                    </a:cubicBezTo>
                    <a:cubicBezTo>
                      <a:pt x="32" y="63"/>
                      <a:pt x="32" y="60"/>
                      <a:pt x="32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60"/>
                      <a:pt x="45" y="63"/>
                      <a:pt x="46" y="65"/>
                    </a:cubicBezTo>
                    <a:close/>
                    <a:moveTo>
                      <a:pt x="66" y="53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7" y="53"/>
                      <a:pt x="3" y="50"/>
                      <a:pt x="3" y="46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73" y="50"/>
                      <a:pt x="70" y="53"/>
                      <a:pt x="6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80" name="Oval 199">
                <a:extLst>
                  <a:ext uri="{FF2B5EF4-FFF2-40B4-BE49-F238E27FC236}">
                    <a16:creationId xmlns:a16="http://schemas.microsoft.com/office/drawing/2014/main" id="{8B3E95C4-C61D-487B-A894-6E02DF80B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5598" y="10983912"/>
                <a:ext cx="47625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556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กลุ่ม 80"/>
          <p:cNvGrpSpPr/>
          <p:nvPr/>
        </p:nvGrpSpPr>
        <p:grpSpPr>
          <a:xfrm>
            <a:off x="1425516" y="2895600"/>
            <a:ext cx="11422121" cy="9291682"/>
            <a:chOff x="20837526" y="8896350"/>
            <a:chExt cx="4144963" cy="3371850"/>
          </a:xfrm>
        </p:grpSpPr>
        <p:sp>
          <p:nvSpPr>
            <p:cNvPr id="82" name="Freeform 23"/>
            <p:cNvSpPr>
              <a:spLocks/>
            </p:cNvSpPr>
            <p:nvPr/>
          </p:nvSpPr>
          <p:spPr bwMode="auto">
            <a:xfrm>
              <a:off x="20837526" y="8896350"/>
              <a:ext cx="4144963" cy="2514600"/>
            </a:xfrm>
            <a:custGeom>
              <a:avLst/>
              <a:gdLst>
                <a:gd name="T0" fmla="*/ 0 w 435"/>
                <a:gd name="T1" fmla="*/ 264 h 264"/>
                <a:gd name="T2" fmla="*/ 0 w 435"/>
                <a:gd name="T3" fmla="*/ 10 h 264"/>
                <a:gd name="T4" fmla="*/ 10 w 435"/>
                <a:gd name="T5" fmla="*/ 0 h 264"/>
                <a:gd name="T6" fmla="*/ 425 w 435"/>
                <a:gd name="T7" fmla="*/ 0 h 264"/>
                <a:gd name="T8" fmla="*/ 435 w 435"/>
                <a:gd name="T9" fmla="*/ 10 h 264"/>
                <a:gd name="T10" fmla="*/ 435 w 435"/>
                <a:gd name="T11" fmla="*/ 264 h 264"/>
                <a:gd name="T12" fmla="*/ 0 w 435"/>
                <a:gd name="T1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64">
                  <a:moveTo>
                    <a:pt x="0" y="264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25" y="0"/>
                    <a:pt x="425" y="0"/>
                    <a:pt x="425" y="0"/>
                  </a:cubicBezTo>
                  <a:cubicBezTo>
                    <a:pt x="431" y="0"/>
                    <a:pt x="435" y="5"/>
                    <a:pt x="435" y="10"/>
                  </a:cubicBezTo>
                  <a:cubicBezTo>
                    <a:pt x="435" y="264"/>
                    <a:pt x="435" y="264"/>
                    <a:pt x="435" y="264"/>
                  </a:cubicBezTo>
                  <a:lnTo>
                    <a:pt x="0" y="264"/>
                  </a:ln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3" name="Freeform 24"/>
            <p:cNvSpPr>
              <a:spLocks/>
            </p:cNvSpPr>
            <p:nvPr/>
          </p:nvSpPr>
          <p:spPr bwMode="auto">
            <a:xfrm>
              <a:off x="20837526" y="8896350"/>
              <a:ext cx="4144963" cy="133350"/>
            </a:xfrm>
            <a:custGeom>
              <a:avLst/>
              <a:gdLst>
                <a:gd name="T0" fmla="*/ 425 w 435"/>
                <a:gd name="T1" fmla="*/ 0 h 14"/>
                <a:gd name="T2" fmla="*/ 10 w 435"/>
                <a:gd name="T3" fmla="*/ 0 h 14"/>
                <a:gd name="T4" fmla="*/ 0 w 435"/>
                <a:gd name="T5" fmla="*/ 10 h 14"/>
                <a:gd name="T6" fmla="*/ 0 w 435"/>
                <a:gd name="T7" fmla="*/ 14 h 14"/>
                <a:gd name="T8" fmla="*/ 10 w 435"/>
                <a:gd name="T9" fmla="*/ 4 h 14"/>
                <a:gd name="T10" fmla="*/ 425 w 435"/>
                <a:gd name="T11" fmla="*/ 4 h 14"/>
                <a:gd name="T12" fmla="*/ 435 w 435"/>
                <a:gd name="T13" fmla="*/ 14 h 14"/>
                <a:gd name="T14" fmla="*/ 435 w 435"/>
                <a:gd name="T15" fmla="*/ 10 h 14"/>
                <a:gd name="T16" fmla="*/ 425 w 43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5" h="14">
                  <a:moveTo>
                    <a:pt x="4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4" y="4"/>
                    <a:pt x="10" y="4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31" y="4"/>
                    <a:pt x="435" y="9"/>
                    <a:pt x="435" y="14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5" y="5"/>
                    <a:pt x="431" y="0"/>
                    <a:pt x="425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4" name="Freeform 25"/>
            <p:cNvSpPr>
              <a:spLocks/>
            </p:cNvSpPr>
            <p:nvPr/>
          </p:nvSpPr>
          <p:spPr bwMode="auto">
            <a:xfrm>
              <a:off x="20837526" y="11410950"/>
              <a:ext cx="4144963" cy="371475"/>
            </a:xfrm>
            <a:custGeom>
              <a:avLst/>
              <a:gdLst>
                <a:gd name="T0" fmla="*/ 425 w 435"/>
                <a:gd name="T1" fmla="*/ 39 h 39"/>
                <a:gd name="T2" fmla="*/ 10 w 435"/>
                <a:gd name="T3" fmla="*/ 39 h 39"/>
                <a:gd name="T4" fmla="*/ 0 w 435"/>
                <a:gd name="T5" fmla="*/ 29 h 39"/>
                <a:gd name="T6" fmla="*/ 0 w 435"/>
                <a:gd name="T7" fmla="*/ 0 h 39"/>
                <a:gd name="T8" fmla="*/ 435 w 435"/>
                <a:gd name="T9" fmla="*/ 0 h 39"/>
                <a:gd name="T10" fmla="*/ 435 w 435"/>
                <a:gd name="T11" fmla="*/ 29 h 39"/>
                <a:gd name="T12" fmla="*/ 425 w 435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39">
                  <a:moveTo>
                    <a:pt x="425" y="39"/>
                  </a:moveTo>
                  <a:cubicBezTo>
                    <a:pt x="10" y="39"/>
                    <a:pt x="10" y="39"/>
                    <a:pt x="10" y="39"/>
                  </a:cubicBezTo>
                  <a:cubicBezTo>
                    <a:pt x="4" y="39"/>
                    <a:pt x="0" y="35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35" y="29"/>
                    <a:pt x="435" y="29"/>
                    <a:pt x="435" y="29"/>
                  </a:cubicBezTo>
                  <a:cubicBezTo>
                    <a:pt x="435" y="35"/>
                    <a:pt x="431" y="39"/>
                    <a:pt x="425" y="3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dirty="0"/>
            </a:p>
          </p:txBody>
        </p:sp>
        <p:sp>
          <p:nvSpPr>
            <p:cNvPr id="85" name="Freeform 26"/>
            <p:cNvSpPr>
              <a:spLocks/>
            </p:cNvSpPr>
            <p:nvPr/>
          </p:nvSpPr>
          <p:spPr bwMode="auto">
            <a:xfrm>
              <a:off x="22247226" y="11772900"/>
              <a:ext cx="1390650" cy="495300"/>
            </a:xfrm>
            <a:custGeom>
              <a:avLst/>
              <a:gdLst>
                <a:gd name="T0" fmla="*/ 0 w 876"/>
                <a:gd name="T1" fmla="*/ 312 h 312"/>
                <a:gd name="T2" fmla="*/ 0 w 876"/>
                <a:gd name="T3" fmla="*/ 282 h 312"/>
                <a:gd name="T4" fmla="*/ 102 w 876"/>
                <a:gd name="T5" fmla="*/ 270 h 312"/>
                <a:gd name="T6" fmla="*/ 174 w 876"/>
                <a:gd name="T7" fmla="*/ 0 h 312"/>
                <a:gd name="T8" fmla="*/ 702 w 876"/>
                <a:gd name="T9" fmla="*/ 0 h 312"/>
                <a:gd name="T10" fmla="*/ 774 w 876"/>
                <a:gd name="T11" fmla="*/ 270 h 312"/>
                <a:gd name="T12" fmla="*/ 876 w 876"/>
                <a:gd name="T13" fmla="*/ 282 h 312"/>
                <a:gd name="T14" fmla="*/ 876 w 876"/>
                <a:gd name="T15" fmla="*/ 312 h 312"/>
                <a:gd name="T16" fmla="*/ 0 w 876"/>
                <a:gd name="T1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6" h="312">
                  <a:moveTo>
                    <a:pt x="0" y="312"/>
                  </a:moveTo>
                  <a:lnTo>
                    <a:pt x="0" y="282"/>
                  </a:lnTo>
                  <a:lnTo>
                    <a:pt x="102" y="270"/>
                  </a:lnTo>
                  <a:lnTo>
                    <a:pt x="174" y="0"/>
                  </a:lnTo>
                  <a:lnTo>
                    <a:pt x="702" y="0"/>
                  </a:lnTo>
                  <a:lnTo>
                    <a:pt x="774" y="270"/>
                  </a:lnTo>
                  <a:lnTo>
                    <a:pt x="876" y="282"/>
                  </a:lnTo>
                  <a:lnTo>
                    <a:pt x="876" y="312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dirty="0"/>
            </a:p>
          </p:txBody>
        </p:sp>
        <p:sp>
          <p:nvSpPr>
            <p:cNvPr id="86" name="Freeform 27"/>
            <p:cNvSpPr>
              <a:spLocks/>
            </p:cNvSpPr>
            <p:nvPr/>
          </p:nvSpPr>
          <p:spPr bwMode="auto">
            <a:xfrm>
              <a:off x="22513926" y="11772900"/>
              <a:ext cx="866775" cy="76200"/>
            </a:xfrm>
            <a:custGeom>
              <a:avLst/>
              <a:gdLst>
                <a:gd name="T0" fmla="*/ 0 w 546"/>
                <a:gd name="T1" fmla="*/ 48 h 48"/>
                <a:gd name="T2" fmla="*/ 6 w 546"/>
                <a:gd name="T3" fmla="*/ 0 h 48"/>
                <a:gd name="T4" fmla="*/ 534 w 546"/>
                <a:gd name="T5" fmla="*/ 0 h 48"/>
                <a:gd name="T6" fmla="*/ 546 w 546"/>
                <a:gd name="T7" fmla="*/ 48 h 48"/>
                <a:gd name="T8" fmla="*/ 0 w 546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48">
                  <a:moveTo>
                    <a:pt x="0" y="48"/>
                  </a:moveTo>
                  <a:lnTo>
                    <a:pt x="6" y="0"/>
                  </a:lnTo>
                  <a:lnTo>
                    <a:pt x="534" y="0"/>
                  </a:lnTo>
                  <a:lnTo>
                    <a:pt x="546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094559" y="5486400"/>
            <a:ext cx="7891899" cy="3970037"/>
            <a:chOff x="993338" y="1516363"/>
            <a:chExt cx="7891899" cy="3970037"/>
          </a:xfrm>
        </p:grpSpPr>
        <p:sp>
          <p:nvSpPr>
            <p:cNvPr id="61" name="TextBox 31"/>
            <p:cNvSpPr txBox="1">
              <a:spLocks noChangeArrowheads="1"/>
            </p:cNvSpPr>
            <p:nvPr/>
          </p:nvSpPr>
          <p:spPr bwMode="auto">
            <a:xfrm>
              <a:off x="1069538" y="1516363"/>
              <a:ext cx="7516299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eaLnBrk="1" hangingPunct="1"/>
              <a:endParaRPr lang="id-ID" sz="11200" b="1" dirty="0">
                <a:solidFill>
                  <a:schemeClr val="accent2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endParaRPr>
            </a:p>
          </p:txBody>
        </p:sp>
        <p:grpSp>
          <p:nvGrpSpPr>
            <p:cNvPr id="62" name="กลุ่ม 54"/>
            <p:cNvGrpSpPr/>
            <p:nvPr/>
          </p:nvGrpSpPr>
          <p:grpSpPr>
            <a:xfrm>
              <a:off x="993338" y="1620957"/>
              <a:ext cx="7891899" cy="3262395"/>
              <a:chOff x="13443218" y="1475865"/>
              <a:chExt cx="7891899" cy="326239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3443218" y="3504871"/>
                <a:ext cx="7891899" cy="590895"/>
              </a:xfrm>
              <a:prstGeom prst="rect">
                <a:avLst/>
              </a:prstGeom>
              <a:noFill/>
            </p:spPr>
            <p:txBody>
              <a:bodyPr wrap="square" lIns="219419" tIns="109710" rIns="219419" bIns="109710" rtlCol="0">
                <a:spAutoFit/>
              </a:bodyPr>
              <a:lstStyle/>
              <a:p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3489255" y="1475865"/>
                <a:ext cx="7516299" cy="3262395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r>
                  <a:rPr lang="en-IN" sz="4000" b="1" dirty="0">
                    <a:solidFill>
                      <a:schemeClr val="accent3"/>
                    </a:solidFill>
                    <a:latin typeface="Lato Black" pitchFamily="34" charset="0"/>
                    <a:ea typeface="Lato Black" pitchFamily="34" charset="0"/>
                    <a:cs typeface="Lato Black" pitchFamily="34" charset="0"/>
                  </a:rPr>
                  <a:t>HERE IS A GLIMPSE OF OUR WEBSITE</a:t>
                </a:r>
              </a:p>
              <a:p>
                <a:r>
                  <a:rPr lang="en-IN" sz="4000" b="1" dirty="0">
                    <a:solidFill>
                      <a:schemeClr val="accent3"/>
                    </a:solidFill>
                    <a:latin typeface="Lato Black" pitchFamily="34" charset="0"/>
                    <a:ea typeface="Lato Black" pitchFamily="34" charset="0"/>
                    <a:cs typeface="Lato Black" pitchFamily="34" charset="0"/>
                  </a:rPr>
                  <a:t>CHECKOUT OUR WEBSITE:</a:t>
                </a:r>
              </a:p>
              <a:p>
                <a:endParaRPr lang="en-IN" sz="4000" b="1" dirty="0">
                  <a:solidFill>
                    <a:schemeClr val="accent3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endParaRPr>
              </a:p>
              <a:p>
                <a:endParaRPr lang="id-ID" sz="4000" b="1" dirty="0">
                  <a:solidFill>
                    <a:schemeClr val="accent3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endParaRPr>
              </a:p>
            </p:txBody>
          </p:sp>
        </p:grpSp>
        <p:grpSp>
          <p:nvGrpSpPr>
            <p:cNvPr id="63" name="กลุ่ม 1"/>
            <p:cNvGrpSpPr/>
            <p:nvPr/>
          </p:nvGrpSpPr>
          <p:grpSpPr>
            <a:xfrm>
              <a:off x="1298138" y="5239014"/>
              <a:ext cx="4800601" cy="247386"/>
              <a:chOff x="731836" y="7607630"/>
              <a:chExt cx="3657601" cy="240970"/>
            </a:xfrm>
          </p:grpSpPr>
          <p:sp>
            <p:nvSpPr>
              <p:cNvPr id="64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E25C22D-36A3-4438-939B-66D625BF25BC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r="7411"/>
          <a:stretch>
            <a:fillRect/>
          </a:stretch>
        </p:blipFill>
        <p:spPr/>
      </p:pic>
      <p:grpSp>
        <p:nvGrpSpPr>
          <p:cNvPr id="34" name="Group 33"/>
          <p:cNvGrpSpPr/>
          <p:nvPr/>
        </p:nvGrpSpPr>
        <p:grpSpPr>
          <a:xfrm>
            <a:off x="9647878" y="762000"/>
            <a:ext cx="5561959" cy="1217630"/>
            <a:chOff x="9342437" y="762000"/>
            <a:chExt cx="5561959" cy="1217630"/>
          </a:xfrm>
        </p:grpSpPr>
        <p:sp>
          <p:nvSpPr>
            <p:cNvPr id="35" name="TextBox 34"/>
            <p:cNvSpPr txBox="1"/>
            <p:nvPr/>
          </p:nvSpPr>
          <p:spPr>
            <a:xfrm>
              <a:off x="9342437" y="762000"/>
              <a:ext cx="55619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3"/>
                  </a:solidFill>
                  <a:latin typeface="Lato Black" charset="0"/>
                  <a:ea typeface="Lato Black" charset="0"/>
                  <a:cs typeface="Lato Black" charset="0"/>
                </a:rPr>
                <a:t>PROTOTYPE</a:t>
              </a:r>
            </a:p>
          </p:txBody>
        </p:sp>
        <p:grpSp>
          <p:nvGrpSpPr>
            <p:cNvPr id="36" name="กลุ่ม 1"/>
            <p:cNvGrpSpPr/>
            <p:nvPr/>
          </p:nvGrpSpPr>
          <p:grpSpPr>
            <a:xfrm>
              <a:off x="10409237" y="1752600"/>
              <a:ext cx="3429001" cy="227030"/>
              <a:chOff x="731836" y="7607630"/>
              <a:chExt cx="3657601" cy="240970"/>
            </a:xfrm>
          </p:grpSpPr>
          <p:sp>
            <p:nvSpPr>
              <p:cNvPr id="37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9" name="กลุ่ม 1041"/>
          <p:cNvGrpSpPr/>
          <p:nvPr/>
        </p:nvGrpSpPr>
        <p:grpSpPr>
          <a:xfrm>
            <a:off x="15182386" y="1447800"/>
            <a:ext cx="3342286" cy="3352178"/>
            <a:chOff x="19204795" y="3092902"/>
            <a:chExt cx="1935474" cy="1941202"/>
          </a:xfrm>
        </p:grpSpPr>
        <p:sp>
          <p:nvSpPr>
            <p:cNvPr id="50" name="Freeform 642"/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51" name="กลุ่ม 1043"/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52" name="Freeform 643"/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3" name="Freeform 644"/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4" name="Freeform 645"/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55" name="Freeform 646"/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56" name="กลุ่ม 1041"/>
          <p:cNvGrpSpPr/>
          <p:nvPr/>
        </p:nvGrpSpPr>
        <p:grpSpPr>
          <a:xfrm rot="15744194">
            <a:off x="13490234" y="3381042"/>
            <a:ext cx="1728372" cy="1733487"/>
            <a:chOff x="19204795" y="3092902"/>
            <a:chExt cx="1935474" cy="1941202"/>
          </a:xfrm>
        </p:grpSpPr>
        <p:sp>
          <p:nvSpPr>
            <p:cNvPr id="57" name="Freeform 642"/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58" name="กลุ่ม 1043"/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59" name="Freeform 643"/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9" name="Freeform 644"/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80" name="Freeform 645"/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87" name="Freeform 646"/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grpSp>
        <p:nvGrpSpPr>
          <p:cNvPr id="88" name="กลุ่ม 1041"/>
          <p:cNvGrpSpPr/>
          <p:nvPr/>
        </p:nvGrpSpPr>
        <p:grpSpPr>
          <a:xfrm rot="18323322">
            <a:off x="18573084" y="1508365"/>
            <a:ext cx="1973142" cy="1978981"/>
            <a:chOff x="19204795" y="3092902"/>
            <a:chExt cx="1935474" cy="1941202"/>
          </a:xfrm>
        </p:grpSpPr>
        <p:sp>
          <p:nvSpPr>
            <p:cNvPr id="89" name="Freeform 642"/>
            <p:cNvSpPr>
              <a:spLocks/>
            </p:cNvSpPr>
            <p:nvPr/>
          </p:nvSpPr>
          <p:spPr bwMode="auto">
            <a:xfrm>
              <a:off x="19204795" y="3092902"/>
              <a:ext cx="1935474" cy="1941202"/>
            </a:xfrm>
            <a:custGeom>
              <a:avLst/>
              <a:gdLst>
                <a:gd name="T0" fmla="*/ 38 w 169"/>
                <a:gd name="T1" fmla="*/ 26 h 169"/>
                <a:gd name="T2" fmla="*/ 143 w 169"/>
                <a:gd name="T3" fmla="*/ 38 h 169"/>
                <a:gd name="T4" fmla="*/ 131 w 169"/>
                <a:gd name="T5" fmla="*/ 143 h 169"/>
                <a:gd name="T6" fmla="*/ 26 w 169"/>
                <a:gd name="T7" fmla="*/ 131 h 169"/>
                <a:gd name="T8" fmla="*/ 38 w 169"/>
                <a:gd name="T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9">
                  <a:moveTo>
                    <a:pt x="38" y="26"/>
                  </a:moveTo>
                  <a:cubicBezTo>
                    <a:pt x="70" y="0"/>
                    <a:pt x="117" y="5"/>
                    <a:pt x="143" y="38"/>
                  </a:cubicBezTo>
                  <a:cubicBezTo>
                    <a:pt x="169" y="70"/>
                    <a:pt x="163" y="117"/>
                    <a:pt x="131" y="143"/>
                  </a:cubicBezTo>
                  <a:cubicBezTo>
                    <a:pt x="98" y="169"/>
                    <a:pt x="51" y="163"/>
                    <a:pt x="26" y="131"/>
                  </a:cubicBezTo>
                  <a:cubicBezTo>
                    <a:pt x="0" y="98"/>
                    <a:pt x="5" y="51"/>
                    <a:pt x="38" y="26"/>
                  </a:cubicBezTo>
                </a:path>
              </a:pathLst>
            </a:custGeom>
            <a:solidFill>
              <a:srgbClr val="FBCA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90" name="กลุ่ม 1043"/>
            <p:cNvGrpSpPr/>
            <p:nvPr/>
          </p:nvGrpSpPr>
          <p:grpSpPr>
            <a:xfrm>
              <a:off x="19388035" y="3278050"/>
              <a:ext cx="1557541" cy="1561360"/>
              <a:chOff x="19388035" y="3278050"/>
              <a:chExt cx="1557541" cy="1561360"/>
            </a:xfrm>
          </p:grpSpPr>
          <p:sp>
            <p:nvSpPr>
              <p:cNvPr id="91" name="Freeform 643"/>
              <p:cNvSpPr>
                <a:spLocks noEditPoints="1"/>
              </p:cNvSpPr>
              <p:nvPr/>
            </p:nvSpPr>
            <p:spPr bwMode="auto">
              <a:xfrm>
                <a:off x="19388035" y="3278050"/>
                <a:ext cx="1557541" cy="1561360"/>
              </a:xfrm>
              <a:custGeom>
                <a:avLst/>
                <a:gdLst>
                  <a:gd name="T0" fmla="*/ 116 w 136"/>
                  <a:gd name="T1" fmla="*/ 31 h 136"/>
                  <a:gd name="T2" fmla="*/ 106 w 136"/>
                  <a:gd name="T3" fmla="*/ 116 h 136"/>
                  <a:gd name="T4" fmla="*/ 21 w 136"/>
                  <a:gd name="T5" fmla="*/ 106 h 136"/>
                  <a:gd name="T6" fmla="*/ 31 w 136"/>
                  <a:gd name="T7" fmla="*/ 21 h 136"/>
                  <a:gd name="T8" fmla="*/ 116 w 136"/>
                  <a:gd name="T9" fmla="*/ 31 h 136"/>
                  <a:gd name="T10" fmla="*/ 28 w 136"/>
                  <a:gd name="T11" fmla="*/ 100 h 136"/>
                  <a:gd name="T12" fmla="*/ 100 w 136"/>
                  <a:gd name="T13" fmla="*/ 108 h 136"/>
                  <a:gd name="T14" fmla="*/ 108 w 136"/>
                  <a:gd name="T15" fmla="*/ 37 h 136"/>
                  <a:gd name="T16" fmla="*/ 37 w 136"/>
                  <a:gd name="T17" fmla="*/ 28 h 136"/>
                  <a:gd name="T18" fmla="*/ 28 w 136"/>
                  <a:gd name="T1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36">
                    <a:moveTo>
                      <a:pt x="116" y="31"/>
                    </a:moveTo>
                    <a:cubicBezTo>
                      <a:pt x="136" y="57"/>
                      <a:pt x="132" y="95"/>
                      <a:pt x="106" y="116"/>
                    </a:cubicBezTo>
                    <a:cubicBezTo>
                      <a:pt x="80" y="136"/>
                      <a:pt x="42" y="132"/>
                      <a:pt x="21" y="106"/>
                    </a:cubicBezTo>
                    <a:cubicBezTo>
                      <a:pt x="0" y="80"/>
                      <a:pt x="5" y="42"/>
                      <a:pt x="31" y="21"/>
                    </a:cubicBezTo>
                    <a:cubicBezTo>
                      <a:pt x="57" y="0"/>
                      <a:pt x="95" y="5"/>
                      <a:pt x="116" y="31"/>
                    </a:cubicBezTo>
                    <a:moveTo>
                      <a:pt x="28" y="100"/>
                    </a:moveTo>
                    <a:cubicBezTo>
                      <a:pt x="46" y="122"/>
                      <a:pt x="78" y="126"/>
                      <a:pt x="100" y="108"/>
                    </a:cubicBezTo>
                    <a:cubicBezTo>
                      <a:pt x="122" y="91"/>
                      <a:pt x="126" y="59"/>
                      <a:pt x="108" y="37"/>
                    </a:cubicBezTo>
                    <a:cubicBezTo>
                      <a:pt x="91" y="15"/>
                      <a:pt x="59" y="11"/>
                      <a:pt x="37" y="28"/>
                    </a:cubicBezTo>
                    <a:cubicBezTo>
                      <a:pt x="15" y="46"/>
                      <a:pt x="11" y="78"/>
                      <a:pt x="28" y="100"/>
                    </a:cubicBezTo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92" name="Freeform 644"/>
              <p:cNvSpPr>
                <a:spLocks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56 w 114"/>
                  <a:gd name="T1" fmla="*/ 0 h 102"/>
                  <a:gd name="T2" fmla="*/ 29 w 114"/>
                  <a:gd name="T3" fmla="*/ 8 h 102"/>
                  <a:gd name="T4" fmla="*/ 25 w 114"/>
                  <a:gd name="T5" fmla="*/ 11 h 102"/>
                  <a:gd name="T6" fmla="*/ 21 w 114"/>
                  <a:gd name="T7" fmla="*/ 14 h 102"/>
                  <a:gd name="T8" fmla="*/ 16 w 114"/>
                  <a:gd name="T9" fmla="*/ 83 h 102"/>
                  <a:gd name="T10" fmla="*/ 16 w 114"/>
                  <a:gd name="T11" fmla="*/ 83 h 102"/>
                  <a:gd name="T12" fmla="*/ 16 w 114"/>
                  <a:gd name="T13" fmla="*/ 83 h 102"/>
                  <a:gd name="T14" fmla="*/ 56 w 114"/>
                  <a:gd name="T15" fmla="*/ 102 h 102"/>
                  <a:gd name="T16" fmla="*/ 88 w 114"/>
                  <a:gd name="T17" fmla="*/ 91 h 102"/>
                  <a:gd name="T18" fmla="*/ 96 w 114"/>
                  <a:gd name="T19" fmla="*/ 20 h 102"/>
                  <a:gd name="T20" fmla="*/ 96 w 114"/>
                  <a:gd name="T21" fmla="*/ 20 h 102"/>
                  <a:gd name="T22" fmla="*/ 96 w 114"/>
                  <a:gd name="T23" fmla="*/ 19 h 102"/>
                  <a:gd name="T24" fmla="*/ 56 w 114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2"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27" y="9"/>
                      <a:pt x="26" y="10"/>
                      <a:pt x="25" y="11"/>
                    </a:cubicBezTo>
                    <a:cubicBezTo>
                      <a:pt x="23" y="12"/>
                      <a:pt x="22" y="13"/>
                      <a:pt x="21" y="14"/>
                    </a:cubicBezTo>
                    <a:cubicBezTo>
                      <a:pt x="2" y="32"/>
                      <a:pt x="0" y="62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19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FDD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93" name="Freeform 645"/>
              <p:cNvSpPr>
                <a:spLocks noEditPoints="1"/>
              </p:cNvSpPr>
              <p:nvPr/>
            </p:nvSpPr>
            <p:spPr bwMode="auto">
              <a:xfrm>
                <a:off x="19525465" y="3472744"/>
                <a:ext cx="1305586" cy="1170066"/>
              </a:xfrm>
              <a:custGeom>
                <a:avLst/>
                <a:gdLst>
                  <a:gd name="T0" fmla="*/ 96 w 114"/>
                  <a:gd name="T1" fmla="*/ 20 h 102"/>
                  <a:gd name="T2" fmla="*/ 96 w 114"/>
                  <a:gd name="T3" fmla="*/ 20 h 102"/>
                  <a:gd name="T4" fmla="*/ 88 w 114"/>
                  <a:gd name="T5" fmla="*/ 91 h 102"/>
                  <a:gd name="T6" fmla="*/ 56 w 114"/>
                  <a:gd name="T7" fmla="*/ 102 h 102"/>
                  <a:gd name="T8" fmla="*/ 16 w 114"/>
                  <a:gd name="T9" fmla="*/ 83 h 102"/>
                  <a:gd name="T10" fmla="*/ 56 w 114"/>
                  <a:gd name="T11" fmla="*/ 102 h 102"/>
                  <a:gd name="T12" fmla="*/ 88 w 114"/>
                  <a:gd name="T13" fmla="*/ 91 h 102"/>
                  <a:gd name="T14" fmla="*/ 96 w 114"/>
                  <a:gd name="T15" fmla="*/ 20 h 102"/>
                  <a:gd name="T16" fmla="*/ 96 w 114"/>
                  <a:gd name="T17" fmla="*/ 20 h 102"/>
                  <a:gd name="T18" fmla="*/ 21 w 114"/>
                  <a:gd name="T19" fmla="*/ 14 h 102"/>
                  <a:gd name="T20" fmla="*/ 16 w 114"/>
                  <a:gd name="T21" fmla="*/ 83 h 102"/>
                  <a:gd name="T22" fmla="*/ 21 w 114"/>
                  <a:gd name="T23" fmla="*/ 14 h 102"/>
                  <a:gd name="T24" fmla="*/ 56 w 114"/>
                  <a:gd name="T25" fmla="*/ 0 h 102"/>
                  <a:gd name="T26" fmla="*/ 29 w 114"/>
                  <a:gd name="T27" fmla="*/ 8 h 102"/>
                  <a:gd name="T28" fmla="*/ 56 w 114"/>
                  <a:gd name="T29" fmla="*/ 0 h 102"/>
                  <a:gd name="T30" fmla="*/ 96 w 114"/>
                  <a:gd name="T31" fmla="*/ 19 h 102"/>
                  <a:gd name="T32" fmla="*/ 56 w 114"/>
                  <a:gd name="T3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02">
                    <a:moveTo>
                      <a:pt x="96" y="20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14" y="42"/>
                      <a:pt x="110" y="74"/>
                      <a:pt x="88" y="91"/>
                    </a:cubicBezTo>
                    <a:cubicBezTo>
                      <a:pt x="79" y="99"/>
                      <a:pt x="67" y="102"/>
                      <a:pt x="56" y="102"/>
                    </a:cubicBezTo>
                    <a:cubicBezTo>
                      <a:pt x="41" y="102"/>
                      <a:pt x="26" y="96"/>
                      <a:pt x="16" y="83"/>
                    </a:cubicBezTo>
                    <a:cubicBezTo>
                      <a:pt x="26" y="96"/>
                      <a:pt x="41" y="102"/>
                      <a:pt x="56" y="102"/>
                    </a:cubicBezTo>
                    <a:cubicBezTo>
                      <a:pt x="67" y="102"/>
                      <a:pt x="79" y="99"/>
                      <a:pt x="88" y="91"/>
                    </a:cubicBezTo>
                    <a:cubicBezTo>
                      <a:pt x="110" y="74"/>
                      <a:pt x="114" y="42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moveTo>
                      <a:pt x="21" y="14"/>
                    </a:moveTo>
                    <a:cubicBezTo>
                      <a:pt x="2" y="32"/>
                      <a:pt x="0" y="62"/>
                      <a:pt x="16" y="83"/>
                    </a:cubicBezTo>
                    <a:cubicBezTo>
                      <a:pt x="0" y="62"/>
                      <a:pt x="2" y="32"/>
                      <a:pt x="21" y="14"/>
                    </a:cubicBezTo>
                    <a:moveTo>
                      <a:pt x="56" y="0"/>
                    </a:moveTo>
                    <a:cubicBezTo>
                      <a:pt x="47" y="0"/>
                      <a:pt x="37" y="3"/>
                      <a:pt x="29" y="8"/>
                    </a:cubicBezTo>
                    <a:cubicBezTo>
                      <a:pt x="37" y="3"/>
                      <a:pt x="47" y="0"/>
                      <a:pt x="56" y="0"/>
                    </a:cubicBezTo>
                    <a:cubicBezTo>
                      <a:pt x="71" y="0"/>
                      <a:pt x="86" y="7"/>
                      <a:pt x="96" y="19"/>
                    </a:cubicBezTo>
                    <a:cubicBezTo>
                      <a:pt x="86" y="7"/>
                      <a:pt x="71" y="0"/>
                      <a:pt x="56" y="0"/>
                    </a:cubicBezTo>
                  </a:path>
                </a:pathLst>
              </a:custGeom>
              <a:solidFill>
                <a:srgbClr val="DDB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94" name="Freeform 646"/>
              <p:cNvSpPr>
                <a:spLocks/>
              </p:cNvSpPr>
              <p:nvPr/>
            </p:nvSpPr>
            <p:spPr bwMode="auto">
              <a:xfrm>
                <a:off x="19811777" y="3736151"/>
                <a:ext cx="721508" cy="666155"/>
              </a:xfrm>
              <a:custGeom>
                <a:avLst/>
                <a:gdLst>
                  <a:gd name="T0" fmla="*/ 10 w 63"/>
                  <a:gd name="T1" fmla="*/ 23 h 58"/>
                  <a:gd name="T2" fmla="*/ 19 w 63"/>
                  <a:gd name="T3" fmla="*/ 35 h 58"/>
                  <a:gd name="T4" fmla="*/ 17 w 63"/>
                  <a:gd name="T5" fmla="*/ 37 h 58"/>
                  <a:gd name="T6" fmla="*/ 13 w 63"/>
                  <a:gd name="T7" fmla="*/ 40 h 58"/>
                  <a:gd name="T8" fmla="*/ 14 w 63"/>
                  <a:gd name="T9" fmla="*/ 43 h 58"/>
                  <a:gd name="T10" fmla="*/ 16 w 63"/>
                  <a:gd name="T11" fmla="*/ 44 h 58"/>
                  <a:gd name="T12" fmla="*/ 19 w 63"/>
                  <a:gd name="T13" fmla="*/ 42 h 58"/>
                  <a:gd name="T14" fmla="*/ 22 w 63"/>
                  <a:gd name="T15" fmla="*/ 38 h 58"/>
                  <a:gd name="T16" fmla="*/ 21 w 63"/>
                  <a:gd name="T17" fmla="*/ 28 h 58"/>
                  <a:gd name="T18" fmla="*/ 21 w 63"/>
                  <a:gd name="T19" fmla="*/ 18 h 58"/>
                  <a:gd name="T20" fmla="*/ 23 w 63"/>
                  <a:gd name="T21" fmla="*/ 12 h 58"/>
                  <a:gd name="T22" fmla="*/ 29 w 63"/>
                  <a:gd name="T23" fmla="*/ 5 h 58"/>
                  <a:gd name="T24" fmla="*/ 41 w 63"/>
                  <a:gd name="T25" fmla="*/ 0 h 58"/>
                  <a:gd name="T26" fmla="*/ 54 w 63"/>
                  <a:gd name="T27" fmla="*/ 6 h 58"/>
                  <a:gd name="T28" fmla="*/ 58 w 63"/>
                  <a:gd name="T29" fmla="*/ 2 h 58"/>
                  <a:gd name="T30" fmla="*/ 63 w 63"/>
                  <a:gd name="T31" fmla="*/ 8 h 58"/>
                  <a:gd name="T32" fmla="*/ 58 w 63"/>
                  <a:gd name="T33" fmla="*/ 12 h 58"/>
                  <a:gd name="T34" fmla="*/ 61 w 63"/>
                  <a:gd name="T35" fmla="*/ 23 h 58"/>
                  <a:gd name="T36" fmla="*/ 52 w 63"/>
                  <a:gd name="T37" fmla="*/ 36 h 58"/>
                  <a:gd name="T38" fmla="*/ 50 w 63"/>
                  <a:gd name="T39" fmla="*/ 38 h 58"/>
                  <a:gd name="T40" fmla="*/ 40 w 63"/>
                  <a:gd name="T41" fmla="*/ 26 h 58"/>
                  <a:gd name="T42" fmla="*/ 43 w 63"/>
                  <a:gd name="T43" fmla="*/ 23 h 58"/>
                  <a:gd name="T44" fmla="*/ 49 w 63"/>
                  <a:gd name="T45" fmla="*/ 18 h 58"/>
                  <a:gd name="T46" fmla="*/ 49 w 63"/>
                  <a:gd name="T47" fmla="*/ 15 h 58"/>
                  <a:gd name="T48" fmla="*/ 46 w 63"/>
                  <a:gd name="T49" fmla="*/ 14 h 58"/>
                  <a:gd name="T50" fmla="*/ 44 w 63"/>
                  <a:gd name="T51" fmla="*/ 16 h 58"/>
                  <a:gd name="T52" fmla="*/ 38 w 63"/>
                  <a:gd name="T53" fmla="*/ 21 h 58"/>
                  <a:gd name="T54" fmla="*/ 37 w 63"/>
                  <a:gd name="T55" fmla="*/ 28 h 58"/>
                  <a:gd name="T56" fmla="*/ 38 w 63"/>
                  <a:gd name="T57" fmla="*/ 40 h 58"/>
                  <a:gd name="T58" fmla="*/ 36 w 63"/>
                  <a:gd name="T59" fmla="*/ 47 h 58"/>
                  <a:gd name="T60" fmla="*/ 31 w 63"/>
                  <a:gd name="T61" fmla="*/ 54 h 58"/>
                  <a:gd name="T62" fmla="*/ 20 w 63"/>
                  <a:gd name="T63" fmla="*/ 57 h 58"/>
                  <a:gd name="T64" fmla="*/ 8 w 63"/>
                  <a:gd name="T65" fmla="*/ 51 h 58"/>
                  <a:gd name="T66" fmla="*/ 4 w 63"/>
                  <a:gd name="T67" fmla="*/ 54 h 58"/>
                  <a:gd name="T68" fmla="*/ 0 w 63"/>
                  <a:gd name="T69" fmla="*/ 49 h 58"/>
                  <a:gd name="T70" fmla="*/ 4 w 63"/>
                  <a:gd name="T71" fmla="*/ 45 h 58"/>
                  <a:gd name="T72" fmla="*/ 1 w 63"/>
                  <a:gd name="T73" fmla="*/ 34 h 58"/>
                  <a:gd name="T74" fmla="*/ 7 w 63"/>
                  <a:gd name="T75" fmla="*/ 24 h 58"/>
                  <a:gd name="T76" fmla="*/ 10 w 63"/>
                  <a:gd name="T7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8">
                    <a:moveTo>
                      <a:pt x="10" y="23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8"/>
                      <a:pt x="14" y="40"/>
                      <a:pt x="13" y="40"/>
                    </a:cubicBezTo>
                    <a:cubicBezTo>
                      <a:pt x="13" y="41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7" y="44"/>
                      <a:pt x="18" y="43"/>
                      <a:pt x="19" y="42"/>
                    </a:cubicBezTo>
                    <a:cubicBezTo>
                      <a:pt x="21" y="41"/>
                      <a:pt x="22" y="39"/>
                      <a:pt x="22" y="38"/>
                    </a:cubicBezTo>
                    <a:cubicBezTo>
                      <a:pt x="22" y="37"/>
                      <a:pt x="22" y="33"/>
                      <a:pt x="21" y="28"/>
                    </a:cubicBezTo>
                    <a:cubicBezTo>
                      <a:pt x="21" y="23"/>
                      <a:pt x="21" y="20"/>
                      <a:pt x="21" y="18"/>
                    </a:cubicBezTo>
                    <a:cubicBezTo>
                      <a:pt x="21" y="16"/>
                      <a:pt x="22" y="14"/>
                      <a:pt x="23" y="12"/>
                    </a:cubicBezTo>
                    <a:cubicBezTo>
                      <a:pt x="24" y="10"/>
                      <a:pt x="26" y="7"/>
                      <a:pt x="29" y="5"/>
                    </a:cubicBezTo>
                    <a:cubicBezTo>
                      <a:pt x="33" y="2"/>
                      <a:pt x="37" y="0"/>
                      <a:pt x="41" y="0"/>
                    </a:cubicBezTo>
                    <a:cubicBezTo>
                      <a:pt x="46" y="0"/>
                      <a:pt x="50" y="2"/>
                      <a:pt x="54" y="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0" y="15"/>
                      <a:pt x="61" y="19"/>
                      <a:pt x="61" y="23"/>
                    </a:cubicBezTo>
                    <a:cubicBezTo>
                      <a:pt x="61" y="28"/>
                      <a:pt x="58" y="32"/>
                      <a:pt x="52" y="36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6" y="21"/>
                      <a:pt x="48" y="19"/>
                      <a:pt x="49" y="18"/>
                    </a:cubicBezTo>
                    <a:cubicBezTo>
                      <a:pt x="50" y="17"/>
                      <a:pt x="50" y="16"/>
                      <a:pt x="49" y="15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6" y="14"/>
                      <a:pt x="45" y="15"/>
                      <a:pt x="44" y="16"/>
                    </a:cubicBezTo>
                    <a:cubicBezTo>
                      <a:pt x="41" y="18"/>
                      <a:pt x="39" y="20"/>
                      <a:pt x="38" y="21"/>
                    </a:cubicBezTo>
                    <a:cubicBezTo>
                      <a:pt x="37" y="22"/>
                      <a:pt x="37" y="25"/>
                      <a:pt x="37" y="28"/>
                    </a:cubicBezTo>
                    <a:cubicBezTo>
                      <a:pt x="38" y="33"/>
                      <a:pt x="38" y="37"/>
                      <a:pt x="38" y="40"/>
                    </a:cubicBezTo>
                    <a:cubicBezTo>
                      <a:pt x="38" y="42"/>
                      <a:pt x="38" y="44"/>
                      <a:pt x="36" y="47"/>
                    </a:cubicBezTo>
                    <a:cubicBezTo>
                      <a:pt x="35" y="49"/>
                      <a:pt x="33" y="52"/>
                      <a:pt x="31" y="54"/>
                    </a:cubicBezTo>
                    <a:cubicBezTo>
                      <a:pt x="27" y="57"/>
                      <a:pt x="23" y="58"/>
                      <a:pt x="20" y="57"/>
                    </a:cubicBezTo>
                    <a:cubicBezTo>
                      <a:pt x="16" y="57"/>
                      <a:pt x="12" y="55"/>
                      <a:pt x="8" y="51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1" y="41"/>
                      <a:pt x="0" y="37"/>
                      <a:pt x="1" y="34"/>
                    </a:cubicBezTo>
                    <a:cubicBezTo>
                      <a:pt x="2" y="30"/>
                      <a:pt x="4" y="27"/>
                      <a:pt x="7" y="24"/>
                    </a:cubicBezTo>
                    <a:cubicBezTo>
                      <a:pt x="8" y="24"/>
                      <a:pt x="9" y="23"/>
                      <a:pt x="10" y="23"/>
                    </a:cubicBezTo>
                    <a:close/>
                  </a:path>
                </a:pathLst>
              </a:custGeom>
              <a:solidFill>
                <a:srgbClr val="D5A4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19985A-3AC1-AB0F-CB64-FB7E51BDDD1F}"/>
              </a:ext>
            </a:extLst>
          </p:cNvPr>
          <p:cNvSpPr/>
          <p:nvPr/>
        </p:nvSpPr>
        <p:spPr>
          <a:xfrm>
            <a:off x="3322637" y="762000"/>
            <a:ext cx="6436367" cy="19216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INTRODUCING OUR WEBSITE</a:t>
            </a:r>
          </a:p>
        </p:txBody>
      </p:sp>
    </p:spTree>
    <p:extLst>
      <p:ext uri="{BB962C8B-B14F-4D97-AF65-F5344CB8AC3E}">
        <p14:creationId xmlns:p14="http://schemas.microsoft.com/office/powerpoint/2010/main" val="615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647878" y="762000"/>
            <a:ext cx="5561959" cy="1217630"/>
            <a:chOff x="9342437" y="762000"/>
            <a:chExt cx="5561959" cy="1217630"/>
          </a:xfrm>
        </p:grpSpPr>
        <p:sp>
          <p:nvSpPr>
            <p:cNvPr id="107" name="TextBox 106"/>
            <p:cNvSpPr txBox="1"/>
            <p:nvPr/>
          </p:nvSpPr>
          <p:spPr>
            <a:xfrm>
              <a:off x="9342437" y="762000"/>
              <a:ext cx="55619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3"/>
                  </a:solidFill>
                  <a:latin typeface="Lato Black" charset="0"/>
                  <a:ea typeface="Lato Black" charset="0"/>
                  <a:cs typeface="Lato Black" charset="0"/>
                </a:rPr>
                <a:t>KEY FEATURES</a:t>
              </a:r>
            </a:p>
          </p:txBody>
        </p:sp>
        <p:grpSp>
          <p:nvGrpSpPr>
            <p:cNvPr id="109" name="กลุ่ม 1"/>
            <p:cNvGrpSpPr/>
            <p:nvPr/>
          </p:nvGrpSpPr>
          <p:grpSpPr>
            <a:xfrm>
              <a:off x="10409237" y="1752600"/>
              <a:ext cx="3429001" cy="227030"/>
              <a:chOff x="731836" y="7607630"/>
              <a:chExt cx="3657601" cy="240970"/>
            </a:xfrm>
          </p:grpSpPr>
          <p:sp>
            <p:nvSpPr>
              <p:cNvPr id="110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3" name="Freeform 162"/>
          <p:cNvSpPr/>
          <p:nvPr/>
        </p:nvSpPr>
        <p:spPr>
          <a:xfrm flipH="1">
            <a:off x="19019513" y="-76199"/>
            <a:ext cx="5308692" cy="3001032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999360" y="2697374"/>
            <a:ext cx="18239679" cy="886877"/>
            <a:chOff x="15576914" y="2581357"/>
            <a:chExt cx="7616791" cy="1723310"/>
          </a:xfrm>
        </p:grpSpPr>
        <p:sp>
          <p:nvSpPr>
            <p:cNvPr id="59" name="TextBox 58"/>
            <p:cNvSpPr txBox="1"/>
            <p:nvPr/>
          </p:nvSpPr>
          <p:spPr>
            <a:xfrm>
              <a:off x="15576914" y="2581357"/>
              <a:ext cx="7616791" cy="1148181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endParaRPr lang="en-US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576914" y="2630205"/>
              <a:ext cx="6635631" cy="167446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IN" sz="4400" b="1" dirty="0">
                  <a:solidFill>
                    <a:schemeClr val="accent2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HERE ARE SOME KEY FEATURES OF THE WEBSITE</a:t>
              </a:r>
              <a:endParaRPr lang="id-ID" sz="4400" b="1" dirty="0">
                <a:solidFill>
                  <a:schemeClr val="accent2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770437" y="7239000"/>
            <a:ext cx="8902509" cy="3209614"/>
            <a:chOff x="1223719" y="4037259"/>
            <a:chExt cx="8902509" cy="3209614"/>
          </a:xfrm>
        </p:grpSpPr>
        <p:sp>
          <p:nvSpPr>
            <p:cNvPr id="62" name="Freeform 61"/>
            <p:cNvSpPr>
              <a:spLocks/>
            </p:cNvSpPr>
            <p:nvPr/>
          </p:nvSpPr>
          <p:spPr bwMode="auto">
            <a:xfrm rot="5400000">
              <a:off x="4077274" y="1197918"/>
              <a:ext cx="3209614" cy="8888295"/>
            </a:xfrm>
            <a:custGeom>
              <a:avLst/>
              <a:gdLst>
                <a:gd name="connsiteX0" fmla="*/ 1977647 w 3938581"/>
                <a:gd name="connsiteY0" fmla="*/ 0 h 10907003"/>
                <a:gd name="connsiteX1" fmla="*/ 2133631 w 3938581"/>
                <a:gd name="connsiteY1" fmla="*/ 66849 h 10907003"/>
                <a:gd name="connsiteX2" fmla="*/ 3871731 w 3938581"/>
                <a:gd name="connsiteY2" fmla="*/ 1782626 h 10907003"/>
                <a:gd name="connsiteX3" fmla="*/ 3871731 w 3938581"/>
                <a:gd name="connsiteY3" fmla="*/ 2139151 h 10907003"/>
                <a:gd name="connsiteX4" fmla="*/ 3693465 w 3938581"/>
                <a:gd name="connsiteY4" fmla="*/ 2206000 h 10907003"/>
                <a:gd name="connsiteX5" fmla="*/ 3314648 w 3938581"/>
                <a:gd name="connsiteY5" fmla="*/ 2206000 h 10907003"/>
                <a:gd name="connsiteX6" fmla="*/ 3314648 w 3938581"/>
                <a:gd name="connsiteY6" fmla="*/ 3966343 h 10907003"/>
                <a:gd name="connsiteX7" fmla="*/ 3309382 w 3938581"/>
                <a:gd name="connsiteY7" fmla="*/ 3966343 h 10907003"/>
                <a:gd name="connsiteX8" fmla="*/ 3306584 w 3938581"/>
                <a:gd name="connsiteY8" fmla="*/ 3966343 h 10907003"/>
                <a:gd name="connsiteX9" fmla="*/ 3306584 w 3938581"/>
                <a:gd name="connsiteY9" fmla="*/ 10907003 h 10907003"/>
                <a:gd name="connsiteX10" fmla="*/ 626425 w 3938581"/>
                <a:gd name="connsiteY10" fmla="*/ 10907003 h 10907003"/>
                <a:gd name="connsiteX11" fmla="*/ 626425 w 3938581"/>
                <a:gd name="connsiteY11" fmla="*/ 3966343 h 10907003"/>
                <a:gd name="connsiteX12" fmla="*/ 618363 w 3938581"/>
                <a:gd name="connsiteY12" fmla="*/ 3966343 h 10907003"/>
                <a:gd name="connsiteX13" fmla="*/ 618363 w 3938581"/>
                <a:gd name="connsiteY13" fmla="*/ 2206000 h 10907003"/>
                <a:gd name="connsiteX14" fmla="*/ 261829 w 3938581"/>
                <a:gd name="connsiteY14" fmla="*/ 2206000 h 10907003"/>
                <a:gd name="connsiteX15" fmla="*/ 83563 w 3938581"/>
                <a:gd name="connsiteY15" fmla="*/ 2139151 h 10907003"/>
                <a:gd name="connsiteX16" fmla="*/ 83563 w 3938581"/>
                <a:gd name="connsiteY16" fmla="*/ 1782626 h 10907003"/>
                <a:gd name="connsiteX17" fmla="*/ 1799380 w 3938581"/>
                <a:gd name="connsiteY17" fmla="*/ 66849 h 10907003"/>
                <a:gd name="connsiteX18" fmla="*/ 1977647 w 3938581"/>
                <a:gd name="connsiteY18" fmla="*/ 0 h 1090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38581" h="10907003">
                  <a:moveTo>
                    <a:pt x="1977647" y="0"/>
                  </a:moveTo>
                  <a:cubicBezTo>
                    <a:pt x="2022214" y="0"/>
                    <a:pt x="2089064" y="22283"/>
                    <a:pt x="2133631" y="66849"/>
                  </a:cubicBezTo>
                  <a:cubicBezTo>
                    <a:pt x="2133631" y="66849"/>
                    <a:pt x="2133631" y="66849"/>
                    <a:pt x="3871731" y="1782626"/>
                  </a:cubicBezTo>
                  <a:cubicBezTo>
                    <a:pt x="3960865" y="1894040"/>
                    <a:pt x="3960865" y="2027737"/>
                    <a:pt x="3871731" y="2139151"/>
                  </a:cubicBezTo>
                  <a:cubicBezTo>
                    <a:pt x="3827165" y="2183717"/>
                    <a:pt x="3760315" y="2206000"/>
                    <a:pt x="3693465" y="2206000"/>
                  </a:cubicBezTo>
                  <a:cubicBezTo>
                    <a:pt x="3693465" y="2206000"/>
                    <a:pt x="3693465" y="2206000"/>
                    <a:pt x="3314648" y="2206000"/>
                  </a:cubicBezTo>
                  <a:cubicBezTo>
                    <a:pt x="3314648" y="2206000"/>
                    <a:pt x="3314648" y="2206000"/>
                    <a:pt x="3314648" y="3966343"/>
                  </a:cubicBezTo>
                  <a:cubicBezTo>
                    <a:pt x="3314648" y="3966343"/>
                    <a:pt x="3314648" y="3966343"/>
                    <a:pt x="3309382" y="3966343"/>
                  </a:cubicBezTo>
                  <a:lnTo>
                    <a:pt x="3306584" y="3966343"/>
                  </a:lnTo>
                  <a:lnTo>
                    <a:pt x="3306584" y="10907003"/>
                  </a:lnTo>
                  <a:lnTo>
                    <a:pt x="626425" y="10907003"/>
                  </a:lnTo>
                  <a:lnTo>
                    <a:pt x="626425" y="3966343"/>
                  </a:lnTo>
                  <a:lnTo>
                    <a:pt x="618363" y="3966343"/>
                  </a:lnTo>
                  <a:cubicBezTo>
                    <a:pt x="618363" y="3966343"/>
                    <a:pt x="618363" y="3966343"/>
                    <a:pt x="618363" y="2206000"/>
                  </a:cubicBezTo>
                  <a:cubicBezTo>
                    <a:pt x="618363" y="2206000"/>
                    <a:pt x="618363" y="2206000"/>
                    <a:pt x="261829" y="2206000"/>
                  </a:cubicBezTo>
                  <a:cubicBezTo>
                    <a:pt x="194979" y="2206000"/>
                    <a:pt x="128129" y="2183717"/>
                    <a:pt x="83563" y="2139151"/>
                  </a:cubicBezTo>
                  <a:cubicBezTo>
                    <a:pt x="-27854" y="2027737"/>
                    <a:pt x="-27854" y="1894040"/>
                    <a:pt x="83563" y="1782626"/>
                  </a:cubicBezTo>
                  <a:cubicBezTo>
                    <a:pt x="83563" y="1782626"/>
                    <a:pt x="83563" y="1782626"/>
                    <a:pt x="1799380" y="66849"/>
                  </a:cubicBezTo>
                  <a:cubicBezTo>
                    <a:pt x="1843947" y="22283"/>
                    <a:pt x="1910797" y="0"/>
                    <a:pt x="197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th-TH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719" y="4577892"/>
              <a:ext cx="4994518" cy="2128346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1360841" y="4323291"/>
            <a:ext cx="8902509" cy="3209614"/>
            <a:chOff x="1223719" y="4037259"/>
            <a:chExt cx="8902509" cy="3209614"/>
          </a:xfrm>
        </p:grpSpPr>
        <p:sp>
          <p:nvSpPr>
            <p:cNvPr id="65" name="Freeform 64"/>
            <p:cNvSpPr>
              <a:spLocks/>
            </p:cNvSpPr>
            <p:nvPr/>
          </p:nvSpPr>
          <p:spPr bwMode="auto">
            <a:xfrm rot="5400000">
              <a:off x="4077274" y="1197918"/>
              <a:ext cx="3209614" cy="8888295"/>
            </a:xfrm>
            <a:custGeom>
              <a:avLst/>
              <a:gdLst>
                <a:gd name="connsiteX0" fmla="*/ 1977647 w 3938581"/>
                <a:gd name="connsiteY0" fmla="*/ 0 h 10907003"/>
                <a:gd name="connsiteX1" fmla="*/ 2133631 w 3938581"/>
                <a:gd name="connsiteY1" fmla="*/ 66849 h 10907003"/>
                <a:gd name="connsiteX2" fmla="*/ 3871731 w 3938581"/>
                <a:gd name="connsiteY2" fmla="*/ 1782626 h 10907003"/>
                <a:gd name="connsiteX3" fmla="*/ 3871731 w 3938581"/>
                <a:gd name="connsiteY3" fmla="*/ 2139151 h 10907003"/>
                <a:gd name="connsiteX4" fmla="*/ 3693465 w 3938581"/>
                <a:gd name="connsiteY4" fmla="*/ 2206000 h 10907003"/>
                <a:gd name="connsiteX5" fmla="*/ 3314648 w 3938581"/>
                <a:gd name="connsiteY5" fmla="*/ 2206000 h 10907003"/>
                <a:gd name="connsiteX6" fmla="*/ 3314648 w 3938581"/>
                <a:gd name="connsiteY6" fmla="*/ 3966343 h 10907003"/>
                <a:gd name="connsiteX7" fmla="*/ 3309382 w 3938581"/>
                <a:gd name="connsiteY7" fmla="*/ 3966343 h 10907003"/>
                <a:gd name="connsiteX8" fmla="*/ 3306584 w 3938581"/>
                <a:gd name="connsiteY8" fmla="*/ 3966343 h 10907003"/>
                <a:gd name="connsiteX9" fmla="*/ 3306584 w 3938581"/>
                <a:gd name="connsiteY9" fmla="*/ 10907003 h 10907003"/>
                <a:gd name="connsiteX10" fmla="*/ 626425 w 3938581"/>
                <a:gd name="connsiteY10" fmla="*/ 10907003 h 10907003"/>
                <a:gd name="connsiteX11" fmla="*/ 626425 w 3938581"/>
                <a:gd name="connsiteY11" fmla="*/ 3966343 h 10907003"/>
                <a:gd name="connsiteX12" fmla="*/ 618363 w 3938581"/>
                <a:gd name="connsiteY12" fmla="*/ 3966343 h 10907003"/>
                <a:gd name="connsiteX13" fmla="*/ 618363 w 3938581"/>
                <a:gd name="connsiteY13" fmla="*/ 2206000 h 10907003"/>
                <a:gd name="connsiteX14" fmla="*/ 261829 w 3938581"/>
                <a:gd name="connsiteY14" fmla="*/ 2206000 h 10907003"/>
                <a:gd name="connsiteX15" fmla="*/ 83563 w 3938581"/>
                <a:gd name="connsiteY15" fmla="*/ 2139151 h 10907003"/>
                <a:gd name="connsiteX16" fmla="*/ 83563 w 3938581"/>
                <a:gd name="connsiteY16" fmla="*/ 1782626 h 10907003"/>
                <a:gd name="connsiteX17" fmla="*/ 1799380 w 3938581"/>
                <a:gd name="connsiteY17" fmla="*/ 66849 h 10907003"/>
                <a:gd name="connsiteX18" fmla="*/ 1977647 w 3938581"/>
                <a:gd name="connsiteY18" fmla="*/ 0 h 1090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38581" h="10907003">
                  <a:moveTo>
                    <a:pt x="1977647" y="0"/>
                  </a:moveTo>
                  <a:cubicBezTo>
                    <a:pt x="2022214" y="0"/>
                    <a:pt x="2089064" y="22283"/>
                    <a:pt x="2133631" y="66849"/>
                  </a:cubicBezTo>
                  <a:cubicBezTo>
                    <a:pt x="2133631" y="66849"/>
                    <a:pt x="2133631" y="66849"/>
                    <a:pt x="3871731" y="1782626"/>
                  </a:cubicBezTo>
                  <a:cubicBezTo>
                    <a:pt x="3960865" y="1894040"/>
                    <a:pt x="3960865" y="2027737"/>
                    <a:pt x="3871731" y="2139151"/>
                  </a:cubicBezTo>
                  <a:cubicBezTo>
                    <a:pt x="3827165" y="2183717"/>
                    <a:pt x="3760315" y="2206000"/>
                    <a:pt x="3693465" y="2206000"/>
                  </a:cubicBezTo>
                  <a:cubicBezTo>
                    <a:pt x="3693465" y="2206000"/>
                    <a:pt x="3693465" y="2206000"/>
                    <a:pt x="3314648" y="2206000"/>
                  </a:cubicBezTo>
                  <a:cubicBezTo>
                    <a:pt x="3314648" y="2206000"/>
                    <a:pt x="3314648" y="2206000"/>
                    <a:pt x="3314648" y="3966343"/>
                  </a:cubicBezTo>
                  <a:cubicBezTo>
                    <a:pt x="3314648" y="3966343"/>
                    <a:pt x="3314648" y="3966343"/>
                    <a:pt x="3309382" y="3966343"/>
                  </a:cubicBezTo>
                  <a:lnTo>
                    <a:pt x="3306584" y="3966343"/>
                  </a:lnTo>
                  <a:lnTo>
                    <a:pt x="3306584" y="10907003"/>
                  </a:lnTo>
                  <a:lnTo>
                    <a:pt x="626425" y="10907003"/>
                  </a:lnTo>
                  <a:lnTo>
                    <a:pt x="626425" y="3966343"/>
                  </a:lnTo>
                  <a:lnTo>
                    <a:pt x="618363" y="3966343"/>
                  </a:lnTo>
                  <a:cubicBezTo>
                    <a:pt x="618363" y="3966343"/>
                    <a:pt x="618363" y="3966343"/>
                    <a:pt x="618363" y="2206000"/>
                  </a:cubicBezTo>
                  <a:cubicBezTo>
                    <a:pt x="618363" y="2206000"/>
                    <a:pt x="618363" y="2206000"/>
                    <a:pt x="261829" y="2206000"/>
                  </a:cubicBezTo>
                  <a:cubicBezTo>
                    <a:pt x="194979" y="2206000"/>
                    <a:pt x="128129" y="2183717"/>
                    <a:pt x="83563" y="2139151"/>
                  </a:cubicBezTo>
                  <a:cubicBezTo>
                    <a:pt x="-27854" y="2027737"/>
                    <a:pt x="-27854" y="1894040"/>
                    <a:pt x="83563" y="1782626"/>
                  </a:cubicBezTo>
                  <a:cubicBezTo>
                    <a:pt x="83563" y="1782626"/>
                    <a:pt x="83563" y="1782626"/>
                    <a:pt x="1799380" y="66849"/>
                  </a:cubicBezTo>
                  <a:cubicBezTo>
                    <a:pt x="1843947" y="22283"/>
                    <a:pt x="1910797" y="0"/>
                    <a:pt x="1977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th-TH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719" y="4577892"/>
              <a:ext cx="4994518" cy="2128346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1812169" y="10042902"/>
            <a:ext cx="8902509" cy="3209614"/>
            <a:chOff x="1223719" y="4037259"/>
            <a:chExt cx="8902509" cy="3209614"/>
          </a:xfrm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 rot="5400000">
              <a:off x="4077274" y="1197918"/>
              <a:ext cx="3209614" cy="8888295"/>
            </a:xfrm>
            <a:custGeom>
              <a:avLst/>
              <a:gdLst>
                <a:gd name="connsiteX0" fmla="*/ 1977647 w 3938581"/>
                <a:gd name="connsiteY0" fmla="*/ 0 h 10907003"/>
                <a:gd name="connsiteX1" fmla="*/ 2133631 w 3938581"/>
                <a:gd name="connsiteY1" fmla="*/ 66849 h 10907003"/>
                <a:gd name="connsiteX2" fmla="*/ 3871731 w 3938581"/>
                <a:gd name="connsiteY2" fmla="*/ 1782626 h 10907003"/>
                <a:gd name="connsiteX3" fmla="*/ 3871731 w 3938581"/>
                <a:gd name="connsiteY3" fmla="*/ 2139151 h 10907003"/>
                <a:gd name="connsiteX4" fmla="*/ 3693465 w 3938581"/>
                <a:gd name="connsiteY4" fmla="*/ 2206000 h 10907003"/>
                <a:gd name="connsiteX5" fmla="*/ 3314648 w 3938581"/>
                <a:gd name="connsiteY5" fmla="*/ 2206000 h 10907003"/>
                <a:gd name="connsiteX6" fmla="*/ 3314648 w 3938581"/>
                <a:gd name="connsiteY6" fmla="*/ 3966343 h 10907003"/>
                <a:gd name="connsiteX7" fmla="*/ 3309382 w 3938581"/>
                <a:gd name="connsiteY7" fmla="*/ 3966343 h 10907003"/>
                <a:gd name="connsiteX8" fmla="*/ 3306584 w 3938581"/>
                <a:gd name="connsiteY8" fmla="*/ 3966343 h 10907003"/>
                <a:gd name="connsiteX9" fmla="*/ 3306584 w 3938581"/>
                <a:gd name="connsiteY9" fmla="*/ 10907003 h 10907003"/>
                <a:gd name="connsiteX10" fmla="*/ 626425 w 3938581"/>
                <a:gd name="connsiteY10" fmla="*/ 10907003 h 10907003"/>
                <a:gd name="connsiteX11" fmla="*/ 626425 w 3938581"/>
                <a:gd name="connsiteY11" fmla="*/ 3966343 h 10907003"/>
                <a:gd name="connsiteX12" fmla="*/ 618363 w 3938581"/>
                <a:gd name="connsiteY12" fmla="*/ 3966343 h 10907003"/>
                <a:gd name="connsiteX13" fmla="*/ 618363 w 3938581"/>
                <a:gd name="connsiteY13" fmla="*/ 2206000 h 10907003"/>
                <a:gd name="connsiteX14" fmla="*/ 261829 w 3938581"/>
                <a:gd name="connsiteY14" fmla="*/ 2206000 h 10907003"/>
                <a:gd name="connsiteX15" fmla="*/ 83563 w 3938581"/>
                <a:gd name="connsiteY15" fmla="*/ 2139151 h 10907003"/>
                <a:gd name="connsiteX16" fmla="*/ 83563 w 3938581"/>
                <a:gd name="connsiteY16" fmla="*/ 1782626 h 10907003"/>
                <a:gd name="connsiteX17" fmla="*/ 1799380 w 3938581"/>
                <a:gd name="connsiteY17" fmla="*/ 66849 h 10907003"/>
                <a:gd name="connsiteX18" fmla="*/ 1977647 w 3938581"/>
                <a:gd name="connsiteY18" fmla="*/ 0 h 1090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38581" h="10907003">
                  <a:moveTo>
                    <a:pt x="1977647" y="0"/>
                  </a:moveTo>
                  <a:cubicBezTo>
                    <a:pt x="2022214" y="0"/>
                    <a:pt x="2089064" y="22283"/>
                    <a:pt x="2133631" y="66849"/>
                  </a:cubicBezTo>
                  <a:cubicBezTo>
                    <a:pt x="2133631" y="66849"/>
                    <a:pt x="2133631" y="66849"/>
                    <a:pt x="3871731" y="1782626"/>
                  </a:cubicBezTo>
                  <a:cubicBezTo>
                    <a:pt x="3960865" y="1894040"/>
                    <a:pt x="3960865" y="2027737"/>
                    <a:pt x="3871731" y="2139151"/>
                  </a:cubicBezTo>
                  <a:cubicBezTo>
                    <a:pt x="3827165" y="2183717"/>
                    <a:pt x="3760315" y="2206000"/>
                    <a:pt x="3693465" y="2206000"/>
                  </a:cubicBezTo>
                  <a:cubicBezTo>
                    <a:pt x="3693465" y="2206000"/>
                    <a:pt x="3693465" y="2206000"/>
                    <a:pt x="3314648" y="2206000"/>
                  </a:cubicBezTo>
                  <a:cubicBezTo>
                    <a:pt x="3314648" y="2206000"/>
                    <a:pt x="3314648" y="2206000"/>
                    <a:pt x="3314648" y="3966343"/>
                  </a:cubicBezTo>
                  <a:cubicBezTo>
                    <a:pt x="3314648" y="3966343"/>
                    <a:pt x="3314648" y="3966343"/>
                    <a:pt x="3309382" y="3966343"/>
                  </a:cubicBezTo>
                  <a:lnTo>
                    <a:pt x="3306584" y="3966343"/>
                  </a:lnTo>
                  <a:lnTo>
                    <a:pt x="3306584" y="10907003"/>
                  </a:lnTo>
                  <a:lnTo>
                    <a:pt x="626425" y="10907003"/>
                  </a:lnTo>
                  <a:lnTo>
                    <a:pt x="626425" y="3966343"/>
                  </a:lnTo>
                  <a:lnTo>
                    <a:pt x="618363" y="3966343"/>
                  </a:lnTo>
                  <a:cubicBezTo>
                    <a:pt x="618363" y="3966343"/>
                    <a:pt x="618363" y="3966343"/>
                    <a:pt x="618363" y="2206000"/>
                  </a:cubicBezTo>
                  <a:cubicBezTo>
                    <a:pt x="618363" y="2206000"/>
                    <a:pt x="618363" y="2206000"/>
                    <a:pt x="261829" y="2206000"/>
                  </a:cubicBezTo>
                  <a:cubicBezTo>
                    <a:pt x="194979" y="2206000"/>
                    <a:pt x="128129" y="2183717"/>
                    <a:pt x="83563" y="2139151"/>
                  </a:cubicBezTo>
                  <a:cubicBezTo>
                    <a:pt x="-27854" y="2027737"/>
                    <a:pt x="-27854" y="1894040"/>
                    <a:pt x="83563" y="1782626"/>
                  </a:cubicBezTo>
                  <a:cubicBezTo>
                    <a:pt x="83563" y="1782626"/>
                    <a:pt x="83563" y="1782626"/>
                    <a:pt x="1799380" y="66849"/>
                  </a:cubicBezTo>
                  <a:cubicBezTo>
                    <a:pt x="1843947" y="22283"/>
                    <a:pt x="1910797" y="0"/>
                    <a:pt x="1977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th-TH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719" y="4577892"/>
              <a:ext cx="4994518" cy="2128346"/>
            </a:xfrm>
            <a:prstGeom prst="rect">
              <a:avLst/>
            </a:prstGeom>
          </p:spPr>
        </p:pic>
      </p:grpSp>
      <p:sp>
        <p:nvSpPr>
          <p:cNvPr id="70" name="Freeform 69"/>
          <p:cNvSpPr/>
          <p:nvPr/>
        </p:nvSpPr>
        <p:spPr>
          <a:xfrm>
            <a:off x="-90243" y="3993404"/>
            <a:ext cx="6786718" cy="8960596"/>
          </a:xfrm>
          <a:custGeom>
            <a:avLst/>
            <a:gdLst>
              <a:gd name="connsiteX0" fmla="*/ 954744 w 9083674"/>
              <a:gd name="connsiteY0" fmla="*/ 0 h 11993298"/>
              <a:gd name="connsiteX1" fmla="*/ 2865437 w 9083674"/>
              <a:gd name="connsiteY1" fmla="*/ 1911192 h 11993298"/>
              <a:gd name="connsiteX2" fmla="*/ 2826619 w 9083674"/>
              <a:gd name="connsiteY2" fmla="*/ 2296363 h 11993298"/>
              <a:gd name="connsiteX3" fmla="*/ 2785505 w 9083674"/>
              <a:gd name="connsiteY3" fmla="*/ 2456301 h 11993298"/>
              <a:gd name="connsiteX4" fmla="*/ 3084289 w 9083674"/>
              <a:gd name="connsiteY4" fmla="*/ 2489007 h 11993298"/>
              <a:gd name="connsiteX5" fmla="*/ 6691815 w 9083674"/>
              <a:gd name="connsiteY5" fmla="*/ 5144628 h 11993298"/>
              <a:gd name="connsiteX6" fmla="*/ 6783706 w 9083674"/>
              <a:gd name="connsiteY6" fmla="*/ 5347941 h 11993298"/>
              <a:gd name="connsiteX7" fmla="*/ 6929629 w 9083674"/>
              <a:gd name="connsiteY7" fmla="*/ 5320013 h 11993298"/>
              <a:gd name="connsiteX8" fmla="*/ 7172981 w 9083674"/>
              <a:gd name="connsiteY8" fmla="*/ 5304658 h 11993298"/>
              <a:gd name="connsiteX9" fmla="*/ 9083674 w 9083674"/>
              <a:gd name="connsiteY9" fmla="*/ 7215850 h 11993298"/>
              <a:gd name="connsiteX10" fmla="*/ 7172981 w 9083674"/>
              <a:gd name="connsiteY10" fmla="*/ 9127040 h 11993298"/>
              <a:gd name="connsiteX11" fmla="*/ 6929629 w 9083674"/>
              <a:gd name="connsiteY11" fmla="*/ 9111685 h 11993298"/>
              <a:gd name="connsiteX12" fmla="*/ 6783707 w 9083674"/>
              <a:gd name="connsiteY12" fmla="*/ 9083758 h 11993298"/>
              <a:gd name="connsiteX13" fmla="*/ 6691815 w 9083674"/>
              <a:gd name="connsiteY13" fmla="*/ 9287071 h 11993298"/>
              <a:gd name="connsiteX14" fmla="*/ 2386596 w 9083674"/>
              <a:gd name="connsiteY14" fmla="*/ 11993298 h 11993298"/>
              <a:gd name="connsiteX15" fmla="*/ 109974 w 9083674"/>
              <a:gd name="connsiteY15" fmla="*/ 11416686 h 11993298"/>
              <a:gd name="connsiteX16" fmla="*/ 0 w 9083674"/>
              <a:gd name="connsiteY16" fmla="*/ 11349858 h 11993298"/>
              <a:gd name="connsiteX17" fmla="*/ 0 w 9083674"/>
              <a:gd name="connsiteY17" fmla="*/ 3564977 h 11993298"/>
              <a:gd name="connsiteX18" fmla="*/ 0 w 9083674"/>
              <a:gd name="connsiteY18" fmla="*/ 3564977 h 11993298"/>
              <a:gd name="connsiteX19" fmla="*/ 0 w 9083674"/>
              <a:gd name="connsiteY19" fmla="*/ 257405 h 11993298"/>
              <a:gd name="connsiteX20" fmla="*/ 43994 w 9083674"/>
              <a:gd name="connsiteY20" fmla="*/ 230671 h 11993298"/>
              <a:gd name="connsiteX21" fmla="*/ 954744 w 9083674"/>
              <a:gd name="connsiteY21" fmla="*/ 0 h 1199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083674" h="11993298">
                <a:moveTo>
                  <a:pt x="954744" y="0"/>
                </a:moveTo>
                <a:cubicBezTo>
                  <a:pt x="2009991" y="0"/>
                  <a:pt x="2865437" y="855670"/>
                  <a:pt x="2865437" y="1911192"/>
                </a:cubicBezTo>
                <a:cubicBezTo>
                  <a:pt x="2865437" y="2043132"/>
                  <a:pt x="2852071" y="2171949"/>
                  <a:pt x="2826619" y="2296363"/>
                </a:cubicBezTo>
                <a:lnTo>
                  <a:pt x="2785505" y="2456301"/>
                </a:lnTo>
                <a:lnTo>
                  <a:pt x="3084289" y="2489007"/>
                </a:lnTo>
                <a:cubicBezTo>
                  <a:pt x="4678473" y="2722399"/>
                  <a:pt x="6016875" y="3743535"/>
                  <a:pt x="6691815" y="5144628"/>
                </a:cubicBezTo>
                <a:lnTo>
                  <a:pt x="6783706" y="5347941"/>
                </a:lnTo>
                <a:lnTo>
                  <a:pt x="6929629" y="5320013"/>
                </a:lnTo>
                <a:cubicBezTo>
                  <a:pt x="7009319" y="5309881"/>
                  <a:pt x="7090540" y="5304658"/>
                  <a:pt x="7172981" y="5304658"/>
                </a:cubicBezTo>
                <a:cubicBezTo>
                  <a:pt x="8228228" y="5304658"/>
                  <a:pt x="9083674" y="6160328"/>
                  <a:pt x="9083674" y="7215850"/>
                </a:cubicBezTo>
                <a:cubicBezTo>
                  <a:pt x="9083674" y="8271370"/>
                  <a:pt x="8228228" y="9127040"/>
                  <a:pt x="7172981" y="9127040"/>
                </a:cubicBezTo>
                <a:cubicBezTo>
                  <a:pt x="7090540" y="9127040"/>
                  <a:pt x="7009319" y="9121817"/>
                  <a:pt x="6929629" y="9111685"/>
                </a:cubicBezTo>
                <a:lnTo>
                  <a:pt x="6783707" y="9083758"/>
                </a:lnTo>
                <a:lnTo>
                  <a:pt x="6691815" y="9287071"/>
                </a:lnTo>
                <a:cubicBezTo>
                  <a:pt x="5920455" y="10888320"/>
                  <a:pt x="4282532" y="11993298"/>
                  <a:pt x="2386596" y="11993298"/>
                </a:cubicBezTo>
                <a:cubicBezTo>
                  <a:pt x="1562276" y="11993298"/>
                  <a:pt x="786730" y="11784417"/>
                  <a:pt x="109974" y="11416686"/>
                </a:cubicBezTo>
                <a:lnTo>
                  <a:pt x="0" y="11349858"/>
                </a:lnTo>
                <a:lnTo>
                  <a:pt x="0" y="3564977"/>
                </a:lnTo>
                <a:lnTo>
                  <a:pt x="0" y="3564977"/>
                </a:lnTo>
                <a:lnTo>
                  <a:pt x="0" y="257405"/>
                </a:lnTo>
                <a:lnTo>
                  <a:pt x="43994" y="230671"/>
                </a:lnTo>
                <a:cubicBezTo>
                  <a:pt x="314727" y="83562"/>
                  <a:pt x="624979" y="0"/>
                  <a:pt x="95474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-30163" y="6172200"/>
            <a:ext cx="4805619" cy="5233802"/>
          </a:xfrm>
          <a:prstGeom prst="rect">
            <a:avLst/>
          </a:prstGeom>
        </p:spPr>
        <p:txBody>
          <a:bodyPr vert="horz" lIns="243785" tIns="121892" rIns="243785" bIns="121892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“</a:t>
            </a:r>
            <a:r>
              <a:rPr lang="en-US" sz="26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These are some key features which differentiates our E-commerce website from others.</a:t>
            </a:r>
            <a:r>
              <a:rPr lang="en-US" sz="26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100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”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4664936" y="5014181"/>
            <a:ext cx="4525401" cy="1861837"/>
            <a:chOff x="12954817" y="4374208"/>
            <a:chExt cx="4525401" cy="1861837"/>
          </a:xfrm>
        </p:grpSpPr>
        <p:sp>
          <p:nvSpPr>
            <p:cNvPr id="73" name="TextBox 72"/>
            <p:cNvSpPr txBox="1"/>
            <p:nvPr/>
          </p:nvSpPr>
          <p:spPr>
            <a:xfrm>
              <a:off x="12954817" y="4906487"/>
              <a:ext cx="4525401" cy="1329558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Separate login panel for ADMIN {seller} &amp; CONSUMERS {buyers}.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985392" y="4374208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LOGIN PANEL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24191" y="8119860"/>
            <a:ext cx="4525401" cy="1304706"/>
            <a:chOff x="12883235" y="4684721"/>
            <a:chExt cx="4525401" cy="1304706"/>
          </a:xfrm>
        </p:grpSpPr>
        <p:sp>
          <p:nvSpPr>
            <p:cNvPr id="76" name="TextBox 75"/>
            <p:cNvSpPr txBox="1"/>
            <p:nvPr/>
          </p:nvSpPr>
          <p:spPr>
            <a:xfrm>
              <a:off x="12883235" y="5029200"/>
              <a:ext cx="4525401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Website will be available in –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ENGLISH &amp; HINDI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923837" y="4684721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BI-LINGUAL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693524" y="10853152"/>
            <a:ext cx="4525401" cy="1304706"/>
            <a:chOff x="12883235" y="4684721"/>
            <a:chExt cx="4525401" cy="1304706"/>
          </a:xfrm>
        </p:grpSpPr>
        <p:sp>
          <p:nvSpPr>
            <p:cNvPr id="79" name="TextBox 78"/>
            <p:cNvSpPr txBox="1"/>
            <p:nvPr/>
          </p:nvSpPr>
          <p:spPr>
            <a:xfrm>
              <a:off x="12883235" y="5029200"/>
              <a:ext cx="4525401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Introductory video for preliminary users.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923837" y="4684721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TUTORIAL VIDEO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sp>
        <p:nvSpPr>
          <p:cNvPr id="81" name="Rectangle 139"/>
          <p:cNvSpPr/>
          <p:nvPr/>
        </p:nvSpPr>
        <p:spPr>
          <a:xfrm>
            <a:off x="293668" y="1962305"/>
            <a:ext cx="505967" cy="5060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sp>
        <p:nvSpPr>
          <p:cNvPr id="82" name="Rectangle 139"/>
          <p:cNvSpPr/>
          <p:nvPr/>
        </p:nvSpPr>
        <p:spPr>
          <a:xfrm>
            <a:off x="920217" y="2778990"/>
            <a:ext cx="726020" cy="726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sp>
        <p:nvSpPr>
          <p:cNvPr id="83" name="Rectangle 139"/>
          <p:cNvSpPr/>
          <p:nvPr/>
        </p:nvSpPr>
        <p:spPr>
          <a:xfrm>
            <a:off x="655637" y="556829"/>
            <a:ext cx="1271639" cy="12719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8748C09-5D00-4963-A6CE-1DD0167A5A85}"/>
              </a:ext>
            </a:extLst>
          </p:cNvPr>
          <p:cNvGrpSpPr/>
          <p:nvPr/>
        </p:nvGrpSpPr>
        <p:grpSpPr>
          <a:xfrm>
            <a:off x="12045697" y="4258844"/>
            <a:ext cx="8902509" cy="3209614"/>
            <a:chOff x="1223719" y="4037259"/>
            <a:chExt cx="8902509" cy="3209614"/>
          </a:xfrm>
        </p:grpSpPr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E9A34967-4B20-40C0-B6DC-23DAEFABE24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077274" y="1197918"/>
              <a:ext cx="3209614" cy="8888295"/>
            </a:xfrm>
            <a:custGeom>
              <a:avLst/>
              <a:gdLst>
                <a:gd name="connsiteX0" fmla="*/ 1977647 w 3938581"/>
                <a:gd name="connsiteY0" fmla="*/ 0 h 10907003"/>
                <a:gd name="connsiteX1" fmla="*/ 2133631 w 3938581"/>
                <a:gd name="connsiteY1" fmla="*/ 66849 h 10907003"/>
                <a:gd name="connsiteX2" fmla="*/ 3871731 w 3938581"/>
                <a:gd name="connsiteY2" fmla="*/ 1782626 h 10907003"/>
                <a:gd name="connsiteX3" fmla="*/ 3871731 w 3938581"/>
                <a:gd name="connsiteY3" fmla="*/ 2139151 h 10907003"/>
                <a:gd name="connsiteX4" fmla="*/ 3693465 w 3938581"/>
                <a:gd name="connsiteY4" fmla="*/ 2206000 h 10907003"/>
                <a:gd name="connsiteX5" fmla="*/ 3314648 w 3938581"/>
                <a:gd name="connsiteY5" fmla="*/ 2206000 h 10907003"/>
                <a:gd name="connsiteX6" fmla="*/ 3314648 w 3938581"/>
                <a:gd name="connsiteY6" fmla="*/ 3966343 h 10907003"/>
                <a:gd name="connsiteX7" fmla="*/ 3309382 w 3938581"/>
                <a:gd name="connsiteY7" fmla="*/ 3966343 h 10907003"/>
                <a:gd name="connsiteX8" fmla="*/ 3306584 w 3938581"/>
                <a:gd name="connsiteY8" fmla="*/ 3966343 h 10907003"/>
                <a:gd name="connsiteX9" fmla="*/ 3306584 w 3938581"/>
                <a:gd name="connsiteY9" fmla="*/ 10907003 h 10907003"/>
                <a:gd name="connsiteX10" fmla="*/ 626425 w 3938581"/>
                <a:gd name="connsiteY10" fmla="*/ 10907003 h 10907003"/>
                <a:gd name="connsiteX11" fmla="*/ 626425 w 3938581"/>
                <a:gd name="connsiteY11" fmla="*/ 3966343 h 10907003"/>
                <a:gd name="connsiteX12" fmla="*/ 618363 w 3938581"/>
                <a:gd name="connsiteY12" fmla="*/ 3966343 h 10907003"/>
                <a:gd name="connsiteX13" fmla="*/ 618363 w 3938581"/>
                <a:gd name="connsiteY13" fmla="*/ 2206000 h 10907003"/>
                <a:gd name="connsiteX14" fmla="*/ 261829 w 3938581"/>
                <a:gd name="connsiteY14" fmla="*/ 2206000 h 10907003"/>
                <a:gd name="connsiteX15" fmla="*/ 83563 w 3938581"/>
                <a:gd name="connsiteY15" fmla="*/ 2139151 h 10907003"/>
                <a:gd name="connsiteX16" fmla="*/ 83563 w 3938581"/>
                <a:gd name="connsiteY16" fmla="*/ 1782626 h 10907003"/>
                <a:gd name="connsiteX17" fmla="*/ 1799380 w 3938581"/>
                <a:gd name="connsiteY17" fmla="*/ 66849 h 10907003"/>
                <a:gd name="connsiteX18" fmla="*/ 1977647 w 3938581"/>
                <a:gd name="connsiteY18" fmla="*/ 0 h 1090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38581" h="10907003">
                  <a:moveTo>
                    <a:pt x="1977647" y="0"/>
                  </a:moveTo>
                  <a:cubicBezTo>
                    <a:pt x="2022214" y="0"/>
                    <a:pt x="2089064" y="22283"/>
                    <a:pt x="2133631" y="66849"/>
                  </a:cubicBezTo>
                  <a:cubicBezTo>
                    <a:pt x="2133631" y="66849"/>
                    <a:pt x="2133631" y="66849"/>
                    <a:pt x="3871731" y="1782626"/>
                  </a:cubicBezTo>
                  <a:cubicBezTo>
                    <a:pt x="3960865" y="1894040"/>
                    <a:pt x="3960865" y="2027737"/>
                    <a:pt x="3871731" y="2139151"/>
                  </a:cubicBezTo>
                  <a:cubicBezTo>
                    <a:pt x="3827165" y="2183717"/>
                    <a:pt x="3760315" y="2206000"/>
                    <a:pt x="3693465" y="2206000"/>
                  </a:cubicBezTo>
                  <a:cubicBezTo>
                    <a:pt x="3693465" y="2206000"/>
                    <a:pt x="3693465" y="2206000"/>
                    <a:pt x="3314648" y="2206000"/>
                  </a:cubicBezTo>
                  <a:cubicBezTo>
                    <a:pt x="3314648" y="2206000"/>
                    <a:pt x="3314648" y="2206000"/>
                    <a:pt x="3314648" y="3966343"/>
                  </a:cubicBezTo>
                  <a:cubicBezTo>
                    <a:pt x="3314648" y="3966343"/>
                    <a:pt x="3314648" y="3966343"/>
                    <a:pt x="3309382" y="3966343"/>
                  </a:cubicBezTo>
                  <a:lnTo>
                    <a:pt x="3306584" y="3966343"/>
                  </a:lnTo>
                  <a:lnTo>
                    <a:pt x="3306584" y="10907003"/>
                  </a:lnTo>
                  <a:lnTo>
                    <a:pt x="626425" y="10907003"/>
                  </a:lnTo>
                  <a:lnTo>
                    <a:pt x="626425" y="3966343"/>
                  </a:lnTo>
                  <a:lnTo>
                    <a:pt x="618363" y="3966343"/>
                  </a:lnTo>
                  <a:cubicBezTo>
                    <a:pt x="618363" y="3966343"/>
                    <a:pt x="618363" y="3966343"/>
                    <a:pt x="618363" y="2206000"/>
                  </a:cubicBezTo>
                  <a:cubicBezTo>
                    <a:pt x="618363" y="2206000"/>
                    <a:pt x="618363" y="2206000"/>
                    <a:pt x="261829" y="2206000"/>
                  </a:cubicBezTo>
                  <a:cubicBezTo>
                    <a:pt x="194979" y="2206000"/>
                    <a:pt x="128129" y="2183717"/>
                    <a:pt x="83563" y="2139151"/>
                  </a:cubicBezTo>
                  <a:cubicBezTo>
                    <a:pt x="-27854" y="2027737"/>
                    <a:pt x="-27854" y="1894040"/>
                    <a:pt x="83563" y="1782626"/>
                  </a:cubicBezTo>
                  <a:cubicBezTo>
                    <a:pt x="83563" y="1782626"/>
                    <a:pt x="83563" y="1782626"/>
                    <a:pt x="1799380" y="66849"/>
                  </a:cubicBezTo>
                  <a:cubicBezTo>
                    <a:pt x="1843947" y="22283"/>
                    <a:pt x="1910797" y="0"/>
                    <a:pt x="1977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th-TH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13157AB-0229-498F-BC11-66F793AD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719" y="4577892"/>
              <a:ext cx="4994518" cy="2128346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363DFFD-4429-4168-9B0D-9FDB7BDC7C9A}"/>
              </a:ext>
            </a:extLst>
          </p:cNvPr>
          <p:cNvGrpSpPr/>
          <p:nvPr/>
        </p:nvGrpSpPr>
        <p:grpSpPr>
          <a:xfrm>
            <a:off x="14519125" y="7267886"/>
            <a:ext cx="8902509" cy="3209614"/>
            <a:chOff x="1223719" y="4037259"/>
            <a:chExt cx="8902509" cy="3209614"/>
          </a:xfrm>
        </p:grpSpPr>
        <p:sp>
          <p:nvSpPr>
            <p:cNvPr id="100" name="Freeform 61">
              <a:extLst>
                <a:ext uri="{FF2B5EF4-FFF2-40B4-BE49-F238E27FC236}">
                  <a16:creationId xmlns:a16="http://schemas.microsoft.com/office/drawing/2014/main" id="{0E7BE70C-8DBF-45CD-A9C2-13AA5C818B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077274" y="1197918"/>
              <a:ext cx="3209614" cy="8888295"/>
            </a:xfrm>
            <a:custGeom>
              <a:avLst/>
              <a:gdLst>
                <a:gd name="connsiteX0" fmla="*/ 1977647 w 3938581"/>
                <a:gd name="connsiteY0" fmla="*/ 0 h 10907003"/>
                <a:gd name="connsiteX1" fmla="*/ 2133631 w 3938581"/>
                <a:gd name="connsiteY1" fmla="*/ 66849 h 10907003"/>
                <a:gd name="connsiteX2" fmla="*/ 3871731 w 3938581"/>
                <a:gd name="connsiteY2" fmla="*/ 1782626 h 10907003"/>
                <a:gd name="connsiteX3" fmla="*/ 3871731 w 3938581"/>
                <a:gd name="connsiteY3" fmla="*/ 2139151 h 10907003"/>
                <a:gd name="connsiteX4" fmla="*/ 3693465 w 3938581"/>
                <a:gd name="connsiteY4" fmla="*/ 2206000 h 10907003"/>
                <a:gd name="connsiteX5" fmla="*/ 3314648 w 3938581"/>
                <a:gd name="connsiteY5" fmla="*/ 2206000 h 10907003"/>
                <a:gd name="connsiteX6" fmla="*/ 3314648 w 3938581"/>
                <a:gd name="connsiteY6" fmla="*/ 3966343 h 10907003"/>
                <a:gd name="connsiteX7" fmla="*/ 3309382 w 3938581"/>
                <a:gd name="connsiteY7" fmla="*/ 3966343 h 10907003"/>
                <a:gd name="connsiteX8" fmla="*/ 3306584 w 3938581"/>
                <a:gd name="connsiteY8" fmla="*/ 3966343 h 10907003"/>
                <a:gd name="connsiteX9" fmla="*/ 3306584 w 3938581"/>
                <a:gd name="connsiteY9" fmla="*/ 10907003 h 10907003"/>
                <a:gd name="connsiteX10" fmla="*/ 626425 w 3938581"/>
                <a:gd name="connsiteY10" fmla="*/ 10907003 h 10907003"/>
                <a:gd name="connsiteX11" fmla="*/ 626425 w 3938581"/>
                <a:gd name="connsiteY11" fmla="*/ 3966343 h 10907003"/>
                <a:gd name="connsiteX12" fmla="*/ 618363 w 3938581"/>
                <a:gd name="connsiteY12" fmla="*/ 3966343 h 10907003"/>
                <a:gd name="connsiteX13" fmla="*/ 618363 w 3938581"/>
                <a:gd name="connsiteY13" fmla="*/ 2206000 h 10907003"/>
                <a:gd name="connsiteX14" fmla="*/ 261829 w 3938581"/>
                <a:gd name="connsiteY14" fmla="*/ 2206000 h 10907003"/>
                <a:gd name="connsiteX15" fmla="*/ 83563 w 3938581"/>
                <a:gd name="connsiteY15" fmla="*/ 2139151 h 10907003"/>
                <a:gd name="connsiteX16" fmla="*/ 83563 w 3938581"/>
                <a:gd name="connsiteY16" fmla="*/ 1782626 h 10907003"/>
                <a:gd name="connsiteX17" fmla="*/ 1799380 w 3938581"/>
                <a:gd name="connsiteY17" fmla="*/ 66849 h 10907003"/>
                <a:gd name="connsiteX18" fmla="*/ 1977647 w 3938581"/>
                <a:gd name="connsiteY18" fmla="*/ 0 h 1090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38581" h="10907003">
                  <a:moveTo>
                    <a:pt x="1977647" y="0"/>
                  </a:moveTo>
                  <a:cubicBezTo>
                    <a:pt x="2022214" y="0"/>
                    <a:pt x="2089064" y="22283"/>
                    <a:pt x="2133631" y="66849"/>
                  </a:cubicBezTo>
                  <a:cubicBezTo>
                    <a:pt x="2133631" y="66849"/>
                    <a:pt x="2133631" y="66849"/>
                    <a:pt x="3871731" y="1782626"/>
                  </a:cubicBezTo>
                  <a:cubicBezTo>
                    <a:pt x="3960865" y="1894040"/>
                    <a:pt x="3960865" y="2027737"/>
                    <a:pt x="3871731" y="2139151"/>
                  </a:cubicBezTo>
                  <a:cubicBezTo>
                    <a:pt x="3827165" y="2183717"/>
                    <a:pt x="3760315" y="2206000"/>
                    <a:pt x="3693465" y="2206000"/>
                  </a:cubicBezTo>
                  <a:cubicBezTo>
                    <a:pt x="3693465" y="2206000"/>
                    <a:pt x="3693465" y="2206000"/>
                    <a:pt x="3314648" y="2206000"/>
                  </a:cubicBezTo>
                  <a:cubicBezTo>
                    <a:pt x="3314648" y="2206000"/>
                    <a:pt x="3314648" y="2206000"/>
                    <a:pt x="3314648" y="3966343"/>
                  </a:cubicBezTo>
                  <a:cubicBezTo>
                    <a:pt x="3314648" y="3966343"/>
                    <a:pt x="3314648" y="3966343"/>
                    <a:pt x="3309382" y="3966343"/>
                  </a:cubicBezTo>
                  <a:lnTo>
                    <a:pt x="3306584" y="3966343"/>
                  </a:lnTo>
                  <a:lnTo>
                    <a:pt x="3306584" y="10907003"/>
                  </a:lnTo>
                  <a:lnTo>
                    <a:pt x="626425" y="10907003"/>
                  </a:lnTo>
                  <a:lnTo>
                    <a:pt x="626425" y="3966343"/>
                  </a:lnTo>
                  <a:lnTo>
                    <a:pt x="618363" y="3966343"/>
                  </a:lnTo>
                  <a:cubicBezTo>
                    <a:pt x="618363" y="3966343"/>
                    <a:pt x="618363" y="3966343"/>
                    <a:pt x="618363" y="2206000"/>
                  </a:cubicBezTo>
                  <a:cubicBezTo>
                    <a:pt x="618363" y="2206000"/>
                    <a:pt x="618363" y="2206000"/>
                    <a:pt x="261829" y="2206000"/>
                  </a:cubicBezTo>
                  <a:cubicBezTo>
                    <a:pt x="194979" y="2206000"/>
                    <a:pt x="128129" y="2183717"/>
                    <a:pt x="83563" y="2139151"/>
                  </a:cubicBezTo>
                  <a:cubicBezTo>
                    <a:pt x="-27854" y="2027737"/>
                    <a:pt x="-27854" y="1894040"/>
                    <a:pt x="83563" y="1782626"/>
                  </a:cubicBezTo>
                  <a:cubicBezTo>
                    <a:pt x="83563" y="1782626"/>
                    <a:pt x="83563" y="1782626"/>
                    <a:pt x="1799380" y="66849"/>
                  </a:cubicBezTo>
                  <a:cubicBezTo>
                    <a:pt x="1843947" y="22283"/>
                    <a:pt x="1910797" y="0"/>
                    <a:pt x="197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th-TH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751C2862-98D0-4907-ACB3-477A4C6D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719" y="4577892"/>
              <a:ext cx="4994518" cy="2128346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B76C08-07D7-4A3B-8FB4-059DED2E4D47}"/>
              </a:ext>
            </a:extLst>
          </p:cNvPr>
          <p:cNvGrpSpPr/>
          <p:nvPr/>
        </p:nvGrpSpPr>
        <p:grpSpPr>
          <a:xfrm>
            <a:off x="12150357" y="10049348"/>
            <a:ext cx="8902509" cy="3209614"/>
            <a:chOff x="1223719" y="4037259"/>
            <a:chExt cx="8902509" cy="3209614"/>
          </a:xfrm>
        </p:grpSpPr>
        <p:sp>
          <p:nvSpPr>
            <p:cNvPr id="103" name="Freeform 67">
              <a:extLst>
                <a:ext uri="{FF2B5EF4-FFF2-40B4-BE49-F238E27FC236}">
                  <a16:creationId xmlns:a16="http://schemas.microsoft.com/office/drawing/2014/main" id="{091A0D1B-FC66-4531-96C2-422E63D423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077274" y="1197918"/>
              <a:ext cx="3209614" cy="8888295"/>
            </a:xfrm>
            <a:custGeom>
              <a:avLst/>
              <a:gdLst>
                <a:gd name="connsiteX0" fmla="*/ 1977647 w 3938581"/>
                <a:gd name="connsiteY0" fmla="*/ 0 h 10907003"/>
                <a:gd name="connsiteX1" fmla="*/ 2133631 w 3938581"/>
                <a:gd name="connsiteY1" fmla="*/ 66849 h 10907003"/>
                <a:gd name="connsiteX2" fmla="*/ 3871731 w 3938581"/>
                <a:gd name="connsiteY2" fmla="*/ 1782626 h 10907003"/>
                <a:gd name="connsiteX3" fmla="*/ 3871731 w 3938581"/>
                <a:gd name="connsiteY3" fmla="*/ 2139151 h 10907003"/>
                <a:gd name="connsiteX4" fmla="*/ 3693465 w 3938581"/>
                <a:gd name="connsiteY4" fmla="*/ 2206000 h 10907003"/>
                <a:gd name="connsiteX5" fmla="*/ 3314648 w 3938581"/>
                <a:gd name="connsiteY5" fmla="*/ 2206000 h 10907003"/>
                <a:gd name="connsiteX6" fmla="*/ 3314648 w 3938581"/>
                <a:gd name="connsiteY6" fmla="*/ 3966343 h 10907003"/>
                <a:gd name="connsiteX7" fmla="*/ 3309382 w 3938581"/>
                <a:gd name="connsiteY7" fmla="*/ 3966343 h 10907003"/>
                <a:gd name="connsiteX8" fmla="*/ 3306584 w 3938581"/>
                <a:gd name="connsiteY8" fmla="*/ 3966343 h 10907003"/>
                <a:gd name="connsiteX9" fmla="*/ 3306584 w 3938581"/>
                <a:gd name="connsiteY9" fmla="*/ 10907003 h 10907003"/>
                <a:gd name="connsiteX10" fmla="*/ 626425 w 3938581"/>
                <a:gd name="connsiteY10" fmla="*/ 10907003 h 10907003"/>
                <a:gd name="connsiteX11" fmla="*/ 626425 w 3938581"/>
                <a:gd name="connsiteY11" fmla="*/ 3966343 h 10907003"/>
                <a:gd name="connsiteX12" fmla="*/ 618363 w 3938581"/>
                <a:gd name="connsiteY12" fmla="*/ 3966343 h 10907003"/>
                <a:gd name="connsiteX13" fmla="*/ 618363 w 3938581"/>
                <a:gd name="connsiteY13" fmla="*/ 2206000 h 10907003"/>
                <a:gd name="connsiteX14" fmla="*/ 261829 w 3938581"/>
                <a:gd name="connsiteY14" fmla="*/ 2206000 h 10907003"/>
                <a:gd name="connsiteX15" fmla="*/ 83563 w 3938581"/>
                <a:gd name="connsiteY15" fmla="*/ 2139151 h 10907003"/>
                <a:gd name="connsiteX16" fmla="*/ 83563 w 3938581"/>
                <a:gd name="connsiteY16" fmla="*/ 1782626 h 10907003"/>
                <a:gd name="connsiteX17" fmla="*/ 1799380 w 3938581"/>
                <a:gd name="connsiteY17" fmla="*/ 66849 h 10907003"/>
                <a:gd name="connsiteX18" fmla="*/ 1977647 w 3938581"/>
                <a:gd name="connsiteY18" fmla="*/ 0 h 1090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38581" h="10907003">
                  <a:moveTo>
                    <a:pt x="1977647" y="0"/>
                  </a:moveTo>
                  <a:cubicBezTo>
                    <a:pt x="2022214" y="0"/>
                    <a:pt x="2089064" y="22283"/>
                    <a:pt x="2133631" y="66849"/>
                  </a:cubicBezTo>
                  <a:cubicBezTo>
                    <a:pt x="2133631" y="66849"/>
                    <a:pt x="2133631" y="66849"/>
                    <a:pt x="3871731" y="1782626"/>
                  </a:cubicBezTo>
                  <a:cubicBezTo>
                    <a:pt x="3960865" y="1894040"/>
                    <a:pt x="3960865" y="2027737"/>
                    <a:pt x="3871731" y="2139151"/>
                  </a:cubicBezTo>
                  <a:cubicBezTo>
                    <a:pt x="3827165" y="2183717"/>
                    <a:pt x="3760315" y="2206000"/>
                    <a:pt x="3693465" y="2206000"/>
                  </a:cubicBezTo>
                  <a:cubicBezTo>
                    <a:pt x="3693465" y="2206000"/>
                    <a:pt x="3693465" y="2206000"/>
                    <a:pt x="3314648" y="2206000"/>
                  </a:cubicBezTo>
                  <a:cubicBezTo>
                    <a:pt x="3314648" y="2206000"/>
                    <a:pt x="3314648" y="2206000"/>
                    <a:pt x="3314648" y="3966343"/>
                  </a:cubicBezTo>
                  <a:cubicBezTo>
                    <a:pt x="3314648" y="3966343"/>
                    <a:pt x="3314648" y="3966343"/>
                    <a:pt x="3309382" y="3966343"/>
                  </a:cubicBezTo>
                  <a:lnTo>
                    <a:pt x="3306584" y="3966343"/>
                  </a:lnTo>
                  <a:lnTo>
                    <a:pt x="3306584" y="10907003"/>
                  </a:lnTo>
                  <a:lnTo>
                    <a:pt x="626425" y="10907003"/>
                  </a:lnTo>
                  <a:lnTo>
                    <a:pt x="626425" y="3966343"/>
                  </a:lnTo>
                  <a:lnTo>
                    <a:pt x="618363" y="3966343"/>
                  </a:lnTo>
                  <a:cubicBezTo>
                    <a:pt x="618363" y="3966343"/>
                    <a:pt x="618363" y="3966343"/>
                    <a:pt x="618363" y="2206000"/>
                  </a:cubicBezTo>
                  <a:cubicBezTo>
                    <a:pt x="618363" y="2206000"/>
                    <a:pt x="618363" y="2206000"/>
                    <a:pt x="261829" y="2206000"/>
                  </a:cubicBezTo>
                  <a:cubicBezTo>
                    <a:pt x="194979" y="2206000"/>
                    <a:pt x="128129" y="2183717"/>
                    <a:pt x="83563" y="2139151"/>
                  </a:cubicBezTo>
                  <a:cubicBezTo>
                    <a:pt x="-27854" y="2027737"/>
                    <a:pt x="-27854" y="1894040"/>
                    <a:pt x="83563" y="1782626"/>
                  </a:cubicBezTo>
                  <a:cubicBezTo>
                    <a:pt x="83563" y="1782626"/>
                    <a:pt x="83563" y="1782626"/>
                    <a:pt x="1799380" y="66849"/>
                  </a:cubicBezTo>
                  <a:cubicBezTo>
                    <a:pt x="1843947" y="22283"/>
                    <a:pt x="1910797" y="0"/>
                    <a:pt x="1977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th-TH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532C547-21CB-41A4-A40F-738723264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719" y="4577892"/>
              <a:ext cx="4994518" cy="2128346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1606645-8E0B-4EE7-A6C2-C7366CC8B7F1}"/>
              </a:ext>
            </a:extLst>
          </p:cNvPr>
          <p:cNvGrpSpPr/>
          <p:nvPr/>
        </p:nvGrpSpPr>
        <p:grpSpPr>
          <a:xfrm>
            <a:off x="13364086" y="4467899"/>
            <a:ext cx="12317654" cy="1602670"/>
            <a:chOff x="13005958" y="4085457"/>
            <a:chExt cx="12317654" cy="160267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8E559D-AE1F-4F4A-95F4-4417BD31E4E1}"/>
                </a:ext>
              </a:extLst>
            </p:cNvPr>
            <p:cNvSpPr txBox="1"/>
            <p:nvPr/>
          </p:nvSpPr>
          <p:spPr>
            <a:xfrm>
              <a:off x="13005958" y="5097232"/>
              <a:ext cx="4525401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New arrival will be displayed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E39D34D-EF82-4863-A8E8-770387328995}"/>
                </a:ext>
              </a:extLst>
            </p:cNvPr>
            <p:cNvSpPr txBox="1"/>
            <p:nvPr/>
          </p:nvSpPr>
          <p:spPr>
            <a:xfrm>
              <a:off x="21662799" y="4085457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LOGIN PANEL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4CD485F-A4CF-43DE-8CE7-141EF8B9FB1B}"/>
              </a:ext>
            </a:extLst>
          </p:cNvPr>
          <p:cNvSpPr txBox="1"/>
          <p:nvPr/>
        </p:nvSpPr>
        <p:spPr>
          <a:xfrm>
            <a:off x="13439146" y="5014180"/>
            <a:ext cx="3660813" cy="954071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IN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NEW ARRIVAL</a:t>
            </a:r>
            <a:endParaRPr lang="id-ID" sz="2500" b="1" dirty="0">
              <a:solidFill>
                <a:schemeClr val="bg1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endParaRPr lang="id-ID" sz="2500" b="1" dirty="0">
              <a:solidFill>
                <a:schemeClr val="bg1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6DD5524-8C77-48CD-9746-C347FDCCDE2A}"/>
              </a:ext>
            </a:extLst>
          </p:cNvPr>
          <p:cNvGrpSpPr/>
          <p:nvPr/>
        </p:nvGrpSpPr>
        <p:grpSpPr>
          <a:xfrm>
            <a:off x="15269553" y="8066863"/>
            <a:ext cx="4525401" cy="1357703"/>
            <a:chOff x="20476197" y="4479324"/>
            <a:chExt cx="4525401" cy="135770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C528E0-02CB-4F6A-93F2-6A3743C9EF04}"/>
                </a:ext>
              </a:extLst>
            </p:cNvPr>
            <p:cNvSpPr txBox="1"/>
            <p:nvPr/>
          </p:nvSpPr>
          <p:spPr>
            <a:xfrm>
              <a:off x="20476197" y="4876800"/>
              <a:ext cx="4525401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User can easily have a look at similar products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5B546D-10B9-4360-AA92-9F46A7F6F2B3}"/>
                </a:ext>
              </a:extLst>
            </p:cNvPr>
            <p:cNvSpPr txBox="1"/>
            <p:nvPr/>
          </p:nvSpPr>
          <p:spPr>
            <a:xfrm>
              <a:off x="20476197" y="4479324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SIMILAR PRODUCT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462473-27C1-4881-9E35-03D61BF5E214}"/>
              </a:ext>
            </a:extLst>
          </p:cNvPr>
          <p:cNvGrpSpPr/>
          <p:nvPr/>
        </p:nvGrpSpPr>
        <p:grpSpPr>
          <a:xfrm>
            <a:off x="13057836" y="10901322"/>
            <a:ext cx="4525401" cy="1304706"/>
            <a:chOff x="12883235" y="4684721"/>
            <a:chExt cx="4525401" cy="130470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EB7CA6-AEBE-4CBF-B05C-AD6F914179B2}"/>
                </a:ext>
              </a:extLst>
            </p:cNvPr>
            <p:cNvSpPr txBox="1"/>
            <p:nvPr/>
          </p:nvSpPr>
          <p:spPr>
            <a:xfrm>
              <a:off x="12883235" y="5029200"/>
              <a:ext cx="4525401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Payment options like CARDS, UPI and COD will be available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6C67F4-8492-4175-91C4-35C9C13EF165}"/>
                </a:ext>
              </a:extLst>
            </p:cNvPr>
            <p:cNvSpPr txBox="1"/>
            <p:nvPr/>
          </p:nvSpPr>
          <p:spPr>
            <a:xfrm>
              <a:off x="12923837" y="4684721"/>
              <a:ext cx="3660813" cy="57109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PAYMENT GATEWAY</a:t>
              </a:r>
              <a:endParaRPr lang="id-ID" sz="2500" b="1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51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61437" y="762000"/>
            <a:ext cx="7518527" cy="1217630"/>
            <a:chOff x="8655996" y="762000"/>
            <a:chExt cx="7518527" cy="1217630"/>
          </a:xfrm>
        </p:grpSpPr>
        <p:sp>
          <p:nvSpPr>
            <p:cNvPr id="107" name="TextBox 106"/>
            <p:cNvSpPr txBox="1"/>
            <p:nvPr/>
          </p:nvSpPr>
          <p:spPr>
            <a:xfrm>
              <a:off x="8655996" y="762000"/>
              <a:ext cx="7518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3"/>
                  </a:solidFill>
                  <a:latin typeface="Lato Black" charset="0"/>
                  <a:ea typeface="Lato Black" charset="0"/>
                  <a:cs typeface="Lato Black" charset="0"/>
                </a:rPr>
                <a:t>TECHNOLOGIES USED</a:t>
              </a:r>
            </a:p>
          </p:txBody>
        </p:sp>
        <p:grpSp>
          <p:nvGrpSpPr>
            <p:cNvPr id="109" name="กลุ่ม 1"/>
            <p:cNvGrpSpPr/>
            <p:nvPr/>
          </p:nvGrpSpPr>
          <p:grpSpPr>
            <a:xfrm>
              <a:off x="10409237" y="1752600"/>
              <a:ext cx="3429001" cy="227030"/>
              <a:chOff x="731836" y="7607630"/>
              <a:chExt cx="3657601" cy="240970"/>
            </a:xfrm>
          </p:grpSpPr>
          <p:sp>
            <p:nvSpPr>
              <p:cNvPr id="110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4"/>
              <p:cNvSpPr/>
              <p:nvPr/>
            </p:nvSpPr>
            <p:spPr>
              <a:xfrm flipV="1">
                <a:off x="2611224" y="7607630"/>
                <a:ext cx="544233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7" name="Freeform 216"/>
          <p:cNvSpPr/>
          <p:nvPr/>
        </p:nvSpPr>
        <p:spPr>
          <a:xfrm flipH="1">
            <a:off x="19019513" y="-76199"/>
            <a:ext cx="5308692" cy="3001032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7"/>
          <p:cNvSpPr/>
          <p:nvPr/>
        </p:nvSpPr>
        <p:spPr>
          <a:xfrm>
            <a:off x="-16270" y="15520"/>
            <a:ext cx="3753390" cy="2806717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231"/>
          <p:cNvSpPr>
            <a:spLocks noChangeArrowheads="1"/>
          </p:cNvSpPr>
          <p:nvPr/>
        </p:nvSpPr>
        <p:spPr bwMode="auto">
          <a:xfrm>
            <a:off x="-30162" y="10278456"/>
            <a:ext cx="24353838" cy="3456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40" name="Content Placeholder 2"/>
          <p:cNvSpPr txBox="1">
            <a:spLocks/>
          </p:cNvSpPr>
          <p:nvPr/>
        </p:nvSpPr>
        <p:spPr>
          <a:xfrm>
            <a:off x="908211" y="10972800"/>
            <a:ext cx="13158626" cy="2371736"/>
          </a:xfrm>
          <a:prstGeom prst="rect">
            <a:avLst/>
          </a:prstGeom>
        </p:spPr>
        <p:txBody>
          <a:bodyPr vert="horz" lIns="243785" tIns="121892" rIns="243785" bIns="121892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600" dirty="0">
              <a:solidFill>
                <a:schemeClr val="bg1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grpSp>
        <p:nvGrpSpPr>
          <p:cNvPr id="141" name="กลุ่ม 1560"/>
          <p:cNvGrpSpPr/>
          <p:nvPr/>
        </p:nvGrpSpPr>
        <p:grpSpPr>
          <a:xfrm>
            <a:off x="15057437" y="990600"/>
            <a:ext cx="7794617" cy="12286041"/>
            <a:chOff x="1173163" y="1312109"/>
            <a:chExt cx="5915025" cy="9323388"/>
          </a:xfrm>
        </p:grpSpPr>
        <p:sp>
          <p:nvSpPr>
            <p:cNvPr id="142" name="Freeform 6"/>
            <p:cNvSpPr>
              <a:spLocks/>
            </p:cNvSpPr>
            <p:nvPr/>
          </p:nvSpPr>
          <p:spPr bwMode="auto">
            <a:xfrm>
              <a:off x="3678238" y="3680659"/>
              <a:ext cx="539750" cy="193675"/>
            </a:xfrm>
            <a:custGeom>
              <a:avLst/>
              <a:gdLst>
                <a:gd name="T0" fmla="*/ 0 w 28"/>
                <a:gd name="T1" fmla="*/ 10 h 10"/>
                <a:gd name="T2" fmla="*/ 4 w 28"/>
                <a:gd name="T3" fmla="*/ 0 h 10"/>
                <a:gd name="T4" fmla="*/ 23 w 28"/>
                <a:gd name="T5" fmla="*/ 0 h 10"/>
                <a:gd name="T6" fmla="*/ 28 w 28"/>
                <a:gd name="T7" fmla="*/ 10 h 10"/>
                <a:gd name="T8" fmla="*/ 0 w 2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0" y="10"/>
                    <a:pt x="4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8" y="10"/>
                    <a:pt x="9" y="10"/>
                    <a:pt x="0" y="10"/>
                  </a:cubicBezTo>
                  <a:close/>
                </a:path>
              </a:pathLst>
            </a:custGeom>
            <a:solidFill>
              <a:srgbClr val="D5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4102101" y="4874459"/>
              <a:ext cx="1252538" cy="1368425"/>
            </a:xfrm>
            <a:custGeom>
              <a:avLst/>
              <a:gdLst>
                <a:gd name="T0" fmla="*/ 10 w 65"/>
                <a:gd name="T1" fmla="*/ 71 h 71"/>
                <a:gd name="T2" fmla="*/ 0 w 65"/>
                <a:gd name="T3" fmla="*/ 67 h 71"/>
                <a:gd name="T4" fmla="*/ 52 w 65"/>
                <a:gd name="T5" fmla="*/ 3 h 71"/>
                <a:gd name="T6" fmla="*/ 61 w 65"/>
                <a:gd name="T7" fmla="*/ 16 h 71"/>
                <a:gd name="T8" fmla="*/ 10 w 65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1">
                  <a:moveTo>
                    <a:pt x="10" y="71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13"/>
                    <a:pt x="52" y="3"/>
                  </a:cubicBezTo>
                  <a:cubicBezTo>
                    <a:pt x="62" y="0"/>
                    <a:pt x="65" y="13"/>
                    <a:pt x="61" y="16"/>
                  </a:cubicBezTo>
                  <a:lnTo>
                    <a:pt x="10" y="71"/>
                  </a:lnTo>
                  <a:close/>
                </a:path>
              </a:pathLst>
            </a:custGeom>
            <a:solidFill>
              <a:srgbClr val="F6C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>
              <a:off x="3022601" y="3777497"/>
              <a:ext cx="1830388" cy="2522538"/>
            </a:xfrm>
            <a:custGeom>
              <a:avLst/>
              <a:gdLst>
                <a:gd name="T0" fmla="*/ 22 w 95"/>
                <a:gd name="T1" fmla="*/ 4 h 131"/>
                <a:gd name="T2" fmla="*/ 13 w 95"/>
                <a:gd name="T3" fmla="*/ 3 h 131"/>
                <a:gd name="T4" fmla="*/ 4 w 95"/>
                <a:gd name="T5" fmla="*/ 4 h 131"/>
                <a:gd name="T6" fmla="*/ 4 w 95"/>
                <a:gd name="T7" fmla="*/ 35 h 131"/>
                <a:gd name="T8" fmla="*/ 11 w 95"/>
                <a:gd name="T9" fmla="*/ 71 h 131"/>
                <a:gd name="T10" fmla="*/ 17 w 95"/>
                <a:gd name="T11" fmla="*/ 116 h 131"/>
                <a:gd name="T12" fmla="*/ 12 w 95"/>
                <a:gd name="T13" fmla="*/ 125 h 131"/>
                <a:gd name="T14" fmla="*/ 52 w 95"/>
                <a:gd name="T15" fmla="*/ 131 h 131"/>
                <a:gd name="T16" fmla="*/ 84 w 95"/>
                <a:gd name="T17" fmla="*/ 127 h 131"/>
                <a:gd name="T18" fmla="*/ 78 w 95"/>
                <a:gd name="T19" fmla="*/ 116 h 131"/>
                <a:gd name="T20" fmla="*/ 84 w 95"/>
                <a:gd name="T21" fmla="*/ 71 h 131"/>
                <a:gd name="T22" fmla="*/ 91 w 95"/>
                <a:gd name="T23" fmla="*/ 35 h 131"/>
                <a:gd name="T24" fmla="*/ 91 w 95"/>
                <a:gd name="T25" fmla="*/ 4 h 131"/>
                <a:gd name="T26" fmla="*/ 74 w 95"/>
                <a:gd name="T27" fmla="*/ 5 h 131"/>
                <a:gd name="T28" fmla="*/ 48 w 95"/>
                <a:gd name="T29" fmla="*/ 0 h 131"/>
                <a:gd name="T30" fmla="*/ 22 w 95"/>
                <a:gd name="T31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31">
                  <a:moveTo>
                    <a:pt x="22" y="4"/>
                  </a:moveTo>
                  <a:cubicBezTo>
                    <a:pt x="20" y="5"/>
                    <a:pt x="16" y="3"/>
                    <a:pt x="13" y="3"/>
                  </a:cubicBezTo>
                  <a:cubicBezTo>
                    <a:pt x="9" y="2"/>
                    <a:pt x="6" y="4"/>
                    <a:pt x="4" y="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2" y="47"/>
                    <a:pt x="0" y="48"/>
                    <a:pt x="11" y="71"/>
                  </a:cubicBezTo>
                  <a:cubicBezTo>
                    <a:pt x="22" y="94"/>
                    <a:pt x="21" y="108"/>
                    <a:pt x="17" y="116"/>
                  </a:cubicBezTo>
                  <a:cubicBezTo>
                    <a:pt x="16" y="119"/>
                    <a:pt x="14" y="122"/>
                    <a:pt x="12" y="125"/>
                  </a:cubicBezTo>
                  <a:cubicBezTo>
                    <a:pt x="25" y="129"/>
                    <a:pt x="38" y="131"/>
                    <a:pt x="52" y="131"/>
                  </a:cubicBezTo>
                  <a:cubicBezTo>
                    <a:pt x="63" y="131"/>
                    <a:pt x="74" y="129"/>
                    <a:pt x="84" y="127"/>
                  </a:cubicBezTo>
                  <a:cubicBezTo>
                    <a:pt x="82" y="123"/>
                    <a:pt x="79" y="120"/>
                    <a:pt x="78" y="116"/>
                  </a:cubicBezTo>
                  <a:cubicBezTo>
                    <a:pt x="74" y="108"/>
                    <a:pt x="73" y="94"/>
                    <a:pt x="84" y="71"/>
                  </a:cubicBezTo>
                  <a:cubicBezTo>
                    <a:pt x="95" y="48"/>
                    <a:pt x="83" y="47"/>
                    <a:pt x="91" y="35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8" y="3"/>
                    <a:pt x="79" y="5"/>
                    <a:pt x="74" y="5"/>
                  </a:cubicBezTo>
                  <a:cubicBezTo>
                    <a:pt x="63" y="3"/>
                    <a:pt x="59" y="0"/>
                    <a:pt x="48" y="0"/>
                  </a:cubicBezTo>
                  <a:cubicBezTo>
                    <a:pt x="36" y="0"/>
                    <a:pt x="33" y="3"/>
                    <a:pt x="22" y="4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" name="Freeform 9"/>
            <p:cNvSpPr>
              <a:spLocks/>
            </p:cNvSpPr>
            <p:nvPr/>
          </p:nvSpPr>
          <p:spPr bwMode="auto">
            <a:xfrm>
              <a:off x="3948113" y="4296609"/>
              <a:ext cx="808038" cy="1965325"/>
            </a:xfrm>
            <a:custGeom>
              <a:avLst/>
              <a:gdLst>
                <a:gd name="T0" fmla="*/ 37 w 42"/>
                <a:gd name="T1" fmla="*/ 46 h 102"/>
                <a:gd name="T2" fmla="*/ 31 w 42"/>
                <a:gd name="T3" fmla="*/ 91 h 102"/>
                <a:gd name="T4" fmla="*/ 36 w 42"/>
                <a:gd name="T5" fmla="*/ 100 h 102"/>
                <a:gd name="T6" fmla="*/ 29 w 42"/>
                <a:gd name="T7" fmla="*/ 102 h 102"/>
                <a:gd name="T8" fmla="*/ 23 w 42"/>
                <a:gd name="T9" fmla="*/ 72 h 102"/>
                <a:gd name="T10" fmla="*/ 30 w 42"/>
                <a:gd name="T11" fmla="*/ 52 h 102"/>
                <a:gd name="T12" fmla="*/ 0 w 42"/>
                <a:gd name="T13" fmla="*/ 45 h 102"/>
                <a:gd name="T14" fmla="*/ 33 w 42"/>
                <a:gd name="T15" fmla="*/ 0 h 102"/>
                <a:gd name="T16" fmla="*/ 41 w 42"/>
                <a:gd name="T17" fmla="*/ 19 h 102"/>
                <a:gd name="T18" fmla="*/ 37 w 42"/>
                <a:gd name="T19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02">
                  <a:moveTo>
                    <a:pt x="37" y="46"/>
                  </a:moveTo>
                  <a:cubicBezTo>
                    <a:pt x="31" y="60"/>
                    <a:pt x="25" y="77"/>
                    <a:pt x="31" y="91"/>
                  </a:cubicBezTo>
                  <a:cubicBezTo>
                    <a:pt x="33" y="94"/>
                    <a:pt x="34" y="97"/>
                    <a:pt x="36" y="100"/>
                  </a:cubicBezTo>
                  <a:cubicBezTo>
                    <a:pt x="34" y="100"/>
                    <a:pt x="32" y="101"/>
                    <a:pt x="29" y="102"/>
                  </a:cubicBezTo>
                  <a:cubicBezTo>
                    <a:pt x="25" y="94"/>
                    <a:pt x="22" y="81"/>
                    <a:pt x="23" y="72"/>
                  </a:cubicBezTo>
                  <a:cubicBezTo>
                    <a:pt x="23" y="62"/>
                    <a:pt x="30" y="52"/>
                    <a:pt x="30" y="52"/>
                  </a:cubicBezTo>
                  <a:cubicBezTo>
                    <a:pt x="19" y="57"/>
                    <a:pt x="9" y="51"/>
                    <a:pt x="0" y="45"/>
                  </a:cubicBezTo>
                  <a:cubicBezTo>
                    <a:pt x="41" y="70"/>
                    <a:pt x="39" y="25"/>
                    <a:pt x="33" y="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30"/>
                    <a:pt x="42" y="36"/>
                    <a:pt x="37" y="46"/>
                  </a:cubicBezTo>
                  <a:close/>
                </a:path>
              </a:pathLst>
            </a:custGeom>
            <a:solidFill>
              <a:srgbClr val="DFD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" name="Freeform 10"/>
            <p:cNvSpPr>
              <a:spLocks/>
            </p:cNvSpPr>
            <p:nvPr/>
          </p:nvSpPr>
          <p:spPr bwMode="auto">
            <a:xfrm>
              <a:off x="4545013" y="3853697"/>
              <a:ext cx="769938" cy="1233488"/>
            </a:xfrm>
            <a:custGeom>
              <a:avLst/>
              <a:gdLst>
                <a:gd name="T0" fmla="*/ 1 w 40"/>
                <a:gd name="T1" fmla="*/ 18 h 64"/>
                <a:gd name="T2" fmla="*/ 9 w 40"/>
                <a:gd name="T3" fmla="*/ 52 h 64"/>
                <a:gd name="T4" fmla="*/ 17 w 40"/>
                <a:gd name="T5" fmla="*/ 64 h 64"/>
                <a:gd name="T6" fmla="*/ 39 w 40"/>
                <a:gd name="T7" fmla="*/ 61 h 64"/>
                <a:gd name="T8" fmla="*/ 12 w 40"/>
                <a:gd name="T9" fmla="*/ 0 h 64"/>
                <a:gd name="T10" fmla="*/ 1 w 40"/>
                <a:gd name="T11" fmla="*/ 13 h 64"/>
                <a:gd name="T12" fmla="*/ 1 w 40"/>
                <a:gd name="T1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1" y="18"/>
                  </a:moveTo>
                  <a:cubicBezTo>
                    <a:pt x="1" y="20"/>
                    <a:pt x="7" y="49"/>
                    <a:pt x="9" y="52"/>
                  </a:cubicBezTo>
                  <a:cubicBezTo>
                    <a:pt x="10" y="55"/>
                    <a:pt x="17" y="64"/>
                    <a:pt x="17" y="64"/>
                  </a:cubicBezTo>
                  <a:cubicBezTo>
                    <a:pt x="17" y="64"/>
                    <a:pt x="39" y="62"/>
                    <a:pt x="39" y="61"/>
                  </a:cubicBezTo>
                  <a:cubicBezTo>
                    <a:pt x="40" y="54"/>
                    <a:pt x="16" y="0"/>
                    <a:pt x="12" y="0"/>
                  </a:cubicBezTo>
                  <a:cubicBezTo>
                    <a:pt x="10" y="1"/>
                    <a:pt x="3" y="10"/>
                    <a:pt x="1" y="13"/>
                  </a:cubicBezTo>
                  <a:cubicBezTo>
                    <a:pt x="0" y="16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7" name="Freeform 11"/>
            <p:cNvSpPr>
              <a:spLocks/>
            </p:cNvSpPr>
            <p:nvPr/>
          </p:nvSpPr>
          <p:spPr bwMode="auto">
            <a:xfrm>
              <a:off x="3100388" y="4431547"/>
              <a:ext cx="847725" cy="1792288"/>
            </a:xfrm>
            <a:custGeom>
              <a:avLst/>
              <a:gdLst>
                <a:gd name="T0" fmla="*/ 6 w 44"/>
                <a:gd name="T1" fmla="*/ 35 h 93"/>
                <a:gd name="T2" fmla="*/ 7 w 44"/>
                <a:gd name="T3" fmla="*/ 35 h 93"/>
                <a:gd name="T4" fmla="*/ 7 w 44"/>
                <a:gd name="T5" fmla="*/ 35 h 93"/>
                <a:gd name="T6" fmla="*/ 7 w 44"/>
                <a:gd name="T7" fmla="*/ 35 h 93"/>
                <a:gd name="T8" fmla="*/ 7 w 44"/>
                <a:gd name="T9" fmla="*/ 35 h 93"/>
                <a:gd name="T10" fmla="*/ 7 w 44"/>
                <a:gd name="T11" fmla="*/ 35 h 93"/>
                <a:gd name="T12" fmla="*/ 7 w 44"/>
                <a:gd name="T13" fmla="*/ 35 h 93"/>
                <a:gd name="T14" fmla="*/ 7 w 44"/>
                <a:gd name="T15" fmla="*/ 35 h 93"/>
                <a:gd name="T16" fmla="*/ 7 w 44"/>
                <a:gd name="T17" fmla="*/ 36 h 93"/>
                <a:gd name="T18" fmla="*/ 7 w 44"/>
                <a:gd name="T19" fmla="*/ 36 h 93"/>
                <a:gd name="T20" fmla="*/ 7 w 44"/>
                <a:gd name="T21" fmla="*/ 36 h 93"/>
                <a:gd name="T22" fmla="*/ 7 w 44"/>
                <a:gd name="T23" fmla="*/ 36 h 93"/>
                <a:gd name="T24" fmla="*/ 7 w 44"/>
                <a:gd name="T25" fmla="*/ 36 h 93"/>
                <a:gd name="T26" fmla="*/ 7 w 44"/>
                <a:gd name="T27" fmla="*/ 36 h 93"/>
                <a:gd name="T28" fmla="*/ 7 w 44"/>
                <a:gd name="T29" fmla="*/ 36 h 93"/>
                <a:gd name="T30" fmla="*/ 7 w 44"/>
                <a:gd name="T31" fmla="*/ 36 h 93"/>
                <a:gd name="T32" fmla="*/ 7 w 44"/>
                <a:gd name="T33" fmla="*/ 36 h 93"/>
                <a:gd name="T34" fmla="*/ 7 w 44"/>
                <a:gd name="T35" fmla="*/ 36 h 93"/>
                <a:gd name="T36" fmla="*/ 7 w 44"/>
                <a:gd name="T37" fmla="*/ 36 h 93"/>
                <a:gd name="T38" fmla="*/ 7 w 44"/>
                <a:gd name="T39" fmla="*/ 36 h 93"/>
                <a:gd name="T40" fmla="*/ 7 w 44"/>
                <a:gd name="T41" fmla="*/ 36 h 93"/>
                <a:gd name="T42" fmla="*/ 7 w 44"/>
                <a:gd name="T43" fmla="*/ 36 h 93"/>
                <a:gd name="T44" fmla="*/ 7 w 44"/>
                <a:gd name="T45" fmla="*/ 37 h 93"/>
                <a:gd name="T46" fmla="*/ 7 w 44"/>
                <a:gd name="T47" fmla="*/ 37 h 93"/>
                <a:gd name="T48" fmla="*/ 7 w 44"/>
                <a:gd name="T49" fmla="*/ 37 h 93"/>
                <a:gd name="T50" fmla="*/ 7 w 44"/>
                <a:gd name="T51" fmla="*/ 37 h 93"/>
                <a:gd name="T52" fmla="*/ 7 w 44"/>
                <a:gd name="T53" fmla="*/ 37 h 93"/>
                <a:gd name="T54" fmla="*/ 8 w 44"/>
                <a:gd name="T55" fmla="*/ 38 h 93"/>
                <a:gd name="T56" fmla="*/ 8 w 44"/>
                <a:gd name="T57" fmla="*/ 38 h 93"/>
                <a:gd name="T58" fmla="*/ 8 w 44"/>
                <a:gd name="T59" fmla="*/ 38 h 93"/>
                <a:gd name="T60" fmla="*/ 8 w 44"/>
                <a:gd name="T61" fmla="*/ 38 h 93"/>
                <a:gd name="T62" fmla="*/ 8 w 44"/>
                <a:gd name="T63" fmla="*/ 38 h 93"/>
                <a:gd name="T64" fmla="*/ 8 w 44"/>
                <a:gd name="T65" fmla="*/ 38 h 93"/>
                <a:gd name="T66" fmla="*/ 8 w 44"/>
                <a:gd name="T67" fmla="*/ 38 h 93"/>
                <a:gd name="T68" fmla="*/ 8 w 44"/>
                <a:gd name="T69" fmla="*/ 38 h 93"/>
                <a:gd name="T70" fmla="*/ 8 w 44"/>
                <a:gd name="T71" fmla="*/ 38 h 93"/>
                <a:gd name="T72" fmla="*/ 8 w 44"/>
                <a:gd name="T73" fmla="*/ 38 h 93"/>
                <a:gd name="T74" fmla="*/ 8 w 44"/>
                <a:gd name="T75" fmla="*/ 38 h 93"/>
                <a:gd name="T76" fmla="*/ 8 w 44"/>
                <a:gd name="T77" fmla="*/ 39 h 93"/>
                <a:gd name="T78" fmla="*/ 8 w 44"/>
                <a:gd name="T79" fmla="*/ 39 h 93"/>
                <a:gd name="T80" fmla="*/ 8 w 44"/>
                <a:gd name="T81" fmla="*/ 39 h 93"/>
                <a:gd name="T82" fmla="*/ 8 w 44"/>
                <a:gd name="T83" fmla="*/ 39 h 93"/>
                <a:gd name="T84" fmla="*/ 8 w 44"/>
                <a:gd name="T85" fmla="*/ 39 h 93"/>
                <a:gd name="T86" fmla="*/ 8 w 44"/>
                <a:gd name="T87" fmla="*/ 39 h 93"/>
                <a:gd name="T88" fmla="*/ 8 w 44"/>
                <a:gd name="T89" fmla="*/ 39 h 93"/>
                <a:gd name="T90" fmla="*/ 8 w 44"/>
                <a:gd name="T91" fmla="*/ 39 h 93"/>
                <a:gd name="T92" fmla="*/ 13 w 44"/>
                <a:gd name="T93" fmla="*/ 82 h 93"/>
                <a:gd name="T94" fmla="*/ 8 w 44"/>
                <a:gd name="T95" fmla="*/ 91 h 93"/>
                <a:gd name="T96" fmla="*/ 15 w 44"/>
                <a:gd name="T97" fmla="*/ 93 h 93"/>
                <a:gd name="T98" fmla="*/ 22 w 44"/>
                <a:gd name="T99" fmla="*/ 63 h 93"/>
                <a:gd name="T100" fmla="*/ 15 w 44"/>
                <a:gd name="T101" fmla="*/ 43 h 93"/>
                <a:gd name="T102" fmla="*/ 44 w 44"/>
                <a:gd name="T103" fmla="*/ 36 h 93"/>
                <a:gd name="T104" fmla="*/ 9 w 44"/>
                <a:gd name="T105" fmla="*/ 27 h 93"/>
                <a:gd name="T106" fmla="*/ 13 w 44"/>
                <a:gd name="T107" fmla="*/ 2 h 93"/>
                <a:gd name="T108" fmla="*/ 5 w 44"/>
                <a:gd name="T109" fmla="*/ 0 h 93"/>
                <a:gd name="T110" fmla="*/ 3 w 44"/>
                <a:gd name="T111" fmla="*/ 10 h 93"/>
                <a:gd name="T112" fmla="*/ 6 w 44"/>
                <a:gd name="T113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93">
                  <a:moveTo>
                    <a:pt x="6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8" y="61"/>
                    <a:pt x="17" y="74"/>
                    <a:pt x="13" y="82"/>
                  </a:cubicBezTo>
                  <a:cubicBezTo>
                    <a:pt x="12" y="85"/>
                    <a:pt x="10" y="88"/>
                    <a:pt x="8" y="91"/>
                  </a:cubicBezTo>
                  <a:cubicBezTo>
                    <a:pt x="10" y="91"/>
                    <a:pt x="13" y="92"/>
                    <a:pt x="15" y="93"/>
                  </a:cubicBezTo>
                  <a:cubicBezTo>
                    <a:pt x="19" y="85"/>
                    <a:pt x="22" y="72"/>
                    <a:pt x="22" y="63"/>
                  </a:cubicBezTo>
                  <a:cubicBezTo>
                    <a:pt x="21" y="53"/>
                    <a:pt x="15" y="43"/>
                    <a:pt x="15" y="43"/>
                  </a:cubicBezTo>
                  <a:cubicBezTo>
                    <a:pt x="25" y="48"/>
                    <a:pt x="35" y="42"/>
                    <a:pt x="44" y="36"/>
                  </a:cubicBezTo>
                  <a:cubicBezTo>
                    <a:pt x="31" y="44"/>
                    <a:pt x="8" y="49"/>
                    <a:pt x="9" y="27"/>
                  </a:cubicBezTo>
                  <a:cubicBezTo>
                    <a:pt x="10" y="21"/>
                    <a:pt x="13" y="2"/>
                    <a:pt x="13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5"/>
                    <a:pt x="0" y="21"/>
                    <a:pt x="6" y="35"/>
                  </a:cubicBezTo>
                  <a:close/>
                </a:path>
              </a:pathLst>
            </a:custGeom>
            <a:solidFill>
              <a:srgbClr val="DFD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8" name="Freeform 12"/>
            <p:cNvSpPr>
              <a:spLocks/>
            </p:cNvSpPr>
            <p:nvPr/>
          </p:nvSpPr>
          <p:spPr bwMode="auto">
            <a:xfrm>
              <a:off x="3619501" y="3429834"/>
              <a:ext cx="636588" cy="1271588"/>
            </a:xfrm>
            <a:custGeom>
              <a:avLst/>
              <a:gdLst>
                <a:gd name="T0" fmla="*/ 29 w 33"/>
                <a:gd name="T1" fmla="*/ 20 h 66"/>
                <a:gd name="T2" fmla="*/ 24 w 33"/>
                <a:gd name="T3" fmla="*/ 19 h 66"/>
                <a:gd name="T4" fmla="*/ 23 w 33"/>
                <a:gd name="T5" fmla="*/ 0 h 66"/>
                <a:gd name="T6" fmla="*/ 10 w 33"/>
                <a:gd name="T7" fmla="*/ 0 h 66"/>
                <a:gd name="T8" fmla="*/ 10 w 33"/>
                <a:gd name="T9" fmla="*/ 18 h 66"/>
                <a:gd name="T10" fmla="*/ 3 w 33"/>
                <a:gd name="T11" fmla="*/ 20 h 66"/>
                <a:gd name="T12" fmla="*/ 0 w 33"/>
                <a:gd name="T13" fmla="*/ 28 h 66"/>
                <a:gd name="T14" fmla="*/ 17 w 33"/>
                <a:gd name="T15" fmla="*/ 66 h 66"/>
                <a:gd name="T16" fmla="*/ 32 w 33"/>
                <a:gd name="T17" fmla="*/ 31 h 66"/>
                <a:gd name="T18" fmla="*/ 29 w 33"/>
                <a:gd name="T19" fmla="*/ 2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66">
                  <a:moveTo>
                    <a:pt x="29" y="20"/>
                  </a:moveTo>
                  <a:cubicBezTo>
                    <a:pt x="27" y="19"/>
                    <a:pt x="26" y="19"/>
                    <a:pt x="24" y="19"/>
                  </a:cubicBezTo>
                  <a:cubicBezTo>
                    <a:pt x="23" y="11"/>
                    <a:pt x="23" y="3"/>
                    <a:pt x="2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3"/>
                    <a:pt x="10" y="11"/>
                    <a:pt x="10" y="18"/>
                  </a:cubicBezTo>
                  <a:cubicBezTo>
                    <a:pt x="7" y="19"/>
                    <a:pt x="5" y="19"/>
                    <a:pt x="3" y="20"/>
                  </a:cubicBezTo>
                  <a:cubicBezTo>
                    <a:pt x="2" y="21"/>
                    <a:pt x="0" y="24"/>
                    <a:pt x="0" y="28"/>
                  </a:cubicBezTo>
                  <a:cubicBezTo>
                    <a:pt x="0" y="34"/>
                    <a:pt x="17" y="66"/>
                    <a:pt x="17" y="66"/>
                  </a:cubicBezTo>
                  <a:cubicBezTo>
                    <a:pt x="17" y="66"/>
                    <a:pt x="32" y="33"/>
                    <a:pt x="32" y="31"/>
                  </a:cubicBezTo>
                  <a:cubicBezTo>
                    <a:pt x="33" y="29"/>
                    <a:pt x="31" y="23"/>
                    <a:pt x="29" y="20"/>
                  </a:cubicBezTo>
                  <a:close/>
                </a:path>
              </a:pathLst>
            </a:custGeom>
            <a:solidFill>
              <a:srgbClr val="F6C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9" name="Freeform 13"/>
            <p:cNvSpPr>
              <a:spLocks/>
            </p:cNvSpPr>
            <p:nvPr/>
          </p:nvSpPr>
          <p:spPr bwMode="auto">
            <a:xfrm>
              <a:off x="3813176" y="3469522"/>
              <a:ext cx="250825" cy="249238"/>
            </a:xfrm>
            <a:custGeom>
              <a:avLst/>
              <a:gdLst>
                <a:gd name="T0" fmla="*/ 13 w 13"/>
                <a:gd name="T1" fmla="*/ 12 h 13"/>
                <a:gd name="T2" fmla="*/ 13 w 13"/>
                <a:gd name="T3" fmla="*/ 1 h 13"/>
                <a:gd name="T4" fmla="*/ 0 w 13"/>
                <a:gd name="T5" fmla="*/ 0 h 13"/>
                <a:gd name="T6" fmla="*/ 0 w 13"/>
                <a:gd name="T7" fmla="*/ 11 h 13"/>
                <a:gd name="T8" fmla="*/ 7 w 13"/>
                <a:gd name="T9" fmla="*/ 13 h 13"/>
                <a:gd name="T10" fmla="*/ 13 w 13"/>
                <a:gd name="T1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3" y="12"/>
                  </a:moveTo>
                  <a:cubicBezTo>
                    <a:pt x="13" y="7"/>
                    <a:pt x="13" y="4"/>
                    <a:pt x="13" y="1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2"/>
                    <a:pt x="0" y="6"/>
                    <a:pt x="0" y="11"/>
                  </a:cubicBezTo>
                  <a:cubicBezTo>
                    <a:pt x="2" y="12"/>
                    <a:pt x="6" y="13"/>
                    <a:pt x="7" y="13"/>
                  </a:cubicBezTo>
                  <a:cubicBezTo>
                    <a:pt x="9" y="13"/>
                    <a:pt x="11" y="12"/>
                    <a:pt x="13" y="12"/>
                  </a:cubicBezTo>
                  <a:close/>
                </a:path>
              </a:pathLst>
            </a:custGeom>
            <a:solidFill>
              <a:srgbClr val="D288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0" name="Freeform 14"/>
            <p:cNvSpPr>
              <a:spLocks/>
            </p:cNvSpPr>
            <p:nvPr/>
          </p:nvSpPr>
          <p:spPr bwMode="auto">
            <a:xfrm>
              <a:off x="3619501" y="4085472"/>
              <a:ext cx="328613" cy="615950"/>
            </a:xfrm>
            <a:custGeom>
              <a:avLst/>
              <a:gdLst>
                <a:gd name="T0" fmla="*/ 0 w 17"/>
                <a:gd name="T1" fmla="*/ 3 h 32"/>
                <a:gd name="T2" fmla="*/ 9 w 17"/>
                <a:gd name="T3" fmla="*/ 0 h 32"/>
                <a:gd name="T4" fmla="*/ 17 w 17"/>
                <a:gd name="T5" fmla="*/ 32 h 32"/>
                <a:gd name="T6" fmla="*/ 0 w 17"/>
                <a:gd name="T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2">
                  <a:moveTo>
                    <a:pt x="0" y="3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7" y="32"/>
                    <a:pt x="17" y="32"/>
                  </a:cubicBezTo>
                  <a:cubicBezTo>
                    <a:pt x="16" y="31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D5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1" name="Freeform 15"/>
            <p:cNvSpPr>
              <a:spLocks/>
            </p:cNvSpPr>
            <p:nvPr/>
          </p:nvSpPr>
          <p:spPr bwMode="auto">
            <a:xfrm>
              <a:off x="3929063" y="4085472"/>
              <a:ext cx="327025" cy="615950"/>
            </a:xfrm>
            <a:custGeom>
              <a:avLst/>
              <a:gdLst>
                <a:gd name="T0" fmla="*/ 17 w 17"/>
                <a:gd name="T1" fmla="*/ 3 h 32"/>
                <a:gd name="T2" fmla="*/ 8 w 17"/>
                <a:gd name="T3" fmla="*/ 0 h 32"/>
                <a:gd name="T4" fmla="*/ 1 w 17"/>
                <a:gd name="T5" fmla="*/ 32 h 32"/>
                <a:gd name="T6" fmla="*/ 17 w 17"/>
                <a:gd name="T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2">
                  <a:moveTo>
                    <a:pt x="17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32"/>
                    <a:pt x="1" y="32"/>
                  </a:cubicBezTo>
                  <a:cubicBezTo>
                    <a:pt x="1" y="31"/>
                    <a:pt x="17" y="3"/>
                    <a:pt x="17" y="3"/>
                  </a:cubicBezTo>
                  <a:close/>
                </a:path>
              </a:pathLst>
            </a:custGeom>
            <a:solidFill>
              <a:srgbClr val="D5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2" name="Freeform 16"/>
            <p:cNvSpPr>
              <a:spLocks/>
            </p:cNvSpPr>
            <p:nvPr/>
          </p:nvSpPr>
          <p:spPr bwMode="auto">
            <a:xfrm>
              <a:off x="3524251" y="3680659"/>
              <a:ext cx="288925" cy="636588"/>
            </a:xfrm>
            <a:custGeom>
              <a:avLst/>
              <a:gdLst>
                <a:gd name="T0" fmla="*/ 4 w 15"/>
                <a:gd name="T1" fmla="*/ 33 h 33"/>
                <a:gd name="T2" fmla="*/ 14 w 15"/>
                <a:gd name="T3" fmla="*/ 21 h 33"/>
                <a:gd name="T4" fmla="*/ 12 w 15"/>
                <a:gd name="T5" fmla="*/ 0 h 33"/>
                <a:gd name="T6" fmla="*/ 4 w 15"/>
                <a:gd name="T7" fmla="*/ 8 h 33"/>
                <a:gd name="T8" fmla="*/ 4 w 1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4" y="33"/>
                  </a:moveTo>
                  <a:cubicBezTo>
                    <a:pt x="4" y="32"/>
                    <a:pt x="15" y="21"/>
                    <a:pt x="14" y="21"/>
                  </a:cubicBezTo>
                  <a:cubicBezTo>
                    <a:pt x="11" y="16"/>
                    <a:pt x="10" y="9"/>
                    <a:pt x="12" y="0"/>
                  </a:cubicBezTo>
                  <a:cubicBezTo>
                    <a:pt x="12" y="0"/>
                    <a:pt x="9" y="4"/>
                    <a:pt x="4" y="8"/>
                  </a:cubicBezTo>
                  <a:cubicBezTo>
                    <a:pt x="0" y="12"/>
                    <a:pt x="4" y="33"/>
                    <a:pt x="4" y="33"/>
                  </a:cubicBezTo>
                  <a:close/>
                </a:path>
              </a:pathLst>
            </a:custGeom>
            <a:solidFill>
              <a:srgbClr val="EF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3" name="Freeform 17"/>
            <p:cNvSpPr>
              <a:spLocks/>
            </p:cNvSpPr>
            <p:nvPr/>
          </p:nvSpPr>
          <p:spPr bwMode="auto">
            <a:xfrm>
              <a:off x="4064001" y="3680659"/>
              <a:ext cx="288925" cy="636588"/>
            </a:xfrm>
            <a:custGeom>
              <a:avLst/>
              <a:gdLst>
                <a:gd name="T0" fmla="*/ 11 w 15"/>
                <a:gd name="T1" fmla="*/ 33 h 33"/>
                <a:gd name="T2" fmla="*/ 1 w 15"/>
                <a:gd name="T3" fmla="*/ 21 h 33"/>
                <a:gd name="T4" fmla="*/ 3 w 15"/>
                <a:gd name="T5" fmla="*/ 0 h 33"/>
                <a:gd name="T6" fmla="*/ 11 w 15"/>
                <a:gd name="T7" fmla="*/ 8 h 33"/>
                <a:gd name="T8" fmla="*/ 11 w 1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11" y="33"/>
                  </a:moveTo>
                  <a:cubicBezTo>
                    <a:pt x="11" y="32"/>
                    <a:pt x="0" y="21"/>
                    <a:pt x="1" y="21"/>
                  </a:cubicBezTo>
                  <a:cubicBezTo>
                    <a:pt x="4" y="16"/>
                    <a:pt x="5" y="9"/>
                    <a:pt x="3" y="0"/>
                  </a:cubicBezTo>
                  <a:cubicBezTo>
                    <a:pt x="3" y="0"/>
                    <a:pt x="6" y="4"/>
                    <a:pt x="11" y="8"/>
                  </a:cubicBezTo>
                  <a:cubicBezTo>
                    <a:pt x="15" y="12"/>
                    <a:pt x="11" y="33"/>
                    <a:pt x="11" y="33"/>
                  </a:cubicBezTo>
                  <a:close/>
                </a:path>
              </a:pathLst>
            </a:custGeom>
            <a:solidFill>
              <a:srgbClr val="EF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4" name="Freeform 18"/>
            <p:cNvSpPr>
              <a:spLocks/>
            </p:cNvSpPr>
            <p:nvPr/>
          </p:nvSpPr>
          <p:spPr bwMode="auto">
            <a:xfrm>
              <a:off x="2482851" y="5298322"/>
              <a:ext cx="1638300" cy="790575"/>
            </a:xfrm>
            <a:custGeom>
              <a:avLst/>
              <a:gdLst>
                <a:gd name="T0" fmla="*/ 8 w 85"/>
                <a:gd name="T1" fmla="*/ 16 h 41"/>
                <a:gd name="T2" fmla="*/ 9 w 85"/>
                <a:gd name="T3" fmla="*/ 0 h 41"/>
                <a:gd name="T4" fmla="*/ 85 w 85"/>
                <a:gd name="T5" fmla="*/ 33 h 41"/>
                <a:gd name="T6" fmla="*/ 78 w 85"/>
                <a:gd name="T7" fmla="*/ 41 h 41"/>
                <a:gd name="T8" fmla="*/ 8 w 85"/>
                <a:gd name="T9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1">
                  <a:moveTo>
                    <a:pt x="8" y="16"/>
                  </a:moveTo>
                  <a:cubicBezTo>
                    <a:pt x="3" y="14"/>
                    <a:pt x="0" y="2"/>
                    <a:pt x="9" y="0"/>
                  </a:cubicBezTo>
                  <a:cubicBezTo>
                    <a:pt x="30" y="1"/>
                    <a:pt x="85" y="33"/>
                    <a:pt x="85" y="33"/>
                  </a:cubicBezTo>
                  <a:cubicBezTo>
                    <a:pt x="78" y="41"/>
                    <a:pt x="78" y="41"/>
                    <a:pt x="78" y="41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6C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5" name="Freeform 19"/>
            <p:cNvSpPr>
              <a:spLocks/>
            </p:cNvSpPr>
            <p:nvPr/>
          </p:nvSpPr>
          <p:spPr bwMode="auto">
            <a:xfrm>
              <a:off x="2560638" y="3834647"/>
              <a:ext cx="885825" cy="1522413"/>
            </a:xfrm>
            <a:custGeom>
              <a:avLst/>
              <a:gdLst>
                <a:gd name="T0" fmla="*/ 46 w 46"/>
                <a:gd name="T1" fmla="*/ 21 h 79"/>
                <a:gd name="T2" fmla="*/ 25 w 46"/>
                <a:gd name="T3" fmla="*/ 79 h 79"/>
                <a:gd name="T4" fmla="*/ 1 w 46"/>
                <a:gd name="T5" fmla="*/ 75 h 79"/>
                <a:gd name="T6" fmla="*/ 29 w 46"/>
                <a:gd name="T7" fmla="*/ 0 h 79"/>
                <a:gd name="T8" fmla="*/ 40 w 46"/>
                <a:gd name="T9" fmla="*/ 8 h 79"/>
                <a:gd name="T10" fmla="*/ 46 w 46"/>
                <a:gd name="T11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79">
                  <a:moveTo>
                    <a:pt x="46" y="21"/>
                  </a:moveTo>
                  <a:cubicBezTo>
                    <a:pt x="36" y="51"/>
                    <a:pt x="31" y="62"/>
                    <a:pt x="25" y="79"/>
                  </a:cubicBezTo>
                  <a:cubicBezTo>
                    <a:pt x="25" y="79"/>
                    <a:pt x="1" y="76"/>
                    <a:pt x="1" y="75"/>
                  </a:cubicBezTo>
                  <a:cubicBezTo>
                    <a:pt x="0" y="69"/>
                    <a:pt x="25" y="0"/>
                    <a:pt x="29" y="0"/>
                  </a:cubicBezTo>
                  <a:cubicBezTo>
                    <a:pt x="31" y="0"/>
                    <a:pt x="38" y="5"/>
                    <a:pt x="40" y="8"/>
                  </a:cubicBezTo>
                  <a:cubicBezTo>
                    <a:pt x="41" y="11"/>
                    <a:pt x="46" y="21"/>
                    <a:pt x="46" y="2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6" name="Freeform 20"/>
            <p:cNvSpPr>
              <a:spLocks/>
            </p:cNvSpPr>
            <p:nvPr/>
          </p:nvSpPr>
          <p:spPr bwMode="auto">
            <a:xfrm>
              <a:off x="2541588" y="5184022"/>
              <a:ext cx="558800" cy="384175"/>
            </a:xfrm>
            <a:custGeom>
              <a:avLst/>
              <a:gdLst>
                <a:gd name="T0" fmla="*/ 1 w 29"/>
                <a:gd name="T1" fmla="*/ 11 h 20"/>
                <a:gd name="T2" fmla="*/ 15 w 29"/>
                <a:gd name="T3" fmla="*/ 14 h 20"/>
                <a:gd name="T4" fmla="*/ 22 w 29"/>
                <a:gd name="T5" fmla="*/ 19 h 20"/>
                <a:gd name="T6" fmla="*/ 28 w 29"/>
                <a:gd name="T7" fmla="*/ 6 h 20"/>
                <a:gd name="T8" fmla="*/ 14 w 29"/>
                <a:gd name="T9" fmla="*/ 1 h 20"/>
                <a:gd name="T10" fmla="*/ 0 w 29"/>
                <a:gd name="T11" fmla="*/ 7 h 20"/>
                <a:gd name="T12" fmla="*/ 1 w 29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0">
                  <a:moveTo>
                    <a:pt x="1" y="11"/>
                  </a:moveTo>
                  <a:cubicBezTo>
                    <a:pt x="3" y="10"/>
                    <a:pt x="10" y="13"/>
                    <a:pt x="15" y="14"/>
                  </a:cubicBezTo>
                  <a:cubicBezTo>
                    <a:pt x="19" y="16"/>
                    <a:pt x="22" y="20"/>
                    <a:pt x="22" y="19"/>
                  </a:cubicBezTo>
                  <a:cubicBezTo>
                    <a:pt x="22" y="18"/>
                    <a:pt x="29" y="7"/>
                    <a:pt x="28" y="6"/>
                  </a:cubicBezTo>
                  <a:cubicBezTo>
                    <a:pt x="28" y="6"/>
                    <a:pt x="21" y="0"/>
                    <a:pt x="14" y="1"/>
                  </a:cubicBezTo>
                  <a:cubicBezTo>
                    <a:pt x="7" y="2"/>
                    <a:pt x="0" y="7"/>
                    <a:pt x="0" y="7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7" name="Freeform 21"/>
            <p:cNvSpPr>
              <a:spLocks/>
            </p:cNvSpPr>
            <p:nvPr/>
          </p:nvSpPr>
          <p:spPr bwMode="auto">
            <a:xfrm>
              <a:off x="2906713" y="2409072"/>
              <a:ext cx="423863" cy="596900"/>
            </a:xfrm>
            <a:custGeom>
              <a:avLst/>
              <a:gdLst>
                <a:gd name="T0" fmla="*/ 18 w 22"/>
                <a:gd name="T1" fmla="*/ 13 h 31"/>
                <a:gd name="T2" fmla="*/ 7 w 22"/>
                <a:gd name="T3" fmla="*/ 5 h 31"/>
                <a:gd name="T4" fmla="*/ 12 w 22"/>
                <a:gd name="T5" fmla="*/ 29 h 31"/>
                <a:gd name="T6" fmla="*/ 22 w 22"/>
                <a:gd name="T7" fmla="*/ 25 h 31"/>
                <a:gd name="T8" fmla="*/ 18 w 22"/>
                <a:gd name="T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">
                  <a:moveTo>
                    <a:pt x="18" y="13"/>
                  </a:moveTo>
                  <a:cubicBezTo>
                    <a:pt x="18" y="13"/>
                    <a:pt x="14" y="0"/>
                    <a:pt x="7" y="5"/>
                  </a:cubicBezTo>
                  <a:cubicBezTo>
                    <a:pt x="0" y="10"/>
                    <a:pt x="6" y="26"/>
                    <a:pt x="12" y="29"/>
                  </a:cubicBezTo>
                  <a:cubicBezTo>
                    <a:pt x="19" y="31"/>
                    <a:pt x="22" y="25"/>
                    <a:pt x="22" y="25"/>
                  </a:cubicBezTo>
                  <a:lnTo>
                    <a:pt x="18" y="13"/>
                  </a:lnTo>
                  <a:close/>
                </a:path>
              </a:pathLst>
            </a:custGeom>
            <a:solidFill>
              <a:srgbClr val="C18E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8" name="Freeform 22"/>
            <p:cNvSpPr>
              <a:spLocks/>
            </p:cNvSpPr>
            <p:nvPr/>
          </p:nvSpPr>
          <p:spPr bwMode="auto">
            <a:xfrm>
              <a:off x="4545013" y="2409072"/>
              <a:ext cx="404813" cy="596900"/>
            </a:xfrm>
            <a:custGeom>
              <a:avLst/>
              <a:gdLst>
                <a:gd name="T0" fmla="*/ 3 w 21"/>
                <a:gd name="T1" fmla="*/ 13 h 31"/>
                <a:gd name="T2" fmla="*/ 14 w 21"/>
                <a:gd name="T3" fmla="*/ 5 h 31"/>
                <a:gd name="T4" fmla="*/ 9 w 21"/>
                <a:gd name="T5" fmla="*/ 29 h 31"/>
                <a:gd name="T6" fmla="*/ 0 w 21"/>
                <a:gd name="T7" fmla="*/ 25 h 31"/>
                <a:gd name="T8" fmla="*/ 3 w 21"/>
                <a:gd name="T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">
                  <a:moveTo>
                    <a:pt x="3" y="13"/>
                  </a:moveTo>
                  <a:cubicBezTo>
                    <a:pt x="3" y="13"/>
                    <a:pt x="8" y="0"/>
                    <a:pt x="14" y="5"/>
                  </a:cubicBezTo>
                  <a:cubicBezTo>
                    <a:pt x="21" y="10"/>
                    <a:pt x="16" y="26"/>
                    <a:pt x="9" y="29"/>
                  </a:cubicBezTo>
                  <a:cubicBezTo>
                    <a:pt x="3" y="31"/>
                    <a:pt x="0" y="25"/>
                    <a:pt x="0" y="25"/>
                  </a:cubicBezTo>
                  <a:lnTo>
                    <a:pt x="3" y="13"/>
                  </a:lnTo>
                  <a:close/>
                </a:path>
              </a:pathLst>
            </a:custGeom>
            <a:solidFill>
              <a:srgbClr val="C18E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9" name="Freeform 23"/>
            <p:cNvSpPr>
              <a:spLocks/>
            </p:cNvSpPr>
            <p:nvPr/>
          </p:nvSpPr>
          <p:spPr bwMode="auto">
            <a:xfrm>
              <a:off x="3157538" y="1350209"/>
              <a:ext cx="1522413" cy="2292350"/>
            </a:xfrm>
            <a:custGeom>
              <a:avLst/>
              <a:gdLst>
                <a:gd name="T0" fmla="*/ 52 w 79"/>
                <a:gd name="T1" fmla="*/ 116 h 119"/>
                <a:gd name="T2" fmla="*/ 76 w 79"/>
                <a:gd name="T3" fmla="*/ 84 h 119"/>
                <a:gd name="T4" fmla="*/ 79 w 79"/>
                <a:gd name="T5" fmla="*/ 53 h 119"/>
                <a:gd name="T6" fmla="*/ 55 w 79"/>
                <a:gd name="T7" fmla="*/ 8 h 119"/>
                <a:gd name="T8" fmla="*/ 26 w 79"/>
                <a:gd name="T9" fmla="*/ 8 h 119"/>
                <a:gd name="T10" fmla="*/ 2 w 79"/>
                <a:gd name="T11" fmla="*/ 53 h 119"/>
                <a:gd name="T12" fmla="*/ 3 w 79"/>
                <a:gd name="T13" fmla="*/ 84 h 119"/>
                <a:gd name="T14" fmla="*/ 41 w 79"/>
                <a:gd name="T15" fmla="*/ 118 h 119"/>
                <a:gd name="T16" fmla="*/ 52 w 79"/>
                <a:gd name="T17" fmla="*/ 1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19">
                  <a:moveTo>
                    <a:pt x="52" y="116"/>
                  </a:moveTo>
                  <a:cubicBezTo>
                    <a:pt x="66" y="111"/>
                    <a:pt x="79" y="99"/>
                    <a:pt x="76" y="84"/>
                  </a:cubicBezTo>
                  <a:cubicBezTo>
                    <a:pt x="74" y="72"/>
                    <a:pt x="79" y="53"/>
                    <a:pt x="79" y="53"/>
                  </a:cubicBezTo>
                  <a:cubicBezTo>
                    <a:pt x="79" y="7"/>
                    <a:pt x="55" y="8"/>
                    <a:pt x="55" y="8"/>
                  </a:cubicBezTo>
                  <a:cubicBezTo>
                    <a:pt x="34" y="0"/>
                    <a:pt x="26" y="8"/>
                    <a:pt x="26" y="8"/>
                  </a:cubicBezTo>
                  <a:cubicBezTo>
                    <a:pt x="26" y="8"/>
                    <a:pt x="2" y="7"/>
                    <a:pt x="2" y="53"/>
                  </a:cubicBezTo>
                  <a:cubicBezTo>
                    <a:pt x="2" y="53"/>
                    <a:pt x="5" y="72"/>
                    <a:pt x="3" y="84"/>
                  </a:cubicBezTo>
                  <a:cubicBezTo>
                    <a:pt x="0" y="103"/>
                    <a:pt x="24" y="119"/>
                    <a:pt x="41" y="118"/>
                  </a:cubicBezTo>
                  <a:cubicBezTo>
                    <a:pt x="44" y="118"/>
                    <a:pt x="48" y="117"/>
                    <a:pt x="52" y="116"/>
                  </a:cubicBezTo>
                  <a:close/>
                </a:path>
              </a:pathLst>
            </a:custGeom>
            <a:solidFill>
              <a:srgbClr val="F6C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0" name="Freeform 24"/>
            <p:cNvSpPr>
              <a:spLocks/>
            </p:cNvSpPr>
            <p:nvPr/>
          </p:nvSpPr>
          <p:spPr bwMode="auto">
            <a:xfrm>
              <a:off x="3022601" y="2563059"/>
              <a:ext cx="212725" cy="328613"/>
            </a:xfrm>
            <a:custGeom>
              <a:avLst/>
              <a:gdLst>
                <a:gd name="T0" fmla="*/ 11 w 11"/>
                <a:gd name="T1" fmla="*/ 12 h 17"/>
                <a:gd name="T2" fmla="*/ 3 w 11"/>
                <a:gd name="T3" fmla="*/ 4 h 17"/>
                <a:gd name="T4" fmla="*/ 2 w 11"/>
                <a:gd name="T5" fmla="*/ 9 h 17"/>
                <a:gd name="T6" fmla="*/ 4 w 11"/>
                <a:gd name="T7" fmla="*/ 6 h 17"/>
                <a:gd name="T8" fmla="*/ 5 w 11"/>
                <a:gd name="T9" fmla="*/ 14 h 17"/>
                <a:gd name="T10" fmla="*/ 11 w 11"/>
                <a:gd name="T11" fmla="*/ 14 h 17"/>
                <a:gd name="T12" fmla="*/ 11 w 11"/>
                <a:gd name="T1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">
                  <a:moveTo>
                    <a:pt x="11" y="12"/>
                  </a:moveTo>
                  <a:cubicBezTo>
                    <a:pt x="11" y="12"/>
                    <a:pt x="6" y="0"/>
                    <a:pt x="3" y="4"/>
                  </a:cubicBezTo>
                  <a:cubicBezTo>
                    <a:pt x="0" y="8"/>
                    <a:pt x="2" y="9"/>
                    <a:pt x="2" y="9"/>
                  </a:cubicBezTo>
                  <a:cubicBezTo>
                    <a:pt x="2" y="9"/>
                    <a:pt x="3" y="6"/>
                    <a:pt x="4" y="6"/>
                  </a:cubicBezTo>
                  <a:cubicBezTo>
                    <a:pt x="6" y="6"/>
                    <a:pt x="2" y="11"/>
                    <a:pt x="5" y="14"/>
                  </a:cubicBezTo>
                  <a:cubicBezTo>
                    <a:pt x="8" y="17"/>
                    <a:pt x="11" y="16"/>
                    <a:pt x="11" y="14"/>
                  </a:cubicBezTo>
                  <a:cubicBezTo>
                    <a:pt x="11" y="13"/>
                    <a:pt x="11" y="12"/>
                    <a:pt x="11" y="12"/>
                  </a:cubicBezTo>
                  <a:close/>
                </a:path>
              </a:pathLst>
            </a:custGeom>
            <a:solidFill>
              <a:srgbClr val="80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1" name="Freeform 25"/>
            <p:cNvSpPr>
              <a:spLocks/>
            </p:cNvSpPr>
            <p:nvPr/>
          </p:nvSpPr>
          <p:spPr bwMode="auto">
            <a:xfrm>
              <a:off x="4641851" y="2563059"/>
              <a:ext cx="211138" cy="328613"/>
            </a:xfrm>
            <a:custGeom>
              <a:avLst/>
              <a:gdLst>
                <a:gd name="T0" fmla="*/ 0 w 11"/>
                <a:gd name="T1" fmla="*/ 12 h 17"/>
                <a:gd name="T2" fmla="*/ 8 w 11"/>
                <a:gd name="T3" fmla="*/ 4 h 17"/>
                <a:gd name="T4" fmla="*/ 9 w 11"/>
                <a:gd name="T5" fmla="*/ 9 h 17"/>
                <a:gd name="T6" fmla="*/ 7 w 11"/>
                <a:gd name="T7" fmla="*/ 6 h 17"/>
                <a:gd name="T8" fmla="*/ 7 w 11"/>
                <a:gd name="T9" fmla="*/ 14 h 17"/>
                <a:gd name="T10" fmla="*/ 0 w 11"/>
                <a:gd name="T11" fmla="*/ 14 h 17"/>
                <a:gd name="T12" fmla="*/ 0 w 11"/>
                <a:gd name="T1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">
                  <a:moveTo>
                    <a:pt x="0" y="12"/>
                  </a:moveTo>
                  <a:cubicBezTo>
                    <a:pt x="0" y="12"/>
                    <a:pt x="5" y="0"/>
                    <a:pt x="8" y="4"/>
                  </a:cubicBezTo>
                  <a:cubicBezTo>
                    <a:pt x="11" y="8"/>
                    <a:pt x="9" y="9"/>
                    <a:pt x="9" y="9"/>
                  </a:cubicBezTo>
                  <a:cubicBezTo>
                    <a:pt x="9" y="9"/>
                    <a:pt x="9" y="6"/>
                    <a:pt x="7" y="6"/>
                  </a:cubicBezTo>
                  <a:cubicBezTo>
                    <a:pt x="6" y="6"/>
                    <a:pt x="9" y="11"/>
                    <a:pt x="7" y="14"/>
                  </a:cubicBezTo>
                  <a:cubicBezTo>
                    <a:pt x="4" y="17"/>
                    <a:pt x="0" y="16"/>
                    <a:pt x="0" y="14"/>
                  </a:cubicBezTo>
                  <a:cubicBezTo>
                    <a:pt x="0" y="13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80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2" name="Freeform 26"/>
            <p:cNvSpPr>
              <a:spLocks/>
            </p:cNvSpPr>
            <p:nvPr/>
          </p:nvSpPr>
          <p:spPr bwMode="auto">
            <a:xfrm>
              <a:off x="2811463" y="1312109"/>
              <a:ext cx="2427288" cy="2387600"/>
            </a:xfrm>
            <a:custGeom>
              <a:avLst/>
              <a:gdLst>
                <a:gd name="T0" fmla="*/ 67 w 126"/>
                <a:gd name="T1" fmla="*/ 3 h 124"/>
                <a:gd name="T2" fmla="*/ 121 w 126"/>
                <a:gd name="T3" fmla="*/ 64 h 124"/>
                <a:gd name="T4" fmla="*/ 109 w 126"/>
                <a:gd name="T5" fmla="*/ 102 h 124"/>
                <a:gd name="T6" fmla="*/ 109 w 126"/>
                <a:gd name="T7" fmla="*/ 86 h 124"/>
                <a:gd name="T8" fmla="*/ 100 w 126"/>
                <a:gd name="T9" fmla="*/ 114 h 124"/>
                <a:gd name="T10" fmla="*/ 77 w 126"/>
                <a:gd name="T11" fmla="*/ 116 h 124"/>
                <a:gd name="T12" fmla="*/ 94 w 126"/>
                <a:gd name="T13" fmla="*/ 83 h 124"/>
                <a:gd name="T14" fmla="*/ 69 w 126"/>
                <a:gd name="T15" fmla="*/ 50 h 124"/>
                <a:gd name="T16" fmla="*/ 34 w 126"/>
                <a:gd name="T17" fmla="*/ 30 h 124"/>
                <a:gd name="T18" fmla="*/ 31 w 126"/>
                <a:gd name="T19" fmla="*/ 47 h 124"/>
                <a:gd name="T20" fmla="*/ 45 w 126"/>
                <a:gd name="T21" fmla="*/ 118 h 124"/>
                <a:gd name="T22" fmla="*/ 15 w 126"/>
                <a:gd name="T23" fmla="*/ 108 h 124"/>
                <a:gd name="T24" fmla="*/ 10 w 126"/>
                <a:gd name="T25" fmla="*/ 76 h 124"/>
                <a:gd name="T26" fmla="*/ 7 w 126"/>
                <a:gd name="T27" fmla="*/ 92 h 124"/>
                <a:gd name="T28" fmla="*/ 5 w 126"/>
                <a:gd name="T29" fmla="*/ 52 h 124"/>
                <a:gd name="T30" fmla="*/ 27 w 126"/>
                <a:gd name="T31" fmla="*/ 9 h 124"/>
                <a:gd name="T32" fmla="*/ 48 w 126"/>
                <a:gd name="T33" fmla="*/ 4 h 124"/>
                <a:gd name="T34" fmla="*/ 67 w 126"/>
                <a:gd name="T35" fmla="*/ 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24">
                  <a:moveTo>
                    <a:pt x="67" y="3"/>
                  </a:moveTo>
                  <a:cubicBezTo>
                    <a:pt x="106" y="3"/>
                    <a:pt x="116" y="38"/>
                    <a:pt x="121" y="64"/>
                  </a:cubicBezTo>
                  <a:cubicBezTo>
                    <a:pt x="126" y="89"/>
                    <a:pt x="107" y="107"/>
                    <a:pt x="109" y="102"/>
                  </a:cubicBezTo>
                  <a:cubicBezTo>
                    <a:pt x="110" y="97"/>
                    <a:pt x="110" y="89"/>
                    <a:pt x="109" y="86"/>
                  </a:cubicBezTo>
                  <a:cubicBezTo>
                    <a:pt x="110" y="93"/>
                    <a:pt x="108" y="104"/>
                    <a:pt x="100" y="114"/>
                  </a:cubicBezTo>
                  <a:cubicBezTo>
                    <a:pt x="91" y="124"/>
                    <a:pt x="71" y="119"/>
                    <a:pt x="77" y="116"/>
                  </a:cubicBezTo>
                  <a:cubicBezTo>
                    <a:pt x="88" y="112"/>
                    <a:pt x="92" y="94"/>
                    <a:pt x="94" y="83"/>
                  </a:cubicBezTo>
                  <a:cubicBezTo>
                    <a:pt x="96" y="71"/>
                    <a:pt x="93" y="56"/>
                    <a:pt x="69" y="50"/>
                  </a:cubicBezTo>
                  <a:cubicBezTo>
                    <a:pt x="35" y="47"/>
                    <a:pt x="34" y="30"/>
                    <a:pt x="34" y="30"/>
                  </a:cubicBezTo>
                  <a:cubicBezTo>
                    <a:pt x="34" y="30"/>
                    <a:pt x="36" y="41"/>
                    <a:pt x="31" y="47"/>
                  </a:cubicBezTo>
                  <a:cubicBezTo>
                    <a:pt x="26" y="54"/>
                    <a:pt x="9" y="104"/>
                    <a:pt x="45" y="118"/>
                  </a:cubicBezTo>
                  <a:cubicBezTo>
                    <a:pt x="41" y="119"/>
                    <a:pt x="22" y="119"/>
                    <a:pt x="15" y="108"/>
                  </a:cubicBezTo>
                  <a:cubicBezTo>
                    <a:pt x="8" y="98"/>
                    <a:pt x="10" y="76"/>
                    <a:pt x="10" y="76"/>
                  </a:cubicBezTo>
                  <a:cubicBezTo>
                    <a:pt x="10" y="76"/>
                    <a:pt x="7" y="87"/>
                    <a:pt x="7" y="92"/>
                  </a:cubicBezTo>
                  <a:cubicBezTo>
                    <a:pt x="5" y="89"/>
                    <a:pt x="0" y="75"/>
                    <a:pt x="5" y="52"/>
                  </a:cubicBezTo>
                  <a:cubicBezTo>
                    <a:pt x="10" y="28"/>
                    <a:pt x="23" y="13"/>
                    <a:pt x="27" y="9"/>
                  </a:cubicBezTo>
                  <a:cubicBezTo>
                    <a:pt x="32" y="4"/>
                    <a:pt x="40" y="0"/>
                    <a:pt x="48" y="4"/>
                  </a:cubicBezTo>
                  <a:cubicBezTo>
                    <a:pt x="48" y="4"/>
                    <a:pt x="55" y="3"/>
                    <a:pt x="67" y="3"/>
                  </a:cubicBezTo>
                  <a:close/>
                </a:path>
              </a:pathLst>
            </a:custGeom>
            <a:solidFill>
              <a:srgbClr val="502E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3" name="Freeform 27"/>
            <p:cNvSpPr>
              <a:spLocks/>
            </p:cNvSpPr>
            <p:nvPr/>
          </p:nvSpPr>
          <p:spPr bwMode="auto">
            <a:xfrm>
              <a:off x="3465513" y="2236034"/>
              <a:ext cx="212725" cy="212725"/>
            </a:xfrm>
            <a:custGeom>
              <a:avLst/>
              <a:gdLst>
                <a:gd name="T0" fmla="*/ 0 w 11"/>
                <a:gd name="T1" fmla="*/ 10 h 11"/>
                <a:gd name="T2" fmla="*/ 10 w 11"/>
                <a:gd name="T3" fmla="*/ 9 h 11"/>
                <a:gd name="T4" fmla="*/ 0 w 11"/>
                <a:gd name="T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0" y="10"/>
                  </a:moveTo>
                  <a:cubicBezTo>
                    <a:pt x="0" y="11"/>
                    <a:pt x="6" y="4"/>
                    <a:pt x="10" y="9"/>
                  </a:cubicBezTo>
                  <a:cubicBezTo>
                    <a:pt x="11" y="9"/>
                    <a:pt x="4" y="0"/>
                    <a:pt x="0" y="10"/>
                  </a:cubicBezTo>
                  <a:close/>
                </a:path>
              </a:pathLst>
            </a:custGeom>
            <a:solidFill>
              <a:srgbClr val="53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4" name="Freeform 28"/>
            <p:cNvSpPr>
              <a:spLocks/>
            </p:cNvSpPr>
            <p:nvPr/>
          </p:nvSpPr>
          <p:spPr bwMode="auto">
            <a:xfrm>
              <a:off x="4159251" y="2236034"/>
              <a:ext cx="212725" cy="212725"/>
            </a:xfrm>
            <a:custGeom>
              <a:avLst/>
              <a:gdLst>
                <a:gd name="T0" fmla="*/ 0 w 11"/>
                <a:gd name="T1" fmla="*/ 10 h 11"/>
                <a:gd name="T2" fmla="*/ 11 w 11"/>
                <a:gd name="T3" fmla="*/ 9 h 11"/>
                <a:gd name="T4" fmla="*/ 0 w 11"/>
                <a:gd name="T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0" y="10"/>
                  </a:moveTo>
                  <a:cubicBezTo>
                    <a:pt x="0" y="11"/>
                    <a:pt x="6" y="4"/>
                    <a:pt x="11" y="9"/>
                  </a:cubicBezTo>
                  <a:cubicBezTo>
                    <a:pt x="11" y="9"/>
                    <a:pt x="5" y="0"/>
                    <a:pt x="0" y="10"/>
                  </a:cubicBezTo>
                  <a:close/>
                </a:path>
              </a:pathLst>
            </a:custGeom>
            <a:solidFill>
              <a:srgbClr val="53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5" name="Freeform 29"/>
            <p:cNvSpPr>
              <a:spLocks/>
            </p:cNvSpPr>
            <p:nvPr/>
          </p:nvSpPr>
          <p:spPr bwMode="auto">
            <a:xfrm>
              <a:off x="3581401" y="2563059"/>
              <a:ext cx="96838" cy="153988"/>
            </a:xfrm>
            <a:custGeom>
              <a:avLst/>
              <a:gdLst>
                <a:gd name="T0" fmla="*/ 1 w 5"/>
                <a:gd name="T1" fmla="*/ 1 h 8"/>
                <a:gd name="T2" fmla="*/ 1 w 5"/>
                <a:gd name="T3" fmla="*/ 2 h 8"/>
                <a:gd name="T4" fmla="*/ 2 w 5"/>
                <a:gd name="T5" fmla="*/ 7 h 8"/>
                <a:gd name="T6" fmla="*/ 5 w 5"/>
                <a:gd name="T7" fmla="*/ 4 h 8"/>
                <a:gd name="T8" fmla="*/ 4 w 5"/>
                <a:gd name="T9" fmla="*/ 1 h 8"/>
                <a:gd name="T10" fmla="*/ 1 w 5"/>
                <a:gd name="T1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0" y="6"/>
                    <a:pt x="2" y="7"/>
                  </a:cubicBezTo>
                  <a:cubicBezTo>
                    <a:pt x="3" y="8"/>
                    <a:pt x="4" y="5"/>
                    <a:pt x="5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6" name="Freeform 30"/>
            <p:cNvSpPr>
              <a:spLocks/>
            </p:cNvSpPr>
            <p:nvPr/>
          </p:nvSpPr>
          <p:spPr bwMode="auto">
            <a:xfrm>
              <a:off x="4159251" y="2563059"/>
              <a:ext cx="96838" cy="134938"/>
            </a:xfrm>
            <a:custGeom>
              <a:avLst/>
              <a:gdLst>
                <a:gd name="T0" fmla="*/ 1 w 5"/>
                <a:gd name="T1" fmla="*/ 0 h 7"/>
                <a:gd name="T2" fmla="*/ 1 w 5"/>
                <a:gd name="T3" fmla="*/ 1 h 7"/>
                <a:gd name="T4" fmla="*/ 2 w 5"/>
                <a:gd name="T5" fmla="*/ 6 h 7"/>
                <a:gd name="T6" fmla="*/ 5 w 5"/>
                <a:gd name="T7" fmla="*/ 3 h 7"/>
                <a:gd name="T8" fmla="*/ 4 w 5"/>
                <a:gd name="T9" fmla="*/ 1 h 7"/>
                <a:gd name="T10" fmla="*/ 1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0" y="5"/>
                    <a:pt x="2" y="6"/>
                  </a:cubicBezTo>
                  <a:cubicBezTo>
                    <a:pt x="3" y="7"/>
                    <a:pt x="4" y="5"/>
                    <a:pt x="5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7" name="Freeform 31"/>
            <p:cNvSpPr>
              <a:spLocks/>
            </p:cNvSpPr>
            <p:nvPr/>
          </p:nvSpPr>
          <p:spPr bwMode="auto">
            <a:xfrm>
              <a:off x="3775076" y="2775784"/>
              <a:ext cx="133350" cy="211138"/>
            </a:xfrm>
            <a:custGeom>
              <a:avLst/>
              <a:gdLst>
                <a:gd name="T0" fmla="*/ 7 w 7"/>
                <a:gd name="T1" fmla="*/ 0 h 11"/>
                <a:gd name="T2" fmla="*/ 7 w 7"/>
                <a:gd name="T3" fmla="*/ 1 h 11"/>
                <a:gd name="T4" fmla="*/ 6 w 7"/>
                <a:gd name="T5" fmla="*/ 2 h 11"/>
                <a:gd name="T6" fmla="*/ 5 w 7"/>
                <a:gd name="T7" fmla="*/ 4 h 11"/>
                <a:gd name="T8" fmla="*/ 4 w 7"/>
                <a:gd name="T9" fmla="*/ 4 h 11"/>
                <a:gd name="T10" fmla="*/ 3 w 7"/>
                <a:gd name="T11" fmla="*/ 5 h 11"/>
                <a:gd name="T12" fmla="*/ 2 w 7"/>
                <a:gd name="T13" fmla="*/ 5 h 11"/>
                <a:gd name="T14" fmla="*/ 1 w 7"/>
                <a:gd name="T15" fmla="*/ 7 h 11"/>
                <a:gd name="T16" fmla="*/ 1 w 7"/>
                <a:gd name="T17" fmla="*/ 9 h 11"/>
                <a:gd name="T18" fmla="*/ 1 w 7"/>
                <a:gd name="T19" fmla="*/ 9 h 11"/>
                <a:gd name="T20" fmla="*/ 1 w 7"/>
                <a:gd name="T21" fmla="*/ 9 h 11"/>
                <a:gd name="T22" fmla="*/ 1 w 7"/>
                <a:gd name="T23" fmla="*/ 9 h 11"/>
                <a:gd name="T24" fmla="*/ 1 w 7"/>
                <a:gd name="T25" fmla="*/ 9 h 11"/>
                <a:gd name="T26" fmla="*/ 1 w 7"/>
                <a:gd name="T27" fmla="*/ 9 h 11"/>
                <a:gd name="T28" fmla="*/ 2 w 7"/>
                <a:gd name="T29" fmla="*/ 10 h 11"/>
                <a:gd name="T30" fmla="*/ 3 w 7"/>
                <a:gd name="T31" fmla="*/ 10 h 11"/>
                <a:gd name="T32" fmla="*/ 5 w 7"/>
                <a:gd name="T33" fmla="*/ 11 h 11"/>
                <a:gd name="T34" fmla="*/ 6 w 7"/>
                <a:gd name="T35" fmla="*/ 11 h 11"/>
                <a:gd name="T36" fmla="*/ 5 w 7"/>
                <a:gd name="T37" fmla="*/ 10 h 11"/>
                <a:gd name="T38" fmla="*/ 3 w 7"/>
                <a:gd name="T39" fmla="*/ 10 h 11"/>
                <a:gd name="T40" fmla="*/ 2 w 7"/>
                <a:gd name="T41" fmla="*/ 9 h 11"/>
                <a:gd name="T42" fmla="*/ 2 w 7"/>
                <a:gd name="T43" fmla="*/ 9 h 11"/>
                <a:gd name="T44" fmla="*/ 2 w 7"/>
                <a:gd name="T45" fmla="*/ 8 h 11"/>
                <a:gd name="T46" fmla="*/ 2 w 7"/>
                <a:gd name="T47" fmla="*/ 8 h 11"/>
                <a:gd name="T48" fmla="*/ 2 w 7"/>
                <a:gd name="T49" fmla="*/ 8 h 11"/>
                <a:gd name="T50" fmla="*/ 2 w 7"/>
                <a:gd name="T51" fmla="*/ 8 h 11"/>
                <a:gd name="T52" fmla="*/ 2 w 7"/>
                <a:gd name="T53" fmla="*/ 8 h 11"/>
                <a:gd name="T54" fmla="*/ 2 w 7"/>
                <a:gd name="T55" fmla="*/ 7 h 11"/>
                <a:gd name="T56" fmla="*/ 3 w 7"/>
                <a:gd name="T57" fmla="*/ 6 h 11"/>
                <a:gd name="T58" fmla="*/ 4 w 7"/>
                <a:gd name="T59" fmla="*/ 6 h 11"/>
                <a:gd name="T60" fmla="*/ 5 w 7"/>
                <a:gd name="T61" fmla="*/ 5 h 11"/>
                <a:gd name="T62" fmla="*/ 5 w 7"/>
                <a:gd name="T63" fmla="*/ 5 h 11"/>
                <a:gd name="T64" fmla="*/ 6 w 7"/>
                <a:gd name="T65" fmla="*/ 4 h 11"/>
                <a:gd name="T66" fmla="*/ 7 w 7"/>
                <a:gd name="T67" fmla="*/ 2 h 11"/>
                <a:gd name="T68" fmla="*/ 7 w 7"/>
                <a:gd name="T69" fmla="*/ 0 h 11"/>
                <a:gd name="T70" fmla="*/ 7 w 7"/>
                <a:gd name="T7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5" y="3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6"/>
                    <a:pt x="1" y="6"/>
                    <a:pt x="1" y="7"/>
                  </a:cubicBezTo>
                  <a:cubicBezTo>
                    <a:pt x="0" y="7"/>
                    <a:pt x="1" y="8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4" y="10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0"/>
                    <a:pt x="5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9"/>
                    <a:pt x="3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C697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8" name="Freeform 32"/>
            <p:cNvSpPr>
              <a:spLocks/>
            </p:cNvSpPr>
            <p:nvPr/>
          </p:nvSpPr>
          <p:spPr bwMode="auto">
            <a:xfrm>
              <a:off x="3754438" y="3121859"/>
              <a:ext cx="328613" cy="153988"/>
            </a:xfrm>
            <a:custGeom>
              <a:avLst/>
              <a:gdLst>
                <a:gd name="T0" fmla="*/ 0 w 17"/>
                <a:gd name="T1" fmla="*/ 3 h 8"/>
                <a:gd name="T2" fmla="*/ 17 w 17"/>
                <a:gd name="T3" fmla="*/ 0 h 8"/>
                <a:gd name="T4" fmla="*/ 0 w 17"/>
                <a:gd name="T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8">
                  <a:moveTo>
                    <a:pt x="0" y="3"/>
                  </a:moveTo>
                  <a:cubicBezTo>
                    <a:pt x="6" y="2"/>
                    <a:pt x="12" y="2"/>
                    <a:pt x="17" y="0"/>
                  </a:cubicBezTo>
                  <a:cubicBezTo>
                    <a:pt x="14" y="6"/>
                    <a:pt x="6" y="8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9" name="Freeform 33"/>
            <p:cNvSpPr>
              <a:spLocks/>
            </p:cNvSpPr>
            <p:nvPr/>
          </p:nvSpPr>
          <p:spPr bwMode="auto">
            <a:xfrm>
              <a:off x="3716338" y="3102809"/>
              <a:ext cx="385763" cy="250825"/>
            </a:xfrm>
            <a:custGeom>
              <a:avLst/>
              <a:gdLst>
                <a:gd name="T0" fmla="*/ 2 w 20"/>
                <a:gd name="T1" fmla="*/ 4 h 13"/>
                <a:gd name="T2" fmla="*/ 19 w 20"/>
                <a:gd name="T3" fmla="*/ 1 h 13"/>
                <a:gd name="T4" fmla="*/ 20 w 20"/>
                <a:gd name="T5" fmla="*/ 0 h 13"/>
                <a:gd name="T6" fmla="*/ 20 w 20"/>
                <a:gd name="T7" fmla="*/ 1 h 13"/>
                <a:gd name="T8" fmla="*/ 0 w 20"/>
                <a:gd name="T9" fmla="*/ 4 h 13"/>
                <a:gd name="T10" fmla="*/ 2 w 20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">
                  <a:moveTo>
                    <a:pt x="2" y="4"/>
                  </a:moveTo>
                  <a:cubicBezTo>
                    <a:pt x="7" y="8"/>
                    <a:pt x="16" y="5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2"/>
                    <a:pt x="1" y="1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C1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0" name="Freeform 34"/>
            <p:cNvSpPr>
              <a:spLocks noEditPoints="1"/>
            </p:cNvSpPr>
            <p:nvPr/>
          </p:nvSpPr>
          <p:spPr bwMode="auto">
            <a:xfrm>
              <a:off x="3138488" y="6396872"/>
              <a:ext cx="1849438" cy="269875"/>
            </a:xfrm>
            <a:custGeom>
              <a:avLst/>
              <a:gdLst>
                <a:gd name="T0" fmla="*/ 94 w 96"/>
                <a:gd name="T1" fmla="*/ 14 h 14"/>
                <a:gd name="T2" fmla="*/ 94 w 96"/>
                <a:gd name="T3" fmla="*/ 4 h 14"/>
                <a:gd name="T4" fmla="*/ 96 w 96"/>
                <a:gd name="T5" fmla="*/ 14 h 14"/>
                <a:gd name="T6" fmla="*/ 94 w 96"/>
                <a:gd name="T7" fmla="*/ 14 h 14"/>
                <a:gd name="T8" fmla="*/ 4 w 96"/>
                <a:gd name="T9" fmla="*/ 0 h 14"/>
                <a:gd name="T10" fmla="*/ 4 w 96"/>
                <a:gd name="T11" fmla="*/ 14 h 14"/>
                <a:gd name="T12" fmla="*/ 0 w 96"/>
                <a:gd name="T13" fmla="*/ 14 h 14"/>
                <a:gd name="T14" fmla="*/ 4 w 96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4">
                  <a:moveTo>
                    <a:pt x="94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5" y="7"/>
                    <a:pt x="96" y="10"/>
                    <a:pt x="96" y="14"/>
                  </a:cubicBezTo>
                  <a:lnTo>
                    <a:pt x="94" y="14"/>
                  </a:lnTo>
                  <a:close/>
                  <a:moveTo>
                    <a:pt x="4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3"/>
                    <a:pt x="4" y="0"/>
                  </a:cubicBezTo>
                  <a:close/>
                </a:path>
              </a:pathLst>
            </a:custGeom>
            <a:solidFill>
              <a:srgbClr val="80B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1" name="Freeform 35"/>
            <p:cNvSpPr>
              <a:spLocks/>
            </p:cNvSpPr>
            <p:nvPr/>
          </p:nvSpPr>
          <p:spPr bwMode="auto">
            <a:xfrm>
              <a:off x="2849563" y="4490284"/>
              <a:ext cx="2408238" cy="1501775"/>
            </a:xfrm>
            <a:custGeom>
              <a:avLst/>
              <a:gdLst>
                <a:gd name="T0" fmla="*/ 13 w 125"/>
                <a:gd name="T1" fmla="*/ 0 h 78"/>
                <a:gd name="T2" fmla="*/ 113 w 125"/>
                <a:gd name="T3" fmla="*/ 0 h 78"/>
                <a:gd name="T4" fmla="*/ 123 w 125"/>
                <a:gd name="T5" fmla="*/ 12 h 78"/>
                <a:gd name="T6" fmla="*/ 113 w 125"/>
                <a:gd name="T7" fmla="*/ 70 h 78"/>
                <a:gd name="T8" fmla="*/ 102 w 125"/>
                <a:gd name="T9" fmla="*/ 78 h 78"/>
                <a:gd name="T10" fmla="*/ 22 w 125"/>
                <a:gd name="T11" fmla="*/ 78 h 78"/>
                <a:gd name="T12" fmla="*/ 11 w 125"/>
                <a:gd name="T13" fmla="*/ 70 h 78"/>
                <a:gd name="T14" fmla="*/ 2 w 125"/>
                <a:gd name="T15" fmla="*/ 12 h 78"/>
                <a:gd name="T16" fmla="*/ 13 w 125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78">
                  <a:moveTo>
                    <a:pt x="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22" y="0"/>
                    <a:pt x="125" y="2"/>
                    <a:pt x="123" y="12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2" y="74"/>
                    <a:pt x="107" y="78"/>
                    <a:pt x="10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16" y="78"/>
                    <a:pt x="12" y="76"/>
                    <a:pt x="11" y="7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2"/>
                    <a:pt x="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2" name="Freeform 36"/>
            <p:cNvSpPr>
              <a:spLocks/>
            </p:cNvSpPr>
            <p:nvPr/>
          </p:nvSpPr>
          <p:spPr bwMode="auto">
            <a:xfrm>
              <a:off x="3138488" y="6223834"/>
              <a:ext cx="1849438" cy="442913"/>
            </a:xfrm>
            <a:custGeom>
              <a:avLst/>
              <a:gdLst>
                <a:gd name="T0" fmla="*/ 87 w 96"/>
                <a:gd name="T1" fmla="*/ 0 h 23"/>
                <a:gd name="T2" fmla="*/ 9 w 96"/>
                <a:gd name="T3" fmla="*/ 0 h 23"/>
                <a:gd name="T4" fmla="*/ 0 w 96"/>
                <a:gd name="T5" fmla="*/ 23 h 23"/>
                <a:gd name="T6" fmla="*/ 96 w 96"/>
                <a:gd name="T7" fmla="*/ 23 h 23"/>
                <a:gd name="T8" fmla="*/ 87 w 9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3">
                  <a:moveTo>
                    <a:pt x="8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8"/>
                    <a:pt x="1" y="11"/>
                    <a:pt x="0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5" y="14"/>
                    <a:pt x="92" y="9"/>
                    <a:pt x="87" y="0"/>
                  </a:cubicBezTo>
                  <a:close/>
                </a:path>
              </a:pathLst>
            </a:custGeom>
            <a:solidFill>
              <a:srgbClr val="EF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3" name="Freeform 37"/>
            <p:cNvSpPr>
              <a:spLocks/>
            </p:cNvSpPr>
            <p:nvPr/>
          </p:nvSpPr>
          <p:spPr bwMode="auto">
            <a:xfrm>
              <a:off x="3138488" y="5992059"/>
              <a:ext cx="1830388" cy="115888"/>
            </a:xfrm>
            <a:custGeom>
              <a:avLst/>
              <a:gdLst>
                <a:gd name="T0" fmla="*/ 95 w 95"/>
                <a:gd name="T1" fmla="*/ 0 h 6"/>
                <a:gd name="T2" fmla="*/ 0 w 95"/>
                <a:gd name="T3" fmla="*/ 0 h 6"/>
                <a:gd name="T4" fmla="*/ 0 w 95"/>
                <a:gd name="T5" fmla="*/ 3 h 6"/>
                <a:gd name="T6" fmla="*/ 3 w 95"/>
                <a:gd name="T7" fmla="*/ 6 h 6"/>
                <a:gd name="T8" fmla="*/ 92 w 95"/>
                <a:gd name="T9" fmla="*/ 6 h 6"/>
                <a:gd name="T10" fmla="*/ 95 w 95"/>
                <a:gd name="T11" fmla="*/ 3 h 6"/>
                <a:gd name="T12" fmla="*/ 95 w 9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">
                  <a:moveTo>
                    <a:pt x="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6"/>
                    <a:pt x="95" y="5"/>
                    <a:pt x="95" y="3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4" name="Rectangle 38"/>
            <p:cNvSpPr>
              <a:spLocks noChangeArrowheads="1"/>
            </p:cNvSpPr>
            <p:nvPr/>
          </p:nvSpPr>
          <p:spPr bwMode="auto">
            <a:xfrm>
              <a:off x="3138488" y="5992059"/>
              <a:ext cx="1830388" cy="39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5" name="Rectangle 39"/>
            <p:cNvSpPr>
              <a:spLocks noChangeArrowheads="1"/>
            </p:cNvSpPr>
            <p:nvPr/>
          </p:nvSpPr>
          <p:spPr bwMode="auto">
            <a:xfrm>
              <a:off x="3929063" y="7263647"/>
              <a:ext cx="249238" cy="885825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6" name="Freeform 40"/>
            <p:cNvSpPr>
              <a:spLocks/>
            </p:cNvSpPr>
            <p:nvPr/>
          </p:nvSpPr>
          <p:spPr bwMode="auto">
            <a:xfrm>
              <a:off x="2752726" y="7033459"/>
              <a:ext cx="2601913" cy="307975"/>
            </a:xfrm>
            <a:custGeom>
              <a:avLst/>
              <a:gdLst>
                <a:gd name="T0" fmla="*/ 9 w 135"/>
                <a:gd name="T1" fmla="*/ 0 h 16"/>
                <a:gd name="T2" fmla="*/ 127 w 135"/>
                <a:gd name="T3" fmla="*/ 0 h 16"/>
                <a:gd name="T4" fmla="*/ 135 w 135"/>
                <a:gd name="T5" fmla="*/ 8 h 16"/>
                <a:gd name="T6" fmla="*/ 127 w 135"/>
                <a:gd name="T7" fmla="*/ 16 h 16"/>
                <a:gd name="T8" fmla="*/ 9 w 135"/>
                <a:gd name="T9" fmla="*/ 16 h 16"/>
                <a:gd name="T10" fmla="*/ 0 w 135"/>
                <a:gd name="T11" fmla="*/ 8 h 16"/>
                <a:gd name="T12" fmla="*/ 9 w 13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6">
                  <a:moveTo>
                    <a:pt x="9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5" y="4"/>
                    <a:pt x="135" y="8"/>
                  </a:cubicBezTo>
                  <a:cubicBezTo>
                    <a:pt x="135" y="13"/>
                    <a:pt x="131" y="16"/>
                    <a:pt x="127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FD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7" name="Rectangle 41"/>
            <p:cNvSpPr>
              <a:spLocks noChangeArrowheads="1"/>
            </p:cNvSpPr>
            <p:nvPr/>
          </p:nvSpPr>
          <p:spPr bwMode="auto">
            <a:xfrm>
              <a:off x="3986213" y="8149472"/>
              <a:ext cx="134938" cy="596900"/>
            </a:xfrm>
            <a:prstGeom prst="rect">
              <a:avLst/>
            </a:pr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8" name="Rectangle 42"/>
            <p:cNvSpPr>
              <a:spLocks noChangeArrowheads="1"/>
            </p:cNvSpPr>
            <p:nvPr/>
          </p:nvSpPr>
          <p:spPr bwMode="auto">
            <a:xfrm>
              <a:off x="3929063" y="8746372"/>
              <a:ext cx="249238" cy="868363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9" name="Rectangle 43"/>
            <p:cNvSpPr>
              <a:spLocks noChangeArrowheads="1"/>
            </p:cNvSpPr>
            <p:nvPr/>
          </p:nvSpPr>
          <p:spPr bwMode="auto">
            <a:xfrm>
              <a:off x="2927351" y="9517897"/>
              <a:ext cx="2330450" cy="134938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0" name="Freeform 44"/>
            <p:cNvSpPr>
              <a:spLocks/>
            </p:cNvSpPr>
            <p:nvPr/>
          </p:nvSpPr>
          <p:spPr bwMode="auto">
            <a:xfrm>
              <a:off x="5026026" y="9594097"/>
              <a:ext cx="231775" cy="328613"/>
            </a:xfrm>
            <a:custGeom>
              <a:avLst/>
              <a:gdLst>
                <a:gd name="T0" fmla="*/ 6 w 12"/>
                <a:gd name="T1" fmla="*/ 0 h 17"/>
                <a:gd name="T2" fmla="*/ 6 w 12"/>
                <a:gd name="T3" fmla="*/ 0 h 17"/>
                <a:gd name="T4" fmla="*/ 12 w 12"/>
                <a:gd name="T5" fmla="*/ 6 h 17"/>
                <a:gd name="T6" fmla="*/ 12 w 12"/>
                <a:gd name="T7" fmla="*/ 11 h 17"/>
                <a:gd name="T8" fmla="*/ 6 w 12"/>
                <a:gd name="T9" fmla="*/ 17 h 17"/>
                <a:gd name="T10" fmla="*/ 6 w 12"/>
                <a:gd name="T11" fmla="*/ 17 h 17"/>
                <a:gd name="T12" fmla="*/ 0 w 12"/>
                <a:gd name="T13" fmla="*/ 11 h 17"/>
                <a:gd name="T14" fmla="*/ 0 w 12"/>
                <a:gd name="T15" fmla="*/ 6 h 17"/>
                <a:gd name="T16" fmla="*/ 6 w 1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4"/>
                    <a:pt x="10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1" name="Freeform 45"/>
            <p:cNvSpPr>
              <a:spLocks/>
            </p:cNvSpPr>
            <p:nvPr/>
          </p:nvSpPr>
          <p:spPr bwMode="auto">
            <a:xfrm>
              <a:off x="3929063" y="9594097"/>
              <a:ext cx="249238" cy="328613"/>
            </a:xfrm>
            <a:custGeom>
              <a:avLst/>
              <a:gdLst>
                <a:gd name="T0" fmla="*/ 7 w 13"/>
                <a:gd name="T1" fmla="*/ 0 h 17"/>
                <a:gd name="T2" fmla="*/ 7 w 13"/>
                <a:gd name="T3" fmla="*/ 0 h 17"/>
                <a:gd name="T4" fmla="*/ 13 w 13"/>
                <a:gd name="T5" fmla="*/ 6 h 17"/>
                <a:gd name="T6" fmla="*/ 13 w 13"/>
                <a:gd name="T7" fmla="*/ 11 h 17"/>
                <a:gd name="T8" fmla="*/ 7 w 13"/>
                <a:gd name="T9" fmla="*/ 17 h 17"/>
                <a:gd name="T10" fmla="*/ 7 w 13"/>
                <a:gd name="T11" fmla="*/ 17 h 17"/>
                <a:gd name="T12" fmla="*/ 0 w 13"/>
                <a:gd name="T13" fmla="*/ 11 h 17"/>
                <a:gd name="T14" fmla="*/ 0 w 13"/>
                <a:gd name="T15" fmla="*/ 6 h 17"/>
                <a:gd name="T16" fmla="*/ 7 w 1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4"/>
                    <a:pt x="10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" y="17"/>
                    <a:pt x="0" y="14"/>
                    <a:pt x="0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2" name="Freeform 46"/>
            <p:cNvSpPr>
              <a:spLocks/>
            </p:cNvSpPr>
            <p:nvPr/>
          </p:nvSpPr>
          <p:spPr bwMode="auto">
            <a:xfrm>
              <a:off x="2927351" y="9594097"/>
              <a:ext cx="249238" cy="328613"/>
            </a:xfrm>
            <a:custGeom>
              <a:avLst/>
              <a:gdLst>
                <a:gd name="T0" fmla="*/ 6 w 13"/>
                <a:gd name="T1" fmla="*/ 0 h 17"/>
                <a:gd name="T2" fmla="*/ 6 w 13"/>
                <a:gd name="T3" fmla="*/ 0 h 17"/>
                <a:gd name="T4" fmla="*/ 13 w 13"/>
                <a:gd name="T5" fmla="*/ 6 h 17"/>
                <a:gd name="T6" fmla="*/ 13 w 13"/>
                <a:gd name="T7" fmla="*/ 11 h 17"/>
                <a:gd name="T8" fmla="*/ 6 w 13"/>
                <a:gd name="T9" fmla="*/ 17 h 17"/>
                <a:gd name="T10" fmla="*/ 6 w 13"/>
                <a:gd name="T11" fmla="*/ 17 h 17"/>
                <a:gd name="T12" fmla="*/ 0 w 13"/>
                <a:gd name="T13" fmla="*/ 11 h 17"/>
                <a:gd name="T14" fmla="*/ 0 w 13"/>
                <a:gd name="T15" fmla="*/ 6 h 17"/>
                <a:gd name="T16" fmla="*/ 6 w 1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4"/>
                    <a:pt x="10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" y="17"/>
                    <a:pt x="0" y="14"/>
                    <a:pt x="0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3" name="Freeform 47"/>
            <p:cNvSpPr>
              <a:spLocks/>
            </p:cNvSpPr>
            <p:nvPr/>
          </p:nvSpPr>
          <p:spPr bwMode="auto">
            <a:xfrm>
              <a:off x="3138488" y="6493709"/>
              <a:ext cx="1849438" cy="962025"/>
            </a:xfrm>
            <a:custGeom>
              <a:avLst/>
              <a:gdLst>
                <a:gd name="T0" fmla="*/ 95 w 96"/>
                <a:gd name="T1" fmla="*/ 2 h 50"/>
                <a:gd name="T2" fmla="*/ 95 w 96"/>
                <a:gd name="T3" fmla="*/ 12 h 50"/>
                <a:gd name="T4" fmla="*/ 48 w 96"/>
                <a:gd name="T5" fmla="*/ 50 h 50"/>
                <a:gd name="T6" fmla="*/ 0 w 96"/>
                <a:gd name="T7" fmla="*/ 12 h 50"/>
                <a:gd name="T8" fmla="*/ 3 w 96"/>
                <a:gd name="T9" fmla="*/ 0 h 50"/>
                <a:gd name="T10" fmla="*/ 95 w 96"/>
                <a:gd name="T11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95" y="2"/>
                  </a:moveTo>
                  <a:cubicBezTo>
                    <a:pt x="96" y="6"/>
                    <a:pt x="95" y="0"/>
                    <a:pt x="95" y="12"/>
                  </a:cubicBezTo>
                  <a:cubicBezTo>
                    <a:pt x="95" y="25"/>
                    <a:pt x="74" y="50"/>
                    <a:pt x="48" y="50"/>
                  </a:cubicBezTo>
                  <a:cubicBezTo>
                    <a:pt x="21" y="50"/>
                    <a:pt x="0" y="33"/>
                    <a:pt x="0" y="12"/>
                  </a:cubicBezTo>
                  <a:cubicBezTo>
                    <a:pt x="0" y="8"/>
                    <a:pt x="1" y="4"/>
                    <a:pt x="3" y="0"/>
                  </a:cubicBezTo>
                  <a:lnTo>
                    <a:pt x="95" y="2"/>
                  </a:lnTo>
                  <a:close/>
                </a:path>
              </a:pathLst>
            </a:custGeom>
            <a:solidFill>
              <a:srgbClr val="EF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4" name="Rectangle 48"/>
            <p:cNvSpPr>
              <a:spLocks noChangeArrowheads="1"/>
            </p:cNvSpPr>
            <p:nvPr/>
          </p:nvSpPr>
          <p:spPr bwMode="auto">
            <a:xfrm>
              <a:off x="3889376" y="7687509"/>
              <a:ext cx="309563" cy="1927225"/>
            </a:xfrm>
            <a:prstGeom prst="rect">
              <a:avLst/>
            </a:prstGeom>
            <a:solidFill>
              <a:srgbClr val="46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5" name="Freeform 49"/>
            <p:cNvSpPr>
              <a:spLocks/>
            </p:cNvSpPr>
            <p:nvPr/>
          </p:nvSpPr>
          <p:spPr bwMode="auto">
            <a:xfrm>
              <a:off x="3505201" y="6839784"/>
              <a:ext cx="923925" cy="3776663"/>
            </a:xfrm>
            <a:custGeom>
              <a:avLst/>
              <a:gdLst>
                <a:gd name="T0" fmla="*/ 38 w 48"/>
                <a:gd name="T1" fmla="*/ 145 h 196"/>
                <a:gd name="T2" fmla="*/ 45 w 48"/>
                <a:gd name="T3" fmla="*/ 184 h 196"/>
                <a:gd name="T4" fmla="*/ 27 w 48"/>
                <a:gd name="T5" fmla="*/ 187 h 196"/>
                <a:gd name="T6" fmla="*/ 25 w 48"/>
                <a:gd name="T7" fmla="*/ 146 h 196"/>
                <a:gd name="T8" fmla="*/ 3 w 48"/>
                <a:gd name="T9" fmla="*/ 36 h 196"/>
                <a:gd name="T10" fmla="*/ 37 w 48"/>
                <a:gd name="T11" fmla="*/ 32 h 196"/>
                <a:gd name="T12" fmla="*/ 38 w 48"/>
                <a:gd name="T13" fmla="*/ 14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96">
                  <a:moveTo>
                    <a:pt x="38" y="145"/>
                  </a:moveTo>
                  <a:cubicBezTo>
                    <a:pt x="40" y="157"/>
                    <a:pt x="48" y="172"/>
                    <a:pt x="45" y="184"/>
                  </a:cubicBezTo>
                  <a:cubicBezTo>
                    <a:pt x="41" y="196"/>
                    <a:pt x="32" y="196"/>
                    <a:pt x="27" y="187"/>
                  </a:cubicBezTo>
                  <a:cubicBezTo>
                    <a:pt x="21" y="177"/>
                    <a:pt x="25" y="158"/>
                    <a:pt x="25" y="146"/>
                  </a:cubicBezTo>
                  <a:cubicBezTo>
                    <a:pt x="26" y="135"/>
                    <a:pt x="7" y="67"/>
                    <a:pt x="3" y="36"/>
                  </a:cubicBezTo>
                  <a:cubicBezTo>
                    <a:pt x="0" y="6"/>
                    <a:pt x="33" y="0"/>
                    <a:pt x="37" y="32"/>
                  </a:cubicBezTo>
                  <a:cubicBezTo>
                    <a:pt x="40" y="71"/>
                    <a:pt x="32" y="116"/>
                    <a:pt x="38" y="145"/>
                  </a:cubicBez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6" name="Freeform 50"/>
            <p:cNvSpPr>
              <a:spLocks/>
            </p:cNvSpPr>
            <p:nvPr/>
          </p:nvSpPr>
          <p:spPr bwMode="auto">
            <a:xfrm>
              <a:off x="3948113" y="9960809"/>
              <a:ext cx="461963" cy="674688"/>
            </a:xfrm>
            <a:custGeom>
              <a:avLst/>
              <a:gdLst>
                <a:gd name="T0" fmla="*/ 20 w 24"/>
                <a:gd name="T1" fmla="*/ 0 h 35"/>
                <a:gd name="T2" fmla="*/ 22 w 24"/>
                <a:gd name="T3" fmla="*/ 22 h 35"/>
                <a:gd name="T4" fmla="*/ 3 w 24"/>
                <a:gd name="T5" fmla="*/ 25 h 35"/>
                <a:gd name="T6" fmla="*/ 0 w 24"/>
                <a:gd name="T7" fmla="*/ 8 h 35"/>
                <a:gd name="T8" fmla="*/ 11 w 24"/>
                <a:gd name="T9" fmla="*/ 20 h 35"/>
                <a:gd name="T10" fmla="*/ 20 w 24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5">
                  <a:moveTo>
                    <a:pt x="20" y="0"/>
                  </a:moveTo>
                  <a:cubicBezTo>
                    <a:pt x="22" y="8"/>
                    <a:pt x="24" y="15"/>
                    <a:pt x="22" y="22"/>
                  </a:cubicBezTo>
                  <a:cubicBezTo>
                    <a:pt x="19" y="35"/>
                    <a:pt x="9" y="34"/>
                    <a:pt x="3" y="25"/>
                  </a:cubicBezTo>
                  <a:cubicBezTo>
                    <a:pt x="1" y="21"/>
                    <a:pt x="0" y="15"/>
                    <a:pt x="0" y="8"/>
                  </a:cubicBezTo>
                  <a:cubicBezTo>
                    <a:pt x="2" y="16"/>
                    <a:pt x="6" y="21"/>
                    <a:pt x="11" y="20"/>
                  </a:cubicBezTo>
                  <a:cubicBezTo>
                    <a:pt x="19" y="19"/>
                    <a:pt x="21" y="11"/>
                    <a:pt x="20" y="0"/>
                  </a:cubicBezTo>
                  <a:close/>
                </a:path>
              </a:pathLst>
            </a:custGeom>
            <a:solidFill>
              <a:srgbClr val="80B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7" name="Freeform 51"/>
            <p:cNvSpPr>
              <a:spLocks/>
            </p:cNvSpPr>
            <p:nvPr/>
          </p:nvSpPr>
          <p:spPr bwMode="auto">
            <a:xfrm>
              <a:off x="3600451" y="6493709"/>
              <a:ext cx="1349375" cy="3756025"/>
            </a:xfrm>
            <a:custGeom>
              <a:avLst/>
              <a:gdLst>
                <a:gd name="T0" fmla="*/ 56 w 70"/>
                <a:gd name="T1" fmla="*/ 144 h 195"/>
                <a:gd name="T2" fmla="*/ 68 w 70"/>
                <a:gd name="T3" fmla="*/ 181 h 195"/>
                <a:gd name="T4" fmla="*/ 51 w 70"/>
                <a:gd name="T5" fmla="*/ 187 h 195"/>
                <a:gd name="T6" fmla="*/ 44 w 70"/>
                <a:gd name="T7" fmla="*/ 146 h 195"/>
                <a:gd name="T8" fmla="*/ 7 w 70"/>
                <a:gd name="T9" fmla="*/ 41 h 195"/>
                <a:gd name="T10" fmla="*/ 40 w 70"/>
                <a:gd name="T11" fmla="*/ 32 h 195"/>
                <a:gd name="T12" fmla="*/ 56 w 70"/>
                <a:gd name="T1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95">
                  <a:moveTo>
                    <a:pt x="56" y="144"/>
                  </a:moveTo>
                  <a:cubicBezTo>
                    <a:pt x="60" y="155"/>
                    <a:pt x="70" y="169"/>
                    <a:pt x="68" y="181"/>
                  </a:cubicBezTo>
                  <a:cubicBezTo>
                    <a:pt x="66" y="194"/>
                    <a:pt x="58" y="195"/>
                    <a:pt x="51" y="187"/>
                  </a:cubicBezTo>
                  <a:cubicBezTo>
                    <a:pt x="44" y="178"/>
                    <a:pt x="45" y="159"/>
                    <a:pt x="44" y="146"/>
                  </a:cubicBezTo>
                  <a:cubicBezTo>
                    <a:pt x="43" y="136"/>
                    <a:pt x="15" y="71"/>
                    <a:pt x="7" y="41"/>
                  </a:cubicBezTo>
                  <a:cubicBezTo>
                    <a:pt x="0" y="11"/>
                    <a:pt x="32" y="0"/>
                    <a:pt x="40" y="32"/>
                  </a:cubicBezTo>
                  <a:cubicBezTo>
                    <a:pt x="49" y="70"/>
                    <a:pt x="47" y="116"/>
                    <a:pt x="56" y="144"/>
                  </a:cubicBez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8" name="Freeform 52"/>
            <p:cNvSpPr>
              <a:spLocks/>
            </p:cNvSpPr>
            <p:nvPr/>
          </p:nvSpPr>
          <p:spPr bwMode="auto">
            <a:xfrm>
              <a:off x="4467226" y="9594097"/>
              <a:ext cx="482600" cy="655638"/>
            </a:xfrm>
            <a:custGeom>
              <a:avLst/>
              <a:gdLst>
                <a:gd name="T0" fmla="*/ 19 w 25"/>
                <a:gd name="T1" fmla="*/ 0 h 34"/>
                <a:gd name="T2" fmla="*/ 24 w 25"/>
                <a:gd name="T3" fmla="*/ 20 h 34"/>
                <a:gd name="T4" fmla="*/ 5 w 25"/>
                <a:gd name="T5" fmla="*/ 26 h 34"/>
                <a:gd name="T6" fmla="*/ 0 w 25"/>
                <a:gd name="T7" fmla="*/ 9 h 34"/>
                <a:gd name="T8" fmla="*/ 13 w 25"/>
                <a:gd name="T9" fmla="*/ 20 h 34"/>
                <a:gd name="T10" fmla="*/ 19 w 25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4">
                  <a:moveTo>
                    <a:pt x="19" y="0"/>
                  </a:moveTo>
                  <a:cubicBezTo>
                    <a:pt x="22" y="6"/>
                    <a:pt x="25" y="14"/>
                    <a:pt x="24" y="20"/>
                  </a:cubicBezTo>
                  <a:cubicBezTo>
                    <a:pt x="22" y="34"/>
                    <a:pt x="12" y="34"/>
                    <a:pt x="5" y="26"/>
                  </a:cubicBezTo>
                  <a:cubicBezTo>
                    <a:pt x="2" y="22"/>
                    <a:pt x="1" y="17"/>
                    <a:pt x="0" y="9"/>
                  </a:cubicBezTo>
                  <a:cubicBezTo>
                    <a:pt x="3" y="17"/>
                    <a:pt x="7" y="22"/>
                    <a:pt x="13" y="20"/>
                  </a:cubicBezTo>
                  <a:cubicBezTo>
                    <a:pt x="20" y="18"/>
                    <a:pt x="21" y="10"/>
                    <a:pt x="19" y="0"/>
                  </a:cubicBezTo>
                  <a:close/>
                </a:path>
              </a:pathLst>
            </a:custGeom>
            <a:solidFill>
              <a:srgbClr val="80B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9" name="Freeform 53"/>
            <p:cNvSpPr>
              <a:spLocks/>
            </p:cNvSpPr>
            <p:nvPr/>
          </p:nvSpPr>
          <p:spPr bwMode="auto">
            <a:xfrm>
              <a:off x="3081338" y="6917572"/>
              <a:ext cx="1193800" cy="2638425"/>
            </a:xfrm>
            <a:custGeom>
              <a:avLst/>
              <a:gdLst>
                <a:gd name="T0" fmla="*/ 44 w 62"/>
                <a:gd name="T1" fmla="*/ 137 h 137"/>
                <a:gd name="T2" fmla="*/ 62 w 62"/>
                <a:gd name="T3" fmla="*/ 135 h 137"/>
                <a:gd name="T4" fmla="*/ 59 w 62"/>
                <a:gd name="T5" fmla="*/ 28 h 137"/>
                <a:gd name="T6" fmla="*/ 17 w 62"/>
                <a:gd name="T7" fmla="*/ 17 h 137"/>
                <a:gd name="T8" fmla="*/ 24 w 62"/>
                <a:gd name="T9" fmla="*/ 33 h 137"/>
                <a:gd name="T10" fmla="*/ 44 w 62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37">
                  <a:moveTo>
                    <a:pt x="44" y="137"/>
                  </a:moveTo>
                  <a:cubicBezTo>
                    <a:pt x="62" y="135"/>
                    <a:pt x="62" y="135"/>
                    <a:pt x="62" y="135"/>
                  </a:cubicBezTo>
                  <a:cubicBezTo>
                    <a:pt x="58" y="106"/>
                    <a:pt x="62" y="64"/>
                    <a:pt x="59" y="28"/>
                  </a:cubicBezTo>
                  <a:cubicBezTo>
                    <a:pt x="56" y="0"/>
                    <a:pt x="0" y="5"/>
                    <a:pt x="17" y="17"/>
                  </a:cubicBezTo>
                  <a:cubicBezTo>
                    <a:pt x="24" y="22"/>
                    <a:pt x="23" y="28"/>
                    <a:pt x="24" y="33"/>
                  </a:cubicBezTo>
                  <a:cubicBezTo>
                    <a:pt x="27" y="61"/>
                    <a:pt x="41" y="117"/>
                    <a:pt x="44" y="137"/>
                  </a:cubicBezTo>
                  <a:close/>
                </a:path>
              </a:pathLst>
            </a:custGeom>
            <a:solidFill>
              <a:srgbClr val="EF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0" name="Freeform 54"/>
            <p:cNvSpPr>
              <a:spLocks/>
            </p:cNvSpPr>
            <p:nvPr/>
          </p:nvSpPr>
          <p:spPr bwMode="auto">
            <a:xfrm>
              <a:off x="3446463" y="7282697"/>
              <a:ext cx="906463" cy="1619250"/>
            </a:xfrm>
            <a:custGeom>
              <a:avLst/>
              <a:gdLst>
                <a:gd name="T0" fmla="*/ 43 w 47"/>
                <a:gd name="T1" fmla="*/ 84 h 84"/>
                <a:gd name="T2" fmla="*/ 13 w 47"/>
                <a:gd name="T3" fmla="*/ 12 h 84"/>
                <a:gd name="T4" fmla="*/ 0 w 47"/>
                <a:gd name="T5" fmla="*/ 0 h 84"/>
                <a:gd name="T6" fmla="*/ 21 w 47"/>
                <a:gd name="T7" fmla="*/ 12 h 84"/>
                <a:gd name="T8" fmla="*/ 43 w 4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4">
                  <a:moveTo>
                    <a:pt x="43" y="84"/>
                  </a:moveTo>
                  <a:cubicBezTo>
                    <a:pt x="35" y="78"/>
                    <a:pt x="16" y="37"/>
                    <a:pt x="13" y="12"/>
                  </a:cubicBezTo>
                  <a:cubicBezTo>
                    <a:pt x="12" y="7"/>
                    <a:pt x="6" y="5"/>
                    <a:pt x="0" y="0"/>
                  </a:cubicBezTo>
                  <a:cubicBezTo>
                    <a:pt x="6" y="3"/>
                    <a:pt x="14" y="1"/>
                    <a:pt x="21" y="12"/>
                  </a:cubicBezTo>
                  <a:cubicBezTo>
                    <a:pt x="36" y="32"/>
                    <a:pt x="47" y="69"/>
                    <a:pt x="43" y="84"/>
                  </a:cubicBezTo>
                  <a:close/>
                </a:path>
              </a:pathLst>
            </a:custGeom>
            <a:solidFill>
              <a:srgbClr val="D5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1" name="Freeform 55"/>
            <p:cNvSpPr>
              <a:spLocks/>
            </p:cNvSpPr>
            <p:nvPr/>
          </p:nvSpPr>
          <p:spPr bwMode="auto">
            <a:xfrm>
              <a:off x="3562351" y="6455609"/>
              <a:ext cx="1155700" cy="2830513"/>
            </a:xfrm>
            <a:custGeom>
              <a:avLst/>
              <a:gdLst>
                <a:gd name="T0" fmla="*/ 42 w 60"/>
                <a:gd name="T1" fmla="*/ 147 h 147"/>
                <a:gd name="T2" fmla="*/ 60 w 60"/>
                <a:gd name="T3" fmla="*/ 141 h 147"/>
                <a:gd name="T4" fmla="*/ 42 w 60"/>
                <a:gd name="T5" fmla="*/ 32 h 147"/>
                <a:gd name="T6" fmla="*/ 7 w 60"/>
                <a:gd name="T7" fmla="*/ 42 h 147"/>
                <a:gd name="T8" fmla="*/ 42 w 6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47">
                  <a:moveTo>
                    <a:pt x="42" y="147"/>
                  </a:moveTo>
                  <a:cubicBezTo>
                    <a:pt x="60" y="141"/>
                    <a:pt x="60" y="141"/>
                    <a:pt x="60" y="141"/>
                  </a:cubicBezTo>
                  <a:cubicBezTo>
                    <a:pt x="52" y="113"/>
                    <a:pt x="51" y="68"/>
                    <a:pt x="42" y="32"/>
                  </a:cubicBezTo>
                  <a:cubicBezTo>
                    <a:pt x="35" y="0"/>
                    <a:pt x="0" y="13"/>
                    <a:pt x="7" y="42"/>
                  </a:cubicBezTo>
                  <a:cubicBezTo>
                    <a:pt x="15" y="71"/>
                    <a:pt x="38" y="131"/>
                    <a:pt x="42" y="147"/>
                  </a:cubicBezTo>
                  <a:close/>
                </a:path>
              </a:pathLst>
            </a:custGeom>
            <a:solidFill>
              <a:srgbClr val="EF4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2" name="Freeform 56"/>
            <p:cNvSpPr>
              <a:spLocks/>
            </p:cNvSpPr>
            <p:nvPr/>
          </p:nvSpPr>
          <p:spPr bwMode="auto">
            <a:xfrm>
              <a:off x="3678238" y="6377822"/>
              <a:ext cx="750888" cy="1001713"/>
            </a:xfrm>
            <a:custGeom>
              <a:avLst/>
              <a:gdLst>
                <a:gd name="T0" fmla="*/ 34 w 39"/>
                <a:gd name="T1" fmla="*/ 31 h 52"/>
                <a:gd name="T2" fmla="*/ 39 w 39"/>
                <a:gd name="T3" fmla="*/ 52 h 52"/>
                <a:gd name="T4" fmla="*/ 0 w 39"/>
                <a:gd name="T5" fmla="*/ 0 h 52"/>
                <a:gd name="T6" fmla="*/ 39 w 39"/>
                <a:gd name="T7" fmla="*/ 0 h 52"/>
                <a:gd name="T8" fmla="*/ 19 w 39"/>
                <a:gd name="T9" fmla="*/ 11 h 52"/>
                <a:gd name="T10" fmla="*/ 34 w 39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2">
                  <a:moveTo>
                    <a:pt x="34" y="31"/>
                  </a:moveTo>
                  <a:cubicBezTo>
                    <a:pt x="37" y="37"/>
                    <a:pt x="39" y="44"/>
                    <a:pt x="39" y="52"/>
                  </a:cubicBezTo>
                  <a:cubicBezTo>
                    <a:pt x="39" y="43"/>
                    <a:pt x="19" y="11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2" y="1"/>
                    <a:pt x="25" y="3"/>
                    <a:pt x="19" y="11"/>
                  </a:cubicBezTo>
                  <a:cubicBezTo>
                    <a:pt x="25" y="17"/>
                    <a:pt x="30" y="25"/>
                    <a:pt x="34" y="31"/>
                  </a:cubicBezTo>
                  <a:close/>
                </a:path>
              </a:pathLst>
            </a:custGeom>
            <a:solidFill>
              <a:srgbClr val="D5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3" name="Oval 57"/>
            <p:cNvSpPr>
              <a:spLocks noChangeArrowheads="1"/>
            </p:cNvSpPr>
            <p:nvPr/>
          </p:nvSpPr>
          <p:spPr bwMode="auto">
            <a:xfrm>
              <a:off x="3967163" y="5144334"/>
              <a:ext cx="173038" cy="174625"/>
            </a:xfrm>
            <a:prstGeom prst="ellipse">
              <a:avLst/>
            </a:pr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4" name="Freeform 58"/>
            <p:cNvSpPr>
              <a:spLocks/>
            </p:cNvSpPr>
            <p:nvPr/>
          </p:nvSpPr>
          <p:spPr bwMode="auto">
            <a:xfrm>
              <a:off x="1462088" y="6280984"/>
              <a:ext cx="482600" cy="4257675"/>
            </a:xfrm>
            <a:custGeom>
              <a:avLst/>
              <a:gdLst>
                <a:gd name="T0" fmla="*/ 255 w 304"/>
                <a:gd name="T1" fmla="*/ 2682 h 2682"/>
                <a:gd name="T2" fmla="*/ 109 w 304"/>
                <a:gd name="T3" fmla="*/ 2682 h 2682"/>
                <a:gd name="T4" fmla="*/ 0 w 304"/>
                <a:gd name="T5" fmla="*/ 0 h 2682"/>
                <a:gd name="T6" fmla="*/ 304 w 304"/>
                <a:gd name="T7" fmla="*/ 0 h 2682"/>
                <a:gd name="T8" fmla="*/ 255 w 304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82">
                  <a:moveTo>
                    <a:pt x="255" y="2682"/>
                  </a:moveTo>
                  <a:lnTo>
                    <a:pt x="109" y="2682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255" y="2682"/>
                  </a:lnTo>
                  <a:close/>
                </a:path>
              </a:pathLst>
            </a:custGeom>
            <a:solidFill>
              <a:srgbClr val="FDC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5" name="Freeform 59"/>
            <p:cNvSpPr>
              <a:spLocks/>
            </p:cNvSpPr>
            <p:nvPr/>
          </p:nvSpPr>
          <p:spPr bwMode="auto">
            <a:xfrm>
              <a:off x="1462088" y="6280984"/>
              <a:ext cx="482600" cy="4257675"/>
            </a:xfrm>
            <a:custGeom>
              <a:avLst/>
              <a:gdLst>
                <a:gd name="T0" fmla="*/ 255 w 304"/>
                <a:gd name="T1" fmla="*/ 2682 h 2682"/>
                <a:gd name="T2" fmla="*/ 109 w 304"/>
                <a:gd name="T3" fmla="*/ 2682 h 2682"/>
                <a:gd name="T4" fmla="*/ 0 w 304"/>
                <a:gd name="T5" fmla="*/ 0 h 2682"/>
                <a:gd name="T6" fmla="*/ 304 w 304"/>
                <a:gd name="T7" fmla="*/ 0 h 2682"/>
                <a:gd name="T8" fmla="*/ 255 w 304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82">
                  <a:moveTo>
                    <a:pt x="255" y="2682"/>
                  </a:moveTo>
                  <a:lnTo>
                    <a:pt x="109" y="2682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255" y="26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6" name="Freeform 60"/>
            <p:cNvSpPr>
              <a:spLocks/>
            </p:cNvSpPr>
            <p:nvPr/>
          </p:nvSpPr>
          <p:spPr bwMode="auto">
            <a:xfrm>
              <a:off x="1731963" y="6280984"/>
              <a:ext cx="212725" cy="4257675"/>
            </a:xfrm>
            <a:custGeom>
              <a:avLst/>
              <a:gdLst>
                <a:gd name="T0" fmla="*/ 0 w 134"/>
                <a:gd name="T1" fmla="*/ 0 h 2682"/>
                <a:gd name="T2" fmla="*/ 0 w 134"/>
                <a:gd name="T3" fmla="*/ 2682 h 2682"/>
                <a:gd name="T4" fmla="*/ 85 w 134"/>
                <a:gd name="T5" fmla="*/ 2682 h 2682"/>
                <a:gd name="T6" fmla="*/ 134 w 134"/>
                <a:gd name="T7" fmla="*/ 0 h 2682"/>
                <a:gd name="T8" fmla="*/ 0 w 134"/>
                <a:gd name="T9" fmla="*/ 0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682">
                  <a:moveTo>
                    <a:pt x="0" y="0"/>
                  </a:moveTo>
                  <a:lnTo>
                    <a:pt x="0" y="2682"/>
                  </a:lnTo>
                  <a:lnTo>
                    <a:pt x="85" y="2682"/>
                  </a:lnTo>
                  <a:lnTo>
                    <a:pt x="1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7" name="Freeform 61"/>
            <p:cNvSpPr>
              <a:spLocks/>
            </p:cNvSpPr>
            <p:nvPr/>
          </p:nvSpPr>
          <p:spPr bwMode="auto">
            <a:xfrm>
              <a:off x="1731963" y="6280984"/>
              <a:ext cx="212725" cy="4257675"/>
            </a:xfrm>
            <a:custGeom>
              <a:avLst/>
              <a:gdLst>
                <a:gd name="T0" fmla="*/ 0 w 134"/>
                <a:gd name="T1" fmla="*/ 0 h 2682"/>
                <a:gd name="T2" fmla="*/ 0 w 134"/>
                <a:gd name="T3" fmla="*/ 2682 h 2682"/>
                <a:gd name="T4" fmla="*/ 85 w 134"/>
                <a:gd name="T5" fmla="*/ 2682 h 2682"/>
                <a:gd name="T6" fmla="*/ 134 w 134"/>
                <a:gd name="T7" fmla="*/ 0 h 2682"/>
                <a:gd name="T8" fmla="*/ 0 w 134"/>
                <a:gd name="T9" fmla="*/ 0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682">
                  <a:moveTo>
                    <a:pt x="0" y="0"/>
                  </a:moveTo>
                  <a:lnTo>
                    <a:pt x="0" y="2682"/>
                  </a:lnTo>
                  <a:lnTo>
                    <a:pt x="85" y="2682"/>
                  </a:lnTo>
                  <a:lnTo>
                    <a:pt x="1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8" name="Rectangle 62"/>
            <p:cNvSpPr>
              <a:spLocks noChangeArrowheads="1"/>
            </p:cNvSpPr>
            <p:nvPr/>
          </p:nvSpPr>
          <p:spPr bwMode="auto">
            <a:xfrm>
              <a:off x="1462088" y="6280984"/>
              <a:ext cx="269875" cy="269875"/>
            </a:xfrm>
            <a:prstGeom prst="rect">
              <a:avLst/>
            </a:prstGeom>
            <a:solidFill>
              <a:srgbClr val="D7B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9" name="Rectangle 63"/>
            <p:cNvSpPr>
              <a:spLocks noChangeArrowheads="1"/>
            </p:cNvSpPr>
            <p:nvPr/>
          </p:nvSpPr>
          <p:spPr bwMode="auto">
            <a:xfrm>
              <a:off x="1462088" y="6280984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0" name="Rectangle 64"/>
            <p:cNvSpPr>
              <a:spLocks noChangeArrowheads="1"/>
            </p:cNvSpPr>
            <p:nvPr/>
          </p:nvSpPr>
          <p:spPr bwMode="auto">
            <a:xfrm>
              <a:off x="1731963" y="6280984"/>
              <a:ext cx="212725" cy="269875"/>
            </a:xfrm>
            <a:prstGeom prst="rect">
              <a:avLst/>
            </a:prstGeom>
            <a:solidFill>
              <a:srgbClr val="C9A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1" name="Rectangle 65"/>
            <p:cNvSpPr>
              <a:spLocks noChangeArrowheads="1"/>
            </p:cNvSpPr>
            <p:nvPr/>
          </p:nvSpPr>
          <p:spPr bwMode="auto">
            <a:xfrm>
              <a:off x="1731963" y="6280984"/>
              <a:ext cx="2127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2" name="Freeform 66"/>
            <p:cNvSpPr>
              <a:spLocks/>
            </p:cNvSpPr>
            <p:nvPr/>
          </p:nvSpPr>
          <p:spPr bwMode="auto">
            <a:xfrm>
              <a:off x="6259513" y="6280984"/>
              <a:ext cx="501650" cy="4257675"/>
            </a:xfrm>
            <a:custGeom>
              <a:avLst/>
              <a:gdLst>
                <a:gd name="T0" fmla="*/ 49 w 316"/>
                <a:gd name="T1" fmla="*/ 2682 h 2682"/>
                <a:gd name="T2" fmla="*/ 194 w 316"/>
                <a:gd name="T3" fmla="*/ 2682 h 2682"/>
                <a:gd name="T4" fmla="*/ 316 w 316"/>
                <a:gd name="T5" fmla="*/ 0 h 2682"/>
                <a:gd name="T6" fmla="*/ 0 w 316"/>
                <a:gd name="T7" fmla="*/ 0 h 2682"/>
                <a:gd name="T8" fmla="*/ 49 w 316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2682">
                  <a:moveTo>
                    <a:pt x="49" y="2682"/>
                  </a:moveTo>
                  <a:lnTo>
                    <a:pt x="194" y="2682"/>
                  </a:lnTo>
                  <a:lnTo>
                    <a:pt x="316" y="0"/>
                  </a:lnTo>
                  <a:lnTo>
                    <a:pt x="0" y="0"/>
                  </a:lnTo>
                  <a:lnTo>
                    <a:pt x="49" y="2682"/>
                  </a:lnTo>
                  <a:close/>
                </a:path>
              </a:pathLst>
            </a:custGeom>
            <a:solidFill>
              <a:srgbClr val="FDC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3" name="Freeform 67"/>
            <p:cNvSpPr>
              <a:spLocks/>
            </p:cNvSpPr>
            <p:nvPr/>
          </p:nvSpPr>
          <p:spPr bwMode="auto">
            <a:xfrm>
              <a:off x="6259513" y="6280984"/>
              <a:ext cx="501650" cy="4257675"/>
            </a:xfrm>
            <a:custGeom>
              <a:avLst/>
              <a:gdLst>
                <a:gd name="T0" fmla="*/ 49 w 316"/>
                <a:gd name="T1" fmla="*/ 2682 h 2682"/>
                <a:gd name="T2" fmla="*/ 194 w 316"/>
                <a:gd name="T3" fmla="*/ 2682 h 2682"/>
                <a:gd name="T4" fmla="*/ 316 w 316"/>
                <a:gd name="T5" fmla="*/ 0 h 2682"/>
                <a:gd name="T6" fmla="*/ 0 w 316"/>
                <a:gd name="T7" fmla="*/ 0 h 2682"/>
                <a:gd name="T8" fmla="*/ 49 w 316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2682">
                  <a:moveTo>
                    <a:pt x="49" y="2682"/>
                  </a:moveTo>
                  <a:lnTo>
                    <a:pt x="194" y="2682"/>
                  </a:lnTo>
                  <a:lnTo>
                    <a:pt x="316" y="0"/>
                  </a:lnTo>
                  <a:lnTo>
                    <a:pt x="0" y="0"/>
                  </a:lnTo>
                  <a:lnTo>
                    <a:pt x="49" y="26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4" name="Freeform 68"/>
            <p:cNvSpPr>
              <a:spLocks/>
            </p:cNvSpPr>
            <p:nvPr/>
          </p:nvSpPr>
          <p:spPr bwMode="auto">
            <a:xfrm>
              <a:off x="6259513" y="6280984"/>
              <a:ext cx="212725" cy="4257675"/>
            </a:xfrm>
            <a:custGeom>
              <a:avLst/>
              <a:gdLst>
                <a:gd name="T0" fmla="*/ 134 w 134"/>
                <a:gd name="T1" fmla="*/ 0 h 2682"/>
                <a:gd name="T2" fmla="*/ 134 w 134"/>
                <a:gd name="T3" fmla="*/ 2682 h 2682"/>
                <a:gd name="T4" fmla="*/ 49 w 134"/>
                <a:gd name="T5" fmla="*/ 2682 h 2682"/>
                <a:gd name="T6" fmla="*/ 0 w 134"/>
                <a:gd name="T7" fmla="*/ 0 h 2682"/>
                <a:gd name="T8" fmla="*/ 134 w 134"/>
                <a:gd name="T9" fmla="*/ 0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682">
                  <a:moveTo>
                    <a:pt x="134" y="0"/>
                  </a:moveTo>
                  <a:lnTo>
                    <a:pt x="134" y="2682"/>
                  </a:lnTo>
                  <a:lnTo>
                    <a:pt x="49" y="2682"/>
                  </a:lnTo>
                  <a:lnTo>
                    <a:pt x="0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AB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5" name="Freeform 69"/>
            <p:cNvSpPr>
              <a:spLocks/>
            </p:cNvSpPr>
            <p:nvPr/>
          </p:nvSpPr>
          <p:spPr bwMode="auto">
            <a:xfrm>
              <a:off x="6259513" y="6280984"/>
              <a:ext cx="212725" cy="4257675"/>
            </a:xfrm>
            <a:custGeom>
              <a:avLst/>
              <a:gdLst>
                <a:gd name="T0" fmla="*/ 134 w 134"/>
                <a:gd name="T1" fmla="*/ 0 h 2682"/>
                <a:gd name="T2" fmla="*/ 134 w 134"/>
                <a:gd name="T3" fmla="*/ 2682 h 2682"/>
                <a:gd name="T4" fmla="*/ 49 w 134"/>
                <a:gd name="T5" fmla="*/ 2682 h 2682"/>
                <a:gd name="T6" fmla="*/ 0 w 134"/>
                <a:gd name="T7" fmla="*/ 0 h 2682"/>
                <a:gd name="T8" fmla="*/ 134 w 134"/>
                <a:gd name="T9" fmla="*/ 0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682">
                  <a:moveTo>
                    <a:pt x="134" y="0"/>
                  </a:moveTo>
                  <a:lnTo>
                    <a:pt x="134" y="2682"/>
                  </a:lnTo>
                  <a:lnTo>
                    <a:pt x="49" y="2682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6" name="Freeform 70"/>
            <p:cNvSpPr>
              <a:spLocks/>
            </p:cNvSpPr>
            <p:nvPr/>
          </p:nvSpPr>
          <p:spPr bwMode="auto">
            <a:xfrm>
              <a:off x="6472238" y="6280984"/>
              <a:ext cx="288925" cy="269875"/>
            </a:xfrm>
            <a:custGeom>
              <a:avLst/>
              <a:gdLst>
                <a:gd name="T0" fmla="*/ 182 w 182"/>
                <a:gd name="T1" fmla="*/ 0 h 170"/>
                <a:gd name="T2" fmla="*/ 0 w 182"/>
                <a:gd name="T3" fmla="*/ 0 h 170"/>
                <a:gd name="T4" fmla="*/ 0 w 182"/>
                <a:gd name="T5" fmla="*/ 170 h 170"/>
                <a:gd name="T6" fmla="*/ 170 w 182"/>
                <a:gd name="T7" fmla="*/ 170 h 170"/>
                <a:gd name="T8" fmla="*/ 182 w 182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70">
                  <a:moveTo>
                    <a:pt x="182" y="0"/>
                  </a:moveTo>
                  <a:lnTo>
                    <a:pt x="0" y="0"/>
                  </a:lnTo>
                  <a:lnTo>
                    <a:pt x="0" y="170"/>
                  </a:lnTo>
                  <a:lnTo>
                    <a:pt x="170" y="17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D7B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7" name="Freeform 71"/>
            <p:cNvSpPr>
              <a:spLocks/>
            </p:cNvSpPr>
            <p:nvPr/>
          </p:nvSpPr>
          <p:spPr bwMode="auto">
            <a:xfrm>
              <a:off x="6472238" y="6280984"/>
              <a:ext cx="288925" cy="269875"/>
            </a:xfrm>
            <a:custGeom>
              <a:avLst/>
              <a:gdLst>
                <a:gd name="T0" fmla="*/ 182 w 182"/>
                <a:gd name="T1" fmla="*/ 0 h 170"/>
                <a:gd name="T2" fmla="*/ 0 w 182"/>
                <a:gd name="T3" fmla="*/ 0 h 170"/>
                <a:gd name="T4" fmla="*/ 0 w 182"/>
                <a:gd name="T5" fmla="*/ 170 h 170"/>
                <a:gd name="T6" fmla="*/ 170 w 182"/>
                <a:gd name="T7" fmla="*/ 170 h 170"/>
                <a:gd name="T8" fmla="*/ 182 w 182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70">
                  <a:moveTo>
                    <a:pt x="182" y="0"/>
                  </a:moveTo>
                  <a:lnTo>
                    <a:pt x="0" y="0"/>
                  </a:lnTo>
                  <a:lnTo>
                    <a:pt x="0" y="170"/>
                  </a:lnTo>
                  <a:lnTo>
                    <a:pt x="170" y="170"/>
                  </a:lnTo>
                  <a:lnTo>
                    <a:pt x="1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8" name="Rectangle 72"/>
            <p:cNvSpPr>
              <a:spLocks noChangeArrowheads="1"/>
            </p:cNvSpPr>
            <p:nvPr/>
          </p:nvSpPr>
          <p:spPr bwMode="auto">
            <a:xfrm>
              <a:off x="6259513" y="6280984"/>
              <a:ext cx="212725" cy="269875"/>
            </a:xfrm>
            <a:prstGeom prst="rect">
              <a:avLst/>
            </a:prstGeom>
            <a:solidFill>
              <a:srgbClr val="C9A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9" name="Rectangle 73"/>
            <p:cNvSpPr>
              <a:spLocks noChangeArrowheads="1"/>
            </p:cNvSpPr>
            <p:nvPr/>
          </p:nvSpPr>
          <p:spPr bwMode="auto">
            <a:xfrm>
              <a:off x="6259513" y="6280984"/>
              <a:ext cx="2127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0" name="Freeform 74"/>
            <p:cNvSpPr>
              <a:spLocks/>
            </p:cNvSpPr>
            <p:nvPr/>
          </p:nvSpPr>
          <p:spPr bwMode="auto">
            <a:xfrm>
              <a:off x="1173163" y="6069847"/>
              <a:ext cx="5915025" cy="288925"/>
            </a:xfrm>
            <a:custGeom>
              <a:avLst/>
              <a:gdLst>
                <a:gd name="T0" fmla="*/ 307 w 307"/>
                <a:gd name="T1" fmla="*/ 8 h 15"/>
                <a:gd name="T2" fmla="*/ 299 w 307"/>
                <a:gd name="T3" fmla="*/ 15 h 15"/>
                <a:gd name="T4" fmla="*/ 7 w 307"/>
                <a:gd name="T5" fmla="*/ 15 h 15"/>
                <a:gd name="T6" fmla="*/ 0 w 307"/>
                <a:gd name="T7" fmla="*/ 8 h 15"/>
                <a:gd name="T8" fmla="*/ 7 w 307"/>
                <a:gd name="T9" fmla="*/ 0 h 15"/>
                <a:gd name="T10" fmla="*/ 299 w 307"/>
                <a:gd name="T11" fmla="*/ 0 h 15"/>
                <a:gd name="T12" fmla="*/ 307 w 307"/>
                <a:gd name="T1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5">
                  <a:moveTo>
                    <a:pt x="307" y="8"/>
                  </a:moveTo>
                  <a:cubicBezTo>
                    <a:pt x="307" y="11"/>
                    <a:pt x="303" y="15"/>
                    <a:pt x="299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03" y="0"/>
                    <a:pt x="307" y="4"/>
                    <a:pt x="307" y="8"/>
                  </a:cubicBezTo>
                  <a:close/>
                </a:path>
              </a:pathLst>
            </a:custGeom>
            <a:solidFill>
              <a:srgbClr val="FFD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211" name="กลุ่ม 11"/>
          <p:cNvGrpSpPr/>
          <p:nvPr/>
        </p:nvGrpSpPr>
        <p:grpSpPr>
          <a:xfrm rot="5400000">
            <a:off x="2910756" y="1880578"/>
            <a:ext cx="1706123" cy="7527634"/>
            <a:chOff x="10693545" y="3521366"/>
            <a:chExt cx="1706123" cy="7527634"/>
          </a:xfrm>
        </p:grpSpPr>
        <p:sp>
          <p:nvSpPr>
            <p:cNvPr id="212" name="Freeform 9"/>
            <p:cNvSpPr>
              <a:spLocks noEditPoints="1"/>
            </p:cNvSpPr>
            <p:nvPr/>
          </p:nvSpPr>
          <p:spPr bwMode="auto">
            <a:xfrm>
              <a:off x="10693545" y="3521366"/>
              <a:ext cx="1706123" cy="7527634"/>
            </a:xfrm>
            <a:custGeom>
              <a:avLst/>
              <a:gdLst>
                <a:gd name="T0" fmla="*/ 0 w 114"/>
                <a:gd name="T1" fmla="*/ 57 h 503"/>
                <a:gd name="T2" fmla="*/ 0 w 114"/>
                <a:gd name="T3" fmla="*/ 503 h 503"/>
                <a:gd name="T4" fmla="*/ 114 w 114"/>
                <a:gd name="T5" fmla="*/ 503 h 503"/>
                <a:gd name="T6" fmla="*/ 114 w 114"/>
                <a:gd name="T7" fmla="*/ 57 h 503"/>
                <a:gd name="T8" fmla="*/ 57 w 114"/>
                <a:gd name="T9" fmla="*/ 0 h 503"/>
                <a:gd name="T10" fmla="*/ 0 w 114"/>
                <a:gd name="T11" fmla="*/ 57 h 503"/>
                <a:gd name="T12" fmla="*/ 106 w 114"/>
                <a:gd name="T13" fmla="*/ 60 h 503"/>
                <a:gd name="T14" fmla="*/ 57 w 114"/>
                <a:gd name="T15" fmla="*/ 109 h 503"/>
                <a:gd name="T16" fmla="*/ 9 w 114"/>
                <a:gd name="T17" fmla="*/ 60 h 503"/>
                <a:gd name="T18" fmla="*/ 57 w 114"/>
                <a:gd name="T19" fmla="*/ 11 h 503"/>
                <a:gd name="T20" fmla="*/ 106 w 114"/>
                <a:gd name="T21" fmla="*/ 6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03">
                  <a:moveTo>
                    <a:pt x="0" y="57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114" y="503"/>
                    <a:pt x="114" y="503"/>
                    <a:pt x="114" y="503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lose/>
                  <a:moveTo>
                    <a:pt x="106" y="60"/>
                  </a:moveTo>
                  <a:cubicBezTo>
                    <a:pt x="106" y="87"/>
                    <a:pt x="84" y="109"/>
                    <a:pt x="57" y="109"/>
                  </a:cubicBezTo>
                  <a:cubicBezTo>
                    <a:pt x="30" y="109"/>
                    <a:pt x="9" y="87"/>
                    <a:pt x="9" y="60"/>
                  </a:cubicBezTo>
                  <a:cubicBezTo>
                    <a:pt x="9" y="33"/>
                    <a:pt x="30" y="11"/>
                    <a:pt x="57" y="11"/>
                  </a:cubicBezTo>
                  <a:cubicBezTo>
                    <a:pt x="84" y="11"/>
                    <a:pt x="106" y="33"/>
                    <a:pt x="106" y="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dirty="0"/>
            </a:p>
          </p:txBody>
        </p:sp>
        <p:sp>
          <p:nvSpPr>
            <p:cNvPr id="213" name="TextBox 212"/>
            <p:cNvSpPr txBox="1"/>
            <p:nvPr/>
          </p:nvSpPr>
          <p:spPr>
            <a:xfrm rot="16200000">
              <a:off x="9527951" y="7774034"/>
              <a:ext cx="4213033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EXPRESS JS</a:t>
              </a:r>
              <a:endParaRPr lang="en-US" sz="28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224" name="กลุ่ม 10"/>
          <p:cNvGrpSpPr/>
          <p:nvPr/>
        </p:nvGrpSpPr>
        <p:grpSpPr>
          <a:xfrm rot="5400000">
            <a:off x="2316963" y="667651"/>
            <a:ext cx="1706123" cy="6374734"/>
            <a:chOff x="8716960" y="4674269"/>
            <a:chExt cx="1706123" cy="6374734"/>
          </a:xfrm>
        </p:grpSpPr>
        <p:sp>
          <p:nvSpPr>
            <p:cNvPr id="225" name="Freeform 7"/>
            <p:cNvSpPr>
              <a:spLocks noEditPoints="1"/>
            </p:cNvSpPr>
            <p:nvPr/>
          </p:nvSpPr>
          <p:spPr bwMode="auto">
            <a:xfrm>
              <a:off x="8716960" y="4674269"/>
              <a:ext cx="1706123" cy="6374734"/>
            </a:xfrm>
            <a:custGeom>
              <a:avLst/>
              <a:gdLst>
                <a:gd name="T0" fmla="*/ 114 w 114"/>
                <a:gd name="T1" fmla="*/ 426 h 426"/>
                <a:gd name="T2" fmla="*/ 114 w 114"/>
                <a:gd name="T3" fmla="*/ 57 h 426"/>
                <a:gd name="T4" fmla="*/ 57 w 114"/>
                <a:gd name="T5" fmla="*/ 0 h 426"/>
                <a:gd name="T6" fmla="*/ 0 w 114"/>
                <a:gd name="T7" fmla="*/ 57 h 426"/>
                <a:gd name="T8" fmla="*/ 0 w 114"/>
                <a:gd name="T9" fmla="*/ 426 h 426"/>
                <a:gd name="T10" fmla="*/ 114 w 114"/>
                <a:gd name="T11" fmla="*/ 426 h 426"/>
                <a:gd name="T12" fmla="*/ 8 w 114"/>
                <a:gd name="T13" fmla="*/ 60 h 426"/>
                <a:gd name="T14" fmla="*/ 57 w 114"/>
                <a:gd name="T15" fmla="*/ 12 h 426"/>
                <a:gd name="T16" fmla="*/ 106 w 114"/>
                <a:gd name="T17" fmla="*/ 60 h 426"/>
                <a:gd name="T18" fmla="*/ 57 w 114"/>
                <a:gd name="T19" fmla="*/ 109 h 426"/>
                <a:gd name="T20" fmla="*/ 8 w 114"/>
                <a:gd name="T21" fmla="*/ 6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426">
                  <a:moveTo>
                    <a:pt x="114" y="426"/>
                  </a:moveTo>
                  <a:cubicBezTo>
                    <a:pt x="114" y="57"/>
                    <a:pt x="114" y="57"/>
                    <a:pt x="114" y="57"/>
                  </a:cubicBezTo>
                  <a:cubicBezTo>
                    <a:pt x="114" y="26"/>
                    <a:pt x="88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426"/>
                    <a:pt x="0" y="426"/>
                    <a:pt x="0" y="426"/>
                  </a:cubicBezTo>
                  <a:lnTo>
                    <a:pt x="114" y="426"/>
                  </a:lnTo>
                  <a:close/>
                  <a:moveTo>
                    <a:pt x="8" y="60"/>
                  </a:moveTo>
                  <a:cubicBezTo>
                    <a:pt x="8" y="33"/>
                    <a:pt x="30" y="12"/>
                    <a:pt x="57" y="12"/>
                  </a:cubicBezTo>
                  <a:cubicBezTo>
                    <a:pt x="84" y="12"/>
                    <a:pt x="106" y="33"/>
                    <a:pt x="106" y="60"/>
                  </a:cubicBezTo>
                  <a:cubicBezTo>
                    <a:pt x="106" y="87"/>
                    <a:pt x="84" y="109"/>
                    <a:pt x="57" y="109"/>
                  </a:cubicBezTo>
                  <a:cubicBezTo>
                    <a:pt x="30" y="109"/>
                    <a:pt x="8" y="87"/>
                    <a:pt x="8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dirty="0"/>
            </a:p>
          </p:txBody>
        </p:sp>
        <p:sp>
          <p:nvSpPr>
            <p:cNvPr id="226" name="TextBox 225"/>
            <p:cNvSpPr txBox="1"/>
            <p:nvPr/>
          </p:nvSpPr>
          <p:spPr>
            <a:xfrm rot="16200000">
              <a:off x="7994622" y="8099093"/>
              <a:ext cx="3263189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NODE JS</a:t>
              </a:r>
            </a:p>
          </p:txBody>
        </p:sp>
      </p:grpSp>
      <p:grpSp>
        <p:nvGrpSpPr>
          <p:cNvPr id="230" name="กลุ่ม 13"/>
          <p:cNvGrpSpPr/>
          <p:nvPr/>
        </p:nvGrpSpPr>
        <p:grpSpPr>
          <a:xfrm rot="5400000">
            <a:off x="2185442" y="6179853"/>
            <a:ext cx="1706123" cy="6077007"/>
            <a:chOff x="14646714" y="4971993"/>
            <a:chExt cx="1706123" cy="6077007"/>
          </a:xfrm>
          <a:solidFill>
            <a:schemeClr val="accent2"/>
          </a:solidFill>
        </p:grpSpPr>
        <p:sp>
          <p:nvSpPr>
            <p:cNvPr id="231" name="Freeform 8"/>
            <p:cNvSpPr>
              <a:spLocks noEditPoints="1"/>
            </p:cNvSpPr>
            <p:nvPr/>
          </p:nvSpPr>
          <p:spPr bwMode="auto">
            <a:xfrm>
              <a:off x="14646714" y="4971993"/>
              <a:ext cx="1706123" cy="6077007"/>
            </a:xfrm>
            <a:custGeom>
              <a:avLst/>
              <a:gdLst>
                <a:gd name="T0" fmla="*/ 0 w 114"/>
                <a:gd name="T1" fmla="*/ 57 h 406"/>
                <a:gd name="T2" fmla="*/ 0 w 114"/>
                <a:gd name="T3" fmla="*/ 406 h 406"/>
                <a:gd name="T4" fmla="*/ 114 w 114"/>
                <a:gd name="T5" fmla="*/ 406 h 406"/>
                <a:gd name="T6" fmla="*/ 114 w 114"/>
                <a:gd name="T7" fmla="*/ 57 h 406"/>
                <a:gd name="T8" fmla="*/ 57 w 114"/>
                <a:gd name="T9" fmla="*/ 0 h 406"/>
                <a:gd name="T10" fmla="*/ 0 w 114"/>
                <a:gd name="T11" fmla="*/ 57 h 406"/>
                <a:gd name="T12" fmla="*/ 106 w 114"/>
                <a:gd name="T13" fmla="*/ 60 h 406"/>
                <a:gd name="T14" fmla="*/ 57 w 114"/>
                <a:gd name="T15" fmla="*/ 109 h 406"/>
                <a:gd name="T16" fmla="*/ 9 w 114"/>
                <a:gd name="T17" fmla="*/ 60 h 406"/>
                <a:gd name="T18" fmla="*/ 57 w 114"/>
                <a:gd name="T19" fmla="*/ 12 h 406"/>
                <a:gd name="T20" fmla="*/ 106 w 114"/>
                <a:gd name="T21" fmla="*/ 6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406">
                  <a:moveTo>
                    <a:pt x="0" y="57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114" y="406"/>
                    <a:pt x="114" y="406"/>
                    <a:pt x="114" y="406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26"/>
                    <a:pt x="89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lose/>
                  <a:moveTo>
                    <a:pt x="106" y="60"/>
                  </a:moveTo>
                  <a:cubicBezTo>
                    <a:pt x="106" y="87"/>
                    <a:pt x="84" y="109"/>
                    <a:pt x="57" y="109"/>
                  </a:cubicBezTo>
                  <a:cubicBezTo>
                    <a:pt x="30" y="109"/>
                    <a:pt x="9" y="87"/>
                    <a:pt x="9" y="60"/>
                  </a:cubicBezTo>
                  <a:cubicBezTo>
                    <a:pt x="9" y="33"/>
                    <a:pt x="30" y="12"/>
                    <a:pt x="57" y="12"/>
                  </a:cubicBezTo>
                  <a:cubicBezTo>
                    <a:pt x="84" y="12"/>
                    <a:pt x="106" y="33"/>
                    <a:pt x="106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dirty="0"/>
            </a:p>
          </p:txBody>
        </p:sp>
        <p:sp>
          <p:nvSpPr>
            <p:cNvPr id="232" name="TextBox 231"/>
            <p:cNvSpPr txBox="1"/>
            <p:nvPr/>
          </p:nvSpPr>
          <p:spPr>
            <a:xfrm rot="16200000">
              <a:off x="13492692" y="8436158"/>
              <a:ext cx="3263189" cy="590895"/>
            </a:xfrm>
            <a:prstGeom prst="rect">
              <a:avLst/>
            </a:prstGeom>
            <a:grpFill/>
          </p:spPr>
          <p:txBody>
            <a:bodyPr wrap="square" lIns="219419" tIns="109710" rIns="219419" bIns="109710" rtlCol="0">
              <a:spAutoFit/>
            </a:bodyPr>
            <a:lstStyle/>
            <a:p>
              <a:endParaRPr lang="en-US" sz="24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236" name="กลุ่ม 12"/>
          <p:cNvGrpSpPr/>
          <p:nvPr/>
        </p:nvGrpSpPr>
        <p:grpSpPr>
          <a:xfrm rot="5400000">
            <a:off x="2555364" y="4014137"/>
            <a:ext cx="1706123" cy="6839273"/>
            <a:chOff x="13189085" y="4209986"/>
            <a:chExt cx="1706123" cy="6839273"/>
          </a:xfrm>
        </p:grpSpPr>
        <p:sp>
          <p:nvSpPr>
            <p:cNvPr id="237" name="Freeform 6"/>
            <p:cNvSpPr>
              <a:spLocks noEditPoints="1"/>
            </p:cNvSpPr>
            <p:nvPr/>
          </p:nvSpPr>
          <p:spPr bwMode="auto">
            <a:xfrm>
              <a:off x="13189085" y="4209986"/>
              <a:ext cx="1706123" cy="6839273"/>
            </a:xfrm>
            <a:custGeom>
              <a:avLst/>
              <a:gdLst>
                <a:gd name="T0" fmla="*/ 0 w 114"/>
                <a:gd name="T1" fmla="*/ 57 h 457"/>
                <a:gd name="T2" fmla="*/ 0 w 114"/>
                <a:gd name="T3" fmla="*/ 457 h 457"/>
                <a:gd name="T4" fmla="*/ 114 w 114"/>
                <a:gd name="T5" fmla="*/ 457 h 457"/>
                <a:gd name="T6" fmla="*/ 114 w 114"/>
                <a:gd name="T7" fmla="*/ 57 h 457"/>
                <a:gd name="T8" fmla="*/ 57 w 114"/>
                <a:gd name="T9" fmla="*/ 0 h 457"/>
                <a:gd name="T10" fmla="*/ 0 w 114"/>
                <a:gd name="T11" fmla="*/ 57 h 457"/>
                <a:gd name="T12" fmla="*/ 106 w 114"/>
                <a:gd name="T13" fmla="*/ 61 h 457"/>
                <a:gd name="T14" fmla="*/ 57 w 114"/>
                <a:gd name="T15" fmla="*/ 109 h 457"/>
                <a:gd name="T16" fmla="*/ 8 w 114"/>
                <a:gd name="T17" fmla="*/ 61 h 457"/>
                <a:gd name="T18" fmla="*/ 57 w 114"/>
                <a:gd name="T19" fmla="*/ 12 h 457"/>
                <a:gd name="T20" fmla="*/ 106 w 114"/>
                <a:gd name="T21" fmla="*/ 6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457">
                  <a:moveTo>
                    <a:pt x="0" y="57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114" y="457"/>
                    <a:pt x="114" y="457"/>
                    <a:pt x="114" y="4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26"/>
                    <a:pt x="89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lose/>
                  <a:moveTo>
                    <a:pt x="106" y="61"/>
                  </a:moveTo>
                  <a:cubicBezTo>
                    <a:pt x="106" y="87"/>
                    <a:pt x="84" y="109"/>
                    <a:pt x="57" y="109"/>
                  </a:cubicBezTo>
                  <a:cubicBezTo>
                    <a:pt x="30" y="109"/>
                    <a:pt x="8" y="87"/>
                    <a:pt x="8" y="61"/>
                  </a:cubicBezTo>
                  <a:cubicBezTo>
                    <a:pt x="8" y="34"/>
                    <a:pt x="30" y="12"/>
                    <a:pt x="57" y="12"/>
                  </a:cubicBezTo>
                  <a:cubicBezTo>
                    <a:pt x="84" y="12"/>
                    <a:pt x="106" y="34"/>
                    <a:pt x="106" y="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dirty="0"/>
            </a:p>
          </p:txBody>
        </p:sp>
        <p:sp>
          <p:nvSpPr>
            <p:cNvPr id="238" name="TextBox 237"/>
            <p:cNvSpPr txBox="1"/>
            <p:nvPr/>
          </p:nvSpPr>
          <p:spPr>
            <a:xfrm rot="16200000">
              <a:off x="11854659" y="7948542"/>
              <a:ext cx="4213033" cy="960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EJS</a:t>
              </a:r>
              <a:endParaRPr lang="en-US" sz="24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</p:grpSp>
      <p:grpSp>
        <p:nvGrpSpPr>
          <p:cNvPr id="242" name="กลุ่ม 122"/>
          <p:cNvGrpSpPr/>
          <p:nvPr/>
        </p:nvGrpSpPr>
        <p:grpSpPr>
          <a:xfrm>
            <a:off x="10078886" y="3382040"/>
            <a:ext cx="4493359" cy="927304"/>
            <a:chOff x="1084743" y="222069"/>
            <a:chExt cx="4493359" cy="927304"/>
          </a:xfrm>
        </p:grpSpPr>
        <p:sp>
          <p:nvSpPr>
            <p:cNvPr id="243" name="TextBox 242"/>
            <p:cNvSpPr txBox="1"/>
            <p:nvPr/>
          </p:nvSpPr>
          <p:spPr>
            <a:xfrm>
              <a:off x="2164447" y="223321"/>
              <a:ext cx="3413655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FULLY RESPONSIVE</a:t>
              </a:r>
            </a:p>
          </p:txBody>
        </p:sp>
        <p:grpSp>
          <p:nvGrpSpPr>
            <p:cNvPr id="244" name="กลุ่ม 124"/>
            <p:cNvGrpSpPr/>
            <p:nvPr/>
          </p:nvGrpSpPr>
          <p:grpSpPr>
            <a:xfrm>
              <a:off x="1084743" y="222069"/>
              <a:ext cx="927304" cy="927304"/>
              <a:chOff x="1095022" y="-1242008"/>
              <a:chExt cx="1371600" cy="1371600"/>
            </a:xfrm>
          </p:grpSpPr>
          <p:sp>
            <p:nvSpPr>
              <p:cNvPr id="245" name="วงรี 125"/>
              <p:cNvSpPr/>
              <p:nvPr/>
            </p:nvSpPr>
            <p:spPr>
              <a:xfrm>
                <a:off x="1095022" y="-1242008"/>
                <a:ext cx="1371600" cy="1371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46" name="Freeform 33"/>
              <p:cNvSpPr>
                <a:spLocks noChangeArrowheads="1"/>
              </p:cNvSpPr>
              <p:nvPr/>
            </p:nvSpPr>
            <p:spPr bwMode="auto">
              <a:xfrm>
                <a:off x="1374421" y="-998190"/>
                <a:ext cx="779815" cy="820429"/>
              </a:xfrm>
              <a:custGeom>
                <a:avLst/>
                <a:gdLst>
                  <a:gd name="T0" fmla="*/ 124 w 338"/>
                  <a:gd name="T1" fmla="*/ 355 h 356"/>
                  <a:gd name="T2" fmla="*/ 124 w 338"/>
                  <a:gd name="T3" fmla="*/ 355 h 356"/>
                  <a:gd name="T4" fmla="*/ 98 w 338"/>
                  <a:gd name="T5" fmla="*/ 337 h 356"/>
                  <a:gd name="T6" fmla="*/ 9 w 338"/>
                  <a:gd name="T7" fmla="*/ 222 h 356"/>
                  <a:gd name="T8" fmla="*/ 18 w 338"/>
                  <a:gd name="T9" fmla="*/ 178 h 356"/>
                  <a:gd name="T10" fmla="*/ 62 w 338"/>
                  <a:gd name="T11" fmla="*/ 178 h 356"/>
                  <a:gd name="T12" fmla="*/ 124 w 338"/>
                  <a:gd name="T13" fmla="*/ 258 h 356"/>
                  <a:gd name="T14" fmla="*/ 266 w 338"/>
                  <a:gd name="T15" fmla="*/ 27 h 356"/>
                  <a:gd name="T16" fmla="*/ 319 w 338"/>
                  <a:gd name="T17" fmla="*/ 9 h 356"/>
                  <a:gd name="T18" fmla="*/ 328 w 338"/>
                  <a:gd name="T19" fmla="*/ 62 h 356"/>
                  <a:gd name="T20" fmla="*/ 160 w 338"/>
                  <a:gd name="T21" fmla="*/ 337 h 356"/>
                  <a:gd name="T22" fmla="*/ 124 w 338"/>
                  <a:gd name="T23" fmla="*/ 355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8" h="356">
                    <a:moveTo>
                      <a:pt x="124" y="355"/>
                    </a:moveTo>
                    <a:lnTo>
                      <a:pt x="124" y="355"/>
                    </a:lnTo>
                    <a:cubicBezTo>
                      <a:pt x="115" y="355"/>
                      <a:pt x="107" y="346"/>
                      <a:pt x="98" y="337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0" y="204"/>
                      <a:pt x="0" y="187"/>
                      <a:pt x="18" y="178"/>
                    </a:cubicBezTo>
                    <a:cubicBezTo>
                      <a:pt x="36" y="160"/>
                      <a:pt x="53" y="168"/>
                      <a:pt x="62" y="178"/>
                    </a:cubicBezTo>
                    <a:cubicBezTo>
                      <a:pt x="124" y="258"/>
                      <a:pt x="124" y="258"/>
                      <a:pt x="124" y="258"/>
                    </a:cubicBezTo>
                    <a:cubicBezTo>
                      <a:pt x="266" y="27"/>
                      <a:pt x="266" y="27"/>
                      <a:pt x="266" y="27"/>
                    </a:cubicBezTo>
                    <a:cubicBezTo>
                      <a:pt x="284" y="9"/>
                      <a:pt x="301" y="0"/>
                      <a:pt x="319" y="9"/>
                    </a:cubicBezTo>
                    <a:cubicBezTo>
                      <a:pt x="337" y="18"/>
                      <a:pt x="337" y="45"/>
                      <a:pt x="328" y="62"/>
                    </a:cubicBezTo>
                    <a:cubicBezTo>
                      <a:pt x="160" y="337"/>
                      <a:pt x="160" y="337"/>
                      <a:pt x="160" y="337"/>
                    </a:cubicBezTo>
                    <a:cubicBezTo>
                      <a:pt x="151" y="346"/>
                      <a:pt x="142" y="355"/>
                      <a:pt x="124" y="35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52" name="กลุ่ม 122"/>
          <p:cNvGrpSpPr/>
          <p:nvPr/>
        </p:nvGrpSpPr>
        <p:grpSpPr>
          <a:xfrm>
            <a:off x="10030678" y="4804400"/>
            <a:ext cx="4493359" cy="927304"/>
            <a:chOff x="1084743" y="222069"/>
            <a:chExt cx="4493359" cy="927304"/>
          </a:xfrm>
        </p:grpSpPr>
        <p:sp>
          <p:nvSpPr>
            <p:cNvPr id="253" name="TextBox 252"/>
            <p:cNvSpPr txBox="1"/>
            <p:nvPr/>
          </p:nvSpPr>
          <p:spPr>
            <a:xfrm>
              <a:off x="2164447" y="223321"/>
              <a:ext cx="3413655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SMOOTH GUI</a:t>
              </a:r>
            </a:p>
          </p:txBody>
        </p:sp>
        <p:grpSp>
          <p:nvGrpSpPr>
            <p:cNvPr id="254" name="กลุ่ม 124"/>
            <p:cNvGrpSpPr/>
            <p:nvPr/>
          </p:nvGrpSpPr>
          <p:grpSpPr>
            <a:xfrm>
              <a:off x="1084743" y="222069"/>
              <a:ext cx="927304" cy="927304"/>
              <a:chOff x="1095022" y="-1242008"/>
              <a:chExt cx="1371600" cy="1371600"/>
            </a:xfrm>
          </p:grpSpPr>
          <p:sp>
            <p:nvSpPr>
              <p:cNvPr id="255" name="วงรี 125"/>
              <p:cNvSpPr/>
              <p:nvPr/>
            </p:nvSpPr>
            <p:spPr>
              <a:xfrm>
                <a:off x="1095022" y="-1242008"/>
                <a:ext cx="1371600" cy="1371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56" name="Freeform 33"/>
              <p:cNvSpPr>
                <a:spLocks noChangeArrowheads="1"/>
              </p:cNvSpPr>
              <p:nvPr/>
            </p:nvSpPr>
            <p:spPr bwMode="auto">
              <a:xfrm>
                <a:off x="1374421" y="-998190"/>
                <a:ext cx="779815" cy="820429"/>
              </a:xfrm>
              <a:custGeom>
                <a:avLst/>
                <a:gdLst>
                  <a:gd name="T0" fmla="*/ 124 w 338"/>
                  <a:gd name="T1" fmla="*/ 355 h 356"/>
                  <a:gd name="T2" fmla="*/ 124 w 338"/>
                  <a:gd name="T3" fmla="*/ 355 h 356"/>
                  <a:gd name="T4" fmla="*/ 98 w 338"/>
                  <a:gd name="T5" fmla="*/ 337 h 356"/>
                  <a:gd name="T6" fmla="*/ 9 w 338"/>
                  <a:gd name="T7" fmla="*/ 222 h 356"/>
                  <a:gd name="T8" fmla="*/ 18 w 338"/>
                  <a:gd name="T9" fmla="*/ 178 h 356"/>
                  <a:gd name="T10" fmla="*/ 62 w 338"/>
                  <a:gd name="T11" fmla="*/ 178 h 356"/>
                  <a:gd name="T12" fmla="*/ 124 w 338"/>
                  <a:gd name="T13" fmla="*/ 258 h 356"/>
                  <a:gd name="T14" fmla="*/ 266 w 338"/>
                  <a:gd name="T15" fmla="*/ 27 h 356"/>
                  <a:gd name="T16" fmla="*/ 319 w 338"/>
                  <a:gd name="T17" fmla="*/ 9 h 356"/>
                  <a:gd name="T18" fmla="*/ 328 w 338"/>
                  <a:gd name="T19" fmla="*/ 62 h 356"/>
                  <a:gd name="T20" fmla="*/ 160 w 338"/>
                  <a:gd name="T21" fmla="*/ 337 h 356"/>
                  <a:gd name="T22" fmla="*/ 124 w 338"/>
                  <a:gd name="T23" fmla="*/ 355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8" h="356">
                    <a:moveTo>
                      <a:pt x="124" y="355"/>
                    </a:moveTo>
                    <a:lnTo>
                      <a:pt x="124" y="355"/>
                    </a:lnTo>
                    <a:cubicBezTo>
                      <a:pt x="115" y="355"/>
                      <a:pt x="107" y="346"/>
                      <a:pt x="98" y="337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0" y="204"/>
                      <a:pt x="0" y="187"/>
                      <a:pt x="18" y="178"/>
                    </a:cubicBezTo>
                    <a:cubicBezTo>
                      <a:pt x="36" y="160"/>
                      <a:pt x="53" y="168"/>
                      <a:pt x="62" y="178"/>
                    </a:cubicBezTo>
                    <a:cubicBezTo>
                      <a:pt x="124" y="258"/>
                      <a:pt x="124" y="258"/>
                      <a:pt x="124" y="258"/>
                    </a:cubicBezTo>
                    <a:cubicBezTo>
                      <a:pt x="266" y="27"/>
                      <a:pt x="266" y="27"/>
                      <a:pt x="266" y="27"/>
                    </a:cubicBezTo>
                    <a:cubicBezTo>
                      <a:pt x="284" y="9"/>
                      <a:pt x="301" y="0"/>
                      <a:pt x="319" y="9"/>
                    </a:cubicBezTo>
                    <a:cubicBezTo>
                      <a:pt x="337" y="18"/>
                      <a:pt x="337" y="45"/>
                      <a:pt x="328" y="62"/>
                    </a:cubicBezTo>
                    <a:cubicBezTo>
                      <a:pt x="160" y="337"/>
                      <a:pt x="160" y="337"/>
                      <a:pt x="160" y="337"/>
                    </a:cubicBezTo>
                    <a:cubicBezTo>
                      <a:pt x="151" y="346"/>
                      <a:pt x="142" y="355"/>
                      <a:pt x="124" y="35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57" name="กลุ่ม 122"/>
          <p:cNvGrpSpPr/>
          <p:nvPr/>
        </p:nvGrpSpPr>
        <p:grpSpPr>
          <a:xfrm>
            <a:off x="10022378" y="6301350"/>
            <a:ext cx="4493359" cy="927304"/>
            <a:chOff x="1084743" y="222069"/>
            <a:chExt cx="4493359" cy="927304"/>
          </a:xfrm>
        </p:grpSpPr>
        <p:sp>
          <p:nvSpPr>
            <p:cNvPr id="258" name="TextBox 257"/>
            <p:cNvSpPr txBox="1"/>
            <p:nvPr/>
          </p:nvSpPr>
          <p:spPr>
            <a:xfrm>
              <a:off x="2164447" y="223321"/>
              <a:ext cx="3413655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SECURE</a:t>
              </a:r>
            </a:p>
          </p:txBody>
        </p:sp>
        <p:grpSp>
          <p:nvGrpSpPr>
            <p:cNvPr id="259" name="กลุ่ม 124"/>
            <p:cNvGrpSpPr/>
            <p:nvPr/>
          </p:nvGrpSpPr>
          <p:grpSpPr>
            <a:xfrm>
              <a:off x="1084743" y="222069"/>
              <a:ext cx="927304" cy="927304"/>
              <a:chOff x="1095022" y="-1242008"/>
              <a:chExt cx="1371600" cy="1371600"/>
            </a:xfrm>
          </p:grpSpPr>
          <p:sp>
            <p:nvSpPr>
              <p:cNvPr id="260" name="วงรี 125"/>
              <p:cNvSpPr/>
              <p:nvPr/>
            </p:nvSpPr>
            <p:spPr>
              <a:xfrm>
                <a:off x="1095022" y="-1242008"/>
                <a:ext cx="1371600" cy="1371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61" name="Freeform 33"/>
              <p:cNvSpPr>
                <a:spLocks noChangeArrowheads="1"/>
              </p:cNvSpPr>
              <p:nvPr/>
            </p:nvSpPr>
            <p:spPr bwMode="auto">
              <a:xfrm>
                <a:off x="1374421" y="-998190"/>
                <a:ext cx="779815" cy="820429"/>
              </a:xfrm>
              <a:custGeom>
                <a:avLst/>
                <a:gdLst>
                  <a:gd name="T0" fmla="*/ 124 w 338"/>
                  <a:gd name="T1" fmla="*/ 355 h 356"/>
                  <a:gd name="T2" fmla="*/ 124 w 338"/>
                  <a:gd name="T3" fmla="*/ 355 h 356"/>
                  <a:gd name="T4" fmla="*/ 98 w 338"/>
                  <a:gd name="T5" fmla="*/ 337 h 356"/>
                  <a:gd name="T6" fmla="*/ 9 w 338"/>
                  <a:gd name="T7" fmla="*/ 222 h 356"/>
                  <a:gd name="T8" fmla="*/ 18 w 338"/>
                  <a:gd name="T9" fmla="*/ 178 h 356"/>
                  <a:gd name="T10" fmla="*/ 62 w 338"/>
                  <a:gd name="T11" fmla="*/ 178 h 356"/>
                  <a:gd name="T12" fmla="*/ 124 w 338"/>
                  <a:gd name="T13" fmla="*/ 258 h 356"/>
                  <a:gd name="T14" fmla="*/ 266 w 338"/>
                  <a:gd name="T15" fmla="*/ 27 h 356"/>
                  <a:gd name="T16" fmla="*/ 319 w 338"/>
                  <a:gd name="T17" fmla="*/ 9 h 356"/>
                  <a:gd name="T18" fmla="*/ 328 w 338"/>
                  <a:gd name="T19" fmla="*/ 62 h 356"/>
                  <a:gd name="T20" fmla="*/ 160 w 338"/>
                  <a:gd name="T21" fmla="*/ 337 h 356"/>
                  <a:gd name="T22" fmla="*/ 124 w 338"/>
                  <a:gd name="T23" fmla="*/ 355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8" h="356">
                    <a:moveTo>
                      <a:pt x="124" y="355"/>
                    </a:moveTo>
                    <a:lnTo>
                      <a:pt x="124" y="355"/>
                    </a:lnTo>
                    <a:cubicBezTo>
                      <a:pt x="115" y="355"/>
                      <a:pt x="107" y="346"/>
                      <a:pt x="98" y="337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0" y="204"/>
                      <a:pt x="0" y="187"/>
                      <a:pt x="18" y="178"/>
                    </a:cubicBezTo>
                    <a:cubicBezTo>
                      <a:pt x="36" y="160"/>
                      <a:pt x="53" y="168"/>
                      <a:pt x="62" y="178"/>
                    </a:cubicBezTo>
                    <a:cubicBezTo>
                      <a:pt x="124" y="258"/>
                      <a:pt x="124" y="258"/>
                      <a:pt x="124" y="258"/>
                    </a:cubicBezTo>
                    <a:cubicBezTo>
                      <a:pt x="266" y="27"/>
                      <a:pt x="266" y="27"/>
                      <a:pt x="266" y="27"/>
                    </a:cubicBezTo>
                    <a:cubicBezTo>
                      <a:pt x="284" y="9"/>
                      <a:pt x="301" y="0"/>
                      <a:pt x="319" y="9"/>
                    </a:cubicBezTo>
                    <a:cubicBezTo>
                      <a:pt x="337" y="18"/>
                      <a:pt x="337" y="45"/>
                      <a:pt x="328" y="62"/>
                    </a:cubicBezTo>
                    <a:cubicBezTo>
                      <a:pt x="160" y="337"/>
                      <a:pt x="160" y="337"/>
                      <a:pt x="160" y="337"/>
                    </a:cubicBezTo>
                    <a:cubicBezTo>
                      <a:pt x="151" y="346"/>
                      <a:pt x="142" y="355"/>
                      <a:pt x="124" y="35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62" name="กลุ่ม 122"/>
          <p:cNvGrpSpPr/>
          <p:nvPr/>
        </p:nvGrpSpPr>
        <p:grpSpPr>
          <a:xfrm>
            <a:off x="10051674" y="7649121"/>
            <a:ext cx="4493441" cy="927304"/>
            <a:chOff x="1084743" y="222069"/>
            <a:chExt cx="4493441" cy="927304"/>
          </a:xfrm>
        </p:grpSpPr>
        <p:sp>
          <p:nvSpPr>
            <p:cNvPr id="263" name="TextBox 262"/>
            <p:cNvSpPr txBox="1"/>
            <p:nvPr/>
          </p:nvSpPr>
          <p:spPr>
            <a:xfrm>
              <a:off x="2164529" y="372500"/>
              <a:ext cx="3413655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USER FRIENDLY.</a:t>
              </a:r>
            </a:p>
          </p:txBody>
        </p:sp>
        <p:grpSp>
          <p:nvGrpSpPr>
            <p:cNvPr id="264" name="กลุ่ม 124"/>
            <p:cNvGrpSpPr/>
            <p:nvPr/>
          </p:nvGrpSpPr>
          <p:grpSpPr>
            <a:xfrm>
              <a:off x="1084743" y="222069"/>
              <a:ext cx="927304" cy="927304"/>
              <a:chOff x="1095022" y="-1242008"/>
              <a:chExt cx="1371600" cy="1371600"/>
            </a:xfrm>
          </p:grpSpPr>
          <p:sp>
            <p:nvSpPr>
              <p:cNvPr id="265" name="วงรี 125"/>
              <p:cNvSpPr/>
              <p:nvPr/>
            </p:nvSpPr>
            <p:spPr>
              <a:xfrm>
                <a:off x="1095022" y="-1242008"/>
                <a:ext cx="1371600" cy="137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66" name="Freeform 33"/>
              <p:cNvSpPr>
                <a:spLocks noChangeArrowheads="1"/>
              </p:cNvSpPr>
              <p:nvPr/>
            </p:nvSpPr>
            <p:spPr bwMode="auto">
              <a:xfrm>
                <a:off x="1374421" y="-998190"/>
                <a:ext cx="779815" cy="820429"/>
              </a:xfrm>
              <a:custGeom>
                <a:avLst/>
                <a:gdLst>
                  <a:gd name="T0" fmla="*/ 124 w 338"/>
                  <a:gd name="T1" fmla="*/ 355 h 356"/>
                  <a:gd name="T2" fmla="*/ 124 w 338"/>
                  <a:gd name="T3" fmla="*/ 355 h 356"/>
                  <a:gd name="T4" fmla="*/ 98 w 338"/>
                  <a:gd name="T5" fmla="*/ 337 h 356"/>
                  <a:gd name="T6" fmla="*/ 9 w 338"/>
                  <a:gd name="T7" fmla="*/ 222 h 356"/>
                  <a:gd name="T8" fmla="*/ 18 w 338"/>
                  <a:gd name="T9" fmla="*/ 178 h 356"/>
                  <a:gd name="T10" fmla="*/ 62 w 338"/>
                  <a:gd name="T11" fmla="*/ 178 h 356"/>
                  <a:gd name="T12" fmla="*/ 124 w 338"/>
                  <a:gd name="T13" fmla="*/ 258 h 356"/>
                  <a:gd name="T14" fmla="*/ 266 w 338"/>
                  <a:gd name="T15" fmla="*/ 27 h 356"/>
                  <a:gd name="T16" fmla="*/ 319 w 338"/>
                  <a:gd name="T17" fmla="*/ 9 h 356"/>
                  <a:gd name="T18" fmla="*/ 328 w 338"/>
                  <a:gd name="T19" fmla="*/ 62 h 356"/>
                  <a:gd name="T20" fmla="*/ 160 w 338"/>
                  <a:gd name="T21" fmla="*/ 337 h 356"/>
                  <a:gd name="T22" fmla="*/ 124 w 338"/>
                  <a:gd name="T23" fmla="*/ 355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8" h="356">
                    <a:moveTo>
                      <a:pt x="124" y="355"/>
                    </a:moveTo>
                    <a:lnTo>
                      <a:pt x="124" y="355"/>
                    </a:lnTo>
                    <a:cubicBezTo>
                      <a:pt x="115" y="355"/>
                      <a:pt x="107" y="346"/>
                      <a:pt x="98" y="337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0" y="204"/>
                      <a:pt x="0" y="187"/>
                      <a:pt x="18" y="178"/>
                    </a:cubicBezTo>
                    <a:cubicBezTo>
                      <a:pt x="36" y="160"/>
                      <a:pt x="53" y="168"/>
                      <a:pt x="62" y="178"/>
                    </a:cubicBezTo>
                    <a:cubicBezTo>
                      <a:pt x="124" y="258"/>
                      <a:pt x="124" y="258"/>
                      <a:pt x="124" y="258"/>
                    </a:cubicBezTo>
                    <a:cubicBezTo>
                      <a:pt x="266" y="27"/>
                      <a:pt x="266" y="27"/>
                      <a:pt x="266" y="27"/>
                    </a:cubicBezTo>
                    <a:cubicBezTo>
                      <a:pt x="284" y="9"/>
                      <a:pt x="301" y="0"/>
                      <a:pt x="319" y="9"/>
                    </a:cubicBezTo>
                    <a:cubicBezTo>
                      <a:pt x="337" y="18"/>
                      <a:pt x="337" y="45"/>
                      <a:pt x="328" y="62"/>
                    </a:cubicBezTo>
                    <a:cubicBezTo>
                      <a:pt x="160" y="337"/>
                      <a:pt x="160" y="337"/>
                      <a:pt x="160" y="337"/>
                    </a:cubicBezTo>
                    <a:cubicBezTo>
                      <a:pt x="151" y="346"/>
                      <a:pt x="142" y="355"/>
                      <a:pt x="124" y="35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38" name="วงรี 125">
            <a:extLst>
              <a:ext uri="{FF2B5EF4-FFF2-40B4-BE49-F238E27FC236}">
                <a16:creationId xmlns:a16="http://schemas.microsoft.com/office/drawing/2014/main" id="{92994D86-30AF-488A-A796-4EE83636E782}"/>
              </a:ext>
            </a:extLst>
          </p:cNvPr>
          <p:cNvSpPr/>
          <p:nvPr/>
        </p:nvSpPr>
        <p:spPr>
          <a:xfrm>
            <a:off x="4968035" y="3375426"/>
            <a:ext cx="927304" cy="9273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48" name="วงรี 125">
            <a:extLst>
              <a:ext uri="{FF2B5EF4-FFF2-40B4-BE49-F238E27FC236}">
                <a16:creationId xmlns:a16="http://schemas.microsoft.com/office/drawing/2014/main" id="{AD616EEA-D1C5-4386-A9EB-12B321AB7D2F}"/>
              </a:ext>
            </a:extLst>
          </p:cNvPr>
          <p:cNvSpPr/>
          <p:nvPr/>
        </p:nvSpPr>
        <p:spPr>
          <a:xfrm>
            <a:off x="6191922" y="5159391"/>
            <a:ext cx="927304" cy="927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0" name="วงรี 125">
            <a:extLst>
              <a:ext uri="{FF2B5EF4-FFF2-40B4-BE49-F238E27FC236}">
                <a16:creationId xmlns:a16="http://schemas.microsoft.com/office/drawing/2014/main" id="{EA8C36DC-DB7A-449A-BDC9-918409BD3316}"/>
              </a:ext>
            </a:extLst>
          </p:cNvPr>
          <p:cNvSpPr/>
          <p:nvPr/>
        </p:nvSpPr>
        <p:spPr>
          <a:xfrm>
            <a:off x="5427173" y="6935109"/>
            <a:ext cx="927304" cy="9273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1" name="วงรี 125">
            <a:extLst>
              <a:ext uri="{FF2B5EF4-FFF2-40B4-BE49-F238E27FC236}">
                <a16:creationId xmlns:a16="http://schemas.microsoft.com/office/drawing/2014/main" id="{DF388E84-CEC9-4AB1-AE04-D14B695A69AE}"/>
              </a:ext>
            </a:extLst>
          </p:cNvPr>
          <p:cNvSpPr/>
          <p:nvPr/>
        </p:nvSpPr>
        <p:spPr>
          <a:xfrm>
            <a:off x="4714909" y="8766628"/>
            <a:ext cx="927304" cy="927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45185EA-80F9-4CE0-AA4F-834416286C24}"/>
              </a:ext>
            </a:extLst>
          </p:cNvPr>
          <p:cNvSpPr txBox="1"/>
          <p:nvPr/>
        </p:nvSpPr>
        <p:spPr>
          <a:xfrm>
            <a:off x="400416" y="8830123"/>
            <a:ext cx="4213033" cy="96022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MONGO DB</a:t>
            </a:r>
            <a:endParaRPr lang="en-US" sz="2400" dirty="0">
              <a:solidFill>
                <a:schemeClr val="bg1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647878" y="762000"/>
            <a:ext cx="5561959" cy="1217630"/>
            <a:chOff x="9342437" y="762000"/>
            <a:chExt cx="5561959" cy="1217630"/>
          </a:xfrm>
        </p:grpSpPr>
        <p:sp>
          <p:nvSpPr>
            <p:cNvPr id="107" name="TextBox 106"/>
            <p:cNvSpPr txBox="1"/>
            <p:nvPr/>
          </p:nvSpPr>
          <p:spPr>
            <a:xfrm>
              <a:off x="9342437" y="762000"/>
              <a:ext cx="55619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3"/>
                  </a:solidFill>
                  <a:latin typeface="Lato Black" charset="0"/>
                  <a:ea typeface="Lato Black" charset="0"/>
                  <a:cs typeface="Lato Black" charset="0"/>
                </a:rPr>
                <a:t>E-COMMERCE</a:t>
              </a:r>
            </a:p>
          </p:txBody>
        </p:sp>
        <p:grpSp>
          <p:nvGrpSpPr>
            <p:cNvPr id="109" name="กลุ่ม 1"/>
            <p:cNvGrpSpPr/>
            <p:nvPr/>
          </p:nvGrpSpPr>
          <p:grpSpPr>
            <a:xfrm>
              <a:off x="10409237" y="1752600"/>
              <a:ext cx="3429001" cy="227030"/>
              <a:chOff x="731836" y="7607630"/>
              <a:chExt cx="3657601" cy="240970"/>
            </a:xfrm>
          </p:grpSpPr>
          <p:sp>
            <p:nvSpPr>
              <p:cNvPr id="110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4" name="กลุ่ม 55"/>
          <p:cNvGrpSpPr/>
          <p:nvPr/>
        </p:nvGrpSpPr>
        <p:grpSpPr>
          <a:xfrm rot="10800000">
            <a:off x="9871563" y="4410359"/>
            <a:ext cx="2833641" cy="8010240"/>
            <a:chOff x="7048106" y="2595961"/>
            <a:chExt cx="3072601" cy="8685740"/>
          </a:xfrm>
        </p:grpSpPr>
        <p:sp>
          <p:nvSpPr>
            <p:cNvPr id="182" name="Freeform 6"/>
            <p:cNvSpPr>
              <a:spLocks/>
            </p:cNvSpPr>
            <p:nvPr/>
          </p:nvSpPr>
          <p:spPr bwMode="auto">
            <a:xfrm>
              <a:off x="7581899" y="4060163"/>
              <a:ext cx="2141538" cy="7221538"/>
            </a:xfrm>
            <a:custGeom>
              <a:avLst/>
              <a:gdLst>
                <a:gd name="T0" fmla="*/ 1349 w 1349"/>
                <a:gd name="T1" fmla="*/ 3842 h 4549"/>
                <a:gd name="T2" fmla="*/ 668 w 1349"/>
                <a:gd name="T3" fmla="*/ 4549 h 4549"/>
                <a:gd name="T4" fmla="*/ 0 w 1349"/>
                <a:gd name="T5" fmla="*/ 3842 h 4549"/>
                <a:gd name="T6" fmla="*/ 0 w 1349"/>
                <a:gd name="T7" fmla="*/ 0 h 4549"/>
                <a:gd name="T8" fmla="*/ 1349 w 1349"/>
                <a:gd name="T9" fmla="*/ 0 h 4549"/>
                <a:gd name="T10" fmla="*/ 1349 w 1349"/>
                <a:gd name="T11" fmla="*/ 3842 h 4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4549">
                  <a:moveTo>
                    <a:pt x="1349" y="3842"/>
                  </a:moveTo>
                  <a:lnTo>
                    <a:pt x="668" y="4549"/>
                  </a:lnTo>
                  <a:lnTo>
                    <a:pt x="0" y="3842"/>
                  </a:lnTo>
                  <a:lnTo>
                    <a:pt x="0" y="0"/>
                  </a:lnTo>
                  <a:lnTo>
                    <a:pt x="1349" y="0"/>
                  </a:lnTo>
                  <a:lnTo>
                    <a:pt x="1349" y="38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3" name="Oval 14"/>
            <p:cNvSpPr>
              <a:spLocks noChangeArrowheads="1"/>
            </p:cNvSpPr>
            <p:nvPr/>
          </p:nvSpPr>
          <p:spPr bwMode="auto">
            <a:xfrm>
              <a:off x="7048106" y="2595961"/>
              <a:ext cx="3072601" cy="30726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4" name="Oval 14"/>
            <p:cNvSpPr>
              <a:spLocks noChangeArrowheads="1"/>
            </p:cNvSpPr>
            <p:nvPr/>
          </p:nvSpPr>
          <p:spPr bwMode="auto">
            <a:xfrm>
              <a:off x="7339454" y="2887310"/>
              <a:ext cx="2489903" cy="2489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75" name="TextBox 174"/>
          <p:cNvSpPr txBox="1"/>
          <p:nvPr/>
        </p:nvSpPr>
        <p:spPr>
          <a:xfrm rot="16200000">
            <a:off x="9321466" y="6527454"/>
            <a:ext cx="4326120" cy="148396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Lorem Ipsum has two main data statistical important.</a:t>
            </a:r>
          </a:p>
        </p:txBody>
      </p:sp>
      <p:grpSp>
        <p:nvGrpSpPr>
          <p:cNvPr id="176" name="กลุ่ม 57"/>
          <p:cNvGrpSpPr/>
          <p:nvPr/>
        </p:nvGrpSpPr>
        <p:grpSpPr>
          <a:xfrm>
            <a:off x="10729509" y="10500479"/>
            <a:ext cx="1073830" cy="1000730"/>
            <a:chOff x="17657763" y="3349461"/>
            <a:chExt cx="676275" cy="630238"/>
          </a:xfrm>
          <a:solidFill>
            <a:schemeClr val="accent3"/>
          </a:solidFill>
        </p:grpSpPr>
        <p:sp>
          <p:nvSpPr>
            <p:cNvPr id="177" name="Freeform 34"/>
            <p:cNvSpPr>
              <a:spLocks noEditPoints="1"/>
            </p:cNvSpPr>
            <p:nvPr/>
          </p:nvSpPr>
          <p:spPr bwMode="auto">
            <a:xfrm>
              <a:off x="17657763" y="3349461"/>
              <a:ext cx="676275" cy="630238"/>
            </a:xfrm>
            <a:custGeom>
              <a:avLst/>
              <a:gdLst>
                <a:gd name="T0" fmla="*/ 38 w 71"/>
                <a:gd name="T1" fmla="*/ 0 h 66"/>
                <a:gd name="T2" fmla="*/ 5 w 71"/>
                <a:gd name="T3" fmla="*/ 33 h 66"/>
                <a:gd name="T4" fmla="*/ 9 w 71"/>
                <a:gd name="T5" fmla="*/ 50 h 66"/>
                <a:gd name="T6" fmla="*/ 1 w 71"/>
                <a:gd name="T7" fmla="*/ 64 h 66"/>
                <a:gd name="T8" fmla="*/ 1 w 71"/>
                <a:gd name="T9" fmla="*/ 65 h 66"/>
                <a:gd name="T10" fmla="*/ 2 w 71"/>
                <a:gd name="T11" fmla="*/ 66 h 66"/>
                <a:gd name="T12" fmla="*/ 2 w 71"/>
                <a:gd name="T13" fmla="*/ 66 h 66"/>
                <a:gd name="T14" fmla="*/ 21 w 71"/>
                <a:gd name="T15" fmla="*/ 62 h 66"/>
                <a:gd name="T16" fmla="*/ 38 w 71"/>
                <a:gd name="T17" fmla="*/ 66 h 66"/>
                <a:gd name="T18" fmla="*/ 71 w 71"/>
                <a:gd name="T19" fmla="*/ 33 h 66"/>
                <a:gd name="T20" fmla="*/ 38 w 71"/>
                <a:gd name="T21" fmla="*/ 0 h 66"/>
                <a:gd name="T22" fmla="*/ 38 w 71"/>
                <a:gd name="T23" fmla="*/ 64 h 66"/>
                <a:gd name="T24" fmla="*/ 22 w 71"/>
                <a:gd name="T25" fmla="*/ 59 h 66"/>
                <a:gd name="T26" fmla="*/ 21 w 71"/>
                <a:gd name="T27" fmla="*/ 59 h 66"/>
                <a:gd name="T28" fmla="*/ 5 w 71"/>
                <a:gd name="T29" fmla="*/ 62 h 66"/>
                <a:gd name="T30" fmla="*/ 12 w 71"/>
                <a:gd name="T31" fmla="*/ 51 h 66"/>
                <a:gd name="T32" fmla="*/ 12 w 71"/>
                <a:gd name="T33" fmla="*/ 51 h 66"/>
                <a:gd name="T34" fmla="*/ 12 w 71"/>
                <a:gd name="T35" fmla="*/ 51 h 66"/>
                <a:gd name="T36" fmla="*/ 12 w 71"/>
                <a:gd name="T37" fmla="*/ 51 h 66"/>
                <a:gd name="T38" fmla="*/ 12 w 71"/>
                <a:gd name="T39" fmla="*/ 51 h 66"/>
                <a:gd name="T40" fmla="*/ 12 w 71"/>
                <a:gd name="T41" fmla="*/ 50 h 66"/>
                <a:gd name="T42" fmla="*/ 12 w 71"/>
                <a:gd name="T43" fmla="*/ 50 h 66"/>
                <a:gd name="T44" fmla="*/ 12 w 71"/>
                <a:gd name="T45" fmla="*/ 50 h 66"/>
                <a:gd name="T46" fmla="*/ 12 w 71"/>
                <a:gd name="T47" fmla="*/ 50 h 66"/>
                <a:gd name="T48" fmla="*/ 7 w 71"/>
                <a:gd name="T49" fmla="*/ 33 h 66"/>
                <a:gd name="T50" fmla="*/ 38 w 71"/>
                <a:gd name="T51" fmla="*/ 2 h 66"/>
                <a:gd name="T52" fmla="*/ 69 w 71"/>
                <a:gd name="T53" fmla="*/ 33 h 66"/>
                <a:gd name="T54" fmla="*/ 38 w 71"/>
                <a:gd name="T5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6">
                  <a:moveTo>
                    <a:pt x="38" y="0"/>
                  </a:moveTo>
                  <a:cubicBezTo>
                    <a:pt x="20" y="0"/>
                    <a:pt x="5" y="15"/>
                    <a:pt x="5" y="33"/>
                  </a:cubicBezTo>
                  <a:cubicBezTo>
                    <a:pt x="5" y="39"/>
                    <a:pt x="6" y="45"/>
                    <a:pt x="9" y="50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4"/>
                    <a:pt x="0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6" y="65"/>
                    <a:pt x="32" y="66"/>
                    <a:pt x="38" y="66"/>
                  </a:cubicBezTo>
                  <a:cubicBezTo>
                    <a:pt x="56" y="66"/>
                    <a:pt x="71" y="51"/>
                    <a:pt x="71" y="33"/>
                  </a:cubicBezTo>
                  <a:cubicBezTo>
                    <a:pt x="71" y="15"/>
                    <a:pt x="56" y="0"/>
                    <a:pt x="38" y="0"/>
                  </a:cubicBezTo>
                  <a:close/>
                  <a:moveTo>
                    <a:pt x="38" y="64"/>
                  </a:moveTo>
                  <a:cubicBezTo>
                    <a:pt x="32" y="64"/>
                    <a:pt x="27" y="62"/>
                    <a:pt x="22" y="59"/>
                  </a:cubicBezTo>
                  <a:cubicBezTo>
                    <a:pt x="22" y="59"/>
                    <a:pt x="21" y="59"/>
                    <a:pt x="21" y="59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9" y="45"/>
                    <a:pt x="7" y="39"/>
                    <a:pt x="7" y="33"/>
                  </a:cubicBezTo>
                  <a:cubicBezTo>
                    <a:pt x="7" y="16"/>
                    <a:pt x="21" y="2"/>
                    <a:pt x="38" y="2"/>
                  </a:cubicBezTo>
                  <a:cubicBezTo>
                    <a:pt x="55" y="2"/>
                    <a:pt x="69" y="16"/>
                    <a:pt x="69" y="33"/>
                  </a:cubicBezTo>
                  <a:cubicBezTo>
                    <a:pt x="69" y="50"/>
                    <a:pt x="55" y="64"/>
                    <a:pt x="3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8" name="Freeform 35"/>
            <p:cNvSpPr>
              <a:spLocks/>
            </p:cNvSpPr>
            <p:nvPr/>
          </p:nvSpPr>
          <p:spPr bwMode="auto">
            <a:xfrm>
              <a:off x="17857788" y="3549486"/>
              <a:ext cx="333375" cy="19050"/>
            </a:xfrm>
            <a:custGeom>
              <a:avLst/>
              <a:gdLst>
                <a:gd name="T0" fmla="*/ 2 w 35"/>
                <a:gd name="T1" fmla="*/ 2 h 2"/>
                <a:gd name="T2" fmla="*/ 33 w 35"/>
                <a:gd name="T3" fmla="*/ 2 h 2"/>
                <a:gd name="T4" fmla="*/ 35 w 35"/>
                <a:gd name="T5" fmla="*/ 1 h 2"/>
                <a:gd name="T6" fmla="*/ 33 w 35"/>
                <a:gd name="T7" fmla="*/ 0 h 2"/>
                <a:gd name="T8" fmla="*/ 2 w 35"/>
                <a:gd name="T9" fmla="*/ 0 h 2"/>
                <a:gd name="T10" fmla="*/ 0 w 35"/>
                <a:gd name="T11" fmla="*/ 1 h 2"/>
                <a:gd name="T12" fmla="*/ 2 w 35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">
                  <a:moveTo>
                    <a:pt x="2" y="2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34" y="2"/>
                    <a:pt x="35" y="2"/>
                    <a:pt x="35" y="1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9" name="Freeform 36"/>
            <p:cNvSpPr>
              <a:spLocks/>
            </p:cNvSpPr>
            <p:nvPr/>
          </p:nvSpPr>
          <p:spPr bwMode="auto">
            <a:xfrm>
              <a:off x="17857788" y="3616161"/>
              <a:ext cx="333375" cy="28575"/>
            </a:xfrm>
            <a:custGeom>
              <a:avLst/>
              <a:gdLst>
                <a:gd name="T0" fmla="*/ 2 w 35"/>
                <a:gd name="T1" fmla="*/ 3 h 3"/>
                <a:gd name="T2" fmla="*/ 33 w 35"/>
                <a:gd name="T3" fmla="*/ 3 h 3"/>
                <a:gd name="T4" fmla="*/ 35 w 35"/>
                <a:gd name="T5" fmla="*/ 1 h 3"/>
                <a:gd name="T6" fmla="*/ 33 w 35"/>
                <a:gd name="T7" fmla="*/ 0 h 3"/>
                <a:gd name="T8" fmla="*/ 2 w 35"/>
                <a:gd name="T9" fmla="*/ 0 h 3"/>
                <a:gd name="T10" fmla="*/ 0 w 35"/>
                <a:gd name="T11" fmla="*/ 1 h 3"/>
                <a:gd name="T12" fmla="*/ 2 w 35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">
                  <a:moveTo>
                    <a:pt x="2" y="3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34" y="3"/>
                    <a:pt x="35" y="2"/>
                    <a:pt x="35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17857788" y="3692361"/>
              <a:ext cx="333375" cy="28575"/>
            </a:xfrm>
            <a:custGeom>
              <a:avLst/>
              <a:gdLst>
                <a:gd name="T0" fmla="*/ 2 w 35"/>
                <a:gd name="T1" fmla="*/ 3 h 3"/>
                <a:gd name="T2" fmla="*/ 33 w 35"/>
                <a:gd name="T3" fmla="*/ 3 h 3"/>
                <a:gd name="T4" fmla="*/ 35 w 35"/>
                <a:gd name="T5" fmla="*/ 1 h 3"/>
                <a:gd name="T6" fmla="*/ 33 w 35"/>
                <a:gd name="T7" fmla="*/ 0 h 3"/>
                <a:gd name="T8" fmla="*/ 2 w 35"/>
                <a:gd name="T9" fmla="*/ 0 h 3"/>
                <a:gd name="T10" fmla="*/ 0 w 35"/>
                <a:gd name="T11" fmla="*/ 1 h 3"/>
                <a:gd name="T12" fmla="*/ 2 w 35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">
                  <a:moveTo>
                    <a:pt x="2" y="3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34" y="3"/>
                    <a:pt x="35" y="2"/>
                    <a:pt x="35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1" name="Freeform 38"/>
            <p:cNvSpPr>
              <a:spLocks/>
            </p:cNvSpPr>
            <p:nvPr/>
          </p:nvSpPr>
          <p:spPr bwMode="auto">
            <a:xfrm>
              <a:off x="17857788" y="3760624"/>
              <a:ext cx="333375" cy="28575"/>
            </a:xfrm>
            <a:custGeom>
              <a:avLst/>
              <a:gdLst>
                <a:gd name="T0" fmla="*/ 2 w 35"/>
                <a:gd name="T1" fmla="*/ 3 h 3"/>
                <a:gd name="T2" fmla="*/ 33 w 35"/>
                <a:gd name="T3" fmla="*/ 3 h 3"/>
                <a:gd name="T4" fmla="*/ 35 w 35"/>
                <a:gd name="T5" fmla="*/ 2 h 3"/>
                <a:gd name="T6" fmla="*/ 33 w 35"/>
                <a:gd name="T7" fmla="*/ 0 h 3"/>
                <a:gd name="T8" fmla="*/ 2 w 35"/>
                <a:gd name="T9" fmla="*/ 0 h 3"/>
                <a:gd name="T10" fmla="*/ 0 w 35"/>
                <a:gd name="T11" fmla="*/ 2 h 3"/>
                <a:gd name="T12" fmla="*/ 2 w 35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">
                  <a:moveTo>
                    <a:pt x="2" y="3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34" y="3"/>
                    <a:pt x="35" y="2"/>
                    <a:pt x="35" y="2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585996" y="4407732"/>
            <a:ext cx="2833641" cy="8010240"/>
            <a:chOff x="17724437" y="4267212"/>
            <a:chExt cx="2833641" cy="8010240"/>
          </a:xfrm>
        </p:grpSpPr>
        <p:sp>
          <p:nvSpPr>
            <p:cNvPr id="189" name="Freeform 6"/>
            <p:cNvSpPr>
              <a:spLocks/>
            </p:cNvSpPr>
            <p:nvPr/>
          </p:nvSpPr>
          <p:spPr bwMode="auto">
            <a:xfrm rot="10800000">
              <a:off x="18076570" y="4267212"/>
              <a:ext cx="1974988" cy="6659911"/>
            </a:xfrm>
            <a:custGeom>
              <a:avLst/>
              <a:gdLst>
                <a:gd name="T0" fmla="*/ 1349 w 1349"/>
                <a:gd name="T1" fmla="*/ 3842 h 4549"/>
                <a:gd name="T2" fmla="*/ 668 w 1349"/>
                <a:gd name="T3" fmla="*/ 4549 h 4549"/>
                <a:gd name="T4" fmla="*/ 0 w 1349"/>
                <a:gd name="T5" fmla="*/ 3842 h 4549"/>
                <a:gd name="T6" fmla="*/ 0 w 1349"/>
                <a:gd name="T7" fmla="*/ 0 h 4549"/>
                <a:gd name="T8" fmla="*/ 1349 w 1349"/>
                <a:gd name="T9" fmla="*/ 0 h 4549"/>
                <a:gd name="T10" fmla="*/ 1349 w 1349"/>
                <a:gd name="T11" fmla="*/ 3842 h 4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4549">
                  <a:moveTo>
                    <a:pt x="1349" y="3842"/>
                  </a:moveTo>
                  <a:lnTo>
                    <a:pt x="668" y="4549"/>
                  </a:lnTo>
                  <a:lnTo>
                    <a:pt x="0" y="3842"/>
                  </a:lnTo>
                  <a:lnTo>
                    <a:pt x="0" y="0"/>
                  </a:lnTo>
                  <a:lnTo>
                    <a:pt x="1349" y="0"/>
                  </a:lnTo>
                  <a:lnTo>
                    <a:pt x="1349" y="38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0" name="Oval 14"/>
            <p:cNvSpPr>
              <a:spLocks noChangeArrowheads="1"/>
            </p:cNvSpPr>
            <p:nvPr/>
          </p:nvSpPr>
          <p:spPr bwMode="auto">
            <a:xfrm rot="10800000">
              <a:off x="17724437" y="9443809"/>
              <a:ext cx="2833641" cy="28336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1" name="Oval 14"/>
            <p:cNvSpPr>
              <a:spLocks noChangeArrowheads="1"/>
            </p:cNvSpPr>
            <p:nvPr/>
          </p:nvSpPr>
          <p:spPr bwMode="auto">
            <a:xfrm rot="10800000">
              <a:off x="18029237" y="9712500"/>
              <a:ext cx="2296260" cy="2296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7" name="TextBox 186"/>
            <p:cNvSpPr txBox="1"/>
            <p:nvPr/>
          </p:nvSpPr>
          <p:spPr>
            <a:xfrm rot="16200000">
              <a:off x="17181597" y="6483674"/>
              <a:ext cx="4326120" cy="1483960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Lorem Ipsum has two main data statistical important.</a:t>
              </a:r>
            </a:p>
          </p:txBody>
        </p:sp>
        <p:sp>
          <p:nvSpPr>
            <p:cNvPr id="188" name="Freeform 41"/>
            <p:cNvSpPr>
              <a:spLocks noEditPoints="1"/>
            </p:cNvSpPr>
            <p:nvPr/>
          </p:nvSpPr>
          <p:spPr bwMode="auto">
            <a:xfrm>
              <a:off x="18625212" y="10444288"/>
              <a:ext cx="983084" cy="985606"/>
            </a:xfrm>
            <a:custGeom>
              <a:avLst/>
              <a:gdLst>
                <a:gd name="T0" fmla="*/ 65 w 65"/>
                <a:gd name="T1" fmla="*/ 16 h 65"/>
                <a:gd name="T2" fmla="*/ 56 w 65"/>
                <a:gd name="T3" fmla="*/ 1 h 65"/>
                <a:gd name="T4" fmla="*/ 55 w 65"/>
                <a:gd name="T5" fmla="*/ 0 h 65"/>
                <a:gd name="T6" fmla="*/ 33 w 65"/>
                <a:gd name="T7" fmla="*/ 0 h 65"/>
                <a:gd name="T8" fmla="*/ 32 w 65"/>
                <a:gd name="T9" fmla="*/ 0 h 65"/>
                <a:gd name="T10" fmla="*/ 10 w 65"/>
                <a:gd name="T11" fmla="*/ 0 h 65"/>
                <a:gd name="T12" fmla="*/ 8 w 65"/>
                <a:gd name="T13" fmla="*/ 1 h 65"/>
                <a:gd name="T14" fmla="*/ 0 w 65"/>
                <a:gd name="T15" fmla="*/ 16 h 65"/>
                <a:gd name="T16" fmla="*/ 0 w 65"/>
                <a:gd name="T17" fmla="*/ 17 h 65"/>
                <a:gd name="T18" fmla="*/ 0 w 65"/>
                <a:gd name="T19" fmla="*/ 17 h 65"/>
                <a:gd name="T20" fmla="*/ 0 w 65"/>
                <a:gd name="T21" fmla="*/ 17 h 65"/>
                <a:gd name="T22" fmla="*/ 0 w 65"/>
                <a:gd name="T23" fmla="*/ 18 h 65"/>
                <a:gd name="T24" fmla="*/ 0 w 65"/>
                <a:gd name="T25" fmla="*/ 18 h 65"/>
                <a:gd name="T26" fmla="*/ 0 w 65"/>
                <a:gd name="T27" fmla="*/ 18 h 65"/>
                <a:gd name="T28" fmla="*/ 0 w 65"/>
                <a:gd name="T29" fmla="*/ 18 h 65"/>
                <a:gd name="T30" fmla="*/ 30 w 65"/>
                <a:gd name="T31" fmla="*/ 64 h 65"/>
                <a:gd name="T32" fmla="*/ 31 w 65"/>
                <a:gd name="T33" fmla="*/ 64 h 65"/>
                <a:gd name="T34" fmla="*/ 31 w 65"/>
                <a:gd name="T35" fmla="*/ 64 h 65"/>
                <a:gd name="T36" fmla="*/ 31 w 65"/>
                <a:gd name="T37" fmla="*/ 65 h 65"/>
                <a:gd name="T38" fmla="*/ 31 w 65"/>
                <a:gd name="T39" fmla="*/ 65 h 65"/>
                <a:gd name="T40" fmla="*/ 32 w 65"/>
                <a:gd name="T41" fmla="*/ 65 h 65"/>
                <a:gd name="T42" fmla="*/ 32 w 65"/>
                <a:gd name="T43" fmla="*/ 65 h 65"/>
                <a:gd name="T44" fmla="*/ 32 w 65"/>
                <a:gd name="T45" fmla="*/ 65 h 65"/>
                <a:gd name="T46" fmla="*/ 32 w 65"/>
                <a:gd name="T47" fmla="*/ 65 h 65"/>
                <a:gd name="T48" fmla="*/ 32 w 65"/>
                <a:gd name="T49" fmla="*/ 65 h 65"/>
                <a:gd name="T50" fmla="*/ 33 w 65"/>
                <a:gd name="T51" fmla="*/ 65 h 65"/>
                <a:gd name="T52" fmla="*/ 33 w 65"/>
                <a:gd name="T53" fmla="*/ 64 h 65"/>
                <a:gd name="T54" fmla="*/ 33 w 65"/>
                <a:gd name="T55" fmla="*/ 64 h 65"/>
                <a:gd name="T56" fmla="*/ 33 w 65"/>
                <a:gd name="T57" fmla="*/ 64 h 65"/>
                <a:gd name="T58" fmla="*/ 65 w 65"/>
                <a:gd name="T59" fmla="*/ 18 h 65"/>
                <a:gd name="T60" fmla="*/ 65 w 65"/>
                <a:gd name="T61" fmla="*/ 18 h 65"/>
                <a:gd name="T62" fmla="*/ 65 w 65"/>
                <a:gd name="T63" fmla="*/ 17 h 65"/>
                <a:gd name="T64" fmla="*/ 65 w 65"/>
                <a:gd name="T65" fmla="*/ 17 h 65"/>
                <a:gd name="T66" fmla="*/ 65 w 65"/>
                <a:gd name="T67" fmla="*/ 17 h 65"/>
                <a:gd name="T68" fmla="*/ 65 w 65"/>
                <a:gd name="T69" fmla="*/ 16 h 65"/>
                <a:gd name="T70" fmla="*/ 32 w 65"/>
                <a:gd name="T71" fmla="*/ 6 h 65"/>
                <a:gd name="T72" fmla="*/ 38 w 65"/>
                <a:gd name="T73" fmla="*/ 15 h 65"/>
                <a:gd name="T74" fmla="*/ 27 w 65"/>
                <a:gd name="T75" fmla="*/ 15 h 65"/>
                <a:gd name="T76" fmla="*/ 32 w 65"/>
                <a:gd name="T77" fmla="*/ 6 h 65"/>
                <a:gd name="T78" fmla="*/ 11 w 65"/>
                <a:gd name="T79" fmla="*/ 3 h 65"/>
                <a:gd name="T80" fmla="*/ 30 w 65"/>
                <a:gd name="T81" fmla="*/ 3 h 65"/>
                <a:gd name="T82" fmla="*/ 23 w 65"/>
                <a:gd name="T83" fmla="*/ 15 h 65"/>
                <a:gd name="T84" fmla="*/ 5 w 65"/>
                <a:gd name="T85" fmla="*/ 15 h 65"/>
                <a:gd name="T86" fmla="*/ 11 w 65"/>
                <a:gd name="T87" fmla="*/ 3 h 65"/>
                <a:gd name="T88" fmla="*/ 5 w 65"/>
                <a:gd name="T89" fmla="*/ 19 h 65"/>
                <a:gd name="T90" fmla="*/ 22 w 65"/>
                <a:gd name="T91" fmla="*/ 19 h 65"/>
                <a:gd name="T92" fmla="*/ 28 w 65"/>
                <a:gd name="T93" fmla="*/ 54 h 65"/>
                <a:gd name="T94" fmla="*/ 5 w 65"/>
                <a:gd name="T95" fmla="*/ 19 h 65"/>
                <a:gd name="T96" fmla="*/ 32 w 65"/>
                <a:gd name="T97" fmla="*/ 53 h 65"/>
                <a:gd name="T98" fmla="*/ 26 w 65"/>
                <a:gd name="T99" fmla="*/ 19 h 65"/>
                <a:gd name="T100" fmla="*/ 39 w 65"/>
                <a:gd name="T101" fmla="*/ 19 h 65"/>
                <a:gd name="T102" fmla="*/ 32 w 65"/>
                <a:gd name="T103" fmla="*/ 53 h 65"/>
                <a:gd name="T104" fmla="*/ 36 w 65"/>
                <a:gd name="T105" fmla="*/ 54 h 65"/>
                <a:gd name="T106" fmla="*/ 43 w 65"/>
                <a:gd name="T107" fmla="*/ 19 h 65"/>
                <a:gd name="T108" fmla="*/ 60 w 65"/>
                <a:gd name="T109" fmla="*/ 19 h 65"/>
                <a:gd name="T110" fmla="*/ 36 w 65"/>
                <a:gd name="T111" fmla="*/ 54 h 65"/>
                <a:gd name="T112" fmla="*/ 42 w 65"/>
                <a:gd name="T113" fmla="*/ 15 h 65"/>
                <a:gd name="T114" fmla="*/ 35 w 65"/>
                <a:gd name="T115" fmla="*/ 3 h 65"/>
                <a:gd name="T116" fmla="*/ 54 w 65"/>
                <a:gd name="T117" fmla="*/ 3 h 65"/>
                <a:gd name="T118" fmla="*/ 60 w 65"/>
                <a:gd name="T119" fmla="*/ 15 h 65"/>
                <a:gd name="T120" fmla="*/ 42 w 65"/>
                <a:gd name="T121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" h="65">
                  <a:moveTo>
                    <a:pt x="65" y="16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0"/>
                    <a:pt x="55" y="0"/>
                    <a:pt x="5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3" y="65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7"/>
                    <a:pt x="65" y="16"/>
                    <a:pt x="65" y="16"/>
                  </a:cubicBezTo>
                  <a:close/>
                  <a:moveTo>
                    <a:pt x="32" y="6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27" y="15"/>
                    <a:pt x="27" y="15"/>
                    <a:pt x="27" y="15"/>
                  </a:cubicBezTo>
                  <a:lnTo>
                    <a:pt x="32" y="6"/>
                  </a:lnTo>
                  <a:close/>
                  <a:moveTo>
                    <a:pt x="11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5" y="15"/>
                    <a:pt x="5" y="15"/>
                    <a:pt x="5" y="15"/>
                  </a:cubicBezTo>
                  <a:lnTo>
                    <a:pt x="11" y="3"/>
                  </a:lnTo>
                  <a:close/>
                  <a:moveTo>
                    <a:pt x="5" y="19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8" y="54"/>
                    <a:pt x="28" y="54"/>
                    <a:pt x="28" y="54"/>
                  </a:cubicBezTo>
                  <a:lnTo>
                    <a:pt x="5" y="19"/>
                  </a:lnTo>
                  <a:close/>
                  <a:moveTo>
                    <a:pt x="32" y="53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39" y="19"/>
                    <a:pt x="39" y="19"/>
                    <a:pt x="39" y="19"/>
                  </a:cubicBezTo>
                  <a:lnTo>
                    <a:pt x="32" y="53"/>
                  </a:lnTo>
                  <a:close/>
                  <a:moveTo>
                    <a:pt x="36" y="54"/>
                  </a:moveTo>
                  <a:cubicBezTo>
                    <a:pt x="43" y="19"/>
                    <a:pt x="43" y="19"/>
                    <a:pt x="43" y="19"/>
                  </a:cubicBezTo>
                  <a:cubicBezTo>
                    <a:pt x="60" y="19"/>
                    <a:pt x="60" y="19"/>
                    <a:pt x="60" y="19"/>
                  </a:cubicBezTo>
                  <a:lnTo>
                    <a:pt x="36" y="54"/>
                  </a:lnTo>
                  <a:close/>
                  <a:moveTo>
                    <a:pt x="42" y="15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60" y="15"/>
                    <a:pt x="60" y="15"/>
                    <a:pt x="60" y="15"/>
                  </a:cubicBezTo>
                  <a:lnTo>
                    <a:pt x="42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93" name="กลุ่ม 74"/>
          <p:cNvGrpSpPr/>
          <p:nvPr/>
        </p:nvGrpSpPr>
        <p:grpSpPr>
          <a:xfrm>
            <a:off x="12111410" y="3188520"/>
            <a:ext cx="2833641" cy="8010240"/>
            <a:chOff x="7048106" y="2595961"/>
            <a:chExt cx="3072601" cy="8685740"/>
          </a:xfrm>
        </p:grpSpPr>
        <p:sp>
          <p:nvSpPr>
            <p:cNvPr id="198" name="Freeform 6"/>
            <p:cNvSpPr>
              <a:spLocks/>
            </p:cNvSpPr>
            <p:nvPr/>
          </p:nvSpPr>
          <p:spPr bwMode="auto">
            <a:xfrm>
              <a:off x="7581899" y="4060163"/>
              <a:ext cx="2141538" cy="7221538"/>
            </a:xfrm>
            <a:custGeom>
              <a:avLst/>
              <a:gdLst>
                <a:gd name="T0" fmla="*/ 1349 w 1349"/>
                <a:gd name="T1" fmla="*/ 3842 h 4549"/>
                <a:gd name="T2" fmla="*/ 668 w 1349"/>
                <a:gd name="T3" fmla="*/ 4549 h 4549"/>
                <a:gd name="T4" fmla="*/ 0 w 1349"/>
                <a:gd name="T5" fmla="*/ 3842 h 4549"/>
                <a:gd name="T6" fmla="*/ 0 w 1349"/>
                <a:gd name="T7" fmla="*/ 0 h 4549"/>
                <a:gd name="T8" fmla="*/ 1349 w 1349"/>
                <a:gd name="T9" fmla="*/ 0 h 4549"/>
                <a:gd name="T10" fmla="*/ 1349 w 1349"/>
                <a:gd name="T11" fmla="*/ 3842 h 4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4549">
                  <a:moveTo>
                    <a:pt x="1349" y="3842"/>
                  </a:moveTo>
                  <a:lnTo>
                    <a:pt x="668" y="4549"/>
                  </a:lnTo>
                  <a:lnTo>
                    <a:pt x="0" y="3842"/>
                  </a:lnTo>
                  <a:lnTo>
                    <a:pt x="0" y="0"/>
                  </a:lnTo>
                  <a:lnTo>
                    <a:pt x="1349" y="0"/>
                  </a:lnTo>
                  <a:lnTo>
                    <a:pt x="1349" y="38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9" name="Oval 14"/>
            <p:cNvSpPr>
              <a:spLocks noChangeArrowheads="1"/>
            </p:cNvSpPr>
            <p:nvPr/>
          </p:nvSpPr>
          <p:spPr bwMode="auto">
            <a:xfrm>
              <a:off x="7048106" y="2595961"/>
              <a:ext cx="3072601" cy="307260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0" name="Oval 14"/>
            <p:cNvSpPr>
              <a:spLocks noChangeArrowheads="1"/>
            </p:cNvSpPr>
            <p:nvPr/>
          </p:nvSpPr>
          <p:spPr bwMode="auto">
            <a:xfrm>
              <a:off x="7339454" y="2887310"/>
              <a:ext cx="2489903" cy="2489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94" name="TextBox 193"/>
          <p:cNvSpPr txBox="1"/>
          <p:nvPr/>
        </p:nvSpPr>
        <p:spPr>
          <a:xfrm rot="16200000">
            <a:off x="11739278" y="7276077"/>
            <a:ext cx="4326120" cy="148396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Lorem Ipsum has two main data statistical important.</a:t>
            </a:r>
          </a:p>
        </p:txBody>
      </p:sp>
      <p:grpSp>
        <p:nvGrpSpPr>
          <p:cNvPr id="195" name="กลุ่ม 76"/>
          <p:cNvGrpSpPr/>
          <p:nvPr/>
        </p:nvGrpSpPr>
        <p:grpSpPr>
          <a:xfrm>
            <a:off x="12953503" y="4224170"/>
            <a:ext cx="1149453" cy="635223"/>
            <a:chOff x="17619663" y="4157663"/>
            <a:chExt cx="723900" cy="400050"/>
          </a:xfrm>
          <a:solidFill>
            <a:schemeClr val="accent5"/>
          </a:solidFill>
        </p:grpSpPr>
        <p:sp>
          <p:nvSpPr>
            <p:cNvPr id="196" name="Freeform 79"/>
            <p:cNvSpPr>
              <a:spLocks noEditPoints="1"/>
            </p:cNvSpPr>
            <p:nvPr/>
          </p:nvSpPr>
          <p:spPr bwMode="auto">
            <a:xfrm>
              <a:off x="17619663" y="4157663"/>
              <a:ext cx="723900" cy="400050"/>
            </a:xfrm>
            <a:custGeom>
              <a:avLst/>
              <a:gdLst>
                <a:gd name="T0" fmla="*/ 76 w 76"/>
                <a:gd name="T1" fmla="*/ 21 h 42"/>
                <a:gd name="T2" fmla="*/ 76 w 76"/>
                <a:gd name="T3" fmla="*/ 21 h 42"/>
                <a:gd name="T4" fmla="*/ 76 w 76"/>
                <a:gd name="T5" fmla="*/ 21 h 42"/>
                <a:gd name="T6" fmla="*/ 76 w 76"/>
                <a:gd name="T7" fmla="*/ 21 h 42"/>
                <a:gd name="T8" fmla="*/ 76 w 76"/>
                <a:gd name="T9" fmla="*/ 20 h 42"/>
                <a:gd name="T10" fmla="*/ 76 w 76"/>
                <a:gd name="T11" fmla="*/ 20 h 42"/>
                <a:gd name="T12" fmla="*/ 76 w 76"/>
                <a:gd name="T13" fmla="*/ 20 h 42"/>
                <a:gd name="T14" fmla="*/ 55 w 76"/>
                <a:gd name="T15" fmla="*/ 3 h 42"/>
                <a:gd name="T16" fmla="*/ 47 w 76"/>
                <a:gd name="T17" fmla="*/ 1 h 42"/>
                <a:gd name="T18" fmla="*/ 39 w 76"/>
                <a:gd name="T19" fmla="*/ 0 h 42"/>
                <a:gd name="T20" fmla="*/ 38 w 76"/>
                <a:gd name="T21" fmla="*/ 0 h 42"/>
                <a:gd name="T22" fmla="*/ 38 w 76"/>
                <a:gd name="T23" fmla="*/ 0 h 42"/>
                <a:gd name="T24" fmla="*/ 20 w 76"/>
                <a:gd name="T25" fmla="*/ 4 h 42"/>
                <a:gd name="T26" fmla="*/ 0 w 76"/>
                <a:gd name="T27" fmla="*/ 20 h 42"/>
                <a:gd name="T28" fmla="*/ 0 w 76"/>
                <a:gd name="T29" fmla="*/ 20 h 42"/>
                <a:gd name="T30" fmla="*/ 0 w 76"/>
                <a:gd name="T31" fmla="*/ 20 h 42"/>
                <a:gd name="T32" fmla="*/ 0 w 76"/>
                <a:gd name="T33" fmla="*/ 21 h 42"/>
                <a:gd name="T34" fmla="*/ 0 w 76"/>
                <a:gd name="T35" fmla="*/ 21 h 42"/>
                <a:gd name="T36" fmla="*/ 0 w 76"/>
                <a:gd name="T37" fmla="*/ 21 h 42"/>
                <a:gd name="T38" fmla="*/ 0 w 76"/>
                <a:gd name="T39" fmla="*/ 21 h 42"/>
                <a:gd name="T40" fmla="*/ 0 w 76"/>
                <a:gd name="T41" fmla="*/ 22 h 42"/>
                <a:gd name="T42" fmla="*/ 0 w 76"/>
                <a:gd name="T43" fmla="*/ 22 h 42"/>
                <a:gd name="T44" fmla="*/ 37 w 76"/>
                <a:gd name="T45" fmla="*/ 42 h 42"/>
                <a:gd name="T46" fmla="*/ 38 w 76"/>
                <a:gd name="T47" fmla="*/ 42 h 42"/>
                <a:gd name="T48" fmla="*/ 76 w 76"/>
                <a:gd name="T49" fmla="*/ 22 h 42"/>
                <a:gd name="T50" fmla="*/ 76 w 76"/>
                <a:gd name="T51" fmla="*/ 22 h 42"/>
                <a:gd name="T52" fmla="*/ 76 w 76"/>
                <a:gd name="T53" fmla="*/ 21 h 42"/>
                <a:gd name="T54" fmla="*/ 58 w 76"/>
                <a:gd name="T55" fmla="*/ 11 h 42"/>
                <a:gd name="T56" fmla="*/ 38 w 76"/>
                <a:gd name="T57" fmla="*/ 31 h 42"/>
                <a:gd name="T58" fmla="*/ 18 w 76"/>
                <a:gd name="T59" fmla="*/ 11 h 42"/>
                <a:gd name="T60" fmla="*/ 22 w 76"/>
                <a:gd name="T61" fmla="*/ 7 h 42"/>
                <a:gd name="T62" fmla="*/ 38 w 76"/>
                <a:gd name="T63" fmla="*/ 3 h 42"/>
                <a:gd name="T64" fmla="*/ 47 w 76"/>
                <a:gd name="T65" fmla="*/ 4 h 42"/>
                <a:gd name="T66" fmla="*/ 52 w 76"/>
                <a:gd name="T67" fmla="*/ 5 h 42"/>
                <a:gd name="T68" fmla="*/ 58 w 76"/>
                <a:gd name="T69" fmla="*/ 11 h 42"/>
                <a:gd name="T70" fmla="*/ 38 w 76"/>
                <a:gd name="T71" fmla="*/ 39 h 42"/>
                <a:gd name="T72" fmla="*/ 3 w 76"/>
                <a:gd name="T73" fmla="*/ 21 h 42"/>
                <a:gd name="T74" fmla="*/ 15 w 76"/>
                <a:gd name="T75" fmla="*/ 11 h 42"/>
                <a:gd name="T76" fmla="*/ 15 w 76"/>
                <a:gd name="T77" fmla="*/ 11 h 42"/>
                <a:gd name="T78" fmla="*/ 38 w 76"/>
                <a:gd name="T79" fmla="*/ 34 h 42"/>
                <a:gd name="T80" fmla="*/ 61 w 76"/>
                <a:gd name="T81" fmla="*/ 11 h 42"/>
                <a:gd name="T82" fmla="*/ 61 w 76"/>
                <a:gd name="T83" fmla="*/ 10 h 42"/>
                <a:gd name="T84" fmla="*/ 73 w 76"/>
                <a:gd name="T85" fmla="*/ 21 h 42"/>
                <a:gd name="T86" fmla="*/ 38 w 76"/>
                <a:gd name="T87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42"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0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69" y="12"/>
                    <a:pt x="62" y="7"/>
                    <a:pt x="55" y="3"/>
                  </a:cubicBezTo>
                  <a:cubicBezTo>
                    <a:pt x="52" y="2"/>
                    <a:pt x="50" y="1"/>
                    <a:pt x="47" y="1"/>
                  </a:cubicBezTo>
                  <a:cubicBezTo>
                    <a:pt x="44" y="0"/>
                    <a:pt x="42" y="0"/>
                    <a:pt x="39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1" y="0"/>
                    <a:pt x="25" y="2"/>
                    <a:pt x="20" y="4"/>
                  </a:cubicBezTo>
                  <a:cubicBezTo>
                    <a:pt x="8" y="10"/>
                    <a:pt x="1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2" y="35"/>
                    <a:pt x="24" y="42"/>
                    <a:pt x="37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60" y="42"/>
                    <a:pt x="76" y="23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2"/>
                    <a:pt x="76" y="22"/>
                    <a:pt x="76" y="21"/>
                  </a:cubicBezTo>
                  <a:close/>
                  <a:moveTo>
                    <a:pt x="58" y="11"/>
                  </a:moveTo>
                  <a:cubicBezTo>
                    <a:pt x="58" y="22"/>
                    <a:pt x="49" y="31"/>
                    <a:pt x="38" y="31"/>
                  </a:cubicBezTo>
                  <a:cubicBezTo>
                    <a:pt x="27" y="31"/>
                    <a:pt x="18" y="22"/>
                    <a:pt x="18" y="11"/>
                  </a:cubicBezTo>
                  <a:cubicBezTo>
                    <a:pt x="18" y="10"/>
                    <a:pt x="19" y="9"/>
                    <a:pt x="22" y="7"/>
                  </a:cubicBezTo>
                  <a:cubicBezTo>
                    <a:pt x="26" y="5"/>
                    <a:pt x="32" y="3"/>
                    <a:pt x="38" y="3"/>
                  </a:cubicBezTo>
                  <a:cubicBezTo>
                    <a:pt x="42" y="3"/>
                    <a:pt x="45" y="3"/>
                    <a:pt x="47" y="4"/>
                  </a:cubicBezTo>
                  <a:cubicBezTo>
                    <a:pt x="49" y="4"/>
                    <a:pt x="51" y="5"/>
                    <a:pt x="52" y="5"/>
                  </a:cubicBezTo>
                  <a:cubicBezTo>
                    <a:pt x="56" y="7"/>
                    <a:pt x="58" y="9"/>
                    <a:pt x="58" y="11"/>
                  </a:cubicBezTo>
                  <a:close/>
                  <a:moveTo>
                    <a:pt x="38" y="39"/>
                  </a:moveTo>
                  <a:cubicBezTo>
                    <a:pt x="26" y="39"/>
                    <a:pt x="14" y="33"/>
                    <a:pt x="3" y="21"/>
                  </a:cubicBezTo>
                  <a:cubicBezTo>
                    <a:pt x="5" y="19"/>
                    <a:pt x="9" y="15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4"/>
                    <a:pt x="26" y="34"/>
                    <a:pt x="38" y="34"/>
                  </a:cubicBezTo>
                  <a:cubicBezTo>
                    <a:pt x="51" y="34"/>
                    <a:pt x="61" y="24"/>
                    <a:pt x="61" y="11"/>
                  </a:cubicBezTo>
                  <a:cubicBezTo>
                    <a:pt x="61" y="11"/>
                    <a:pt x="61" y="11"/>
                    <a:pt x="61" y="10"/>
                  </a:cubicBezTo>
                  <a:cubicBezTo>
                    <a:pt x="65" y="13"/>
                    <a:pt x="69" y="17"/>
                    <a:pt x="73" y="21"/>
                  </a:cubicBezTo>
                  <a:cubicBezTo>
                    <a:pt x="70" y="25"/>
                    <a:pt x="56" y="39"/>
                    <a:pt x="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7" name="Freeform 80"/>
            <p:cNvSpPr>
              <a:spLocks noEditPoints="1"/>
            </p:cNvSpPr>
            <p:nvPr/>
          </p:nvSpPr>
          <p:spPr bwMode="auto">
            <a:xfrm>
              <a:off x="17914938" y="4214813"/>
              <a:ext cx="133350" cy="133350"/>
            </a:xfrm>
            <a:custGeom>
              <a:avLst/>
              <a:gdLst>
                <a:gd name="T0" fmla="*/ 7 w 14"/>
                <a:gd name="T1" fmla="*/ 14 h 14"/>
                <a:gd name="T2" fmla="*/ 14 w 14"/>
                <a:gd name="T3" fmla="*/ 7 h 14"/>
                <a:gd name="T4" fmla="*/ 7 w 14"/>
                <a:gd name="T5" fmla="*/ 0 h 14"/>
                <a:gd name="T6" fmla="*/ 0 w 14"/>
                <a:gd name="T7" fmla="*/ 7 h 14"/>
                <a:gd name="T8" fmla="*/ 7 w 14"/>
                <a:gd name="T9" fmla="*/ 14 h 14"/>
                <a:gd name="T10" fmla="*/ 7 w 14"/>
                <a:gd name="T11" fmla="*/ 3 h 14"/>
                <a:gd name="T12" fmla="*/ 11 w 14"/>
                <a:gd name="T13" fmla="*/ 7 h 14"/>
                <a:gd name="T14" fmla="*/ 7 w 14"/>
                <a:gd name="T15" fmla="*/ 11 h 14"/>
                <a:gd name="T16" fmla="*/ 3 w 14"/>
                <a:gd name="T17" fmla="*/ 7 h 14"/>
                <a:gd name="T18" fmla="*/ 7 w 14"/>
                <a:gd name="T1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lose/>
                  <a:moveTo>
                    <a:pt x="7" y="3"/>
                  </a:move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1"/>
                    <a:pt x="7" y="11"/>
                  </a:cubicBezTo>
                  <a:cubicBezTo>
                    <a:pt x="5" y="11"/>
                    <a:pt x="3" y="9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202" name="กลุ่ม 83"/>
          <p:cNvGrpSpPr/>
          <p:nvPr/>
        </p:nvGrpSpPr>
        <p:grpSpPr>
          <a:xfrm>
            <a:off x="7433163" y="3191147"/>
            <a:ext cx="2833641" cy="8010240"/>
            <a:chOff x="7048106" y="2595961"/>
            <a:chExt cx="3072601" cy="8685740"/>
          </a:xfrm>
        </p:grpSpPr>
        <p:sp>
          <p:nvSpPr>
            <p:cNvPr id="207" name="Freeform 6"/>
            <p:cNvSpPr>
              <a:spLocks/>
            </p:cNvSpPr>
            <p:nvPr/>
          </p:nvSpPr>
          <p:spPr bwMode="auto">
            <a:xfrm>
              <a:off x="7581899" y="4060163"/>
              <a:ext cx="2141538" cy="7221538"/>
            </a:xfrm>
            <a:custGeom>
              <a:avLst/>
              <a:gdLst>
                <a:gd name="T0" fmla="*/ 1349 w 1349"/>
                <a:gd name="T1" fmla="*/ 3842 h 4549"/>
                <a:gd name="T2" fmla="*/ 668 w 1349"/>
                <a:gd name="T3" fmla="*/ 4549 h 4549"/>
                <a:gd name="T4" fmla="*/ 0 w 1349"/>
                <a:gd name="T5" fmla="*/ 3842 h 4549"/>
                <a:gd name="T6" fmla="*/ 0 w 1349"/>
                <a:gd name="T7" fmla="*/ 0 h 4549"/>
                <a:gd name="T8" fmla="*/ 1349 w 1349"/>
                <a:gd name="T9" fmla="*/ 0 h 4549"/>
                <a:gd name="T10" fmla="*/ 1349 w 1349"/>
                <a:gd name="T11" fmla="*/ 3842 h 4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4549">
                  <a:moveTo>
                    <a:pt x="1349" y="3842"/>
                  </a:moveTo>
                  <a:lnTo>
                    <a:pt x="668" y="4549"/>
                  </a:lnTo>
                  <a:lnTo>
                    <a:pt x="0" y="3842"/>
                  </a:lnTo>
                  <a:lnTo>
                    <a:pt x="0" y="0"/>
                  </a:lnTo>
                  <a:lnTo>
                    <a:pt x="1349" y="0"/>
                  </a:lnTo>
                  <a:lnTo>
                    <a:pt x="1349" y="384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8" name="Oval 14"/>
            <p:cNvSpPr>
              <a:spLocks noChangeArrowheads="1"/>
            </p:cNvSpPr>
            <p:nvPr/>
          </p:nvSpPr>
          <p:spPr bwMode="auto">
            <a:xfrm>
              <a:off x="7048106" y="2595961"/>
              <a:ext cx="3072601" cy="307260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9" name="Oval 14"/>
            <p:cNvSpPr>
              <a:spLocks noChangeArrowheads="1"/>
            </p:cNvSpPr>
            <p:nvPr/>
          </p:nvSpPr>
          <p:spPr bwMode="auto">
            <a:xfrm>
              <a:off x="7339454" y="2887310"/>
              <a:ext cx="2489903" cy="2489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203" name="TextBox 202"/>
          <p:cNvSpPr txBox="1"/>
          <p:nvPr/>
        </p:nvSpPr>
        <p:spPr>
          <a:xfrm rot="16200000">
            <a:off x="7039533" y="7179337"/>
            <a:ext cx="4326120" cy="148396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Lorem Ipsum has two main data statistical important.</a:t>
            </a:r>
          </a:p>
        </p:txBody>
      </p:sp>
      <p:grpSp>
        <p:nvGrpSpPr>
          <p:cNvPr id="204" name="กลุ่ม 85"/>
          <p:cNvGrpSpPr/>
          <p:nvPr/>
        </p:nvGrpSpPr>
        <p:grpSpPr>
          <a:xfrm>
            <a:off x="8285632" y="4013770"/>
            <a:ext cx="1073830" cy="1076352"/>
            <a:chOff x="21201063" y="3320886"/>
            <a:chExt cx="676275" cy="677863"/>
          </a:xfrm>
          <a:solidFill>
            <a:schemeClr val="accent6"/>
          </a:solidFill>
        </p:grpSpPr>
        <p:sp>
          <p:nvSpPr>
            <p:cNvPr id="205" name="Freeform 81"/>
            <p:cNvSpPr>
              <a:spLocks noEditPoints="1"/>
            </p:cNvSpPr>
            <p:nvPr/>
          </p:nvSpPr>
          <p:spPr bwMode="auto">
            <a:xfrm>
              <a:off x="21201063" y="3320886"/>
              <a:ext cx="676275" cy="677863"/>
            </a:xfrm>
            <a:custGeom>
              <a:avLst/>
              <a:gdLst>
                <a:gd name="T0" fmla="*/ 61 w 71"/>
                <a:gd name="T1" fmla="*/ 21 h 71"/>
                <a:gd name="T2" fmla="*/ 63 w 71"/>
                <a:gd name="T3" fmla="*/ 12 h 71"/>
                <a:gd name="T4" fmla="*/ 51 w 71"/>
                <a:gd name="T5" fmla="*/ 11 h 71"/>
                <a:gd name="T6" fmla="*/ 38 w 71"/>
                <a:gd name="T7" fmla="*/ 0 h 71"/>
                <a:gd name="T8" fmla="*/ 29 w 71"/>
                <a:gd name="T9" fmla="*/ 8 h 71"/>
                <a:gd name="T10" fmla="*/ 12 w 71"/>
                <a:gd name="T11" fmla="*/ 9 h 71"/>
                <a:gd name="T12" fmla="*/ 9 w 71"/>
                <a:gd name="T13" fmla="*/ 19 h 71"/>
                <a:gd name="T14" fmla="*/ 5 w 71"/>
                <a:gd name="T15" fmla="*/ 29 h 71"/>
                <a:gd name="T16" fmla="*/ 5 w 71"/>
                <a:gd name="T17" fmla="*/ 43 h 71"/>
                <a:gd name="T18" fmla="*/ 9 w 71"/>
                <a:gd name="T19" fmla="*/ 53 h 71"/>
                <a:gd name="T20" fmla="*/ 16 w 71"/>
                <a:gd name="T21" fmla="*/ 64 h 71"/>
                <a:gd name="T22" fmla="*/ 29 w 71"/>
                <a:gd name="T23" fmla="*/ 64 h 71"/>
                <a:gd name="T24" fmla="*/ 38 w 71"/>
                <a:gd name="T25" fmla="*/ 71 h 71"/>
                <a:gd name="T26" fmla="*/ 51 w 71"/>
                <a:gd name="T27" fmla="*/ 61 h 71"/>
                <a:gd name="T28" fmla="*/ 59 w 71"/>
                <a:gd name="T29" fmla="*/ 63 h 71"/>
                <a:gd name="T30" fmla="*/ 61 w 71"/>
                <a:gd name="T31" fmla="*/ 51 h 71"/>
                <a:gd name="T32" fmla="*/ 71 w 71"/>
                <a:gd name="T33" fmla="*/ 38 h 71"/>
                <a:gd name="T34" fmla="*/ 69 w 71"/>
                <a:gd name="T35" fmla="*/ 38 h 71"/>
                <a:gd name="T36" fmla="*/ 62 w 71"/>
                <a:gd name="T37" fmla="*/ 42 h 71"/>
                <a:gd name="T38" fmla="*/ 58 w 71"/>
                <a:gd name="T39" fmla="*/ 50 h 71"/>
                <a:gd name="T40" fmla="*/ 61 w 71"/>
                <a:gd name="T41" fmla="*/ 57 h 71"/>
                <a:gd name="T42" fmla="*/ 52 w 71"/>
                <a:gd name="T43" fmla="*/ 58 h 71"/>
                <a:gd name="T44" fmla="*/ 41 w 71"/>
                <a:gd name="T45" fmla="*/ 62 h 71"/>
                <a:gd name="T46" fmla="*/ 41 w 71"/>
                <a:gd name="T47" fmla="*/ 63 h 71"/>
                <a:gd name="T48" fmla="*/ 33 w 71"/>
                <a:gd name="T49" fmla="*/ 69 h 71"/>
                <a:gd name="T50" fmla="*/ 30 w 71"/>
                <a:gd name="T51" fmla="*/ 62 h 71"/>
                <a:gd name="T52" fmla="*/ 22 w 71"/>
                <a:gd name="T53" fmla="*/ 58 h 71"/>
                <a:gd name="T54" fmla="*/ 17 w 71"/>
                <a:gd name="T55" fmla="*/ 61 h 71"/>
                <a:gd name="T56" fmla="*/ 11 w 71"/>
                <a:gd name="T57" fmla="*/ 54 h 71"/>
                <a:gd name="T58" fmla="*/ 13 w 71"/>
                <a:gd name="T59" fmla="*/ 50 h 71"/>
                <a:gd name="T60" fmla="*/ 9 w 71"/>
                <a:gd name="T61" fmla="*/ 41 h 71"/>
                <a:gd name="T62" fmla="*/ 3 w 71"/>
                <a:gd name="T63" fmla="*/ 33 h 71"/>
                <a:gd name="T64" fmla="*/ 10 w 71"/>
                <a:gd name="T65" fmla="*/ 30 h 71"/>
                <a:gd name="T66" fmla="*/ 13 w 71"/>
                <a:gd name="T67" fmla="*/ 22 h 71"/>
                <a:gd name="T68" fmla="*/ 10 w 71"/>
                <a:gd name="T69" fmla="*/ 16 h 71"/>
                <a:gd name="T70" fmla="*/ 17 w 71"/>
                <a:gd name="T71" fmla="*/ 11 h 71"/>
                <a:gd name="T72" fmla="*/ 22 w 71"/>
                <a:gd name="T73" fmla="*/ 14 h 71"/>
                <a:gd name="T74" fmla="*/ 31 w 71"/>
                <a:gd name="T75" fmla="*/ 9 h 71"/>
                <a:gd name="T76" fmla="*/ 38 w 71"/>
                <a:gd name="T77" fmla="*/ 3 h 71"/>
                <a:gd name="T78" fmla="*/ 41 w 71"/>
                <a:gd name="T79" fmla="*/ 9 h 71"/>
                <a:gd name="T80" fmla="*/ 41 w 71"/>
                <a:gd name="T81" fmla="*/ 9 h 71"/>
                <a:gd name="T82" fmla="*/ 41 w 71"/>
                <a:gd name="T83" fmla="*/ 10 h 71"/>
                <a:gd name="T84" fmla="*/ 41 w 71"/>
                <a:gd name="T85" fmla="*/ 10 h 71"/>
                <a:gd name="T86" fmla="*/ 41 w 71"/>
                <a:gd name="T87" fmla="*/ 10 h 71"/>
                <a:gd name="T88" fmla="*/ 52 w 71"/>
                <a:gd name="T89" fmla="*/ 13 h 71"/>
                <a:gd name="T90" fmla="*/ 61 w 71"/>
                <a:gd name="T91" fmla="*/ 14 h 71"/>
                <a:gd name="T92" fmla="*/ 58 w 71"/>
                <a:gd name="T93" fmla="*/ 20 h 71"/>
                <a:gd name="T94" fmla="*/ 58 w 71"/>
                <a:gd name="T95" fmla="*/ 20 h 71"/>
                <a:gd name="T96" fmla="*/ 58 w 71"/>
                <a:gd name="T97" fmla="*/ 21 h 71"/>
                <a:gd name="T98" fmla="*/ 58 w 71"/>
                <a:gd name="T99" fmla="*/ 21 h 71"/>
                <a:gd name="T100" fmla="*/ 63 w 71"/>
                <a:gd name="T101" fmla="*/ 31 h 71"/>
                <a:gd name="T102" fmla="*/ 69 w 71"/>
                <a:gd name="T103" fmla="*/ 3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71">
                  <a:moveTo>
                    <a:pt x="67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3" y="26"/>
                    <a:pt x="62" y="23"/>
                    <a:pt x="61" y="21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4" y="18"/>
                    <a:pt x="64" y="17"/>
                    <a:pt x="64" y="16"/>
                  </a:cubicBezTo>
                  <a:cubicBezTo>
                    <a:pt x="64" y="15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7"/>
                    <a:pt x="54" y="7"/>
                    <a:pt x="52" y="9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8" y="10"/>
                    <a:pt x="46" y="8"/>
                    <a:pt x="43" y="8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8"/>
                    <a:pt x="23" y="10"/>
                    <a:pt x="21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7" y="7"/>
                    <a:pt x="14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5"/>
                    <a:pt x="8" y="16"/>
                  </a:cubicBezTo>
                  <a:cubicBezTo>
                    <a:pt x="8" y="17"/>
                    <a:pt x="8" y="18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3"/>
                    <a:pt x="8" y="26"/>
                    <a:pt x="8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6"/>
                    <a:pt x="9" y="48"/>
                    <a:pt x="11" y="51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7" y="57"/>
                    <a:pt x="9" y="59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6" y="64"/>
                  </a:cubicBezTo>
                  <a:cubicBezTo>
                    <a:pt x="17" y="64"/>
                    <a:pt x="18" y="64"/>
                    <a:pt x="19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3" y="62"/>
                    <a:pt x="26" y="63"/>
                    <a:pt x="29" y="6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9"/>
                    <a:pt x="31" y="71"/>
                    <a:pt x="3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3" y="69"/>
                    <a:pt x="43" y="67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6" y="63"/>
                    <a:pt x="48" y="62"/>
                    <a:pt x="51" y="61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7" y="64"/>
                    <a:pt x="58" y="64"/>
                    <a:pt x="59" y="63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4" y="57"/>
                    <a:pt x="64" y="54"/>
                    <a:pt x="63" y="53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8"/>
                    <a:pt x="63" y="46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71" y="41"/>
                    <a:pt x="71" y="38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1"/>
                    <a:pt x="69" y="29"/>
                    <a:pt x="67" y="29"/>
                  </a:cubicBezTo>
                  <a:close/>
                  <a:moveTo>
                    <a:pt x="69" y="38"/>
                  </a:moveTo>
                  <a:cubicBezTo>
                    <a:pt x="69" y="40"/>
                    <a:pt x="68" y="41"/>
                    <a:pt x="67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1"/>
                    <a:pt x="62" y="41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5"/>
                    <a:pt x="60" y="47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1"/>
                    <a:pt x="58" y="51"/>
                    <a:pt x="58" y="52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2" y="55"/>
                    <a:pt x="62" y="57"/>
                    <a:pt x="61" y="57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2"/>
                    <a:pt x="55" y="62"/>
                    <a:pt x="54" y="6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7" y="60"/>
                    <a:pt x="45" y="61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3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8"/>
                    <a:pt x="39" y="69"/>
                    <a:pt x="38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9"/>
                    <a:pt x="31" y="68"/>
                    <a:pt x="31" y="67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2"/>
                    <a:pt x="31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7" y="61"/>
                    <a:pt x="24" y="60"/>
                    <a:pt x="22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0" y="58"/>
                    <a:pt x="20" y="58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2"/>
                    <a:pt x="15" y="62"/>
                    <a:pt x="14" y="61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5"/>
                    <a:pt x="11" y="5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1"/>
                    <a:pt x="14" y="51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7"/>
                    <a:pt x="11" y="45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1"/>
                    <a:pt x="9" y="41"/>
                    <a:pt x="9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3" y="40"/>
                    <a:pt x="3" y="38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4" y="31"/>
                    <a:pt x="5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10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7"/>
                    <a:pt x="12" y="24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1"/>
                    <a:pt x="14" y="20"/>
                    <a:pt x="13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1" y="14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4" y="12"/>
                    <a:pt x="27" y="11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2" y="3"/>
                    <a:pt x="33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1" y="4"/>
                    <a:pt x="41" y="5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5" y="11"/>
                    <a:pt x="47" y="12"/>
                    <a:pt x="50" y="14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5" y="10"/>
                    <a:pt x="57" y="10"/>
                    <a:pt x="57" y="11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2" y="16"/>
                    <a:pt x="61" y="17"/>
                    <a:pt x="61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2"/>
                    <a:pt x="58" y="22"/>
                  </a:cubicBezTo>
                  <a:cubicBezTo>
                    <a:pt x="60" y="24"/>
                    <a:pt x="61" y="27"/>
                    <a:pt x="62" y="30"/>
                  </a:cubicBezTo>
                  <a:cubicBezTo>
                    <a:pt x="62" y="31"/>
                    <a:pt x="62" y="31"/>
                    <a:pt x="63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8" y="31"/>
                    <a:pt x="69" y="32"/>
                    <a:pt x="69" y="33"/>
                  </a:cubicBezTo>
                  <a:lnTo>
                    <a:pt x="6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6" name="Freeform 82"/>
            <p:cNvSpPr>
              <a:spLocks noEditPoints="1"/>
            </p:cNvSpPr>
            <p:nvPr/>
          </p:nvSpPr>
          <p:spPr bwMode="auto">
            <a:xfrm>
              <a:off x="21324888" y="3444711"/>
              <a:ext cx="428625" cy="430213"/>
            </a:xfrm>
            <a:custGeom>
              <a:avLst/>
              <a:gdLst>
                <a:gd name="T0" fmla="*/ 23 w 45"/>
                <a:gd name="T1" fmla="*/ 0 h 45"/>
                <a:gd name="T2" fmla="*/ 0 w 45"/>
                <a:gd name="T3" fmla="*/ 23 h 45"/>
                <a:gd name="T4" fmla="*/ 23 w 45"/>
                <a:gd name="T5" fmla="*/ 45 h 45"/>
                <a:gd name="T6" fmla="*/ 45 w 45"/>
                <a:gd name="T7" fmla="*/ 23 h 45"/>
                <a:gd name="T8" fmla="*/ 23 w 45"/>
                <a:gd name="T9" fmla="*/ 0 h 45"/>
                <a:gd name="T10" fmla="*/ 23 w 45"/>
                <a:gd name="T11" fmla="*/ 43 h 45"/>
                <a:gd name="T12" fmla="*/ 3 w 45"/>
                <a:gd name="T13" fmla="*/ 23 h 45"/>
                <a:gd name="T14" fmla="*/ 23 w 45"/>
                <a:gd name="T15" fmla="*/ 3 h 45"/>
                <a:gd name="T16" fmla="*/ 43 w 45"/>
                <a:gd name="T17" fmla="*/ 23 h 45"/>
                <a:gd name="T18" fmla="*/ 23 w 45"/>
                <a:gd name="T1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10" y="0"/>
                    <a:pt x="0" y="11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3"/>
                  </a:moveTo>
                  <a:cubicBezTo>
                    <a:pt x="12" y="43"/>
                    <a:pt x="3" y="34"/>
                    <a:pt x="3" y="23"/>
                  </a:cubicBezTo>
                  <a:cubicBezTo>
                    <a:pt x="3" y="12"/>
                    <a:pt x="12" y="3"/>
                    <a:pt x="23" y="3"/>
                  </a:cubicBezTo>
                  <a:cubicBezTo>
                    <a:pt x="34" y="3"/>
                    <a:pt x="43" y="12"/>
                    <a:pt x="43" y="23"/>
                  </a:cubicBezTo>
                  <a:cubicBezTo>
                    <a:pt x="43" y="34"/>
                    <a:pt x="34" y="43"/>
                    <a:pt x="2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322" name="กลุ่ม 1788"/>
          <p:cNvGrpSpPr/>
          <p:nvPr/>
        </p:nvGrpSpPr>
        <p:grpSpPr>
          <a:xfrm>
            <a:off x="659194" y="8275912"/>
            <a:ext cx="5765311" cy="5435442"/>
            <a:chOff x="9418637" y="5550597"/>
            <a:chExt cx="4335293" cy="4087243"/>
          </a:xfrm>
        </p:grpSpPr>
        <p:sp>
          <p:nvSpPr>
            <p:cNvPr id="323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4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5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6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7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8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29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0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1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2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3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34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342" name="กลุ่ม 1775"/>
          <p:cNvGrpSpPr/>
          <p:nvPr/>
        </p:nvGrpSpPr>
        <p:grpSpPr>
          <a:xfrm>
            <a:off x="655637" y="2946558"/>
            <a:ext cx="5765311" cy="5435442"/>
            <a:chOff x="9418637" y="5550597"/>
            <a:chExt cx="4335293" cy="4087243"/>
          </a:xfrm>
        </p:grpSpPr>
        <p:sp>
          <p:nvSpPr>
            <p:cNvPr id="343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4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5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6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7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8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9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0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1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2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3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4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355" name="กลุ่ม 1788"/>
          <p:cNvGrpSpPr/>
          <p:nvPr/>
        </p:nvGrpSpPr>
        <p:grpSpPr>
          <a:xfrm>
            <a:off x="17978926" y="8259329"/>
            <a:ext cx="5765311" cy="5435442"/>
            <a:chOff x="9418637" y="5550597"/>
            <a:chExt cx="4335293" cy="4087243"/>
          </a:xfrm>
        </p:grpSpPr>
        <p:sp>
          <p:nvSpPr>
            <p:cNvPr id="356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7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8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9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0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1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2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3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4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5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6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7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368" name="กลุ่ม 1775"/>
          <p:cNvGrpSpPr/>
          <p:nvPr/>
        </p:nvGrpSpPr>
        <p:grpSpPr>
          <a:xfrm>
            <a:off x="17975369" y="2929975"/>
            <a:ext cx="5765311" cy="5435442"/>
            <a:chOff x="9418637" y="5550597"/>
            <a:chExt cx="4335293" cy="4087243"/>
          </a:xfrm>
        </p:grpSpPr>
        <p:sp>
          <p:nvSpPr>
            <p:cNvPr id="369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0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1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2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3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4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5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6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7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8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9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80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381" name="Freeform 380"/>
          <p:cNvSpPr/>
          <p:nvPr/>
        </p:nvSpPr>
        <p:spPr>
          <a:xfrm flipH="1">
            <a:off x="19019513" y="-76199"/>
            <a:ext cx="5308692" cy="3001032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>
            <a:off x="-16270" y="15520"/>
            <a:ext cx="3753390" cy="2806717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03B2E-11FE-F36C-A571-428BBCB7F8CA}"/>
              </a:ext>
            </a:extLst>
          </p:cNvPr>
          <p:cNvSpPr/>
          <p:nvPr/>
        </p:nvSpPr>
        <p:spPr>
          <a:xfrm>
            <a:off x="337817" y="1524000"/>
            <a:ext cx="4576570" cy="1475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QUALITY CHECK</a:t>
            </a:r>
          </a:p>
        </p:txBody>
      </p:sp>
    </p:spTree>
    <p:extLst>
      <p:ext uri="{BB962C8B-B14F-4D97-AF65-F5344CB8AC3E}">
        <p14:creationId xmlns:p14="http://schemas.microsoft.com/office/powerpoint/2010/main" val="119352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647878" y="762000"/>
            <a:ext cx="5561959" cy="1217630"/>
            <a:chOff x="9342437" y="762000"/>
            <a:chExt cx="5561959" cy="1217630"/>
          </a:xfrm>
        </p:grpSpPr>
        <p:sp>
          <p:nvSpPr>
            <p:cNvPr id="107" name="TextBox 106"/>
            <p:cNvSpPr txBox="1"/>
            <p:nvPr/>
          </p:nvSpPr>
          <p:spPr>
            <a:xfrm>
              <a:off x="9342437" y="762000"/>
              <a:ext cx="55619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3"/>
                  </a:solidFill>
                  <a:latin typeface="Lato Black" charset="0"/>
                  <a:ea typeface="Lato Black" charset="0"/>
                  <a:cs typeface="Lato Black" charset="0"/>
                </a:rPr>
                <a:t>E-COMMERCE</a:t>
              </a:r>
            </a:p>
          </p:txBody>
        </p:sp>
        <p:grpSp>
          <p:nvGrpSpPr>
            <p:cNvPr id="109" name="กลุ่ม 1"/>
            <p:cNvGrpSpPr/>
            <p:nvPr/>
          </p:nvGrpSpPr>
          <p:grpSpPr>
            <a:xfrm>
              <a:off x="10409237" y="1752600"/>
              <a:ext cx="3429001" cy="227030"/>
              <a:chOff x="731836" y="7607630"/>
              <a:chExt cx="3657601" cy="240970"/>
            </a:xfrm>
          </p:grpSpPr>
          <p:sp>
            <p:nvSpPr>
              <p:cNvPr id="110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5" name="กลุ่ม 1788"/>
          <p:cNvGrpSpPr/>
          <p:nvPr/>
        </p:nvGrpSpPr>
        <p:grpSpPr>
          <a:xfrm>
            <a:off x="11987640" y="7696200"/>
            <a:ext cx="3635268" cy="3427272"/>
            <a:chOff x="9418637" y="5550597"/>
            <a:chExt cx="4335293" cy="4087243"/>
          </a:xfrm>
        </p:grpSpPr>
        <p:sp>
          <p:nvSpPr>
            <p:cNvPr id="356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7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8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59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0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1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2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3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4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5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6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67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368" name="กลุ่ม 1775"/>
          <p:cNvGrpSpPr/>
          <p:nvPr/>
        </p:nvGrpSpPr>
        <p:grpSpPr>
          <a:xfrm>
            <a:off x="12018700" y="4474937"/>
            <a:ext cx="3635268" cy="3427272"/>
            <a:chOff x="9418637" y="5550597"/>
            <a:chExt cx="4335293" cy="4087243"/>
          </a:xfrm>
        </p:grpSpPr>
        <p:sp>
          <p:nvSpPr>
            <p:cNvPr id="369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0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1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2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3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4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5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6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7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8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79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80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96" name="กลุ่ม 1788"/>
          <p:cNvGrpSpPr/>
          <p:nvPr/>
        </p:nvGrpSpPr>
        <p:grpSpPr>
          <a:xfrm>
            <a:off x="15712712" y="7697928"/>
            <a:ext cx="3635268" cy="3427272"/>
            <a:chOff x="9418637" y="5550597"/>
            <a:chExt cx="4335293" cy="4087243"/>
          </a:xfrm>
        </p:grpSpPr>
        <p:sp>
          <p:nvSpPr>
            <p:cNvPr id="97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8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9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0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1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2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4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5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6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8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6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17" name="กลุ่ม 1775"/>
          <p:cNvGrpSpPr/>
          <p:nvPr/>
        </p:nvGrpSpPr>
        <p:grpSpPr>
          <a:xfrm>
            <a:off x="15743772" y="4476665"/>
            <a:ext cx="3635268" cy="3427272"/>
            <a:chOff x="9418637" y="5550597"/>
            <a:chExt cx="4335293" cy="4087243"/>
          </a:xfrm>
        </p:grpSpPr>
        <p:sp>
          <p:nvSpPr>
            <p:cNvPr id="118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9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0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1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2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3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4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5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6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7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8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9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30" name="กลุ่ม 1788"/>
          <p:cNvGrpSpPr/>
          <p:nvPr/>
        </p:nvGrpSpPr>
        <p:grpSpPr>
          <a:xfrm>
            <a:off x="19446512" y="7697928"/>
            <a:ext cx="3635268" cy="3427272"/>
            <a:chOff x="9418637" y="5550597"/>
            <a:chExt cx="4335293" cy="4087243"/>
          </a:xfrm>
        </p:grpSpPr>
        <p:sp>
          <p:nvSpPr>
            <p:cNvPr id="131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2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3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4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5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6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7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8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9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0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1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2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43" name="กลุ่ม 1775"/>
          <p:cNvGrpSpPr/>
          <p:nvPr/>
        </p:nvGrpSpPr>
        <p:grpSpPr>
          <a:xfrm>
            <a:off x="19477572" y="4476665"/>
            <a:ext cx="3635268" cy="3427272"/>
            <a:chOff x="9418637" y="5550597"/>
            <a:chExt cx="4335293" cy="4087243"/>
          </a:xfrm>
        </p:grpSpPr>
        <p:sp>
          <p:nvSpPr>
            <p:cNvPr id="144" name="Rectangle 1282"/>
            <p:cNvSpPr>
              <a:spLocks noChangeArrowheads="1"/>
            </p:cNvSpPr>
            <p:nvPr/>
          </p:nvSpPr>
          <p:spPr bwMode="auto">
            <a:xfrm>
              <a:off x="9418637" y="6105929"/>
              <a:ext cx="4335293" cy="3531911"/>
            </a:xfrm>
            <a:prstGeom prst="rect">
              <a:avLst/>
            </a:prstGeom>
            <a:solidFill>
              <a:srgbClr val="E3C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5" name="Freeform 1283"/>
            <p:cNvSpPr>
              <a:spLocks/>
            </p:cNvSpPr>
            <p:nvPr/>
          </p:nvSpPr>
          <p:spPr bwMode="auto">
            <a:xfrm>
              <a:off x="9418637" y="5550597"/>
              <a:ext cx="4335293" cy="555332"/>
            </a:xfrm>
            <a:custGeom>
              <a:avLst/>
              <a:gdLst>
                <a:gd name="T0" fmla="*/ 1093 w 1171"/>
                <a:gd name="T1" fmla="*/ 0 h 150"/>
                <a:gd name="T2" fmla="*/ 1093 w 1171"/>
                <a:gd name="T3" fmla="*/ 0 h 150"/>
                <a:gd name="T4" fmla="*/ 1093 w 1171"/>
                <a:gd name="T5" fmla="*/ 0 h 150"/>
                <a:gd name="T6" fmla="*/ 583 w 1171"/>
                <a:gd name="T7" fmla="*/ 0 h 150"/>
                <a:gd name="T8" fmla="*/ 79 w 1171"/>
                <a:gd name="T9" fmla="*/ 0 h 150"/>
                <a:gd name="T10" fmla="*/ 79 w 1171"/>
                <a:gd name="T11" fmla="*/ 0 h 150"/>
                <a:gd name="T12" fmla="*/ 79 w 1171"/>
                <a:gd name="T13" fmla="*/ 0 h 150"/>
                <a:gd name="T14" fmla="*/ 0 w 1171"/>
                <a:gd name="T15" fmla="*/ 150 h 150"/>
                <a:gd name="T16" fmla="*/ 1171 w 1171"/>
                <a:gd name="T17" fmla="*/ 150 h 150"/>
                <a:gd name="T18" fmla="*/ 1093 w 1171"/>
                <a:gd name="T1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1" h="150">
                  <a:moveTo>
                    <a:pt x="1093" y="0"/>
                  </a:moveTo>
                  <a:lnTo>
                    <a:pt x="1093" y="0"/>
                  </a:lnTo>
                  <a:lnTo>
                    <a:pt x="1093" y="0"/>
                  </a:lnTo>
                  <a:lnTo>
                    <a:pt x="58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150"/>
                  </a:lnTo>
                  <a:lnTo>
                    <a:pt x="1171" y="150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C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6" name="Rectangle 1284"/>
            <p:cNvSpPr>
              <a:spLocks noChangeArrowheads="1"/>
            </p:cNvSpPr>
            <p:nvPr/>
          </p:nvSpPr>
          <p:spPr bwMode="auto">
            <a:xfrm>
              <a:off x="11288256" y="6105929"/>
              <a:ext cx="599758" cy="1466076"/>
            </a:xfrm>
            <a:prstGeom prst="rect">
              <a:avLst/>
            </a:prstGeom>
            <a:solidFill>
              <a:srgbClr val="F3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7" name="Freeform 1285"/>
            <p:cNvSpPr>
              <a:spLocks/>
            </p:cNvSpPr>
            <p:nvPr/>
          </p:nvSpPr>
          <p:spPr bwMode="auto">
            <a:xfrm>
              <a:off x="11288256" y="5550597"/>
              <a:ext cx="599758" cy="555332"/>
            </a:xfrm>
            <a:custGeom>
              <a:avLst/>
              <a:gdLst>
                <a:gd name="T0" fmla="*/ 138 w 162"/>
                <a:gd name="T1" fmla="*/ 0 h 150"/>
                <a:gd name="T2" fmla="*/ 132 w 162"/>
                <a:gd name="T3" fmla="*/ 0 h 150"/>
                <a:gd name="T4" fmla="*/ 30 w 162"/>
                <a:gd name="T5" fmla="*/ 0 h 150"/>
                <a:gd name="T6" fmla="*/ 24 w 162"/>
                <a:gd name="T7" fmla="*/ 0 h 150"/>
                <a:gd name="T8" fmla="*/ 0 w 162"/>
                <a:gd name="T9" fmla="*/ 150 h 150"/>
                <a:gd name="T10" fmla="*/ 162 w 162"/>
                <a:gd name="T11" fmla="*/ 150 h 150"/>
                <a:gd name="T12" fmla="*/ 138 w 16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0">
                  <a:moveTo>
                    <a:pt x="138" y="0"/>
                  </a:moveTo>
                  <a:lnTo>
                    <a:pt x="132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0" y="150"/>
                  </a:lnTo>
                  <a:lnTo>
                    <a:pt x="162" y="15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8" name="Rectangle 1286"/>
            <p:cNvSpPr>
              <a:spLocks noChangeArrowheads="1"/>
            </p:cNvSpPr>
            <p:nvPr/>
          </p:nvSpPr>
          <p:spPr bwMode="auto">
            <a:xfrm>
              <a:off x="12487774" y="9260214"/>
              <a:ext cx="999597" cy="199919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9" name="Freeform 1287"/>
            <p:cNvSpPr>
              <a:spLocks/>
            </p:cNvSpPr>
            <p:nvPr/>
          </p:nvSpPr>
          <p:spPr bwMode="auto">
            <a:xfrm>
              <a:off x="12621053" y="8416110"/>
              <a:ext cx="310986" cy="799678"/>
            </a:xfrm>
            <a:custGeom>
              <a:avLst/>
              <a:gdLst>
                <a:gd name="T0" fmla="*/ 84 w 84"/>
                <a:gd name="T1" fmla="*/ 48 h 216"/>
                <a:gd name="T2" fmla="*/ 42 w 84"/>
                <a:gd name="T3" fmla="*/ 0 h 216"/>
                <a:gd name="T4" fmla="*/ 0 w 84"/>
                <a:gd name="T5" fmla="*/ 48 h 216"/>
                <a:gd name="T6" fmla="*/ 12 w 84"/>
                <a:gd name="T7" fmla="*/ 48 h 216"/>
                <a:gd name="T8" fmla="*/ 12 w 84"/>
                <a:gd name="T9" fmla="*/ 216 h 216"/>
                <a:gd name="T10" fmla="*/ 72 w 84"/>
                <a:gd name="T11" fmla="*/ 216 h 216"/>
                <a:gd name="T12" fmla="*/ 72 w 84"/>
                <a:gd name="T13" fmla="*/ 48 h 216"/>
                <a:gd name="T14" fmla="*/ 84 w 84"/>
                <a:gd name="T15" fmla="*/ 4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6">
                  <a:moveTo>
                    <a:pt x="84" y="48"/>
                  </a:moveTo>
                  <a:lnTo>
                    <a:pt x="42" y="0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2" y="216"/>
                  </a:lnTo>
                  <a:lnTo>
                    <a:pt x="72" y="216"/>
                  </a:lnTo>
                  <a:lnTo>
                    <a:pt x="72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0" name="Freeform 1288"/>
            <p:cNvSpPr>
              <a:spLocks/>
            </p:cNvSpPr>
            <p:nvPr/>
          </p:nvSpPr>
          <p:spPr bwMode="auto">
            <a:xfrm>
              <a:off x="13131958" y="8616029"/>
              <a:ext cx="244346" cy="599758"/>
            </a:xfrm>
            <a:custGeom>
              <a:avLst/>
              <a:gdLst>
                <a:gd name="T0" fmla="*/ 66 w 66"/>
                <a:gd name="T1" fmla="*/ 36 h 162"/>
                <a:gd name="T2" fmla="*/ 36 w 66"/>
                <a:gd name="T3" fmla="*/ 0 h 162"/>
                <a:gd name="T4" fmla="*/ 0 w 66"/>
                <a:gd name="T5" fmla="*/ 36 h 162"/>
                <a:gd name="T6" fmla="*/ 12 w 66"/>
                <a:gd name="T7" fmla="*/ 36 h 162"/>
                <a:gd name="T8" fmla="*/ 12 w 66"/>
                <a:gd name="T9" fmla="*/ 162 h 162"/>
                <a:gd name="T10" fmla="*/ 54 w 66"/>
                <a:gd name="T11" fmla="*/ 162 h 162"/>
                <a:gd name="T12" fmla="*/ 54 w 66"/>
                <a:gd name="T13" fmla="*/ 36 h 162"/>
                <a:gd name="T14" fmla="*/ 66 w 66"/>
                <a:gd name="T15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2">
                  <a:moveTo>
                    <a:pt x="66" y="36"/>
                  </a:moveTo>
                  <a:lnTo>
                    <a:pt x="36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62"/>
                  </a:lnTo>
                  <a:lnTo>
                    <a:pt x="54" y="162"/>
                  </a:lnTo>
                  <a:lnTo>
                    <a:pt x="54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1" name="Rectangle 1289"/>
            <p:cNvSpPr>
              <a:spLocks noChangeArrowheads="1"/>
            </p:cNvSpPr>
            <p:nvPr/>
          </p:nvSpPr>
          <p:spPr bwMode="auto">
            <a:xfrm>
              <a:off x="9577834" y="6394701"/>
              <a:ext cx="688611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2" name="Rectangle 1290"/>
            <p:cNvSpPr>
              <a:spLocks noChangeArrowheads="1"/>
            </p:cNvSpPr>
            <p:nvPr/>
          </p:nvSpPr>
          <p:spPr bwMode="auto">
            <a:xfrm>
              <a:off x="10399725" y="6394701"/>
              <a:ext cx="510905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3" name="Rectangle 1291"/>
            <p:cNvSpPr>
              <a:spLocks noChangeArrowheads="1"/>
            </p:cNvSpPr>
            <p:nvPr/>
          </p:nvSpPr>
          <p:spPr bwMode="auto">
            <a:xfrm>
              <a:off x="9577834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4" name="Rectangle 1292"/>
            <p:cNvSpPr>
              <a:spLocks noChangeArrowheads="1"/>
            </p:cNvSpPr>
            <p:nvPr/>
          </p:nvSpPr>
          <p:spPr bwMode="auto">
            <a:xfrm>
              <a:off x="10533005" y="6661260"/>
              <a:ext cx="377626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5" name="Rectangle 1293"/>
            <p:cNvSpPr>
              <a:spLocks noChangeArrowheads="1"/>
            </p:cNvSpPr>
            <p:nvPr/>
          </p:nvSpPr>
          <p:spPr bwMode="auto">
            <a:xfrm>
              <a:off x="10044313" y="6661260"/>
              <a:ext cx="399839" cy="133280"/>
            </a:xfrm>
            <a:prstGeom prst="rect">
              <a:avLst/>
            </a:prstGeom>
            <a:solidFill>
              <a:srgbClr val="C19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6" name="กลุ่ม 1814"/>
          <p:cNvGrpSpPr/>
          <p:nvPr/>
        </p:nvGrpSpPr>
        <p:grpSpPr>
          <a:xfrm rot="6233378">
            <a:off x="8989087" y="5697058"/>
            <a:ext cx="6312038" cy="5783219"/>
            <a:chOff x="16811625" y="600075"/>
            <a:chExt cx="5930900" cy="5434013"/>
          </a:xfrm>
        </p:grpSpPr>
        <p:sp>
          <p:nvSpPr>
            <p:cNvPr id="157" name="Freeform 53"/>
            <p:cNvSpPr>
              <a:spLocks noEditPoints="1"/>
            </p:cNvSpPr>
            <p:nvPr/>
          </p:nvSpPr>
          <p:spPr bwMode="auto">
            <a:xfrm>
              <a:off x="16811625" y="657225"/>
              <a:ext cx="3890962" cy="3889375"/>
            </a:xfrm>
            <a:custGeom>
              <a:avLst/>
              <a:gdLst>
                <a:gd name="T0" fmla="*/ 43 w 204"/>
                <a:gd name="T1" fmla="*/ 172 h 204"/>
                <a:gd name="T2" fmla="*/ 33 w 204"/>
                <a:gd name="T3" fmla="*/ 43 h 204"/>
                <a:gd name="T4" fmla="*/ 161 w 204"/>
                <a:gd name="T5" fmla="*/ 33 h 204"/>
                <a:gd name="T6" fmla="*/ 171 w 204"/>
                <a:gd name="T7" fmla="*/ 161 h 204"/>
                <a:gd name="T8" fmla="*/ 43 w 204"/>
                <a:gd name="T9" fmla="*/ 172 h 204"/>
                <a:gd name="T10" fmla="*/ 49 w 204"/>
                <a:gd name="T11" fmla="*/ 165 h 204"/>
                <a:gd name="T12" fmla="*/ 165 w 204"/>
                <a:gd name="T13" fmla="*/ 156 h 204"/>
                <a:gd name="T14" fmla="*/ 156 w 204"/>
                <a:gd name="T15" fmla="*/ 40 h 204"/>
                <a:gd name="T16" fmla="*/ 39 w 204"/>
                <a:gd name="T17" fmla="*/ 49 h 204"/>
                <a:gd name="T18" fmla="*/ 49 w 204"/>
                <a:gd name="T19" fmla="*/ 16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4">
                  <a:moveTo>
                    <a:pt x="43" y="172"/>
                  </a:moveTo>
                  <a:cubicBezTo>
                    <a:pt x="5" y="139"/>
                    <a:pt x="0" y="81"/>
                    <a:pt x="33" y="43"/>
                  </a:cubicBezTo>
                  <a:cubicBezTo>
                    <a:pt x="65" y="5"/>
                    <a:pt x="123" y="0"/>
                    <a:pt x="161" y="33"/>
                  </a:cubicBezTo>
                  <a:cubicBezTo>
                    <a:pt x="199" y="66"/>
                    <a:pt x="204" y="123"/>
                    <a:pt x="171" y="161"/>
                  </a:cubicBezTo>
                  <a:cubicBezTo>
                    <a:pt x="139" y="200"/>
                    <a:pt x="81" y="204"/>
                    <a:pt x="43" y="172"/>
                  </a:cubicBezTo>
                  <a:moveTo>
                    <a:pt x="49" y="165"/>
                  </a:moveTo>
                  <a:cubicBezTo>
                    <a:pt x="83" y="195"/>
                    <a:pt x="135" y="190"/>
                    <a:pt x="165" y="156"/>
                  </a:cubicBezTo>
                  <a:cubicBezTo>
                    <a:pt x="194" y="121"/>
                    <a:pt x="190" y="69"/>
                    <a:pt x="156" y="40"/>
                  </a:cubicBezTo>
                  <a:cubicBezTo>
                    <a:pt x="121" y="10"/>
                    <a:pt x="69" y="14"/>
                    <a:pt x="39" y="49"/>
                  </a:cubicBezTo>
                  <a:cubicBezTo>
                    <a:pt x="10" y="83"/>
                    <a:pt x="14" y="136"/>
                    <a:pt x="49" y="165"/>
                  </a:cubicBezTo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8" name="Freeform 70"/>
            <p:cNvSpPr>
              <a:spLocks/>
            </p:cNvSpPr>
            <p:nvPr/>
          </p:nvSpPr>
          <p:spPr bwMode="auto">
            <a:xfrm>
              <a:off x="17287875" y="962025"/>
              <a:ext cx="3205162" cy="2154238"/>
            </a:xfrm>
            <a:custGeom>
              <a:avLst/>
              <a:gdLst>
                <a:gd name="T0" fmla="*/ 78 w 168"/>
                <a:gd name="T1" fmla="*/ 0 h 113"/>
                <a:gd name="T2" fmla="*/ 16 w 168"/>
                <a:gd name="T3" fmla="*/ 29 h 113"/>
                <a:gd name="T4" fmla="*/ 0 w 168"/>
                <a:gd name="T5" fmla="*/ 57 h 113"/>
                <a:gd name="T6" fmla="*/ 2 w 168"/>
                <a:gd name="T7" fmla="*/ 52 h 113"/>
                <a:gd name="T8" fmla="*/ 3 w 168"/>
                <a:gd name="T9" fmla="*/ 50 h 113"/>
                <a:gd name="T10" fmla="*/ 3 w 168"/>
                <a:gd name="T11" fmla="*/ 50 h 113"/>
                <a:gd name="T12" fmla="*/ 6 w 168"/>
                <a:gd name="T13" fmla="*/ 44 h 113"/>
                <a:gd name="T14" fmla="*/ 11 w 168"/>
                <a:gd name="T15" fmla="*/ 37 h 113"/>
                <a:gd name="T16" fmla="*/ 14 w 168"/>
                <a:gd name="T17" fmla="*/ 33 h 113"/>
                <a:gd name="T18" fmla="*/ 15 w 168"/>
                <a:gd name="T19" fmla="*/ 32 h 113"/>
                <a:gd name="T20" fmla="*/ 77 w 168"/>
                <a:gd name="T21" fmla="*/ 4 h 113"/>
                <a:gd name="T22" fmla="*/ 131 w 168"/>
                <a:gd name="T23" fmla="*/ 24 h 113"/>
                <a:gd name="T24" fmla="*/ 155 w 168"/>
                <a:gd name="T25" fmla="*/ 113 h 113"/>
                <a:gd name="T26" fmla="*/ 132 w 168"/>
                <a:gd name="T27" fmla="*/ 20 h 113"/>
                <a:gd name="T28" fmla="*/ 78 w 168"/>
                <a:gd name="T2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8" h="113">
                  <a:moveTo>
                    <a:pt x="78" y="0"/>
                  </a:moveTo>
                  <a:cubicBezTo>
                    <a:pt x="55" y="0"/>
                    <a:pt x="32" y="10"/>
                    <a:pt x="16" y="29"/>
                  </a:cubicBezTo>
                  <a:cubicBezTo>
                    <a:pt x="9" y="38"/>
                    <a:pt x="3" y="47"/>
                    <a:pt x="0" y="57"/>
                  </a:cubicBezTo>
                  <a:cubicBezTo>
                    <a:pt x="1" y="55"/>
                    <a:pt x="1" y="54"/>
                    <a:pt x="2" y="52"/>
                  </a:cubicBezTo>
                  <a:cubicBezTo>
                    <a:pt x="2" y="52"/>
                    <a:pt x="3" y="51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48"/>
                    <a:pt x="5" y="46"/>
                    <a:pt x="6" y="44"/>
                  </a:cubicBezTo>
                  <a:cubicBezTo>
                    <a:pt x="8" y="42"/>
                    <a:pt x="9" y="39"/>
                    <a:pt x="11" y="37"/>
                  </a:cubicBezTo>
                  <a:cubicBezTo>
                    <a:pt x="12" y="36"/>
                    <a:pt x="13" y="34"/>
                    <a:pt x="14" y="33"/>
                  </a:cubicBezTo>
                  <a:cubicBezTo>
                    <a:pt x="15" y="33"/>
                    <a:pt x="15" y="32"/>
                    <a:pt x="15" y="32"/>
                  </a:cubicBezTo>
                  <a:cubicBezTo>
                    <a:pt x="31" y="13"/>
                    <a:pt x="54" y="4"/>
                    <a:pt x="77" y="4"/>
                  </a:cubicBezTo>
                  <a:cubicBezTo>
                    <a:pt x="96" y="4"/>
                    <a:pt x="115" y="10"/>
                    <a:pt x="131" y="24"/>
                  </a:cubicBezTo>
                  <a:cubicBezTo>
                    <a:pt x="157" y="46"/>
                    <a:pt x="166" y="82"/>
                    <a:pt x="155" y="113"/>
                  </a:cubicBezTo>
                  <a:cubicBezTo>
                    <a:pt x="168" y="81"/>
                    <a:pt x="159" y="43"/>
                    <a:pt x="132" y="20"/>
                  </a:cubicBezTo>
                  <a:cubicBezTo>
                    <a:pt x="116" y="7"/>
                    <a:pt x="97" y="0"/>
                    <a:pt x="78" y="0"/>
                  </a:cubicBezTo>
                </a:path>
              </a:pathLst>
            </a:custGeom>
            <a:solidFill>
              <a:srgbClr val="7E7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9" name="Freeform 71"/>
            <p:cNvSpPr>
              <a:spLocks/>
            </p:cNvSpPr>
            <p:nvPr/>
          </p:nvSpPr>
          <p:spPr bwMode="auto">
            <a:xfrm>
              <a:off x="19862800" y="3402013"/>
              <a:ext cx="2879725" cy="2632075"/>
            </a:xfrm>
            <a:custGeom>
              <a:avLst/>
              <a:gdLst>
                <a:gd name="T0" fmla="*/ 114 w 151"/>
                <a:gd name="T1" fmla="*/ 134 h 138"/>
                <a:gd name="T2" fmla="*/ 128 w 151"/>
                <a:gd name="T3" fmla="*/ 133 h 138"/>
                <a:gd name="T4" fmla="*/ 148 w 151"/>
                <a:gd name="T5" fmla="*/ 110 h 138"/>
                <a:gd name="T6" fmla="*/ 147 w 151"/>
                <a:gd name="T7" fmla="*/ 95 h 138"/>
                <a:gd name="T8" fmla="*/ 29 w 151"/>
                <a:gd name="T9" fmla="*/ 4 h 138"/>
                <a:gd name="T10" fmla="*/ 14 w 151"/>
                <a:gd name="T11" fmla="*/ 5 h 138"/>
                <a:gd name="T12" fmla="*/ 4 w 151"/>
                <a:gd name="T13" fmla="*/ 18 h 138"/>
                <a:gd name="T14" fmla="*/ 5 w 151"/>
                <a:gd name="T15" fmla="*/ 32 h 138"/>
                <a:gd name="T16" fmla="*/ 114 w 151"/>
                <a:gd name="T17" fmla="*/ 13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38">
                  <a:moveTo>
                    <a:pt x="114" y="134"/>
                  </a:moveTo>
                  <a:cubicBezTo>
                    <a:pt x="118" y="138"/>
                    <a:pt x="124" y="137"/>
                    <a:pt x="128" y="133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51" y="105"/>
                    <a:pt x="151" y="99"/>
                    <a:pt x="147" y="9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5" y="0"/>
                    <a:pt x="18" y="1"/>
                    <a:pt x="14" y="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22"/>
                    <a:pt x="1" y="28"/>
                    <a:pt x="5" y="32"/>
                  </a:cubicBezTo>
                  <a:cubicBezTo>
                    <a:pt x="114" y="134"/>
                    <a:pt x="114" y="134"/>
                    <a:pt x="114" y="134"/>
                  </a:cubicBezTo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0" name="Freeform 72"/>
            <p:cNvSpPr>
              <a:spLocks noEditPoints="1"/>
            </p:cNvSpPr>
            <p:nvPr/>
          </p:nvSpPr>
          <p:spPr bwMode="auto">
            <a:xfrm>
              <a:off x="19958050" y="3421063"/>
              <a:ext cx="458787" cy="706438"/>
            </a:xfrm>
            <a:custGeom>
              <a:avLst/>
              <a:gdLst>
                <a:gd name="T0" fmla="*/ 0 w 24"/>
                <a:gd name="T1" fmla="*/ 31 h 37"/>
                <a:gd name="T2" fmla="*/ 6 w 24"/>
                <a:gd name="T3" fmla="*/ 37 h 37"/>
                <a:gd name="T4" fmla="*/ 0 w 24"/>
                <a:gd name="T5" fmla="*/ 31 h 37"/>
                <a:gd name="T6" fmla="*/ 17 w 24"/>
                <a:gd name="T7" fmla="*/ 0 h 37"/>
                <a:gd name="T8" fmla="*/ 24 w 24"/>
                <a:gd name="T9" fmla="*/ 3 h 37"/>
                <a:gd name="T10" fmla="*/ 24 w 24"/>
                <a:gd name="T11" fmla="*/ 3 h 37"/>
                <a:gd name="T12" fmla="*/ 17 w 24"/>
                <a:gd name="T13" fmla="*/ 0 h 37"/>
                <a:gd name="T14" fmla="*/ 17 w 24"/>
                <a:gd name="T15" fmla="*/ 0 h 37"/>
                <a:gd name="T16" fmla="*/ 17 w 24"/>
                <a:gd name="T17" fmla="*/ 0 h 37"/>
                <a:gd name="T18" fmla="*/ 17 w 24"/>
                <a:gd name="T19" fmla="*/ 0 h 37"/>
                <a:gd name="T20" fmla="*/ 17 w 24"/>
                <a:gd name="T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7">
                  <a:moveTo>
                    <a:pt x="0" y="31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0" y="31"/>
                    <a:pt x="0" y="31"/>
                    <a:pt x="0" y="31"/>
                  </a:cubicBezTo>
                  <a:moveTo>
                    <a:pt x="17" y="0"/>
                  </a:moveTo>
                  <a:cubicBezTo>
                    <a:pt x="20" y="0"/>
                    <a:pt x="22" y="1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2" y="1"/>
                    <a:pt x="20" y="0"/>
                    <a:pt x="17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B7B5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1" name="Freeform 73"/>
            <p:cNvSpPr>
              <a:spLocks/>
            </p:cNvSpPr>
            <p:nvPr/>
          </p:nvSpPr>
          <p:spPr bwMode="auto">
            <a:xfrm>
              <a:off x="19881850" y="3421063"/>
              <a:ext cx="668337" cy="706438"/>
            </a:xfrm>
            <a:custGeom>
              <a:avLst/>
              <a:gdLst>
                <a:gd name="T0" fmla="*/ 21 w 35"/>
                <a:gd name="T1" fmla="*/ 0 h 37"/>
                <a:gd name="T2" fmla="*/ 21 w 35"/>
                <a:gd name="T3" fmla="*/ 0 h 37"/>
                <a:gd name="T4" fmla="*/ 21 w 35"/>
                <a:gd name="T5" fmla="*/ 0 h 37"/>
                <a:gd name="T6" fmla="*/ 12 w 35"/>
                <a:gd name="T7" fmla="*/ 13 h 37"/>
                <a:gd name="T8" fmla="*/ 0 w 35"/>
                <a:gd name="T9" fmla="*/ 24 h 37"/>
                <a:gd name="T10" fmla="*/ 4 w 35"/>
                <a:gd name="T11" fmla="*/ 31 h 37"/>
                <a:gd name="T12" fmla="*/ 4 w 35"/>
                <a:gd name="T13" fmla="*/ 31 h 37"/>
                <a:gd name="T14" fmla="*/ 10 w 35"/>
                <a:gd name="T15" fmla="*/ 37 h 37"/>
                <a:gd name="T16" fmla="*/ 35 w 35"/>
                <a:gd name="T17" fmla="*/ 8 h 37"/>
                <a:gd name="T18" fmla="*/ 28 w 35"/>
                <a:gd name="T19" fmla="*/ 3 h 37"/>
                <a:gd name="T20" fmla="*/ 21 w 35"/>
                <a:gd name="T21" fmla="*/ 0 h 37"/>
                <a:gd name="T22" fmla="*/ 21 w 35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5"/>
                    <a:pt x="15" y="9"/>
                    <a:pt x="12" y="13"/>
                  </a:cubicBezTo>
                  <a:cubicBezTo>
                    <a:pt x="8" y="17"/>
                    <a:pt x="4" y="21"/>
                    <a:pt x="0" y="24"/>
                  </a:cubicBezTo>
                  <a:cubicBezTo>
                    <a:pt x="1" y="27"/>
                    <a:pt x="2" y="29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1"/>
                    <a:pt x="24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23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2" name="Freeform 74"/>
            <p:cNvSpPr>
              <a:spLocks noEditPoints="1"/>
            </p:cNvSpPr>
            <p:nvPr/>
          </p:nvSpPr>
          <p:spPr bwMode="auto">
            <a:xfrm>
              <a:off x="16849725" y="600075"/>
              <a:ext cx="3871912" cy="3889375"/>
            </a:xfrm>
            <a:custGeom>
              <a:avLst/>
              <a:gdLst>
                <a:gd name="T0" fmla="*/ 42 w 203"/>
                <a:gd name="T1" fmla="*/ 171 h 204"/>
                <a:gd name="T2" fmla="*/ 32 w 203"/>
                <a:gd name="T3" fmla="*/ 43 h 204"/>
                <a:gd name="T4" fmla="*/ 160 w 203"/>
                <a:gd name="T5" fmla="*/ 33 h 204"/>
                <a:gd name="T6" fmla="*/ 171 w 203"/>
                <a:gd name="T7" fmla="*/ 161 h 204"/>
                <a:gd name="T8" fmla="*/ 42 w 203"/>
                <a:gd name="T9" fmla="*/ 171 h 204"/>
                <a:gd name="T10" fmla="*/ 48 w 203"/>
                <a:gd name="T11" fmla="*/ 165 h 204"/>
                <a:gd name="T12" fmla="*/ 164 w 203"/>
                <a:gd name="T13" fmla="*/ 155 h 204"/>
                <a:gd name="T14" fmla="*/ 155 w 203"/>
                <a:gd name="T15" fmla="*/ 39 h 204"/>
                <a:gd name="T16" fmla="*/ 39 w 203"/>
                <a:gd name="T17" fmla="*/ 48 h 204"/>
                <a:gd name="T18" fmla="*/ 48 w 203"/>
                <a:gd name="T19" fmla="*/ 16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42" y="171"/>
                  </a:moveTo>
                  <a:cubicBezTo>
                    <a:pt x="4" y="138"/>
                    <a:pt x="0" y="81"/>
                    <a:pt x="32" y="43"/>
                  </a:cubicBezTo>
                  <a:cubicBezTo>
                    <a:pt x="65" y="4"/>
                    <a:pt x="122" y="0"/>
                    <a:pt x="160" y="33"/>
                  </a:cubicBezTo>
                  <a:cubicBezTo>
                    <a:pt x="199" y="65"/>
                    <a:pt x="203" y="123"/>
                    <a:pt x="171" y="161"/>
                  </a:cubicBezTo>
                  <a:cubicBezTo>
                    <a:pt x="138" y="199"/>
                    <a:pt x="80" y="204"/>
                    <a:pt x="42" y="171"/>
                  </a:cubicBezTo>
                  <a:moveTo>
                    <a:pt x="48" y="165"/>
                  </a:moveTo>
                  <a:cubicBezTo>
                    <a:pt x="82" y="194"/>
                    <a:pt x="135" y="190"/>
                    <a:pt x="164" y="155"/>
                  </a:cubicBezTo>
                  <a:cubicBezTo>
                    <a:pt x="194" y="121"/>
                    <a:pt x="189" y="69"/>
                    <a:pt x="155" y="39"/>
                  </a:cubicBezTo>
                  <a:cubicBezTo>
                    <a:pt x="120" y="10"/>
                    <a:pt x="68" y="14"/>
                    <a:pt x="39" y="48"/>
                  </a:cubicBezTo>
                  <a:cubicBezTo>
                    <a:pt x="9" y="83"/>
                    <a:pt x="13" y="135"/>
                    <a:pt x="48" y="165"/>
                  </a:cubicBezTo>
                </a:path>
              </a:pathLst>
            </a:custGeom>
            <a:solidFill>
              <a:srgbClr val="111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2235966" y="2819400"/>
            <a:ext cx="7891899" cy="3816416"/>
            <a:chOff x="993338" y="1669984"/>
            <a:chExt cx="7891899" cy="3816416"/>
          </a:xfrm>
        </p:grpSpPr>
        <p:sp>
          <p:nvSpPr>
            <p:cNvPr id="164" name="TextBox 31"/>
            <p:cNvSpPr txBox="1">
              <a:spLocks noChangeArrowheads="1"/>
            </p:cNvSpPr>
            <p:nvPr/>
          </p:nvSpPr>
          <p:spPr bwMode="auto">
            <a:xfrm>
              <a:off x="1069538" y="1669984"/>
              <a:ext cx="7516299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200" b="1" dirty="0">
                  <a:solidFill>
                    <a:schemeClr val="accent1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rPr>
                <a:t>DATA 69</a:t>
              </a:r>
              <a:r>
                <a:rPr lang="id-ID" sz="11200" b="1" dirty="0">
                  <a:solidFill>
                    <a:schemeClr val="accent1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rPr>
                <a:t>%</a:t>
              </a:r>
            </a:p>
          </p:txBody>
        </p:sp>
        <p:grpSp>
          <p:nvGrpSpPr>
            <p:cNvPr id="165" name="กลุ่ม 54"/>
            <p:cNvGrpSpPr/>
            <p:nvPr/>
          </p:nvGrpSpPr>
          <p:grpSpPr>
            <a:xfrm>
              <a:off x="993338" y="3422584"/>
              <a:ext cx="7891899" cy="1786758"/>
              <a:chOff x="13443218" y="3277492"/>
              <a:chExt cx="7891899" cy="1786758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13443218" y="3734692"/>
                <a:ext cx="7891899" cy="1329558"/>
              </a:xfrm>
              <a:prstGeom prst="rect">
                <a:avLst/>
              </a:prstGeom>
              <a:noFill/>
            </p:spPr>
            <p:txBody>
              <a:bodyPr wrap="square" lIns="219419" tIns="109710" rIns="219419" bIns="109710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Lorem Ipsum has two main data statistical this methodologies important Data analysis which summarizes.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3478046" y="3277492"/>
                <a:ext cx="4275671" cy="615517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3"/>
                    </a:solidFill>
                    <a:latin typeface="Lato Black" pitchFamily="34" charset="0"/>
                    <a:ea typeface="Lato Black" pitchFamily="34" charset="0"/>
                    <a:cs typeface="Lato Black" pitchFamily="34" charset="0"/>
                  </a:rPr>
                  <a:t>DESCRIPTION  HERE</a:t>
                </a:r>
                <a:endParaRPr lang="id-ID" sz="2800" b="1" dirty="0">
                  <a:solidFill>
                    <a:schemeClr val="accent3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endParaRPr>
              </a:p>
            </p:txBody>
          </p:sp>
        </p:grpSp>
        <p:grpSp>
          <p:nvGrpSpPr>
            <p:cNvPr id="166" name="กลุ่ม 1"/>
            <p:cNvGrpSpPr/>
            <p:nvPr/>
          </p:nvGrpSpPr>
          <p:grpSpPr>
            <a:xfrm>
              <a:off x="1298138" y="5239014"/>
              <a:ext cx="4800601" cy="247386"/>
              <a:chOff x="731836" y="7607630"/>
              <a:chExt cx="3657601" cy="240970"/>
            </a:xfrm>
          </p:grpSpPr>
          <p:sp>
            <p:nvSpPr>
              <p:cNvPr id="167" name="Rectangle 11"/>
              <p:cNvSpPr/>
              <p:nvPr/>
            </p:nvSpPr>
            <p:spPr>
              <a:xfrm flipV="1">
                <a:off x="731836" y="7607630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Rectangle 12"/>
              <p:cNvSpPr/>
              <p:nvPr/>
            </p:nvSpPr>
            <p:spPr>
              <a:xfrm flipV="1">
                <a:off x="1351817" y="760763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 13"/>
              <p:cNvSpPr/>
              <p:nvPr/>
            </p:nvSpPr>
            <p:spPr>
              <a:xfrm flipV="1">
                <a:off x="1991111" y="760763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Rectangle 14"/>
              <p:cNvSpPr/>
              <p:nvPr/>
            </p:nvSpPr>
            <p:spPr>
              <a:xfrm flipV="1">
                <a:off x="2611224" y="760763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5"/>
              <p:cNvSpPr/>
              <p:nvPr/>
            </p:nvSpPr>
            <p:spPr>
              <a:xfrm flipV="1">
                <a:off x="3231205" y="760763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 16"/>
              <p:cNvSpPr/>
              <p:nvPr/>
            </p:nvSpPr>
            <p:spPr>
              <a:xfrm flipV="1">
                <a:off x="3845205" y="7607630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2067577" y="7406057"/>
            <a:ext cx="9256060" cy="2109547"/>
            <a:chOff x="2204878" y="5329271"/>
            <a:chExt cx="4668363" cy="2109547"/>
          </a:xfrm>
        </p:grpSpPr>
        <p:grpSp>
          <p:nvGrpSpPr>
            <p:cNvPr id="192" name="กลุ่ม 22"/>
            <p:cNvGrpSpPr/>
            <p:nvPr/>
          </p:nvGrpSpPr>
          <p:grpSpPr>
            <a:xfrm>
              <a:off x="2529843" y="5329271"/>
              <a:ext cx="4343398" cy="2109547"/>
              <a:chOff x="2976126" y="2770050"/>
              <a:chExt cx="5931097" cy="2109547"/>
            </a:xfrm>
          </p:grpSpPr>
          <p:sp>
            <p:nvSpPr>
              <p:cNvPr id="210" name="Title 20"/>
              <p:cNvSpPr txBox="1">
                <a:spLocks/>
              </p:cNvSpPr>
              <p:nvPr/>
            </p:nvSpPr>
            <p:spPr bwMode="auto">
              <a:xfrm>
                <a:off x="2976126" y="3192969"/>
                <a:ext cx="4272536" cy="1686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3852" tIns="121926" rIns="243852" bIns="121926" anchor="ctr">
                <a:spAutoFit/>
              </a:bodyPr>
              <a:lstStyle>
                <a:lvl1pPr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pt-B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Lorem ipsum dolor sit amet, consectetur adipiscing elit. Aliquam tincidunt ante nec sem congue convallis. </a:t>
                </a:r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186560" y="2770050"/>
                <a:ext cx="57206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/>
                    </a:solidFill>
                    <a:latin typeface="Lato Black" charset="0"/>
                    <a:ea typeface="Lato Black" charset="0"/>
                    <a:cs typeface="Lato Black" charset="0"/>
                  </a:rPr>
                  <a:t>FEATURE PRODUCT</a:t>
                </a:r>
              </a:p>
            </p:txBody>
          </p:sp>
        </p:grpSp>
        <p:sp>
          <p:nvSpPr>
            <p:cNvPr id="201" name="Rectangle 35"/>
            <p:cNvSpPr/>
            <p:nvPr/>
          </p:nvSpPr>
          <p:spPr>
            <a:xfrm rot="16200000" flipV="1">
              <a:off x="1519742" y="6382820"/>
              <a:ext cx="1523999" cy="1537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anchor="ctr"/>
            <a:lstStyle/>
            <a:p>
              <a:pPr algn="ctr"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2067577" y="9954170"/>
            <a:ext cx="9256060" cy="2109547"/>
            <a:chOff x="2204878" y="5329271"/>
            <a:chExt cx="4668363" cy="2109547"/>
          </a:xfrm>
        </p:grpSpPr>
        <p:grpSp>
          <p:nvGrpSpPr>
            <p:cNvPr id="213" name="กลุ่ม 22"/>
            <p:cNvGrpSpPr/>
            <p:nvPr/>
          </p:nvGrpSpPr>
          <p:grpSpPr>
            <a:xfrm>
              <a:off x="2529843" y="5329271"/>
              <a:ext cx="4343398" cy="2109547"/>
              <a:chOff x="2976126" y="2770050"/>
              <a:chExt cx="5931097" cy="2109547"/>
            </a:xfrm>
          </p:grpSpPr>
          <p:sp>
            <p:nvSpPr>
              <p:cNvPr id="215" name="Title 20"/>
              <p:cNvSpPr txBox="1">
                <a:spLocks/>
              </p:cNvSpPr>
              <p:nvPr/>
            </p:nvSpPr>
            <p:spPr bwMode="auto">
              <a:xfrm>
                <a:off x="2976126" y="3192969"/>
                <a:ext cx="4351870" cy="1686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3852" tIns="121926" rIns="243852" bIns="121926" anchor="ctr">
                <a:spAutoFit/>
              </a:bodyPr>
              <a:lstStyle>
                <a:lvl1pPr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defTabSz="457200"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pt-B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Lorem ipsum dolor sit amet, consectetur adipiscing elit. Aliquam tincidunt ante nec sem congue convallis. </a:t>
                </a:r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3186560" y="2770050"/>
                <a:ext cx="57206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6"/>
                    </a:solidFill>
                    <a:latin typeface="Lato Black" charset="0"/>
                    <a:ea typeface="Lato Black" charset="0"/>
                    <a:cs typeface="Lato Black" charset="0"/>
                  </a:rPr>
                  <a:t>FEATURE PRODUCT</a:t>
                </a:r>
              </a:p>
            </p:txBody>
          </p:sp>
        </p:grpSp>
        <p:sp>
          <p:nvSpPr>
            <p:cNvPr id="214" name="Rectangle 35"/>
            <p:cNvSpPr/>
            <p:nvPr/>
          </p:nvSpPr>
          <p:spPr>
            <a:xfrm rot="16200000" flipV="1">
              <a:off x="1519742" y="6382820"/>
              <a:ext cx="1523999" cy="1537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anchor="ctr"/>
            <a:lstStyle/>
            <a:p>
              <a:pPr algn="ctr"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217" name="Freeform 216"/>
          <p:cNvSpPr/>
          <p:nvPr/>
        </p:nvSpPr>
        <p:spPr>
          <a:xfrm flipH="1">
            <a:off x="19019513" y="-76199"/>
            <a:ext cx="5308692" cy="3001032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7"/>
          <p:cNvSpPr/>
          <p:nvPr/>
        </p:nvSpPr>
        <p:spPr>
          <a:xfrm>
            <a:off x="-16270" y="15520"/>
            <a:ext cx="3753390" cy="2806717"/>
          </a:xfrm>
          <a:custGeom>
            <a:avLst/>
            <a:gdLst>
              <a:gd name="connsiteX0" fmla="*/ 0 w 5854473"/>
              <a:gd name="connsiteY0" fmla="*/ 0 h 4377869"/>
              <a:gd name="connsiteX1" fmla="*/ 5854473 w 5854473"/>
              <a:gd name="connsiteY1" fmla="*/ 0 h 4377869"/>
              <a:gd name="connsiteX2" fmla="*/ 5847796 w 5854473"/>
              <a:gd name="connsiteY2" fmla="*/ 46694 h 4377869"/>
              <a:gd name="connsiteX3" fmla="*/ 5363803 w 5854473"/>
              <a:gd name="connsiteY3" fmla="*/ 489800 h 4377869"/>
              <a:gd name="connsiteX4" fmla="*/ 5307562 w 5854473"/>
              <a:gd name="connsiteY4" fmla="*/ 492640 h 4377869"/>
              <a:gd name="connsiteX5" fmla="*/ 5302433 w 5854473"/>
              <a:gd name="connsiteY5" fmla="*/ 594217 h 4377869"/>
              <a:gd name="connsiteX6" fmla="*/ 4314081 w 5854473"/>
              <a:gd name="connsiteY6" fmla="*/ 1486119 h 4377869"/>
              <a:gd name="connsiteX7" fmla="*/ 3927374 w 5854473"/>
              <a:gd name="connsiteY7" fmla="*/ 1408046 h 4377869"/>
              <a:gd name="connsiteX8" fmla="*/ 3899325 w 5854473"/>
              <a:gd name="connsiteY8" fmla="*/ 1394535 h 4377869"/>
              <a:gd name="connsiteX9" fmla="*/ 3841025 w 5854473"/>
              <a:gd name="connsiteY9" fmla="*/ 1515559 h 4377869"/>
              <a:gd name="connsiteX10" fmla="*/ 2365163 w 5854473"/>
              <a:gd name="connsiteY10" fmla="*/ 2393953 h 4377869"/>
              <a:gd name="connsiteX11" fmla="*/ 2217117 w 5854473"/>
              <a:gd name="connsiteY11" fmla="*/ 2384614 h 4377869"/>
              <a:gd name="connsiteX12" fmla="*/ 2214319 w 5854473"/>
              <a:gd name="connsiteY12" fmla="*/ 2440034 h 4377869"/>
              <a:gd name="connsiteX13" fmla="*/ 66930 w 5854473"/>
              <a:gd name="connsiteY13" fmla="*/ 4377869 h 4377869"/>
              <a:gd name="connsiteX14" fmla="*/ 0 w 5854473"/>
              <a:gd name="connsiteY14" fmla="*/ 4374490 h 4377869"/>
              <a:gd name="connsiteX15" fmla="*/ 0 w 5854473"/>
              <a:gd name="connsiteY15" fmla="*/ 0 h 43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4473" h="4377869">
                <a:moveTo>
                  <a:pt x="0" y="0"/>
                </a:moveTo>
                <a:lnTo>
                  <a:pt x="5854473" y="0"/>
                </a:lnTo>
                <a:lnTo>
                  <a:pt x="5847796" y="46694"/>
                </a:lnTo>
                <a:cubicBezTo>
                  <a:pt x="5802573" y="282718"/>
                  <a:pt x="5606510" y="465152"/>
                  <a:pt x="5363803" y="489800"/>
                </a:cubicBezTo>
                <a:lnTo>
                  <a:pt x="5307562" y="492640"/>
                </a:lnTo>
                <a:lnTo>
                  <a:pt x="5302433" y="594217"/>
                </a:lnTo>
                <a:cubicBezTo>
                  <a:pt x="5251556" y="1095185"/>
                  <a:pt x="4828472" y="1486119"/>
                  <a:pt x="4314081" y="1486119"/>
                </a:cubicBezTo>
                <a:cubicBezTo>
                  <a:pt x="4176910" y="1486119"/>
                  <a:pt x="4046232" y="1458319"/>
                  <a:pt x="3927374" y="1408046"/>
                </a:cubicBezTo>
                <a:lnTo>
                  <a:pt x="3899325" y="1394535"/>
                </a:lnTo>
                <a:lnTo>
                  <a:pt x="3841025" y="1515559"/>
                </a:lnTo>
                <a:cubicBezTo>
                  <a:pt x="3556799" y="2038770"/>
                  <a:pt x="3002460" y="2393953"/>
                  <a:pt x="2365163" y="2393953"/>
                </a:cubicBezTo>
                <a:lnTo>
                  <a:pt x="2217117" y="2384614"/>
                </a:lnTo>
                <a:lnTo>
                  <a:pt x="2214319" y="2440034"/>
                </a:lnTo>
                <a:cubicBezTo>
                  <a:pt x="2103781" y="3528487"/>
                  <a:pt x="1184547" y="4377869"/>
                  <a:pt x="66930" y="4377869"/>
                </a:cubicBezTo>
                <a:lnTo>
                  <a:pt x="0" y="437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3F28BF-718A-2E81-3B56-04682D1DEB0B}"/>
              </a:ext>
            </a:extLst>
          </p:cNvPr>
          <p:cNvSpPr/>
          <p:nvPr/>
        </p:nvSpPr>
        <p:spPr>
          <a:xfrm>
            <a:off x="5151437" y="762000"/>
            <a:ext cx="4267200" cy="15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215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8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การออกแบบที่กำหนดเอง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38782</TotalTime>
  <Words>666</Words>
  <Application>Microsoft Office PowerPoint</Application>
  <PresentationFormat>Custom</PresentationFormat>
  <Paragraphs>133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Cordia New</vt:lpstr>
      <vt:lpstr>Lato</vt:lpstr>
      <vt:lpstr>Lato Black</vt:lpstr>
      <vt:lpstr>Lato Light</vt:lpstr>
      <vt:lpstr>Open Sans Light</vt:lpstr>
      <vt:lpstr>การออกแบบที่กำหนดเอง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gingzaru</dc:creator>
  <cp:lastModifiedBy>RR-10</cp:lastModifiedBy>
  <cp:revision>4146</cp:revision>
  <dcterms:created xsi:type="dcterms:W3CDTF">2017-10-18T13:25:00Z</dcterms:created>
  <dcterms:modified xsi:type="dcterms:W3CDTF">2022-08-22T08:00:05Z</dcterms:modified>
</cp:coreProperties>
</file>