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70" r:id="rId6"/>
    <p:sldId id="263" r:id="rId7"/>
    <p:sldId id="265" r:id="rId8"/>
    <p:sldId id="269" r:id="rId9"/>
    <p:sldId id="268" r:id="rId10"/>
    <p:sldId id="261" r:id="rId11"/>
    <p:sldId id="26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CC8"/>
    <a:srgbClr val="FF0066"/>
    <a:srgbClr val="DCD9E3"/>
    <a:srgbClr val="9BADE5"/>
    <a:srgbClr val="FF99CC"/>
    <a:srgbClr val="BC8D79"/>
    <a:srgbClr val="FFE368"/>
    <a:srgbClr val="99CCFF"/>
    <a:srgbClr val="D9E0E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5830" autoAdjust="0"/>
  </p:normalViewPr>
  <p:slideViewPr>
    <p:cSldViewPr snapToGrid="0">
      <p:cViewPr varScale="1">
        <p:scale>
          <a:sx n="95" d="100"/>
          <a:sy n="95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07:53:15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11189,'0'0'1505,"0"0"-1057,0 0-320,0 0-128,0 0 0,0 0-96,0 0-32,0 20-1153,0 3-2865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07:53:1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6499,'0'0'0,"0"-60"-4962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10T07:53:1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39 2721,'0'0'7764,"0"0"-6660,0 0-1024,0 0-64,0 0 16,0 0-16,0 0-16,-13-39-2081,4 39-6066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75FF6-BC06-40A0-ADE5-0A1102CFE11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CD918-0054-4DDF-903A-53A5077A7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0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CD918-0054-4DDF-903A-53A5077A77A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73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8358E-7701-4AEF-BDBD-2F32470C2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0F13A7-050F-4F36-9C14-573BA6968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875903-34CD-4223-BECD-7B2773BC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C758D-2D8E-48E5-89FF-D6382456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C42076-ED26-4C46-8BC2-D00AE54A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9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99738-FF10-4827-9F85-7BD67CD2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C71DF-2556-4311-AFDF-81E9175CF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CB637-1548-4A8E-A9A2-383FD904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C7371-7359-4428-8766-588664D2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E17B-94E3-4BA4-9DDC-00DD6FEF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3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9BD1C-3B0B-4A7C-B933-A52930DC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9BE37-AC7F-41F8-A538-67C021EA3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A04E2-6471-4B45-BE50-92A65F30A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0FDCE-E263-42D9-91FB-FD4F1560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89E8F-CA10-4F3D-AE4A-2B8EB056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6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21402-78CB-4E5A-B01B-83DD010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D3F8E-0021-424E-A9DE-E8E59838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C5CA4-600D-4412-BEAA-D3D2D908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73A21-F59A-4A09-A845-245FBA7E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F0EAB-6A31-4D65-AC70-939B6205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5D310C-749A-41F6-AB83-799F29EDE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B54C-70D1-4076-8C3E-C91589B8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E9F1-D915-4F9A-A3B8-BC2FAB092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E7AD3A-10AD-49B1-BCF9-F1920AD5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C7476-D2F5-4B37-926D-90C59B46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00C9-E29F-4BAB-A919-84E34C9F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5D310C-749A-41F6-AB83-799F29EDE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0E34-96BC-407D-B438-6167AF4E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7415D-5D4B-453B-8971-830DC0B4F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7C6325-EFF9-421C-9A5D-12810412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D745F4-2099-410C-9C86-0BAC0DCD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CC2E0-D394-4527-82D2-57EBCDF03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9F787-BEE2-40EF-9423-8E5B37B2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D310C-749A-41F6-AB83-799F29EDEB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33991-E299-457F-9CC8-D02A607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83BEE-D58E-4457-8E94-4E70F1B2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9C3621-62F5-48AC-ABA0-B5C3493B3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C7113A-32BE-44F7-B1C8-1ADA6F6E5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E93D2E-F886-489A-8C1A-4D2D026A3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067B08-6742-4334-A64E-D6BEBD82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CEFD26-A6FB-485F-BD8B-4AF4DD0E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B8DEB5-1ED8-47A2-99B0-0FC03A51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2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15FE5-1F35-465A-9FAD-242ABFEF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535D5E-A9EA-448B-B70B-8D70C5A5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8E556E-9C31-41C0-AAA5-D96AD396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3C50B-6837-4F45-AB62-E4CACEC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B9D16D-7659-4247-A0AC-63F9CD82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B70CB-A8F5-4FCE-B2EF-42B11876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0C0D0-0207-4C8B-ACA6-00C2E3E8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5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1D4F-5C24-473E-A627-F5294807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0C111-0311-4A67-98A6-BCE98DAF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7271E-A93E-48EC-83EC-016D0A19D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5B980-62C1-4145-81B8-2E3217A6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7FBAA4-A8AF-4D5B-9E3E-8DA0950E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5FF86-2D61-4318-9F58-F10A683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8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7825-B73E-491E-A9E0-A397DB89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46931D-4C9D-4F31-A6C2-557D5B744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648388-0860-4007-A689-8BE629E8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E54986-59B3-4AFA-A221-1F8F02051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B9064-CF7A-4D6A-9C7E-CE15014D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E0ACA9-533C-46E7-A78B-041360591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0916F7-B799-4EEE-974A-0EE7DEBD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0B7F5-669F-4648-8D95-49CA55D8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F29AF-0E9E-4E06-A5B3-DA688A284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8036-A597-4859-9000-9A58056372B6}" type="datetimeFigureOut">
              <a:rPr lang="ko-KR" altLang="en-US" smtClean="0"/>
              <a:t>2019-08-27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4034D-A468-45B5-9222-75E7884D3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74980-22EF-47F6-9203-9EF28B829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7FCD-660D-416E-B418-9E974587BC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08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dqZFv0xqNI&amp;feature=youtu.b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12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6.emf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AE13B2EA-B448-467C-86B9-ADF49E97B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6E7B1E-0AA6-403B-85AD-486486D0B6A5}"/>
              </a:ext>
            </a:extLst>
          </p:cNvPr>
          <p:cNvSpPr/>
          <p:nvPr/>
        </p:nvSpPr>
        <p:spPr>
          <a:xfrm>
            <a:off x="4689794" y="2025843"/>
            <a:ext cx="4826773" cy="119616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45080-2567-4A82-A7D0-0350BB199C43}"/>
              </a:ext>
            </a:extLst>
          </p:cNvPr>
          <p:cNvSpPr/>
          <p:nvPr/>
        </p:nvSpPr>
        <p:spPr>
          <a:xfrm>
            <a:off x="4689794" y="1823948"/>
            <a:ext cx="4826773" cy="201895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FAC42-3311-4ACA-A16F-70533A6531FA}"/>
              </a:ext>
            </a:extLst>
          </p:cNvPr>
          <p:cNvSpPr/>
          <p:nvPr/>
        </p:nvSpPr>
        <p:spPr>
          <a:xfrm>
            <a:off x="4689794" y="2023070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2262A8-4220-40D8-A245-83A63282CD37}"/>
              </a:ext>
            </a:extLst>
          </p:cNvPr>
          <p:cNvSpPr/>
          <p:nvPr/>
        </p:nvSpPr>
        <p:spPr>
          <a:xfrm>
            <a:off x="5912648" y="2024840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70E3E-011A-4C23-B860-1F8D7104EFC8}"/>
              </a:ext>
            </a:extLst>
          </p:cNvPr>
          <p:cNvSpPr/>
          <p:nvPr/>
        </p:nvSpPr>
        <p:spPr>
          <a:xfrm>
            <a:off x="7135502" y="2023070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819C67-B3CD-4202-850A-7C32E36C4DDF}"/>
              </a:ext>
            </a:extLst>
          </p:cNvPr>
          <p:cNvSpPr/>
          <p:nvPr/>
        </p:nvSpPr>
        <p:spPr>
          <a:xfrm>
            <a:off x="8359558" y="2024840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36794A-E2C7-4FC3-B4BC-FFD80B8E5DD1}"/>
              </a:ext>
            </a:extLst>
          </p:cNvPr>
          <p:cNvSpPr/>
          <p:nvPr/>
        </p:nvSpPr>
        <p:spPr>
          <a:xfrm>
            <a:off x="5912648" y="3373722"/>
            <a:ext cx="6040049" cy="1196163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902170-5E10-42F2-9D68-A5606132029E}"/>
              </a:ext>
            </a:extLst>
          </p:cNvPr>
          <p:cNvSpPr/>
          <p:nvPr/>
        </p:nvSpPr>
        <p:spPr>
          <a:xfrm>
            <a:off x="5912648" y="337571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BDC2E4-F4BA-4140-B730-48C812F87DEB}"/>
              </a:ext>
            </a:extLst>
          </p:cNvPr>
          <p:cNvSpPr/>
          <p:nvPr/>
        </p:nvSpPr>
        <p:spPr>
          <a:xfrm>
            <a:off x="7135502" y="337748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32AD46-4C60-4660-A901-B3B0BC217D41}"/>
              </a:ext>
            </a:extLst>
          </p:cNvPr>
          <p:cNvSpPr/>
          <p:nvPr/>
        </p:nvSpPr>
        <p:spPr>
          <a:xfrm>
            <a:off x="8358356" y="337571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20107F-ED48-4B2A-87DC-ECC0C548C9E9}"/>
              </a:ext>
            </a:extLst>
          </p:cNvPr>
          <p:cNvSpPr/>
          <p:nvPr/>
        </p:nvSpPr>
        <p:spPr>
          <a:xfrm>
            <a:off x="9571632" y="337748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DFDCA3-3E8F-412F-93EC-13B6735275BC}"/>
              </a:ext>
            </a:extLst>
          </p:cNvPr>
          <p:cNvSpPr/>
          <p:nvPr/>
        </p:nvSpPr>
        <p:spPr>
          <a:xfrm>
            <a:off x="10795688" y="337372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3E8A3-1008-47E4-82B4-2F433466140B}"/>
              </a:ext>
            </a:extLst>
          </p:cNvPr>
          <p:cNvSpPr txBox="1"/>
          <p:nvPr/>
        </p:nvSpPr>
        <p:spPr>
          <a:xfrm>
            <a:off x="6106776" y="3013273"/>
            <a:ext cx="115700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2F2F2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c</a:t>
            </a:r>
            <a:endParaRPr lang="ko-KR" altLang="en-US" sz="8800" dirty="0">
              <a:solidFill>
                <a:srgbClr val="F2F2F2"/>
              </a:solidFill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40C693-0E41-429D-988B-E91FD2C6D23D}"/>
              </a:ext>
            </a:extLst>
          </p:cNvPr>
          <p:cNvSpPr txBox="1"/>
          <p:nvPr/>
        </p:nvSpPr>
        <p:spPr>
          <a:xfrm>
            <a:off x="7425046" y="3132511"/>
            <a:ext cx="711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2F2F2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l</a:t>
            </a:r>
            <a:endParaRPr lang="ko-KR" altLang="en-US" sz="8800" dirty="0">
              <a:solidFill>
                <a:srgbClr val="F2F2F2"/>
              </a:solidFill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7F1C1-C4B8-4CC3-A348-E7426633C067}"/>
              </a:ext>
            </a:extLst>
          </p:cNvPr>
          <p:cNvSpPr txBox="1"/>
          <p:nvPr/>
        </p:nvSpPr>
        <p:spPr>
          <a:xfrm>
            <a:off x="8542906" y="3052290"/>
            <a:ext cx="711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2F2F2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a</a:t>
            </a:r>
            <a:endParaRPr lang="ko-KR" altLang="en-US" sz="8800" dirty="0">
              <a:solidFill>
                <a:srgbClr val="F2F2F2"/>
              </a:solidFill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D56925-822A-4670-A0C4-62BD2676DF42}"/>
              </a:ext>
            </a:extLst>
          </p:cNvPr>
          <p:cNvSpPr txBox="1"/>
          <p:nvPr/>
        </p:nvSpPr>
        <p:spPr>
          <a:xfrm>
            <a:off x="9757322" y="3045187"/>
            <a:ext cx="711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2F2F2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s</a:t>
            </a:r>
            <a:endParaRPr lang="ko-KR" altLang="en-US" sz="8800" dirty="0">
              <a:solidFill>
                <a:srgbClr val="F2F2F2"/>
              </a:solidFill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745653-0DEE-4CA4-AAB4-6FF1DE84AEA4}"/>
              </a:ext>
            </a:extLst>
          </p:cNvPr>
          <p:cNvSpPr txBox="1"/>
          <p:nvPr/>
        </p:nvSpPr>
        <p:spPr>
          <a:xfrm>
            <a:off x="11003320" y="3045187"/>
            <a:ext cx="7116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rgbClr val="F2F2F2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s</a:t>
            </a:r>
            <a:endParaRPr lang="ko-KR" altLang="en-US" sz="8800" dirty="0">
              <a:solidFill>
                <a:srgbClr val="F2F2F2"/>
              </a:solidFill>
              <a:latin typeface="바탕" panose="02030600000101010101" pitchFamily="18" charset="-127"/>
              <a:ea typeface="바탕" panose="02030600000101010101" pitchFamily="18" charset="-127"/>
              <a:cs typeface="Aharoni" panose="020B0604020202020204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C67896-F57F-4103-8BC7-85873C7A62D3}"/>
              </a:ext>
            </a:extLst>
          </p:cNvPr>
          <p:cNvSpPr txBox="1"/>
          <p:nvPr/>
        </p:nvSpPr>
        <p:spPr>
          <a:xfrm>
            <a:off x="5873419" y="1964935"/>
            <a:ext cx="11570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rgbClr val="F2F2F2"/>
                </a:solidFill>
                <a:ea typeface="바탕" panose="02030600000101010101" pitchFamily="18" charset="-127"/>
                <a:cs typeface="Aharoni" panose="020B0604020202020204" pitchFamily="2" charset="-79"/>
              </a:rPr>
              <a:t>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867344-F985-4779-8CDA-B22CFFF8B46B}"/>
              </a:ext>
            </a:extLst>
          </p:cNvPr>
          <p:cNvSpPr txBox="1"/>
          <p:nvPr/>
        </p:nvSpPr>
        <p:spPr>
          <a:xfrm>
            <a:off x="8408041" y="1953795"/>
            <a:ext cx="1157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>
                <a:solidFill>
                  <a:srgbClr val="FF0066"/>
                </a:solidFill>
                <a:latin typeface="바탕" panose="02030600000101010101" pitchFamily="18" charset="-127"/>
                <a:ea typeface="바탕" panose="02030600000101010101" pitchFamily="18" charset="-127"/>
                <a:cs typeface="Aharoni" panose="020B0604020202020204" pitchFamily="2" charset="-79"/>
              </a:rPr>
              <a:t>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BC148-ADD7-4014-8ED7-D1B49D5EE587}"/>
              </a:ext>
            </a:extLst>
          </p:cNvPr>
          <p:cNvSpPr txBox="1"/>
          <p:nvPr/>
        </p:nvSpPr>
        <p:spPr>
          <a:xfrm>
            <a:off x="5088855" y="3352963"/>
            <a:ext cx="880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</a:rPr>
              <a:t>방학</a:t>
            </a:r>
            <a:endParaRPr lang="en-US" altLang="ko-KR" sz="2400" dirty="0" smtClean="0">
              <a:solidFill>
                <a:schemeClr val="bg1"/>
              </a:solidFill>
            </a:endParaRPr>
          </a:p>
          <a:p>
            <a:r>
              <a:rPr lang="ko-KR" altLang="en-US" sz="2400" dirty="0" smtClean="0">
                <a:solidFill>
                  <a:schemeClr val="bg1"/>
                </a:solidFill>
              </a:rPr>
              <a:t>발표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540514-455A-4389-8411-A9ADC7B78348}"/>
              </a:ext>
            </a:extLst>
          </p:cNvPr>
          <p:cNvSpPr txBox="1"/>
          <p:nvPr/>
        </p:nvSpPr>
        <p:spPr>
          <a:xfrm>
            <a:off x="4783998" y="2718868"/>
            <a:ext cx="1178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Team.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6" name="그림 35" descr="의류, 머리장식, 헬멧이(가) 표시된 사진&#10;&#10;자동 생성된 설명">
            <a:extLst>
              <a:ext uri="{FF2B5EF4-FFF2-40B4-BE49-F238E27FC236}">
                <a16:creationId xmlns:a16="http://schemas.microsoft.com/office/drawing/2014/main" id="{0058B4E9-B500-4C69-8FCB-5AC587B73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0" y="1329649"/>
            <a:ext cx="4492510" cy="4492510"/>
          </a:xfrm>
          <a:prstGeom prst="rect">
            <a:avLst/>
          </a:prstGeom>
        </p:spPr>
      </p:pic>
      <p:sp>
        <p:nvSpPr>
          <p:cNvPr id="37" name="하트 36">
            <a:extLst>
              <a:ext uri="{FF2B5EF4-FFF2-40B4-BE49-F238E27FC236}">
                <a16:creationId xmlns:a16="http://schemas.microsoft.com/office/drawing/2014/main" id="{B71FECC5-03FC-4971-9114-C8EBAD31E6D2}"/>
              </a:ext>
            </a:extLst>
          </p:cNvPr>
          <p:cNvSpPr/>
          <p:nvPr/>
        </p:nvSpPr>
        <p:spPr>
          <a:xfrm rot="1668105">
            <a:off x="3331477" y="2227570"/>
            <a:ext cx="672477" cy="474758"/>
          </a:xfrm>
          <a:prstGeom prst="hear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하트 37">
            <a:extLst>
              <a:ext uri="{FF2B5EF4-FFF2-40B4-BE49-F238E27FC236}">
                <a16:creationId xmlns:a16="http://schemas.microsoft.com/office/drawing/2014/main" id="{9FC7A84D-497E-453D-B6F1-476A16E3D297}"/>
              </a:ext>
            </a:extLst>
          </p:cNvPr>
          <p:cNvSpPr/>
          <p:nvPr/>
        </p:nvSpPr>
        <p:spPr>
          <a:xfrm rot="1668105">
            <a:off x="4156807" y="1973248"/>
            <a:ext cx="319124" cy="319368"/>
          </a:xfrm>
          <a:prstGeom prst="hear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7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6663"/>
            <a:ext cx="478382" cy="497448"/>
          </a:xfrm>
          <a:prstGeom prst="flowChartDecisi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-713037" y="1399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방학</a:t>
            </a:r>
            <a:endParaRPr lang="ko-KR" altLang="en-US" sz="3500" b="1" dirty="0">
              <a:solidFill>
                <a:srgbClr val="FF00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027134" y="3429000"/>
            <a:ext cx="10146082" cy="0"/>
          </a:xfrm>
          <a:prstGeom prst="line">
            <a:avLst/>
          </a:prstGeom>
          <a:ln w="1016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1027134" y="3145207"/>
            <a:ext cx="567586" cy="56758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642097" y="3276928"/>
            <a:ext cx="278744" cy="27874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16382" y="3132507"/>
            <a:ext cx="567586" cy="56758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0605630" y="3145207"/>
            <a:ext cx="567586" cy="567586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8099" y="2260283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크</a:t>
            </a:r>
            <a:r>
              <a:rPr lang="ko-KR" altLang="en-US" sz="2200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로니클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329" y="2265199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 기획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229239" y="3276928"/>
            <a:ext cx="278744" cy="27874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43346" y="4259818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개강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9639" y="4259819"/>
            <a:ext cx="3063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 구현 </a:t>
            </a:r>
            <a:r>
              <a:rPr lang="en-US" altLang="ko-KR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그래픽 작업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04244" y="2265199"/>
            <a:ext cx="19287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테스트 및 변경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5306" y="4259818"/>
            <a:ext cx="1928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연출 추가</a:t>
            </a:r>
            <a:endParaRPr lang="en-US" altLang="ko-KR" sz="2200" dirty="0" smtClean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퀄리티 업 작업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737467" y="3289628"/>
            <a:ext cx="278744" cy="27874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150301" y="3289628"/>
            <a:ext cx="278744" cy="278744"/>
          </a:xfrm>
          <a:prstGeom prst="ellipse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88052" y="2265198"/>
            <a:ext cx="23775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보스 </a:t>
            </a:r>
            <a:r>
              <a:rPr lang="en-US" altLang="ko-KR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200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몬스터 구현</a:t>
            </a:r>
            <a:endParaRPr lang="ko-KR" altLang="en-US" sz="2200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0" name="직선 화살표 연결선 29"/>
          <p:cNvCxnSpPr>
            <a:stCxn id="16" idx="2"/>
            <a:endCxn id="7" idx="0"/>
          </p:cNvCxnSpPr>
          <p:nvPr/>
        </p:nvCxnSpPr>
        <p:spPr>
          <a:xfrm>
            <a:off x="1310927" y="2696086"/>
            <a:ext cx="0" cy="449121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5" idx="2"/>
            <a:endCxn id="19" idx="0"/>
          </p:cNvCxnSpPr>
          <p:nvPr/>
        </p:nvCxnSpPr>
        <p:spPr>
          <a:xfrm>
            <a:off x="4368611" y="2696086"/>
            <a:ext cx="0" cy="580842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3" idx="0"/>
            <a:endCxn id="12" idx="4"/>
          </p:cNvCxnSpPr>
          <p:nvPr/>
        </p:nvCxnSpPr>
        <p:spPr>
          <a:xfrm flipV="1">
            <a:off x="2781469" y="3555672"/>
            <a:ext cx="0" cy="70414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9" idx="2"/>
            <a:endCxn id="27" idx="0"/>
          </p:cNvCxnSpPr>
          <p:nvPr/>
        </p:nvCxnSpPr>
        <p:spPr>
          <a:xfrm>
            <a:off x="6876839" y="2696085"/>
            <a:ext cx="0" cy="593543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6" idx="0"/>
            <a:endCxn id="28" idx="4"/>
          </p:cNvCxnSpPr>
          <p:nvPr/>
        </p:nvCxnSpPr>
        <p:spPr>
          <a:xfrm flipV="1">
            <a:off x="8289673" y="3568372"/>
            <a:ext cx="0" cy="691446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1" idx="0"/>
            <a:endCxn id="14" idx="4"/>
          </p:cNvCxnSpPr>
          <p:nvPr/>
        </p:nvCxnSpPr>
        <p:spPr>
          <a:xfrm flipV="1">
            <a:off x="6100175" y="3700093"/>
            <a:ext cx="0" cy="559725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8" idx="2"/>
            <a:endCxn id="15" idx="0"/>
          </p:cNvCxnSpPr>
          <p:nvPr/>
        </p:nvCxnSpPr>
        <p:spPr>
          <a:xfrm>
            <a:off x="10889423" y="2691170"/>
            <a:ext cx="0" cy="454037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https://www.youtube.com/watch?v=mdqZFv0xqNI&amp;feature=youtu.be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8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D23AE6D-81EE-4D93-93AA-6584E6F42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" y="0"/>
            <a:ext cx="12190476" cy="685714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4A210A-5270-476E-BC40-3DBC63329871}"/>
              </a:ext>
            </a:extLst>
          </p:cNvPr>
          <p:cNvSpPr/>
          <p:nvPr/>
        </p:nvSpPr>
        <p:spPr>
          <a:xfrm>
            <a:off x="9155634" y="439426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8A8C1B-BCCE-494C-BC53-29D9763458E5}"/>
              </a:ext>
            </a:extLst>
          </p:cNvPr>
          <p:cNvSpPr/>
          <p:nvPr/>
        </p:nvSpPr>
        <p:spPr>
          <a:xfrm>
            <a:off x="9155634" y="1635589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891509-F041-44C1-B6B1-3A1100E463E2}"/>
              </a:ext>
            </a:extLst>
          </p:cNvPr>
          <p:cNvSpPr/>
          <p:nvPr/>
        </p:nvSpPr>
        <p:spPr>
          <a:xfrm>
            <a:off x="9155633" y="2831752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786257-57BD-4CBF-9224-2B3E36E107BC}"/>
              </a:ext>
            </a:extLst>
          </p:cNvPr>
          <p:cNvSpPr/>
          <p:nvPr/>
        </p:nvSpPr>
        <p:spPr>
          <a:xfrm>
            <a:off x="9155632" y="4027915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131D1D5-7FD0-43AE-9147-20BB73740A65}"/>
              </a:ext>
            </a:extLst>
          </p:cNvPr>
          <p:cNvSpPr/>
          <p:nvPr/>
        </p:nvSpPr>
        <p:spPr>
          <a:xfrm>
            <a:off x="9155631" y="5224078"/>
            <a:ext cx="1157009" cy="1196163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BD9BA4-F299-4B11-A19E-E3D120BA4661}"/>
              </a:ext>
            </a:extLst>
          </p:cNvPr>
          <p:cNvSpPr/>
          <p:nvPr/>
        </p:nvSpPr>
        <p:spPr>
          <a:xfrm flipH="1">
            <a:off x="9154107" y="436380"/>
            <a:ext cx="1356963" cy="598523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5B961-9D72-48C2-B58C-9C2832EBEAF0}"/>
              </a:ext>
            </a:extLst>
          </p:cNvPr>
          <p:cNvSpPr txBox="1"/>
          <p:nvPr/>
        </p:nvSpPr>
        <p:spPr>
          <a:xfrm>
            <a:off x="9203882" y="435002"/>
            <a:ext cx="1107996" cy="606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150"/>
              </a:spcAft>
            </a:pPr>
            <a:r>
              <a:rPr lang="ko-KR" altLang="en-US" sz="7200" dirty="0">
                <a:solidFill>
                  <a:schemeClr val="bg1"/>
                </a:solidFill>
              </a:rPr>
              <a:t>감</a:t>
            </a:r>
            <a:endParaRPr lang="en-US" altLang="ko-KR" sz="72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r>
              <a:rPr lang="ko-KR" altLang="en-US" sz="7200" dirty="0">
                <a:solidFill>
                  <a:schemeClr val="bg1"/>
                </a:solidFill>
              </a:rPr>
              <a:t>사</a:t>
            </a:r>
            <a:endParaRPr lang="en-US" altLang="ko-KR" sz="72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r>
              <a:rPr lang="ko-KR" altLang="en-US" sz="7200" dirty="0">
                <a:solidFill>
                  <a:schemeClr val="bg1"/>
                </a:solidFill>
              </a:rPr>
              <a:t>합</a:t>
            </a:r>
            <a:endParaRPr lang="en-US" altLang="ko-KR" sz="72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r>
              <a:rPr lang="ko-KR" altLang="en-US" sz="7200" dirty="0" err="1">
                <a:solidFill>
                  <a:schemeClr val="bg1"/>
                </a:solidFill>
              </a:rPr>
              <a:t>니</a:t>
            </a:r>
            <a:endParaRPr lang="en-US" altLang="ko-KR" sz="72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endParaRPr lang="en-US" altLang="ko-KR" sz="900" dirty="0">
              <a:solidFill>
                <a:schemeClr val="bg1"/>
              </a:solidFill>
            </a:endParaRPr>
          </a:p>
          <a:p>
            <a:pPr algn="ctr">
              <a:spcAft>
                <a:spcPts val="150"/>
              </a:spcAft>
            </a:pPr>
            <a:r>
              <a:rPr lang="ko-KR" altLang="en-US" sz="7200" dirty="0">
                <a:solidFill>
                  <a:schemeClr val="bg1"/>
                </a:solidFill>
              </a:rPr>
              <a:t>다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A08E026-CCBC-4292-B8E5-6CF4648D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61" y="2113937"/>
            <a:ext cx="1196163" cy="1196163"/>
          </a:xfrm>
          <a:prstGeom prst="rect">
            <a:avLst/>
          </a:prstGeom>
        </p:spPr>
      </p:pic>
      <p:pic>
        <p:nvPicPr>
          <p:cNvPr id="24" name="그림 23" descr="의류, 머리장식, 헬멧이(가) 표시된 사진&#10;&#10;자동 생성된 설명">
            <a:extLst>
              <a:ext uri="{FF2B5EF4-FFF2-40B4-BE49-F238E27FC236}">
                <a16:creationId xmlns:a16="http://schemas.microsoft.com/office/drawing/2014/main" id="{0058B4E9-B500-4C69-8FCB-5AC587B73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0" y="1329649"/>
            <a:ext cx="4492510" cy="4492510"/>
          </a:xfrm>
          <a:prstGeom prst="rect">
            <a:avLst/>
          </a:prstGeom>
        </p:spPr>
      </p:pic>
      <p:sp>
        <p:nvSpPr>
          <p:cNvPr id="25" name="하트 24">
            <a:extLst>
              <a:ext uri="{FF2B5EF4-FFF2-40B4-BE49-F238E27FC236}">
                <a16:creationId xmlns:a16="http://schemas.microsoft.com/office/drawing/2014/main" id="{B71FECC5-03FC-4971-9114-C8EBAD31E6D2}"/>
              </a:ext>
            </a:extLst>
          </p:cNvPr>
          <p:cNvSpPr/>
          <p:nvPr/>
        </p:nvSpPr>
        <p:spPr>
          <a:xfrm rot="1668105">
            <a:off x="3331477" y="2227570"/>
            <a:ext cx="672477" cy="474758"/>
          </a:xfrm>
          <a:prstGeom prst="hear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하트 25">
            <a:extLst>
              <a:ext uri="{FF2B5EF4-FFF2-40B4-BE49-F238E27FC236}">
                <a16:creationId xmlns:a16="http://schemas.microsoft.com/office/drawing/2014/main" id="{9FC7A84D-497E-453D-B6F1-476A16E3D297}"/>
              </a:ext>
            </a:extLst>
          </p:cNvPr>
          <p:cNvSpPr/>
          <p:nvPr/>
        </p:nvSpPr>
        <p:spPr>
          <a:xfrm rot="1668105">
            <a:off x="4156807" y="1973248"/>
            <a:ext cx="319124" cy="319368"/>
          </a:xfrm>
          <a:prstGeom prst="hear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86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도끼이(가) 표시된 사진&#10;&#10;자동 생성된 설명">
            <a:extLst>
              <a:ext uri="{FF2B5EF4-FFF2-40B4-BE49-F238E27FC236}">
                <a16:creationId xmlns:a16="http://schemas.microsoft.com/office/drawing/2014/main" id="{414235E6-8B71-46F7-A3D3-52BDD9403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EC3CA-B305-408A-A672-ED2FC437125E}"/>
              </a:ext>
            </a:extLst>
          </p:cNvPr>
          <p:cNvSpPr txBox="1"/>
          <p:nvPr/>
        </p:nvSpPr>
        <p:spPr>
          <a:xfrm>
            <a:off x="4267199" y="160210"/>
            <a:ext cx="3657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rgbClr val="D9E0E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{ </a:t>
            </a:r>
            <a:r>
              <a:rPr lang="en-US" altLang="ko-KR" sz="6600" b="1" dirty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INDEX</a:t>
            </a:r>
            <a:r>
              <a:rPr lang="en-US" altLang="ko-KR" sz="6600" b="1" dirty="0">
                <a:solidFill>
                  <a:srgbClr val="D9E0E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}</a:t>
            </a:r>
            <a:endParaRPr lang="ko-KR" altLang="en-US" sz="6600" b="1" dirty="0">
              <a:solidFill>
                <a:srgbClr val="D9E0E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AC51799-94BA-473E-8679-55C4ADB1B12A}"/>
              </a:ext>
            </a:extLst>
          </p:cNvPr>
          <p:cNvSpPr/>
          <p:nvPr/>
        </p:nvSpPr>
        <p:spPr>
          <a:xfrm>
            <a:off x="1495168" y="2514595"/>
            <a:ext cx="9489990" cy="6697361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66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22BC84-5ED2-4460-8BF0-2DA03F589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3" y="1771075"/>
            <a:ext cx="1536377" cy="15363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1D86AFF-C068-426E-8A11-F9A73BC058DB}"/>
                  </a:ext>
                </a:extLst>
              </p14:cNvPr>
              <p14:cNvContentPartPr/>
              <p14:nvPr/>
            </p14:nvContentPartPr>
            <p14:xfrm>
              <a:off x="1975223" y="4754150"/>
              <a:ext cx="360" cy="158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1D86AFF-C068-426E-8A11-F9A73BC05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7663" y="4746590"/>
                <a:ext cx="15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3DA850B-A724-431A-B885-9C528182824B}"/>
                  </a:ext>
                </a:extLst>
              </p14:cNvPr>
              <p14:cNvContentPartPr/>
              <p14:nvPr/>
            </p14:nvContentPartPr>
            <p14:xfrm>
              <a:off x="-383166" y="4735586"/>
              <a:ext cx="360" cy="21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3DA850B-A724-431A-B885-9C52818282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88206" y="4732706"/>
                <a:ext cx="104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DF30C1A-350C-4F18-8F56-18728DC0F9B0}"/>
                  </a:ext>
                </a:extLst>
              </p14:cNvPr>
              <p14:cNvContentPartPr/>
              <p14:nvPr/>
            </p14:nvContentPartPr>
            <p14:xfrm>
              <a:off x="1976634" y="5007386"/>
              <a:ext cx="8280" cy="144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DF30C1A-350C-4F18-8F56-18728DC0F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3754" y="5001266"/>
                <a:ext cx="18360" cy="2772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58FC76CB-CC3B-4E9C-B0AA-A9394A5BB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07" y="5434367"/>
            <a:ext cx="1536377" cy="153637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C2942B-392C-42C7-88B5-51F614FED8D7}"/>
              </a:ext>
            </a:extLst>
          </p:cNvPr>
          <p:cNvSpPr txBox="1"/>
          <p:nvPr/>
        </p:nvSpPr>
        <p:spPr>
          <a:xfrm>
            <a:off x="2256598" y="5854851"/>
            <a:ext cx="247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ED7F8-D8FD-4067-9008-923A87303D06}"/>
              </a:ext>
            </a:extLst>
          </p:cNvPr>
          <p:cNvSpPr txBox="1"/>
          <p:nvPr/>
        </p:nvSpPr>
        <p:spPr>
          <a:xfrm>
            <a:off x="3008577" y="4100310"/>
            <a:ext cx="247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게임 소개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0AEE01-7DA5-47D5-B226-6881F6A2BD44}"/>
              </a:ext>
            </a:extLst>
          </p:cNvPr>
          <p:cNvSpPr txBox="1"/>
          <p:nvPr/>
        </p:nvSpPr>
        <p:spPr>
          <a:xfrm>
            <a:off x="8359027" y="4121038"/>
            <a:ext cx="247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방학 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9EB8A7-FCB8-41E5-88BB-3C675E0606C0}"/>
              </a:ext>
            </a:extLst>
          </p:cNvPr>
          <p:cNvSpPr txBox="1"/>
          <p:nvPr/>
        </p:nvSpPr>
        <p:spPr>
          <a:xfrm>
            <a:off x="8405471" y="5925557"/>
            <a:ext cx="2003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동영상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0F5045-0732-4B43-93E8-5DE1743738BD}"/>
              </a:ext>
            </a:extLst>
          </p:cNvPr>
          <p:cNvSpPr/>
          <p:nvPr/>
        </p:nvSpPr>
        <p:spPr>
          <a:xfrm>
            <a:off x="2874800" y="4149263"/>
            <a:ext cx="98880" cy="538399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56A683C-2C02-4364-977B-4C4BA010AF4C}"/>
              </a:ext>
            </a:extLst>
          </p:cNvPr>
          <p:cNvSpPr/>
          <p:nvPr/>
        </p:nvSpPr>
        <p:spPr>
          <a:xfrm>
            <a:off x="9308101" y="4136989"/>
            <a:ext cx="98880" cy="538399"/>
          </a:xfrm>
          <a:prstGeom prst="rect">
            <a:avLst/>
          </a:prstGeom>
          <a:solidFill>
            <a:srgbClr val="BC8D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A56273B-1822-42BC-932C-64314BD1A6BB}"/>
              </a:ext>
            </a:extLst>
          </p:cNvPr>
          <p:cNvSpPr/>
          <p:nvPr/>
        </p:nvSpPr>
        <p:spPr>
          <a:xfrm>
            <a:off x="10123105" y="5971207"/>
            <a:ext cx="98880" cy="5383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1A09A3-57C8-463A-A133-C15C673956BD}"/>
              </a:ext>
            </a:extLst>
          </p:cNvPr>
          <p:cNvSpPr/>
          <p:nvPr/>
        </p:nvSpPr>
        <p:spPr>
          <a:xfrm>
            <a:off x="2157718" y="5863557"/>
            <a:ext cx="98880" cy="538399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7" name="그림 46" descr="세면도구이(가) 표시된 사진&#10;&#10;자동 생성된 설명">
            <a:extLst>
              <a:ext uri="{FF2B5EF4-FFF2-40B4-BE49-F238E27FC236}">
                <a16:creationId xmlns:a16="http://schemas.microsoft.com/office/drawing/2014/main" id="{0C0B03AE-7FC5-48E8-A23B-6410A85E8D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56" y="5259182"/>
            <a:ext cx="1692642" cy="169264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7D1DD66D-6424-48BF-98C3-B675CD437F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972" y="2557908"/>
            <a:ext cx="1611138" cy="1611138"/>
          </a:xfrm>
          <a:prstGeom prst="rect">
            <a:avLst/>
          </a:prstGeom>
        </p:spPr>
      </p:pic>
      <p:pic>
        <p:nvPicPr>
          <p:cNvPr id="51" name="그림 50" descr="개체이(가) 표시된 사진&#10;&#10;자동 생성된 설명">
            <a:extLst>
              <a:ext uri="{FF2B5EF4-FFF2-40B4-BE49-F238E27FC236}">
                <a16:creationId xmlns:a16="http://schemas.microsoft.com/office/drawing/2014/main" id="{9753FF8A-5D8F-4E6F-839D-D5DED7B9139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34" y="2701591"/>
            <a:ext cx="1536377" cy="15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269866" y="268981"/>
            <a:ext cx="631186" cy="656342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68C856-97BA-415E-93A6-31B98B6C3EC8}"/>
              </a:ext>
            </a:extLst>
          </p:cNvPr>
          <p:cNvSpPr/>
          <p:nvPr/>
        </p:nvSpPr>
        <p:spPr>
          <a:xfrm>
            <a:off x="1524" y="2038595"/>
            <a:ext cx="5563704" cy="121281"/>
          </a:xfrm>
          <a:prstGeom prst="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E2D3796-28EF-423F-B0E2-BD65ABD1B656}"/>
              </a:ext>
            </a:extLst>
          </p:cNvPr>
          <p:cNvSpPr/>
          <p:nvPr/>
        </p:nvSpPr>
        <p:spPr>
          <a:xfrm>
            <a:off x="2617098" y="2044947"/>
            <a:ext cx="3126102" cy="1094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9E9640FA-8E1A-444D-B8FD-5278358800BF}"/>
              </a:ext>
            </a:extLst>
          </p:cNvPr>
          <p:cNvSpPr/>
          <p:nvPr/>
        </p:nvSpPr>
        <p:spPr>
          <a:xfrm>
            <a:off x="258347" y="2421162"/>
            <a:ext cx="2203272" cy="4135595"/>
          </a:xfrm>
          <a:prstGeom prst="flowChartAlternateProcess">
            <a:avLst/>
          </a:prstGeom>
          <a:solidFill>
            <a:schemeClr val="bg1">
              <a:alpha val="44000"/>
            </a:schemeClr>
          </a:solidFill>
          <a:ln w="762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 descr="세면도구이(가) 표시된 사진&#10;&#10;자동 생성된 설명">
            <a:extLst>
              <a:ext uri="{FF2B5EF4-FFF2-40B4-BE49-F238E27FC236}">
                <a16:creationId xmlns:a16="http://schemas.microsoft.com/office/drawing/2014/main" id="{FE46CB69-21FF-4028-883A-BCCDCA0B3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7" y="1270406"/>
            <a:ext cx="1692642" cy="1692642"/>
          </a:xfrm>
          <a:prstGeom prst="rect">
            <a:avLst/>
          </a:prstGeom>
        </p:spPr>
      </p:pic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C7C1F62F-AF18-4EA5-A79B-1FC302F995DA}"/>
              </a:ext>
            </a:extLst>
          </p:cNvPr>
          <p:cNvSpPr/>
          <p:nvPr/>
        </p:nvSpPr>
        <p:spPr>
          <a:xfrm>
            <a:off x="2750947" y="2421162"/>
            <a:ext cx="2203272" cy="4135595"/>
          </a:xfrm>
          <a:prstGeom prst="flowChartAlternateProcess">
            <a:avLst/>
          </a:prstGeom>
          <a:solidFill>
            <a:schemeClr val="bg1">
              <a:alpha val="44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229731-D50F-4610-92F3-0C716FEF8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285" y="1347340"/>
            <a:ext cx="1611138" cy="161113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224F90-036A-47EE-9BBA-1251EBBC0FAD}"/>
              </a:ext>
            </a:extLst>
          </p:cNvPr>
          <p:cNvSpPr/>
          <p:nvPr/>
        </p:nvSpPr>
        <p:spPr>
          <a:xfrm>
            <a:off x="5076611" y="2038595"/>
            <a:ext cx="7115390" cy="12128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대체 처리 23">
            <a:extLst>
              <a:ext uri="{FF2B5EF4-FFF2-40B4-BE49-F238E27FC236}">
                <a16:creationId xmlns:a16="http://schemas.microsoft.com/office/drawing/2014/main" id="{C53F649A-3037-43BA-8141-2E8E1B59140E}"/>
              </a:ext>
            </a:extLst>
          </p:cNvPr>
          <p:cNvSpPr/>
          <p:nvPr/>
        </p:nvSpPr>
        <p:spPr>
          <a:xfrm>
            <a:off x="5243547" y="2427130"/>
            <a:ext cx="6724417" cy="4135595"/>
          </a:xfrm>
          <a:prstGeom prst="flowChartAlternateProcess">
            <a:avLst/>
          </a:prstGeom>
          <a:solidFill>
            <a:schemeClr val="bg1">
              <a:alpha val="44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4CA11B9-A6A4-4473-AE5B-5B1320300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17" y="1270406"/>
            <a:ext cx="1536377" cy="153637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95A45E4-DF0C-4D29-BD62-E4768B00C712}"/>
              </a:ext>
            </a:extLst>
          </p:cNvPr>
          <p:cNvSpPr txBox="1"/>
          <p:nvPr/>
        </p:nvSpPr>
        <p:spPr>
          <a:xfrm>
            <a:off x="1059651" y="135347"/>
            <a:ext cx="3114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</a:rPr>
              <a:t>팀원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-224759" y="3249352"/>
            <a:ext cx="3114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PD/</a:t>
            </a:r>
            <a:r>
              <a:rPr lang="ko-KR" altLang="en-US" sz="20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기획자</a:t>
            </a:r>
            <a:endParaRPr lang="en-US" altLang="ko-KR" sz="2000" b="1" dirty="0">
              <a:solidFill>
                <a:srgbClr val="FF00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강일구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PM/</a:t>
            </a:r>
            <a:r>
              <a:rPr lang="ko-KR" altLang="en-US" sz="20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기획자</a:t>
            </a:r>
            <a:endParaRPr lang="en-US" altLang="ko-KR" sz="2000" b="1" dirty="0">
              <a:solidFill>
                <a:srgbClr val="FF00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강동민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기획자</a:t>
            </a:r>
          </a:p>
          <a:p>
            <a:pPr algn="ctr"/>
            <a:r>
              <a:rPr lang="ko-KR" altLang="en-US" sz="20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이경민</a:t>
            </a:r>
            <a:endParaRPr lang="ko-KR" altLang="en-US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82F49-63DA-475A-A872-F2EE7EF08BEF}"/>
              </a:ext>
            </a:extLst>
          </p:cNvPr>
          <p:cNvSpPr txBox="1"/>
          <p:nvPr/>
        </p:nvSpPr>
        <p:spPr>
          <a:xfrm>
            <a:off x="2301141" y="3249352"/>
            <a:ext cx="3114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팀장</a:t>
            </a:r>
            <a:r>
              <a:rPr lang="en-US" altLang="ko-KR" sz="20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프로그래머</a:t>
            </a:r>
            <a:endParaRPr lang="en-US" altLang="ko-KR" sz="2000" b="1" dirty="0" smtClean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정성윤</a:t>
            </a:r>
            <a:endParaRPr lang="en-US" altLang="ko-KR" sz="2000" b="1" dirty="0" smtClean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프로그래머</a:t>
            </a:r>
            <a:endParaRPr lang="en-US" altLang="ko-KR" sz="2000" b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박성혁</a:t>
            </a:r>
            <a:endParaRPr lang="en-US" altLang="ko-KR" sz="2000" b="1" dirty="0" smtClean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C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사운드 디렉터</a:t>
            </a:r>
            <a:endParaRPr lang="en-US" altLang="ko-KR" sz="2000" b="1" dirty="0">
              <a:solidFill>
                <a:srgbClr val="C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김휘상</a:t>
            </a:r>
            <a:endParaRPr lang="ko-KR" altLang="en-US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C2382E-628C-4D0A-8709-96256E546C9D}"/>
              </a:ext>
            </a:extLst>
          </p:cNvPr>
          <p:cNvSpPr txBox="1"/>
          <p:nvPr/>
        </p:nvSpPr>
        <p:spPr>
          <a:xfrm>
            <a:off x="5107311" y="3078881"/>
            <a:ext cx="25025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</a:t>
            </a:r>
            <a:r>
              <a:rPr lang="en-US" altLang="ko-KR" sz="2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</a:t>
            </a:r>
            <a:r>
              <a:rPr lang="ko-KR" altLang="en-US" sz="2000" b="1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이펙터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구여진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AD/</a:t>
            </a:r>
            <a:r>
              <a:rPr lang="ko-KR" altLang="en-US" sz="2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 원화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오예은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 원화</a:t>
            </a:r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이재윤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A01ED3-3692-46FA-8DAA-A0E20A1CF769}"/>
              </a:ext>
            </a:extLst>
          </p:cNvPr>
          <p:cNvSpPr txBox="1"/>
          <p:nvPr/>
        </p:nvSpPr>
        <p:spPr>
          <a:xfrm>
            <a:off x="7402122" y="2896935"/>
            <a:ext cx="23662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TA/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캐릭터모델러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신명수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캐릭터모델러</a:t>
            </a:r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김재령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캐릭터모델러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윤영조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배경모델러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솔</a:t>
            </a:r>
            <a:endParaRPr lang="ko-KR" altLang="en-US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C2382E-628C-4D0A-8709-96256E546C9D}"/>
              </a:ext>
            </a:extLst>
          </p:cNvPr>
          <p:cNvSpPr txBox="1"/>
          <p:nvPr/>
        </p:nvSpPr>
        <p:spPr>
          <a:xfrm>
            <a:off x="9720777" y="3078881"/>
            <a:ext cx="21725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UI/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이펙터</a:t>
            </a:r>
            <a:endParaRPr lang="en-US" altLang="ko-KR" sz="2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조승연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애니메이터</a:t>
            </a:r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최다빈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애니메이터</a:t>
            </a:r>
            <a:r>
              <a:rPr lang="ko-KR" altLang="en-US" sz="2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000" b="1" dirty="0" smtClean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b="1" dirty="0" err="1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옥은호</a:t>
            </a:r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20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7391400" y="2958478"/>
            <a:ext cx="0" cy="3416332"/>
          </a:xfrm>
          <a:prstGeom prst="line">
            <a:avLst/>
          </a:prstGeom>
          <a:ln w="19050">
            <a:solidFill>
              <a:srgbClr val="9BAD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780438" y="2958478"/>
            <a:ext cx="0" cy="3416332"/>
          </a:xfrm>
          <a:prstGeom prst="line">
            <a:avLst/>
          </a:prstGeom>
          <a:ln w="19050">
            <a:solidFill>
              <a:srgbClr val="9BAD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60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5458" y="1856079"/>
            <a:ext cx="4354133" cy="3145841"/>
            <a:chOff x="124749" y="1371927"/>
            <a:chExt cx="4354133" cy="3145841"/>
          </a:xfrm>
        </p:grpSpPr>
        <p:sp>
          <p:nvSpPr>
            <p:cNvPr id="5" name="직사각형 4"/>
            <p:cNvSpPr/>
            <p:nvPr/>
          </p:nvSpPr>
          <p:spPr>
            <a:xfrm>
              <a:off x="124749" y="1371927"/>
              <a:ext cx="16385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8B6CC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제목</a:t>
              </a:r>
              <a:endParaRPr lang="ko-KR" altLang="en-US" sz="28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24749" y="2246134"/>
              <a:ext cx="16385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8B6CC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게임 장르</a:t>
              </a:r>
              <a:endParaRPr lang="ko-KR" altLang="en-US" sz="28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24749" y="3120341"/>
              <a:ext cx="163859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8B6CC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개발 엔진</a:t>
              </a:r>
              <a:endParaRPr lang="ko-KR" altLang="en-US" sz="28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4749" y="3978416"/>
              <a:ext cx="11993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8B6CC8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플랫폼</a:t>
              </a:r>
              <a:endParaRPr lang="ko-KR" altLang="en-US" sz="28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44094" y="1371927"/>
              <a:ext cx="27347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00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Dream Catcher</a:t>
              </a:r>
              <a:endParaRPr lang="ko-KR" altLang="en-US" sz="2800" b="1" dirty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744094" y="2246134"/>
              <a:ext cx="16385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smtClean="0">
                  <a:solidFill>
                    <a:srgbClr val="FF00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액션 게임</a:t>
              </a:r>
              <a:endParaRPr lang="ko-KR" altLang="en-US" sz="2800" b="1" dirty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744094" y="3120341"/>
              <a:ext cx="11993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b="1" dirty="0" err="1" smtClean="0">
                  <a:solidFill>
                    <a:srgbClr val="FF00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유니티</a:t>
              </a:r>
              <a:endParaRPr lang="ko-KR" altLang="en-US" sz="2800" b="1" dirty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44094" y="3994548"/>
              <a:ext cx="63511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800" b="1" dirty="0" smtClean="0">
                  <a:solidFill>
                    <a:srgbClr val="FF0066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PC</a:t>
              </a:r>
              <a:endParaRPr lang="ko-KR" altLang="en-US" sz="2800" b="1" dirty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569822" y="1526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2234"/>
            <a:ext cx="478382" cy="497448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249" y="1371927"/>
            <a:ext cx="7314037" cy="41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2868" y="6026839"/>
            <a:ext cx="1055930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500" b="1" dirty="0" err="1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아이돌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지망생 </a:t>
            </a:r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주인공이 악몽에서 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마법소녀</a:t>
            </a:r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변신해 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보스</a:t>
            </a:r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물리치는 게임</a:t>
            </a:r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500" b="1" dirty="0"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2234"/>
            <a:ext cx="478382" cy="497448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569822" y="1526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pic>
        <p:nvPicPr>
          <p:cNvPr id="1026" name="Picture 2" descr="https://cafeptthumb-phinf.pstatic.net/MjAxOTA4MDFfODIg/MDAxNTY0NjU5MDk4NDk0.iBc5ICG4nNWRXxQC8gk-7-hLTaD6B6ukK15mquJbmtEg.fZ0IZ4qMhOloXimGvMVCgB7HfyYqijEVag02LRR1niEg.PNG/%EB%A9%94%EC%9D%B8%ED%83%80%EC%9D%B4%ED%8B%80%EC%97%B0%EC%8A%B51.png?type=w7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447799"/>
            <a:ext cx="70485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BFD6ADDC-B0C0-41A9-865E-1DAD69C3E560}"/>
              </a:ext>
            </a:extLst>
          </p:cNvPr>
          <p:cNvSpPr/>
          <p:nvPr/>
        </p:nvSpPr>
        <p:spPr>
          <a:xfrm>
            <a:off x="2014658" y="1259841"/>
            <a:ext cx="3099520" cy="433831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EFC35008-9796-49D8-BA28-48B455FAA8A0}"/>
              </a:ext>
            </a:extLst>
          </p:cNvPr>
          <p:cNvSpPr/>
          <p:nvPr/>
        </p:nvSpPr>
        <p:spPr>
          <a:xfrm>
            <a:off x="7130004" y="1287016"/>
            <a:ext cx="3099520" cy="4338317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113289-8D2A-4881-86E7-76CA1D07DAD8}"/>
              </a:ext>
            </a:extLst>
          </p:cNvPr>
          <p:cNvSpPr/>
          <p:nvPr/>
        </p:nvSpPr>
        <p:spPr>
          <a:xfrm>
            <a:off x="5514162" y="3038310"/>
            <a:ext cx="1405897" cy="781379"/>
          </a:xfrm>
          <a:prstGeom prst="rightArrow">
            <a:avLst>
              <a:gd name="adj1" fmla="val 50000"/>
              <a:gd name="adj2" fmla="val 61377"/>
            </a:avLst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변신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569822" y="1526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2234"/>
            <a:ext cx="478382" cy="497448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330059" y="1456840"/>
            <a:ext cx="2439242" cy="4021689"/>
            <a:chOff x="2550207" y="1642232"/>
            <a:chExt cx="2219855" cy="3659976"/>
          </a:xfrm>
        </p:grpSpPr>
        <p:pic>
          <p:nvPicPr>
            <p:cNvPr id="14" name="Picture 2" descr="https://cafeptthumb-phinf.pstatic.net/MjAxOTA4MDZfMTE4/MDAxNTY1MDg0MTUwNzk4.sMuMk-z6JmYS6R0mUfdAZY98w73-bHrbx9oJbdRO6PQg.bdghUKumC7Ly1N9FFNmRte7DqPEeCD2UGaN-lWAFJK4g.PNG/%EC%BA%90%EB%A6%AD%ED%84%B0.png?type=w74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2" t="6444" r="50122" b="6623"/>
            <a:stretch/>
          </p:blipFill>
          <p:spPr bwMode="auto">
            <a:xfrm>
              <a:off x="2550207" y="1642232"/>
              <a:ext cx="2219855" cy="3659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466978" y="1642232"/>
              <a:ext cx="303084" cy="15391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 descr="https://cafeptthumb-phinf.pstatic.net/MjAxOTA4MDZfODMg/MDAxNTY1MDg0MTUxMTA4.E7J6pgtM6PjaxlT77nadOrqbt4K2Vp0qX1Ar06MeZdog.q0x2yqEiNsrgkwMDPfeCLT2Ox9f3pY4vtQGGNs69RVgg.JPEG/%EC%BA%90%EB%A6%AD%ED%84%B0%EC%83%A84.jpg?type=w7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" t="3705" r="56802" b="3986"/>
          <a:stretch/>
        </p:blipFill>
        <p:spPr bwMode="auto">
          <a:xfrm>
            <a:off x="7408943" y="1414049"/>
            <a:ext cx="2528608" cy="418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4693654" y="6026839"/>
            <a:ext cx="28777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변신</a:t>
            </a:r>
            <a:r>
              <a:rPr lang="ko-KR" altLang="en-US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통한</a:t>
            </a:r>
            <a:r>
              <a:rPr lang="ko-KR" altLang="en-US" sz="2500" b="1" dirty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전투</a:t>
            </a:r>
            <a:r>
              <a:rPr lang="ko-KR" altLang="en-US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500" b="1" dirty="0"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724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4392295" y="6026839"/>
            <a:ext cx="348044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500" b="1" dirty="0" smtClean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</a:t>
            </a:r>
            <a:r>
              <a:rPr lang="ko-KR" altLang="en-US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중 등장하는 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미션</a:t>
            </a:r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500" b="1" dirty="0"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2234"/>
            <a:ext cx="478382" cy="497448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569822" y="1526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1032629" y="2100150"/>
            <a:ext cx="2367419" cy="23674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rgbClr val="8B6CC8"/>
                </a:solidFill>
              </a:rPr>
              <a:t>섬멸</a:t>
            </a:r>
            <a:endParaRPr lang="en-US" altLang="ko-KR" sz="4000" b="1" dirty="0" smtClean="0">
              <a:solidFill>
                <a:srgbClr val="8B6CC8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912290" y="2100149"/>
            <a:ext cx="2367419" cy="23674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smtClean="0">
                <a:solidFill>
                  <a:srgbClr val="8B6CC8"/>
                </a:solidFill>
              </a:rPr>
              <a:t>별 받기</a:t>
            </a:r>
            <a:endParaRPr lang="ko-KR" altLang="en-US" sz="3500" b="1" dirty="0">
              <a:solidFill>
                <a:srgbClr val="8B6CC8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726845" y="2100149"/>
            <a:ext cx="2367419" cy="236741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smtClean="0">
                <a:solidFill>
                  <a:srgbClr val="8B6CC8"/>
                </a:solidFill>
              </a:rPr>
              <a:t>방어</a:t>
            </a:r>
            <a:endParaRPr lang="ko-KR" altLang="en-US" sz="4000" b="1" dirty="0">
              <a:solidFill>
                <a:srgbClr val="8B6CC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6982" y="4770149"/>
            <a:ext cx="24737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몬스터 전체 처치</a:t>
            </a:r>
            <a:endParaRPr lang="ko-KR" altLang="en-US" sz="25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74905" y="4770150"/>
            <a:ext cx="28648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꿈의 기둥 파괴 저지</a:t>
            </a:r>
            <a:endParaRPr lang="ko-KR" altLang="en-US" sz="25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67990" y="4770149"/>
            <a:ext cx="32560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b="1" dirty="0" smtClean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제한 시간 내 구슬 획득</a:t>
            </a:r>
            <a:endParaRPr lang="ko-KR" altLang="en-US" sz="2500" b="1" dirty="0">
              <a:solidFill>
                <a:srgbClr val="8B6CC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4" y="1498096"/>
            <a:ext cx="476250" cy="4762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212" y="1498096"/>
            <a:ext cx="476250" cy="476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199" y="1498096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95360" y="6026839"/>
            <a:ext cx="44743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500" b="1" dirty="0" err="1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보스</a:t>
            </a:r>
            <a:r>
              <a:rPr lang="ko-KR" altLang="en-US" sz="2500" b="1" dirty="0" err="1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</a:t>
            </a:r>
            <a:r>
              <a:rPr lang="ko-KR" altLang="en-US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처치하면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게임 </a:t>
            </a:r>
            <a:r>
              <a:rPr lang="ko-KR" altLang="en-US" sz="2500" b="1" dirty="0" err="1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클리어</a:t>
            </a:r>
            <a:r>
              <a:rPr lang="ko-KR" altLang="en-US" sz="2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500" b="1" dirty="0" smtClean="0">
                <a:solidFill>
                  <a:srgbClr val="7030A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500" b="1" dirty="0">
              <a:solidFill>
                <a:srgbClr val="7030A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2234"/>
            <a:ext cx="478382" cy="497448"/>
          </a:xfrm>
          <a:prstGeom prst="flowChartDecision">
            <a:avLst/>
          </a:prstGeom>
          <a:solidFill>
            <a:srgbClr val="8B6C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569822" y="1526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8B6CC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소개</a:t>
            </a:r>
          </a:p>
        </p:txBody>
      </p:sp>
      <p:pic>
        <p:nvPicPr>
          <p:cNvPr id="1026" name="Picture 2" descr="https://cafeptthumb-phinf.pstatic.net/MjAxOTA4MDVfMjUy/MDAxNTY1MDEwMTY0MDQz.Q0WxJ0-5W4DRiWYe1TVGFVnq4QzIpBM-ouOvJe2mMoQg.zrcl0T5cxHAU7o5LOSqRDtmBHQoKQa4qEcK4q4EXVM4g.PNG/%EB%B3%B4%EC%8A%A4%EB%AC%B4%EA%B8%B0.png?type=w74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78"/>
          <a:stretch/>
        </p:blipFill>
        <p:spPr bwMode="auto">
          <a:xfrm>
            <a:off x="6694309" y="1143011"/>
            <a:ext cx="4519652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afeptthumb-phinf.pstatic.net/MjAxOTA4MDZfMSAg/MDAxNTY1MDg0MTUxMzc4.WWpysvrj-Rnce2zvb83u_s_8hYTLmjSuU1-pCG_OkMQg.uXuRRn5NBUEtLtfT7M3_m8qPgI--zMFuzbG3vG-11I0g.JPEG/%EB%B3%B4%EC%8A%A4%EC%83%A85-2.jpg?type=w74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77"/>
          <a:stretch/>
        </p:blipFill>
        <p:spPr bwMode="auto">
          <a:xfrm>
            <a:off x="2044664" y="1047760"/>
            <a:ext cx="3180478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4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CF18C-9744-4FA9-8BA8-1655E1114C3F}"/>
              </a:ext>
            </a:extLst>
          </p:cNvPr>
          <p:cNvSpPr txBox="1"/>
          <p:nvPr/>
        </p:nvSpPr>
        <p:spPr>
          <a:xfrm>
            <a:off x="-713037" y="139916"/>
            <a:ext cx="36338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smtClean="0">
                <a:solidFill>
                  <a:srgbClr val="FF0066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방학</a:t>
            </a:r>
            <a:endParaRPr lang="ko-KR" altLang="en-US" sz="3500" b="1" dirty="0">
              <a:solidFill>
                <a:srgbClr val="FF0066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4AE4A8D0-1022-4CFD-83BA-4F743EF90DD5}"/>
              </a:ext>
            </a:extLst>
          </p:cNvPr>
          <p:cNvSpPr/>
          <p:nvPr/>
        </p:nvSpPr>
        <p:spPr>
          <a:xfrm>
            <a:off x="105170" y="206663"/>
            <a:ext cx="478382" cy="497448"/>
          </a:xfrm>
          <a:prstGeom prst="flowChartDecision">
            <a:avLst/>
          </a:prstGeom>
          <a:solidFill>
            <a:srgbClr val="FF0066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3771" y="1477108"/>
            <a:ext cx="1678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기초 구현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71" y="2586630"/>
            <a:ext cx="5227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캐릭터 디자인 </a:t>
            </a:r>
            <a:r>
              <a:rPr lang="en-US" altLang="ko-KR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모델링 </a:t>
            </a:r>
            <a:r>
              <a:rPr lang="en-US" altLang="ko-KR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3000" b="1" dirty="0" err="1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쉐이더</a:t>
            </a:r>
            <a:r>
              <a:rPr lang="en-US" altLang="ko-KR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3771" y="3696152"/>
            <a:ext cx="52373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미션 </a:t>
            </a:r>
            <a:r>
              <a:rPr lang="en-US" altLang="ko-KR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미션 별 몬스터 생성 제작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771" y="4805674"/>
            <a:ext cx="202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rgbClr val="8B6CC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몬스터 제작</a:t>
            </a:r>
            <a:endParaRPr lang="ko-KR" altLang="en-US" sz="3000" b="1" dirty="0">
              <a:solidFill>
                <a:srgbClr val="8B6CC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09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189</Words>
  <Application>Microsoft Office PowerPoint</Application>
  <PresentationFormat>와이드스크린</PresentationFormat>
  <Paragraphs>108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Aharoni</vt:lpstr>
      <vt:lpstr>나눔고딕 ExtraBold</vt:lpstr>
      <vt:lpstr>나눔스퀘어 ExtraBold</vt:lpstr>
      <vt:lpstr>맑은 고딕</vt:lpstr>
      <vt:lpstr>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이타이타</dc:creator>
  <cp:lastModifiedBy>강일구</cp:lastModifiedBy>
  <cp:revision>79</cp:revision>
  <dcterms:created xsi:type="dcterms:W3CDTF">2019-07-10T08:37:02Z</dcterms:created>
  <dcterms:modified xsi:type="dcterms:W3CDTF">2019-08-26T23:49:46Z</dcterms:modified>
</cp:coreProperties>
</file>