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68" y="11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96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92C8B-53CA-433A-8A3D-B4F82E6C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C550AE-0624-4BEC-9C09-2E331F664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DECA-D084-4C5D-9227-4AC75897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0606-1960-4EA6-B479-CE42AB2C3942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3CB6E-A0DE-4973-A0AF-6D3B2A07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0935A-650D-446D-90B5-5CA0C56E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53B8-BDBC-4792-8743-58C064DA1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19FBBA-001E-4DE4-BB17-C6EEA56EC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00C305-7108-4496-A35E-62494FA88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0CF8A-01ED-4CAE-B1E2-3405C2E0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0606-1960-4EA6-B479-CE42AB2C3942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7AE1F-2B95-4202-A03E-83A7F5F9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E23B2-1FEA-4056-9AB6-DB11AD48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53B8-BDBC-4792-8743-58C064DA1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6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119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0CF10-FB86-4E0D-8AC1-D982F8CB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8C6A22-D08E-4D89-B93F-4CD305C67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6938-ADEC-44F6-AB6C-0F395FBC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0606-1960-4EA6-B479-CE42AB2C3942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9F169-4FF8-419A-9D82-9F5F973C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0E9F3-FE16-4703-A7C3-2C049B56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53B8-BDBC-4792-8743-58C064DA1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5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4C8C-4685-4EBD-B509-83E7711D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77718-0B92-4394-A995-A16DAB645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47E2A0-366B-42EA-96F2-00FE8A361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122D6A-F266-49F1-9F6D-E8C9A9BF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0606-1960-4EA6-B479-CE42AB2C3942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5BADA-02D8-4318-A4D5-AA4983B8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9D8F5-D1C8-43A9-ACF3-D65FE286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53B8-BDBC-4792-8743-58C064DA1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09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CAEB2-F60A-472F-A108-6D8F6614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ED832-0237-4028-B40D-538812899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2C93B-D470-435E-BD08-776E5DDD8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E8215F-C381-4C3C-B00A-DA6BB8984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6EE5C1-469B-41BF-BB6C-7F60C28AC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EC3B8-3979-48D6-B260-D1DE9782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0606-1960-4EA6-B479-CE42AB2C3942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4F41BA-93E9-4689-ADDD-14A067CB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C1CD94-9C6A-43EE-B57C-ACDA0A52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53B8-BDBC-4792-8743-58C064DA1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8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E8FE9-763E-49E5-81F8-086BF0CE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C6B4BC-671D-43FD-AA82-3899FE7C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0606-1960-4EA6-B479-CE42AB2C3942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7EAC10-06CC-4005-850B-63DF923D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1468A4-C2E5-4D12-8EC1-77F39304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53B8-BDBC-4792-8743-58C064DA1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8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5BE20C-3231-423A-96F6-90527A3D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0606-1960-4EA6-B479-CE42AB2C3942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09B1AB-EDF3-4222-88F6-F183AC58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8793FA-331B-4C7B-B294-1D3F53ED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53B8-BDBC-4792-8743-58C064DA1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83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18799-12C6-4F6A-8DB6-5870857B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30D87-347C-4CB9-AF58-D9C183C9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52DE85-D770-44C4-A0D8-483C0729F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F5091-6DF9-41F8-84D0-D9BDAA4B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0606-1960-4EA6-B479-CE42AB2C3942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FA084-D914-476B-AAD4-2710E06B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75515B-2CCF-47FB-BED6-69016D25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53B8-BDBC-4792-8743-58C064DA1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12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86EA1-545E-47CA-A4ED-0CB68C0E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7E2E2A-88E2-4D26-A4AA-703BE7798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0EA74A-6EEC-4650-B3A7-D88F536B3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438E0-DC63-4CE8-B6B9-0B8DA74D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0606-1960-4EA6-B479-CE42AB2C3942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37079-DEAE-4C78-B3B2-E957B5DF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0DCE40-D0F4-40C1-8EC1-A2B5372C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53B8-BDBC-4792-8743-58C064DA1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EF9A92-43C3-4551-8085-D199E1D1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39A05-E68F-4C1F-9452-E97378288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D208C-7D8B-4687-A0C7-2F4DFDCE2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0606-1960-4EA6-B479-CE42AB2C3942}" type="datetimeFigureOut">
              <a:rPr lang="ko-KR" altLang="en-US" smtClean="0"/>
              <a:t>2019-10-21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981E1-EC0F-4EB3-8F08-BDB3194B4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B6489-05AD-4561-8A79-3F8DCDBAA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53B8-BDBC-4792-8743-58C064DA1B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38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2710537C-33C4-4B9E-A88E-79D2C6BE5476}"/>
              </a:ext>
            </a:extLst>
          </p:cNvPr>
          <p:cNvSpPr txBox="1"/>
          <p:nvPr/>
        </p:nvSpPr>
        <p:spPr>
          <a:xfrm>
            <a:off x="502305" y="1381266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플레이어 능력치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3F94948-D84B-457A-A80C-6C77D1858DEA}"/>
              </a:ext>
            </a:extLst>
          </p:cNvPr>
          <p:cNvCxnSpPr/>
          <p:nvPr/>
        </p:nvCxnSpPr>
        <p:spPr>
          <a:xfrm>
            <a:off x="495300" y="1266825"/>
            <a:ext cx="1119187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7837850-DB9F-4F59-BC98-B0246B348791}"/>
              </a:ext>
            </a:extLst>
          </p:cNvPr>
          <p:cNvCxnSpPr>
            <a:cxnSpLocks/>
          </p:cNvCxnSpPr>
          <p:nvPr/>
        </p:nvCxnSpPr>
        <p:spPr>
          <a:xfrm>
            <a:off x="8982075" y="1266825"/>
            <a:ext cx="0" cy="5076825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24FABA-5294-407F-BB13-9C61B6A13FCC}"/>
              </a:ext>
            </a:extLst>
          </p:cNvPr>
          <p:cNvSpPr txBox="1"/>
          <p:nvPr/>
        </p:nvSpPr>
        <p:spPr>
          <a:xfrm>
            <a:off x="495300" y="31432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메뉴 명칭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09D06-56D1-4C3B-9C28-9446B32C79B6}"/>
              </a:ext>
            </a:extLst>
          </p:cNvPr>
          <p:cNvSpPr txBox="1"/>
          <p:nvPr/>
        </p:nvSpPr>
        <p:spPr>
          <a:xfrm>
            <a:off x="9101211" y="2446377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옵션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1B671-5141-409B-832E-D8E5E303F56D}"/>
              </a:ext>
            </a:extLst>
          </p:cNvPr>
          <p:cNvSpPr txBox="1"/>
          <p:nvPr/>
        </p:nvSpPr>
        <p:spPr>
          <a:xfrm>
            <a:off x="9101211" y="3321933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타이틀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0F595-FFE4-4D0D-B60C-C87ED8EA69C1}"/>
              </a:ext>
            </a:extLst>
          </p:cNvPr>
          <p:cNvSpPr txBox="1"/>
          <p:nvPr/>
        </p:nvSpPr>
        <p:spPr>
          <a:xfrm>
            <a:off x="9101211" y="4197489"/>
            <a:ext cx="21371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게임 종료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F901899-8E4E-4DED-B5EB-61501AB71FF0}"/>
              </a:ext>
            </a:extLst>
          </p:cNvPr>
          <p:cNvGrpSpPr/>
          <p:nvPr/>
        </p:nvGrpSpPr>
        <p:grpSpPr>
          <a:xfrm>
            <a:off x="762003" y="3592239"/>
            <a:ext cx="1085848" cy="1085848"/>
            <a:chOff x="695328" y="3143191"/>
            <a:chExt cx="1085848" cy="1085848"/>
          </a:xfrm>
        </p:grpSpPr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CD5991DD-EC7E-4214-AB48-04B6E22FBDE5}"/>
                </a:ext>
              </a:extLst>
            </p:cNvPr>
            <p:cNvSpPr/>
            <p:nvPr/>
          </p:nvSpPr>
          <p:spPr>
            <a:xfrm>
              <a:off x="695328" y="3143191"/>
              <a:ext cx="1085848" cy="1085848"/>
            </a:xfrm>
            <a:prstGeom prst="diamond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543E01E-8225-4331-AD2A-00224FA97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661" y="3425812"/>
              <a:ext cx="542181" cy="542181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75E3AD9-ED97-475E-8C0E-1FB8F471DD7D}"/>
              </a:ext>
            </a:extLst>
          </p:cNvPr>
          <p:cNvGrpSpPr/>
          <p:nvPr/>
        </p:nvGrpSpPr>
        <p:grpSpPr>
          <a:xfrm>
            <a:off x="762003" y="5046639"/>
            <a:ext cx="1085848" cy="1085848"/>
            <a:chOff x="695328" y="4382929"/>
            <a:chExt cx="1085848" cy="1085848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DCAAF0C-6962-40F8-862F-93DD6E3AD70E}"/>
                </a:ext>
              </a:extLst>
            </p:cNvPr>
            <p:cNvSpPr/>
            <p:nvPr/>
          </p:nvSpPr>
          <p:spPr>
            <a:xfrm>
              <a:off x="695328" y="4382929"/>
              <a:ext cx="1085848" cy="1085848"/>
            </a:xfrm>
            <a:prstGeom prst="diamond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8C81A74-D871-4B62-AD44-5FAACFC19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461" y="4594563"/>
              <a:ext cx="662579" cy="662579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47951D0-CCD2-4743-A1C4-B3B778F103DF}"/>
              </a:ext>
            </a:extLst>
          </p:cNvPr>
          <p:cNvSpPr txBox="1"/>
          <p:nvPr/>
        </p:nvSpPr>
        <p:spPr>
          <a:xfrm>
            <a:off x="866346" y="4493046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방어력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459131-1CFC-4D25-AA4F-E060EFEC3BC2}"/>
              </a:ext>
            </a:extLst>
          </p:cNvPr>
          <p:cNvSpPr txBox="1"/>
          <p:nvPr/>
        </p:nvSpPr>
        <p:spPr>
          <a:xfrm>
            <a:off x="592134" y="5982295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최대 생명력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E289757-66C2-4DA1-958C-0B438179F59C}"/>
              </a:ext>
            </a:extLst>
          </p:cNvPr>
          <p:cNvSpPr/>
          <p:nvPr/>
        </p:nvSpPr>
        <p:spPr>
          <a:xfrm>
            <a:off x="3363330" y="3810106"/>
            <a:ext cx="761987" cy="304800"/>
          </a:xfrm>
          <a:prstGeom prst="round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D17708F-2A9B-49B2-870A-73577071E96F}"/>
              </a:ext>
            </a:extLst>
          </p:cNvPr>
          <p:cNvSpPr/>
          <p:nvPr/>
        </p:nvSpPr>
        <p:spPr>
          <a:xfrm>
            <a:off x="3363330" y="4214546"/>
            <a:ext cx="761987" cy="3048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D13850B-3D55-42A4-9FE2-486292D1B300}"/>
              </a:ext>
            </a:extLst>
          </p:cNvPr>
          <p:cNvSpPr/>
          <p:nvPr/>
        </p:nvSpPr>
        <p:spPr>
          <a:xfrm>
            <a:off x="4244452" y="4214546"/>
            <a:ext cx="761987" cy="3048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DE4C8D5-7E6E-420E-A86F-C9528A3AEA6D}"/>
              </a:ext>
            </a:extLst>
          </p:cNvPr>
          <p:cNvSpPr/>
          <p:nvPr/>
        </p:nvSpPr>
        <p:spPr>
          <a:xfrm>
            <a:off x="4244452" y="3791183"/>
            <a:ext cx="761987" cy="304800"/>
          </a:xfrm>
          <a:prstGeom prst="round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FA0816E0-1BE0-48E8-A11C-2ABAC3CA7813}"/>
              </a:ext>
            </a:extLst>
          </p:cNvPr>
          <p:cNvSpPr/>
          <p:nvPr/>
        </p:nvSpPr>
        <p:spPr>
          <a:xfrm>
            <a:off x="5125574" y="4214546"/>
            <a:ext cx="761987" cy="304800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BAAB7B5-9CE4-4375-85C2-D02A37F5D951}"/>
              </a:ext>
            </a:extLst>
          </p:cNvPr>
          <p:cNvSpPr/>
          <p:nvPr/>
        </p:nvSpPr>
        <p:spPr>
          <a:xfrm>
            <a:off x="5125574" y="3791183"/>
            <a:ext cx="761987" cy="304800"/>
          </a:xfrm>
          <a:prstGeom prst="roundRect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07FE5CB-4159-4286-9893-FAF8B483A053}"/>
              </a:ext>
            </a:extLst>
          </p:cNvPr>
          <p:cNvSpPr/>
          <p:nvPr/>
        </p:nvSpPr>
        <p:spPr>
          <a:xfrm>
            <a:off x="6006696" y="4214546"/>
            <a:ext cx="761987" cy="304791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6616086-8567-4FAD-9DBF-394AB42188DB}"/>
              </a:ext>
            </a:extLst>
          </p:cNvPr>
          <p:cNvSpPr/>
          <p:nvPr/>
        </p:nvSpPr>
        <p:spPr>
          <a:xfrm>
            <a:off x="6006696" y="3791183"/>
            <a:ext cx="761987" cy="304791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2C25581-1EF7-4334-85FC-96418B865505}"/>
              </a:ext>
            </a:extLst>
          </p:cNvPr>
          <p:cNvGrpSpPr/>
          <p:nvPr/>
        </p:nvGrpSpPr>
        <p:grpSpPr>
          <a:xfrm>
            <a:off x="3363330" y="5227093"/>
            <a:ext cx="3405353" cy="728163"/>
            <a:chOff x="2531956" y="4934420"/>
            <a:chExt cx="3405353" cy="728163"/>
          </a:xfrm>
          <a:solidFill>
            <a:schemeClr val="tx1"/>
          </a:solidFill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5FB7C0F3-3C05-4C78-B81E-8E3294C5E78A}"/>
                </a:ext>
              </a:extLst>
            </p:cNvPr>
            <p:cNvSpPr/>
            <p:nvPr/>
          </p:nvSpPr>
          <p:spPr>
            <a:xfrm>
              <a:off x="2531956" y="495334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CE6C4B9F-AEE9-4ADE-9945-B068F81E5C13}"/>
                </a:ext>
              </a:extLst>
            </p:cNvPr>
            <p:cNvSpPr/>
            <p:nvPr/>
          </p:nvSpPr>
          <p:spPr>
            <a:xfrm>
              <a:off x="2531956" y="535778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5B523DF6-6F50-42A9-96A8-32D4B90133C5}"/>
                </a:ext>
              </a:extLst>
            </p:cNvPr>
            <p:cNvSpPr/>
            <p:nvPr/>
          </p:nvSpPr>
          <p:spPr>
            <a:xfrm>
              <a:off x="3413078" y="535778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0DE74683-4DA4-474E-9E32-7BE41229FAA6}"/>
                </a:ext>
              </a:extLst>
            </p:cNvPr>
            <p:cNvSpPr/>
            <p:nvPr/>
          </p:nvSpPr>
          <p:spPr>
            <a:xfrm>
              <a:off x="3413078" y="4934420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D9553CD0-842E-462A-A4B8-681EFCA5D82A}"/>
                </a:ext>
              </a:extLst>
            </p:cNvPr>
            <p:cNvSpPr/>
            <p:nvPr/>
          </p:nvSpPr>
          <p:spPr>
            <a:xfrm>
              <a:off x="4294200" y="535778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2021B710-D963-4875-AAD1-C790252B64F5}"/>
                </a:ext>
              </a:extLst>
            </p:cNvPr>
            <p:cNvSpPr/>
            <p:nvPr/>
          </p:nvSpPr>
          <p:spPr>
            <a:xfrm>
              <a:off x="4294200" y="4934420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442674AD-33F4-4823-8917-83DE05EAA548}"/>
                </a:ext>
              </a:extLst>
            </p:cNvPr>
            <p:cNvSpPr/>
            <p:nvPr/>
          </p:nvSpPr>
          <p:spPr>
            <a:xfrm>
              <a:off x="5175322" y="5357783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A5769EBE-D755-46AF-9F34-106240B4183D}"/>
                </a:ext>
              </a:extLst>
            </p:cNvPr>
            <p:cNvSpPr/>
            <p:nvPr/>
          </p:nvSpPr>
          <p:spPr>
            <a:xfrm>
              <a:off x="5175322" y="4934420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950BF8E-1B3B-48FC-B2C6-CEFA161F8262}"/>
              </a:ext>
            </a:extLst>
          </p:cNvPr>
          <p:cNvGrpSpPr/>
          <p:nvPr/>
        </p:nvGrpSpPr>
        <p:grpSpPr>
          <a:xfrm>
            <a:off x="8289581" y="6166961"/>
            <a:ext cx="431537" cy="500583"/>
            <a:chOff x="8232752" y="5852592"/>
            <a:chExt cx="431537" cy="500583"/>
          </a:xfrm>
        </p:grpSpPr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B6BFCFDB-82AC-42DE-BD31-D4DFF8298DB2}"/>
                </a:ext>
              </a:extLst>
            </p:cNvPr>
            <p:cNvSpPr/>
            <p:nvPr/>
          </p:nvSpPr>
          <p:spPr>
            <a:xfrm rot="5400000">
              <a:off x="8198229" y="5887115"/>
              <a:ext cx="500583" cy="431537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071E3CA-A4F3-4419-98ED-F3A2B9C140D6}"/>
                </a:ext>
              </a:extLst>
            </p:cNvPr>
            <p:cNvSpPr/>
            <p:nvPr/>
          </p:nvSpPr>
          <p:spPr>
            <a:xfrm>
              <a:off x="8232752" y="5908692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3925AE-02DB-4FCE-BAB5-0302B678F44B}"/>
              </a:ext>
            </a:extLst>
          </p:cNvPr>
          <p:cNvGrpSpPr/>
          <p:nvPr/>
        </p:nvGrpSpPr>
        <p:grpSpPr>
          <a:xfrm>
            <a:off x="762003" y="2161722"/>
            <a:ext cx="6006680" cy="1258183"/>
            <a:chOff x="762003" y="2161722"/>
            <a:chExt cx="6006680" cy="125818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3F88080-5EFC-43FC-A378-D4FB5FA2EDA2}"/>
                </a:ext>
              </a:extLst>
            </p:cNvPr>
            <p:cNvGrpSpPr/>
            <p:nvPr/>
          </p:nvGrpSpPr>
          <p:grpSpPr>
            <a:xfrm>
              <a:off x="762003" y="2161722"/>
              <a:ext cx="1085848" cy="1085848"/>
              <a:chOff x="504827" y="1511440"/>
              <a:chExt cx="1743071" cy="1743071"/>
            </a:xfrm>
          </p:grpSpPr>
          <p:sp>
            <p:nvSpPr>
              <p:cNvPr id="9" name="다이아몬드 8">
                <a:extLst>
                  <a:ext uri="{FF2B5EF4-FFF2-40B4-BE49-F238E27FC236}">
                    <a16:creationId xmlns:a16="http://schemas.microsoft.com/office/drawing/2014/main" id="{91D485DD-BB52-461E-806F-956DAD6AA4EE}"/>
                  </a:ext>
                </a:extLst>
              </p:cNvPr>
              <p:cNvSpPr/>
              <p:nvPr/>
            </p:nvSpPr>
            <p:spPr>
              <a:xfrm>
                <a:off x="504827" y="1511440"/>
                <a:ext cx="1743071" cy="1743071"/>
              </a:xfrm>
              <a:prstGeom prst="diamond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4C92290A-D0DA-498F-9B92-F0F74A3D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467" y="1965138"/>
                <a:ext cx="847790" cy="847790"/>
              </a:xfrm>
              <a:prstGeom prst="rect">
                <a:avLst/>
              </a:prstGeom>
            </p:spPr>
          </p:pic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54D5513-0CC6-4E16-A4EF-8C8FF67A6168}"/>
                </a:ext>
              </a:extLst>
            </p:cNvPr>
            <p:cNvSpPr txBox="1"/>
            <p:nvPr/>
          </p:nvSpPr>
          <p:spPr>
            <a:xfrm>
              <a:off x="866346" y="3050573"/>
              <a:ext cx="8771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공격력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9E5799AB-7853-4403-8840-789035900C60}"/>
                </a:ext>
              </a:extLst>
            </p:cNvPr>
            <p:cNvGrpSpPr/>
            <p:nvPr/>
          </p:nvGrpSpPr>
          <p:grpSpPr>
            <a:xfrm>
              <a:off x="3363330" y="2310302"/>
              <a:ext cx="3405353" cy="728163"/>
              <a:chOff x="2531956" y="2033685"/>
              <a:chExt cx="3405353" cy="728163"/>
            </a:xfrm>
            <a:solidFill>
              <a:schemeClr val="tx1"/>
            </a:solidFill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41CE8F05-A454-4BD1-9AFC-A844B8C99C68}"/>
                  </a:ext>
                </a:extLst>
              </p:cNvPr>
              <p:cNvSpPr/>
              <p:nvPr/>
            </p:nvSpPr>
            <p:spPr>
              <a:xfrm>
                <a:off x="2531956" y="2052608"/>
                <a:ext cx="761987" cy="304800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F82AD355-A39B-4495-8C83-CC3012F10BA3}"/>
                  </a:ext>
                </a:extLst>
              </p:cNvPr>
              <p:cNvSpPr/>
              <p:nvPr/>
            </p:nvSpPr>
            <p:spPr>
              <a:xfrm>
                <a:off x="2531956" y="2457048"/>
                <a:ext cx="761987" cy="304800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4799D84A-D1E6-42A3-9830-8A613EB7B298}"/>
                  </a:ext>
                </a:extLst>
              </p:cNvPr>
              <p:cNvSpPr/>
              <p:nvPr/>
            </p:nvSpPr>
            <p:spPr>
              <a:xfrm>
                <a:off x="3413078" y="2457048"/>
                <a:ext cx="761987" cy="304800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A14B41B9-E830-477E-9535-B33280812A58}"/>
                  </a:ext>
                </a:extLst>
              </p:cNvPr>
              <p:cNvSpPr/>
              <p:nvPr/>
            </p:nvSpPr>
            <p:spPr>
              <a:xfrm>
                <a:off x="3413078" y="2033685"/>
                <a:ext cx="761987" cy="304800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8AA3643B-F13C-4D40-B73B-883AAAF0329B}"/>
                  </a:ext>
                </a:extLst>
              </p:cNvPr>
              <p:cNvSpPr/>
              <p:nvPr/>
            </p:nvSpPr>
            <p:spPr>
              <a:xfrm>
                <a:off x="4294200" y="2457048"/>
                <a:ext cx="761987" cy="304800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E33F51CF-628A-4E27-96FF-BB97A5DC9B9C}"/>
                  </a:ext>
                </a:extLst>
              </p:cNvPr>
              <p:cNvSpPr/>
              <p:nvPr/>
            </p:nvSpPr>
            <p:spPr>
              <a:xfrm>
                <a:off x="4294200" y="2033685"/>
                <a:ext cx="761987" cy="304800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12478406-4ED8-439B-814F-5D92BD87EF9C}"/>
                  </a:ext>
                </a:extLst>
              </p:cNvPr>
              <p:cNvSpPr/>
              <p:nvPr/>
            </p:nvSpPr>
            <p:spPr>
              <a:xfrm>
                <a:off x="5175322" y="2457048"/>
                <a:ext cx="761987" cy="304791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CAE6250F-7C04-4463-BAC9-42AB94B90CDF}"/>
                  </a:ext>
                </a:extLst>
              </p:cNvPr>
              <p:cNvSpPr/>
              <p:nvPr/>
            </p:nvSpPr>
            <p:spPr>
              <a:xfrm>
                <a:off x="5175322" y="2033685"/>
                <a:ext cx="761987" cy="304791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F32C53B-AD18-48F6-BC90-05F102FCB398}"/>
                </a:ext>
              </a:extLst>
            </p:cNvPr>
            <p:cNvSpPr txBox="1"/>
            <p:nvPr/>
          </p:nvSpPr>
          <p:spPr>
            <a:xfrm>
              <a:off x="2313878" y="252191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170</a:t>
              </a:r>
              <a:endParaRPr lang="ko-KR" altLang="en-US" b="1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0121864-40C1-433E-890B-BDA02A0C5666}"/>
                </a:ext>
              </a:extLst>
            </p:cNvPr>
            <p:cNvSpPr txBox="1"/>
            <p:nvPr/>
          </p:nvSpPr>
          <p:spPr>
            <a:xfrm>
              <a:off x="3457409" y="229695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160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468AF34-15F2-4442-86FB-7585F5ED3437}"/>
                </a:ext>
              </a:extLst>
            </p:cNvPr>
            <p:cNvSpPr txBox="1"/>
            <p:nvPr/>
          </p:nvSpPr>
          <p:spPr>
            <a:xfrm>
              <a:off x="4343828" y="229695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170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28B9F745-3A77-439E-9806-D9B41100F57F}"/>
              </a:ext>
            </a:extLst>
          </p:cNvPr>
          <p:cNvSpPr txBox="1"/>
          <p:nvPr/>
        </p:nvSpPr>
        <p:spPr>
          <a:xfrm>
            <a:off x="3457409" y="376769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76BE614-E8BE-44FE-A62F-A5982DE5E85C}"/>
              </a:ext>
            </a:extLst>
          </p:cNvPr>
          <p:cNvSpPr txBox="1"/>
          <p:nvPr/>
        </p:nvSpPr>
        <p:spPr>
          <a:xfrm>
            <a:off x="4343828" y="376769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A91F827-A61A-4F52-893F-898DD3A87F8A}"/>
              </a:ext>
            </a:extLst>
          </p:cNvPr>
          <p:cNvSpPr txBox="1"/>
          <p:nvPr/>
        </p:nvSpPr>
        <p:spPr>
          <a:xfrm>
            <a:off x="5206159" y="376769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A6B4060-B769-4EE3-91F9-6E5B94126C89}"/>
              </a:ext>
            </a:extLst>
          </p:cNvPr>
          <p:cNvSpPr txBox="1"/>
          <p:nvPr/>
        </p:nvSpPr>
        <p:spPr>
          <a:xfrm>
            <a:off x="2380403" y="395049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70</a:t>
            </a:r>
            <a:endParaRPr lang="ko-KR" altLang="en-US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7553CE0-06FC-4D8C-BE6E-26BD4A9C99D2}"/>
              </a:ext>
            </a:extLst>
          </p:cNvPr>
          <p:cNvSpPr txBox="1"/>
          <p:nvPr/>
        </p:nvSpPr>
        <p:spPr>
          <a:xfrm>
            <a:off x="2313878" y="53977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기본</a:t>
            </a:r>
          </a:p>
        </p:txBody>
      </p:sp>
    </p:spTree>
    <p:extLst>
      <p:ext uri="{BB962C8B-B14F-4D97-AF65-F5344CB8AC3E}">
        <p14:creationId xmlns:p14="http://schemas.microsoft.com/office/powerpoint/2010/main" val="384030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C5B8D7-1541-4BE9-A895-3C8A15F77549}"/>
              </a:ext>
            </a:extLst>
          </p:cNvPr>
          <p:cNvCxnSpPr/>
          <p:nvPr/>
        </p:nvCxnSpPr>
        <p:spPr>
          <a:xfrm>
            <a:off x="495300" y="1266825"/>
            <a:ext cx="1119187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D5D28DE-991B-4D31-9A63-DDCFB15555C6}"/>
              </a:ext>
            </a:extLst>
          </p:cNvPr>
          <p:cNvCxnSpPr>
            <a:cxnSpLocks/>
          </p:cNvCxnSpPr>
          <p:nvPr/>
        </p:nvCxnSpPr>
        <p:spPr>
          <a:xfrm>
            <a:off x="8982075" y="1266825"/>
            <a:ext cx="0" cy="5076825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0EDC97-D8A6-47BD-9E43-A78E9934D81B}"/>
              </a:ext>
            </a:extLst>
          </p:cNvPr>
          <p:cNvSpPr txBox="1"/>
          <p:nvPr/>
        </p:nvSpPr>
        <p:spPr>
          <a:xfrm>
            <a:off x="495300" y="31432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메뉴 명칭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928E0B-4EB5-42EC-BF80-EB4F1BD72BE3}"/>
              </a:ext>
            </a:extLst>
          </p:cNvPr>
          <p:cNvSpPr txBox="1"/>
          <p:nvPr/>
        </p:nvSpPr>
        <p:spPr>
          <a:xfrm>
            <a:off x="9101211" y="2446377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옵션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AB798-84AF-49D6-9163-386257510374}"/>
              </a:ext>
            </a:extLst>
          </p:cNvPr>
          <p:cNvSpPr txBox="1"/>
          <p:nvPr/>
        </p:nvSpPr>
        <p:spPr>
          <a:xfrm>
            <a:off x="9101211" y="3321933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타이틀 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FC98C2-24B2-491B-A594-D469A43A12CE}"/>
              </a:ext>
            </a:extLst>
          </p:cNvPr>
          <p:cNvSpPr txBox="1"/>
          <p:nvPr/>
        </p:nvSpPr>
        <p:spPr>
          <a:xfrm>
            <a:off x="9101211" y="4197489"/>
            <a:ext cx="21371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게임 종료</a:t>
            </a:r>
          </a:p>
        </p:txBody>
      </p:sp>
      <p:pic>
        <p:nvPicPr>
          <p:cNvPr id="127" name="그림 126" descr="텍스트, 표지판, 컴퓨터, 그리기이(가) 표시된 사진&#10;&#10;자동 생성된 설명">
            <a:extLst>
              <a:ext uri="{FF2B5EF4-FFF2-40B4-BE49-F238E27FC236}">
                <a16:creationId xmlns:a16="http://schemas.microsoft.com/office/drawing/2014/main" id="{B34258E4-FE55-4517-950F-EF5DB326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82" y="4962975"/>
            <a:ext cx="1256400" cy="1256400"/>
          </a:xfrm>
          <a:prstGeom prst="rect">
            <a:avLst/>
          </a:prstGeom>
        </p:spPr>
      </p:pic>
      <p:pic>
        <p:nvPicPr>
          <p:cNvPr id="131" name="그림 130" descr="옅은, 표지판, 시계이(가) 표시된 사진&#10;&#10;자동 생성된 설명">
            <a:extLst>
              <a:ext uri="{FF2B5EF4-FFF2-40B4-BE49-F238E27FC236}">
                <a16:creationId xmlns:a16="http://schemas.microsoft.com/office/drawing/2014/main" id="{1C590066-6A64-449F-A9AB-575CCBE9A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26" y="3531048"/>
            <a:ext cx="1256400" cy="1256400"/>
          </a:xfrm>
          <a:prstGeom prst="rect">
            <a:avLst/>
          </a:prstGeom>
        </p:spPr>
      </p:pic>
      <p:pic>
        <p:nvPicPr>
          <p:cNvPr id="132" name="그림 131" descr="표지판, 텍스트, 그리기이(가) 표시된 사진&#10;&#10;자동 생성된 설명">
            <a:extLst>
              <a:ext uri="{FF2B5EF4-FFF2-40B4-BE49-F238E27FC236}">
                <a16:creationId xmlns:a16="http://schemas.microsoft.com/office/drawing/2014/main" id="{D447CA18-1527-4604-8923-7924DE02F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29" y="2035587"/>
            <a:ext cx="1255364" cy="1255364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1E089B1B-35D4-4274-8E65-2F6A09403FF6}"/>
              </a:ext>
            </a:extLst>
          </p:cNvPr>
          <p:cNvSpPr txBox="1"/>
          <p:nvPr/>
        </p:nvSpPr>
        <p:spPr>
          <a:xfrm>
            <a:off x="502305" y="138126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스킬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강화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9BF6DDE0-0E56-48CC-80A8-EB37690C2ABC}"/>
              </a:ext>
            </a:extLst>
          </p:cNvPr>
          <p:cNvGrpSpPr/>
          <p:nvPr/>
        </p:nvGrpSpPr>
        <p:grpSpPr>
          <a:xfrm>
            <a:off x="8289581" y="6166961"/>
            <a:ext cx="431537" cy="500583"/>
            <a:chOff x="8232752" y="5852592"/>
            <a:chExt cx="431537" cy="500583"/>
          </a:xfrm>
        </p:grpSpPr>
        <p:sp>
          <p:nvSpPr>
            <p:cNvPr id="137" name="이등변 삼각형 136">
              <a:extLst>
                <a:ext uri="{FF2B5EF4-FFF2-40B4-BE49-F238E27FC236}">
                  <a16:creationId xmlns:a16="http://schemas.microsoft.com/office/drawing/2014/main" id="{174D92A5-9563-4A87-8DDA-6520CA1F582C}"/>
                </a:ext>
              </a:extLst>
            </p:cNvPr>
            <p:cNvSpPr/>
            <p:nvPr/>
          </p:nvSpPr>
          <p:spPr>
            <a:xfrm rot="5400000">
              <a:off x="8198229" y="5887115"/>
              <a:ext cx="500583" cy="431537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859062D-B01F-45DC-BB28-C43D52446AB6}"/>
                </a:ext>
              </a:extLst>
            </p:cNvPr>
            <p:cNvSpPr/>
            <p:nvPr/>
          </p:nvSpPr>
          <p:spPr>
            <a:xfrm>
              <a:off x="8232752" y="5908692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CB999A5-1804-42BD-BE95-A7995AABF4B7}"/>
              </a:ext>
            </a:extLst>
          </p:cNvPr>
          <p:cNvGrpSpPr/>
          <p:nvPr/>
        </p:nvGrpSpPr>
        <p:grpSpPr>
          <a:xfrm>
            <a:off x="3363330" y="2310302"/>
            <a:ext cx="3405353" cy="728163"/>
            <a:chOff x="2531956" y="2033685"/>
            <a:chExt cx="3405353" cy="728163"/>
          </a:xfrm>
          <a:solidFill>
            <a:schemeClr val="tx1"/>
          </a:solidFill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C5C8826-8FDD-43A4-96FC-F5789D9B3DE5}"/>
                </a:ext>
              </a:extLst>
            </p:cNvPr>
            <p:cNvSpPr/>
            <p:nvPr/>
          </p:nvSpPr>
          <p:spPr>
            <a:xfrm>
              <a:off x="2531956" y="205260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C823E217-D9E1-4686-BC0B-912C27A464CE}"/>
                </a:ext>
              </a:extLst>
            </p:cNvPr>
            <p:cNvSpPr/>
            <p:nvPr/>
          </p:nvSpPr>
          <p:spPr>
            <a:xfrm>
              <a:off x="2531956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4E03941B-16A4-48C7-91AB-F54C951E2C59}"/>
                </a:ext>
              </a:extLst>
            </p:cNvPr>
            <p:cNvSpPr/>
            <p:nvPr/>
          </p:nvSpPr>
          <p:spPr>
            <a:xfrm>
              <a:off x="3413078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8E4D42A-6238-4A55-B307-C16A51238A5C}"/>
                </a:ext>
              </a:extLst>
            </p:cNvPr>
            <p:cNvSpPr/>
            <p:nvPr/>
          </p:nvSpPr>
          <p:spPr>
            <a:xfrm>
              <a:off x="3413078" y="2033685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302F42D-9F1E-4E61-907D-2C00DF0F4FEB}"/>
                </a:ext>
              </a:extLst>
            </p:cNvPr>
            <p:cNvSpPr/>
            <p:nvPr/>
          </p:nvSpPr>
          <p:spPr>
            <a:xfrm>
              <a:off x="4294200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EA358D2F-FAE3-4EE2-B4C6-93347F030BAF}"/>
                </a:ext>
              </a:extLst>
            </p:cNvPr>
            <p:cNvSpPr/>
            <p:nvPr/>
          </p:nvSpPr>
          <p:spPr>
            <a:xfrm>
              <a:off x="4294200" y="2033685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276715-1E16-414D-B079-5EA6B3C8EF90}"/>
                </a:ext>
              </a:extLst>
            </p:cNvPr>
            <p:cNvSpPr/>
            <p:nvPr/>
          </p:nvSpPr>
          <p:spPr>
            <a:xfrm>
              <a:off x="5175322" y="2457048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5B5EC93E-1AD9-4B84-98CE-429531C6BE1E}"/>
                </a:ext>
              </a:extLst>
            </p:cNvPr>
            <p:cNvSpPr/>
            <p:nvPr/>
          </p:nvSpPr>
          <p:spPr>
            <a:xfrm>
              <a:off x="5175322" y="2033685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3D2DFA-5F82-47FF-AD3D-AFD94111D4BB}"/>
              </a:ext>
            </a:extLst>
          </p:cNvPr>
          <p:cNvGrpSpPr/>
          <p:nvPr/>
        </p:nvGrpSpPr>
        <p:grpSpPr>
          <a:xfrm>
            <a:off x="3363330" y="3791183"/>
            <a:ext cx="3405353" cy="728163"/>
            <a:chOff x="2531956" y="3460612"/>
            <a:chExt cx="3405353" cy="728163"/>
          </a:xfrm>
          <a:solidFill>
            <a:schemeClr val="tx1"/>
          </a:solidFill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0EA75F67-9511-4A1C-9FFD-153CD606AB79}"/>
                </a:ext>
              </a:extLst>
            </p:cNvPr>
            <p:cNvSpPr/>
            <p:nvPr/>
          </p:nvSpPr>
          <p:spPr>
            <a:xfrm>
              <a:off x="2531956" y="3479535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793B4904-9EA4-47C3-9023-1C5135E871F5}"/>
                </a:ext>
              </a:extLst>
            </p:cNvPr>
            <p:cNvSpPr/>
            <p:nvPr/>
          </p:nvSpPr>
          <p:spPr>
            <a:xfrm>
              <a:off x="2531956" y="3883975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D58F371-D31F-418E-9C77-05321A633B13}"/>
                </a:ext>
              </a:extLst>
            </p:cNvPr>
            <p:cNvSpPr/>
            <p:nvPr/>
          </p:nvSpPr>
          <p:spPr>
            <a:xfrm>
              <a:off x="3413078" y="3883975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536B5053-9345-42EC-9CCE-F34440C2E498}"/>
                </a:ext>
              </a:extLst>
            </p:cNvPr>
            <p:cNvSpPr/>
            <p:nvPr/>
          </p:nvSpPr>
          <p:spPr>
            <a:xfrm>
              <a:off x="3413078" y="3460612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4799F176-648A-4D1C-8A0B-9EC6225F7307}"/>
                </a:ext>
              </a:extLst>
            </p:cNvPr>
            <p:cNvSpPr/>
            <p:nvPr/>
          </p:nvSpPr>
          <p:spPr>
            <a:xfrm>
              <a:off x="4294200" y="3883975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05E45B8D-3CD3-40B9-A71F-5D7CB2B25B1C}"/>
                </a:ext>
              </a:extLst>
            </p:cNvPr>
            <p:cNvSpPr/>
            <p:nvPr/>
          </p:nvSpPr>
          <p:spPr>
            <a:xfrm>
              <a:off x="4294200" y="3460612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92CFCD42-4E67-4794-95CA-702D76664723}"/>
                </a:ext>
              </a:extLst>
            </p:cNvPr>
            <p:cNvSpPr/>
            <p:nvPr/>
          </p:nvSpPr>
          <p:spPr>
            <a:xfrm>
              <a:off x="5175322" y="3883975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A630D999-E988-43CF-8C62-0243BD029103}"/>
                </a:ext>
              </a:extLst>
            </p:cNvPr>
            <p:cNvSpPr/>
            <p:nvPr/>
          </p:nvSpPr>
          <p:spPr>
            <a:xfrm>
              <a:off x="5175322" y="3460612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9CCE36B-A4EF-4A93-85B9-CD65429E6FF4}"/>
              </a:ext>
            </a:extLst>
          </p:cNvPr>
          <p:cNvGrpSpPr/>
          <p:nvPr/>
        </p:nvGrpSpPr>
        <p:grpSpPr>
          <a:xfrm>
            <a:off x="3363330" y="5227093"/>
            <a:ext cx="3405353" cy="728163"/>
            <a:chOff x="2531956" y="4934420"/>
            <a:chExt cx="3405353" cy="728163"/>
          </a:xfrm>
          <a:solidFill>
            <a:schemeClr val="tx1"/>
          </a:solidFill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AA8222E0-164E-40D7-B847-0F9EF139A89E}"/>
                </a:ext>
              </a:extLst>
            </p:cNvPr>
            <p:cNvSpPr/>
            <p:nvPr/>
          </p:nvSpPr>
          <p:spPr>
            <a:xfrm>
              <a:off x="2531956" y="495334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0676A6C9-2C32-4C83-97FA-C3DCB0799B86}"/>
                </a:ext>
              </a:extLst>
            </p:cNvPr>
            <p:cNvSpPr/>
            <p:nvPr/>
          </p:nvSpPr>
          <p:spPr>
            <a:xfrm>
              <a:off x="2531956" y="535778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ACABC20C-57FD-4B44-A54D-AE7E1E190FEA}"/>
                </a:ext>
              </a:extLst>
            </p:cNvPr>
            <p:cNvSpPr/>
            <p:nvPr/>
          </p:nvSpPr>
          <p:spPr>
            <a:xfrm>
              <a:off x="3413078" y="535778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43BD1B44-E54D-45AF-8553-37BCB915ECE6}"/>
                </a:ext>
              </a:extLst>
            </p:cNvPr>
            <p:cNvSpPr/>
            <p:nvPr/>
          </p:nvSpPr>
          <p:spPr>
            <a:xfrm>
              <a:off x="3413078" y="4934420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4D7A01C4-790D-472F-93CF-E4065C0F29CE}"/>
                </a:ext>
              </a:extLst>
            </p:cNvPr>
            <p:cNvSpPr/>
            <p:nvPr/>
          </p:nvSpPr>
          <p:spPr>
            <a:xfrm>
              <a:off x="4294200" y="535778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8580D17F-20C1-4D2E-BC59-51F01E06DFA9}"/>
                </a:ext>
              </a:extLst>
            </p:cNvPr>
            <p:cNvSpPr/>
            <p:nvPr/>
          </p:nvSpPr>
          <p:spPr>
            <a:xfrm>
              <a:off x="4294200" y="4934420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4E15C422-D5DF-4549-9951-0713CA2BC473}"/>
                </a:ext>
              </a:extLst>
            </p:cNvPr>
            <p:cNvSpPr/>
            <p:nvPr/>
          </p:nvSpPr>
          <p:spPr>
            <a:xfrm>
              <a:off x="5175322" y="5357783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DE2E87A8-CA84-4BBD-AC16-88CA5DD5389A}"/>
                </a:ext>
              </a:extLst>
            </p:cNvPr>
            <p:cNvSpPr/>
            <p:nvPr/>
          </p:nvSpPr>
          <p:spPr>
            <a:xfrm>
              <a:off x="5175322" y="4934420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F303C93-7553-45EA-B86E-B228E1782504}"/>
              </a:ext>
            </a:extLst>
          </p:cNvPr>
          <p:cNvSpPr txBox="1"/>
          <p:nvPr/>
        </p:nvSpPr>
        <p:spPr>
          <a:xfrm>
            <a:off x="2313878" y="25219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기본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0A507BD-21A0-4122-8065-F2553BFFA1F2}"/>
              </a:ext>
            </a:extLst>
          </p:cNvPr>
          <p:cNvSpPr txBox="1"/>
          <p:nvPr/>
        </p:nvSpPr>
        <p:spPr>
          <a:xfrm>
            <a:off x="3457409" y="22969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CA53611-BECD-417A-B425-C5F410B687AA}"/>
              </a:ext>
            </a:extLst>
          </p:cNvPr>
          <p:cNvSpPr txBox="1"/>
          <p:nvPr/>
        </p:nvSpPr>
        <p:spPr>
          <a:xfrm>
            <a:off x="4343828" y="22969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4A5D462-BAF5-4AE0-B7B3-14B6BFC3D9DA}"/>
              </a:ext>
            </a:extLst>
          </p:cNvPr>
          <p:cNvSpPr txBox="1"/>
          <p:nvPr/>
        </p:nvSpPr>
        <p:spPr>
          <a:xfrm>
            <a:off x="5206159" y="22969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E2ABCB-43B4-49AF-A040-064EE2E5DFC0}"/>
              </a:ext>
            </a:extLst>
          </p:cNvPr>
          <p:cNvSpPr txBox="1"/>
          <p:nvPr/>
        </p:nvSpPr>
        <p:spPr>
          <a:xfrm>
            <a:off x="6082865" y="22969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A9F6E66-373E-4957-80F5-0C1C50894ADE}"/>
              </a:ext>
            </a:extLst>
          </p:cNvPr>
          <p:cNvSpPr txBox="1"/>
          <p:nvPr/>
        </p:nvSpPr>
        <p:spPr>
          <a:xfrm>
            <a:off x="6082865" y="26912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E605CD-4F3C-40FF-AFC7-0C5BD4B4B031}"/>
              </a:ext>
            </a:extLst>
          </p:cNvPr>
          <p:cNvSpPr txBox="1"/>
          <p:nvPr/>
        </p:nvSpPr>
        <p:spPr>
          <a:xfrm>
            <a:off x="5230837" y="26912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6B2077D-A361-4743-97B9-717633C7F631}"/>
              </a:ext>
            </a:extLst>
          </p:cNvPr>
          <p:cNvSpPr txBox="1"/>
          <p:nvPr/>
        </p:nvSpPr>
        <p:spPr>
          <a:xfrm>
            <a:off x="4343828" y="26912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E73E06A-CACD-43FB-AC68-5BEDABA91BE7}"/>
              </a:ext>
            </a:extLst>
          </p:cNvPr>
          <p:cNvSpPr txBox="1"/>
          <p:nvPr/>
        </p:nvSpPr>
        <p:spPr>
          <a:xfrm>
            <a:off x="3436620" y="269123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E208D90-7BE5-4A33-B232-D83D258545BA}"/>
              </a:ext>
            </a:extLst>
          </p:cNvPr>
          <p:cNvSpPr txBox="1"/>
          <p:nvPr/>
        </p:nvSpPr>
        <p:spPr>
          <a:xfrm>
            <a:off x="3457409" y="37676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6085BDD-DB96-47F3-85FD-9A7EC92ED3A3}"/>
              </a:ext>
            </a:extLst>
          </p:cNvPr>
          <p:cNvSpPr txBox="1"/>
          <p:nvPr/>
        </p:nvSpPr>
        <p:spPr>
          <a:xfrm>
            <a:off x="4343828" y="37676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40E1169-60F8-4751-8E26-01D6E32657A8}"/>
              </a:ext>
            </a:extLst>
          </p:cNvPr>
          <p:cNvSpPr txBox="1"/>
          <p:nvPr/>
        </p:nvSpPr>
        <p:spPr>
          <a:xfrm>
            <a:off x="5206159" y="37676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A1970A1-B640-4A06-B941-D9B9E2EB5651}"/>
              </a:ext>
            </a:extLst>
          </p:cNvPr>
          <p:cNvSpPr txBox="1"/>
          <p:nvPr/>
        </p:nvSpPr>
        <p:spPr>
          <a:xfrm>
            <a:off x="6082865" y="37676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A0A81FE-0125-4065-BE90-47E23D3B8AF4}"/>
              </a:ext>
            </a:extLst>
          </p:cNvPr>
          <p:cNvSpPr txBox="1"/>
          <p:nvPr/>
        </p:nvSpPr>
        <p:spPr>
          <a:xfrm>
            <a:off x="6082865" y="416197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4155CDF-9A09-4539-921C-9E14B2081FE9}"/>
              </a:ext>
            </a:extLst>
          </p:cNvPr>
          <p:cNvSpPr txBox="1"/>
          <p:nvPr/>
        </p:nvSpPr>
        <p:spPr>
          <a:xfrm>
            <a:off x="5230837" y="416197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8559DD2-AFE4-4D61-A841-759F2E841D37}"/>
              </a:ext>
            </a:extLst>
          </p:cNvPr>
          <p:cNvSpPr txBox="1"/>
          <p:nvPr/>
        </p:nvSpPr>
        <p:spPr>
          <a:xfrm>
            <a:off x="4343828" y="416197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BF75372-0E67-414C-BCF0-9264A67DBDB5}"/>
              </a:ext>
            </a:extLst>
          </p:cNvPr>
          <p:cNvSpPr txBox="1"/>
          <p:nvPr/>
        </p:nvSpPr>
        <p:spPr>
          <a:xfrm>
            <a:off x="3436620" y="416197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8E4AB0-642B-49CC-B376-DA69C89C0213}"/>
              </a:ext>
            </a:extLst>
          </p:cNvPr>
          <p:cNvSpPr txBox="1"/>
          <p:nvPr/>
        </p:nvSpPr>
        <p:spPr>
          <a:xfrm>
            <a:off x="3457409" y="51866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B1C1B3B-2CFB-4004-A7D1-B8DC9E518D39}"/>
              </a:ext>
            </a:extLst>
          </p:cNvPr>
          <p:cNvSpPr txBox="1"/>
          <p:nvPr/>
        </p:nvSpPr>
        <p:spPr>
          <a:xfrm>
            <a:off x="4343828" y="51866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69A670-F68D-4DA9-95F4-1B05B36B7E1F}"/>
              </a:ext>
            </a:extLst>
          </p:cNvPr>
          <p:cNvSpPr txBox="1"/>
          <p:nvPr/>
        </p:nvSpPr>
        <p:spPr>
          <a:xfrm>
            <a:off x="5206159" y="51866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10B1023-172F-4A0D-806F-FBB43D55D0E9}"/>
              </a:ext>
            </a:extLst>
          </p:cNvPr>
          <p:cNvSpPr txBox="1"/>
          <p:nvPr/>
        </p:nvSpPr>
        <p:spPr>
          <a:xfrm>
            <a:off x="6082865" y="51866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3291095-8161-4F54-B109-8B462547876F}"/>
              </a:ext>
            </a:extLst>
          </p:cNvPr>
          <p:cNvSpPr txBox="1"/>
          <p:nvPr/>
        </p:nvSpPr>
        <p:spPr>
          <a:xfrm>
            <a:off x="6082865" y="55808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952772-DCA7-4252-9758-591920C72C58}"/>
              </a:ext>
            </a:extLst>
          </p:cNvPr>
          <p:cNvSpPr txBox="1"/>
          <p:nvPr/>
        </p:nvSpPr>
        <p:spPr>
          <a:xfrm>
            <a:off x="5230837" y="55808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2446F75-9C08-4104-9039-5B4BF883363D}"/>
              </a:ext>
            </a:extLst>
          </p:cNvPr>
          <p:cNvSpPr txBox="1"/>
          <p:nvPr/>
        </p:nvSpPr>
        <p:spPr>
          <a:xfrm>
            <a:off x="4343828" y="55808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DB3AF2-B0FA-402E-9DF5-8E023ACF4CF4}"/>
              </a:ext>
            </a:extLst>
          </p:cNvPr>
          <p:cNvSpPr txBox="1"/>
          <p:nvPr/>
        </p:nvSpPr>
        <p:spPr>
          <a:xfrm>
            <a:off x="3436620" y="55808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000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908CB6-3BE0-46E1-8D7F-86F17B40957E}"/>
              </a:ext>
            </a:extLst>
          </p:cNvPr>
          <p:cNvSpPr txBox="1"/>
          <p:nvPr/>
        </p:nvSpPr>
        <p:spPr>
          <a:xfrm>
            <a:off x="2313878" y="3950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1F36EB9-4F1C-4ECB-B2F2-BA53C6D9646A}"/>
              </a:ext>
            </a:extLst>
          </p:cNvPr>
          <p:cNvSpPr txBox="1"/>
          <p:nvPr/>
        </p:nvSpPr>
        <p:spPr>
          <a:xfrm>
            <a:off x="2313878" y="53977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기본</a:t>
            </a:r>
          </a:p>
        </p:txBody>
      </p:sp>
    </p:spTree>
    <p:extLst>
      <p:ext uri="{BB962C8B-B14F-4D97-AF65-F5344CB8AC3E}">
        <p14:creationId xmlns:p14="http://schemas.microsoft.com/office/powerpoint/2010/main" val="248853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85" descr="텍스트, 표지판, 컴퓨터, 그리기이(가) 표시된 사진&#10;&#10;자동 생성된 설명">
            <a:extLst>
              <a:ext uri="{FF2B5EF4-FFF2-40B4-BE49-F238E27FC236}">
                <a16:creationId xmlns:a16="http://schemas.microsoft.com/office/drawing/2014/main" id="{B980E411-9128-4073-BB4F-B54A7F57A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82" y="3769050"/>
            <a:ext cx="1256400" cy="1256400"/>
          </a:xfrm>
          <a:prstGeom prst="rect">
            <a:avLst/>
          </a:prstGeom>
        </p:spPr>
      </p:pic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342C4DE2-D982-4E37-9394-B418D9483053}"/>
              </a:ext>
            </a:extLst>
          </p:cNvPr>
          <p:cNvGrpSpPr/>
          <p:nvPr/>
        </p:nvGrpSpPr>
        <p:grpSpPr>
          <a:xfrm>
            <a:off x="3363330" y="4033168"/>
            <a:ext cx="3405353" cy="728163"/>
            <a:chOff x="2531956" y="4934420"/>
            <a:chExt cx="3405353" cy="728163"/>
          </a:xfrm>
          <a:solidFill>
            <a:schemeClr val="tx1"/>
          </a:solidFill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DDF4BBF8-7214-4677-86F9-FC492FD839DA}"/>
                </a:ext>
              </a:extLst>
            </p:cNvPr>
            <p:cNvSpPr/>
            <p:nvPr/>
          </p:nvSpPr>
          <p:spPr>
            <a:xfrm>
              <a:off x="2531956" y="495334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E31FAC6F-757C-4EEE-B5E6-476D257C7D9E}"/>
                </a:ext>
              </a:extLst>
            </p:cNvPr>
            <p:cNvSpPr/>
            <p:nvPr/>
          </p:nvSpPr>
          <p:spPr>
            <a:xfrm>
              <a:off x="2531956" y="535778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FF2C86AA-799A-4C6F-BC0E-ED7298C31E95}"/>
                </a:ext>
              </a:extLst>
            </p:cNvPr>
            <p:cNvSpPr/>
            <p:nvPr/>
          </p:nvSpPr>
          <p:spPr>
            <a:xfrm>
              <a:off x="3413078" y="535778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A25142C7-6068-4886-8E27-3E3371A44801}"/>
                </a:ext>
              </a:extLst>
            </p:cNvPr>
            <p:cNvSpPr/>
            <p:nvPr/>
          </p:nvSpPr>
          <p:spPr>
            <a:xfrm>
              <a:off x="3413078" y="4934420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14F67353-4743-4429-99B4-3BDBDD8D107C}"/>
                </a:ext>
              </a:extLst>
            </p:cNvPr>
            <p:cNvSpPr/>
            <p:nvPr/>
          </p:nvSpPr>
          <p:spPr>
            <a:xfrm>
              <a:off x="4294200" y="5357783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E5A9CAFB-1CFF-49A7-87F3-1E5548157EFC}"/>
                </a:ext>
              </a:extLst>
            </p:cNvPr>
            <p:cNvSpPr/>
            <p:nvPr/>
          </p:nvSpPr>
          <p:spPr>
            <a:xfrm>
              <a:off x="4294200" y="4934420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3C68D302-589C-4EC8-BD41-D1CB94DF3EC9}"/>
                </a:ext>
              </a:extLst>
            </p:cNvPr>
            <p:cNvSpPr/>
            <p:nvPr/>
          </p:nvSpPr>
          <p:spPr>
            <a:xfrm>
              <a:off x="5175322" y="5357783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8E49A6CF-8622-4DFE-9EAE-476AB6BFC9C1}"/>
                </a:ext>
              </a:extLst>
            </p:cNvPr>
            <p:cNvSpPr/>
            <p:nvPr/>
          </p:nvSpPr>
          <p:spPr>
            <a:xfrm>
              <a:off x="5175322" y="4934420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0E26DE16-C154-4A06-A246-B4CDD74CEA43}"/>
              </a:ext>
            </a:extLst>
          </p:cNvPr>
          <p:cNvGrpSpPr/>
          <p:nvPr/>
        </p:nvGrpSpPr>
        <p:grpSpPr>
          <a:xfrm>
            <a:off x="3436620" y="2281466"/>
            <a:ext cx="3405353" cy="763606"/>
            <a:chOff x="3363330" y="2132467"/>
            <a:chExt cx="3405353" cy="76360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7507DF5-31F1-4495-8621-291671527255}"/>
                </a:ext>
              </a:extLst>
            </p:cNvPr>
            <p:cNvGrpSpPr/>
            <p:nvPr/>
          </p:nvGrpSpPr>
          <p:grpSpPr>
            <a:xfrm>
              <a:off x="3363330" y="2155951"/>
              <a:ext cx="3405353" cy="728163"/>
              <a:chOff x="2531956" y="3460612"/>
              <a:chExt cx="3405353" cy="728163"/>
            </a:xfrm>
            <a:solidFill>
              <a:schemeClr val="tx1"/>
            </a:solidFill>
          </p:grpSpPr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E35E403D-33C2-48AC-9B97-29922198DF59}"/>
                  </a:ext>
                </a:extLst>
              </p:cNvPr>
              <p:cNvSpPr/>
              <p:nvPr/>
            </p:nvSpPr>
            <p:spPr>
              <a:xfrm>
                <a:off x="2531956" y="3479535"/>
                <a:ext cx="761987" cy="304800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6CD24533-83CD-4360-B533-F84ACC72C260}"/>
                  </a:ext>
                </a:extLst>
              </p:cNvPr>
              <p:cNvSpPr/>
              <p:nvPr/>
            </p:nvSpPr>
            <p:spPr>
              <a:xfrm>
                <a:off x="2531956" y="3883975"/>
                <a:ext cx="761987" cy="304800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07462913-5D92-4791-B3EC-D2783420D1E5}"/>
                  </a:ext>
                </a:extLst>
              </p:cNvPr>
              <p:cNvSpPr/>
              <p:nvPr/>
            </p:nvSpPr>
            <p:spPr>
              <a:xfrm>
                <a:off x="3413078" y="3883975"/>
                <a:ext cx="761987" cy="304800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CE3DAF52-7354-459A-AD5B-6CD061C4B4F7}"/>
                  </a:ext>
                </a:extLst>
              </p:cNvPr>
              <p:cNvSpPr/>
              <p:nvPr/>
            </p:nvSpPr>
            <p:spPr>
              <a:xfrm>
                <a:off x="3413078" y="3460612"/>
                <a:ext cx="761987" cy="304800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1EF81929-A108-4E25-88C5-08C0EBF39E14}"/>
                  </a:ext>
                </a:extLst>
              </p:cNvPr>
              <p:cNvSpPr/>
              <p:nvPr/>
            </p:nvSpPr>
            <p:spPr>
              <a:xfrm>
                <a:off x="4294200" y="3883975"/>
                <a:ext cx="761987" cy="304800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B57489E2-AFB8-461D-8D4B-563E753AB735}"/>
                  </a:ext>
                </a:extLst>
              </p:cNvPr>
              <p:cNvSpPr/>
              <p:nvPr/>
            </p:nvSpPr>
            <p:spPr>
              <a:xfrm>
                <a:off x="4294200" y="3460612"/>
                <a:ext cx="761987" cy="304800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CE5DF051-73BD-4536-8B7C-2FA895CE7E02}"/>
                  </a:ext>
                </a:extLst>
              </p:cNvPr>
              <p:cNvSpPr/>
              <p:nvPr/>
            </p:nvSpPr>
            <p:spPr>
              <a:xfrm>
                <a:off x="5175322" y="3883975"/>
                <a:ext cx="761987" cy="304791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6E2DCD90-C44A-4E5B-A4E0-B5CC68D6B6CD}"/>
                  </a:ext>
                </a:extLst>
              </p:cNvPr>
              <p:cNvSpPr/>
              <p:nvPr/>
            </p:nvSpPr>
            <p:spPr>
              <a:xfrm>
                <a:off x="5175322" y="3460612"/>
                <a:ext cx="761987" cy="304791"/>
              </a:xfrm>
              <a:prstGeom prst="round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0538A91-E34D-47E2-9C38-AB24653F695F}"/>
                </a:ext>
              </a:extLst>
            </p:cNvPr>
            <p:cNvSpPr txBox="1"/>
            <p:nvPr/>
          </p:nvSpPr>
          <p:spPr>
            <a:xfrm>
              <a:off x="3457409" y="213246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91AFF6-402E-415B-A4E3-6A6148EBD44B}"/>
                </a:ext>
              </a:extLst>
            </p:cNvPr>
            <p:cNvSpPr txBox="1"/>
            <p:nvPr/>
          </p:nvSpPr>
          <p:spPr>
            <a:xfrm>
              <a:off x="4343828" y="213246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B90B441-7ECC-422D-A3C4-D0FE6BA2B058}"/>
                </a:ext>
              </a:extLst>
            </p:cNvPr>
            <p:cNvSpPr txBox="1"/>
            <p:nvPr/>
          </p:nvSpPr>
          <p:spPr>
            <a:xfrm>
              <a:off x="5206159" y="213246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158D8D0-A6D7-4C12-A40E-1FFF18D79AAF}"/>
                </a:ext>
              </a:extLst>
            </p:cNvPr>
            <p:cNvSpPr txBox="1"/>
            <p:nvPr/>
          </p:nvSpPr>
          <p:spPr>
            <a:xfrm>
              <a:off x="6082865" y="213246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14267C6-AF6C-481A-96DF-C397B94A59AC}"/>
                </a:ext>
              </a:extLst>
            </p:cNvPr>
            <p:cNvSpPr txBox="1"/>
            <p:nvPr/>
          </p:nvSpPr>
          <p:spPr>
            <a:xfrm>
              <a:off x="6082865" y="252674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247E9D0-5198-4953-A93B-8711CABE3413}"/>
                </a:ext>
              </a:extLst>
            </p:cNvPr>
            <p:cNvSpPr txBox="1"/>
            <p:nvPr/>
          </p:nvSpPr>
          <p:spPr>
            <a:xfrm>
              <a:off x="5230837" y="252674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8DCCB21-1B36-4626-B5EA-DAB9742FD62B}"/>
                </a:ext>
              </a:extLst>
            </p:cNvPr>
            <p:cNvSpPr txBox="1"/>
            <p:nvPr/>
          </p:nvSpPr>
          <p:spPr>
            <a:xfrm>
              <a:off x="4343828" y="252674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1CCB17F-A576-4F80-850E-4B2F02DAA7C1}"/>
                </a:ext>
              </a:extLst>
            </p:cNvPr>
            <p:cNvSpPr txBox="1"/>
            <p:nvPr/>
          </p:nvSpPr>
          <p:spPr>
            <a:xfrm>
              <a:off x="3436620" y="252674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6CF4CF05-EA0D-452B-82AA-349121B25F1B}"/>
              </a:ext>
            </a:extLst>
          </p:cNvPr>
          <p:cNvSpPr txBox="1"/>
          <p:nvPr/>
        </p:nvSpPr>
        <p:spPr>
          <a:xfrm>
            <a:off x="3457409" y="39926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8DD1A83-9B08-4F67-A64C-8B89C84DD9E4}"/>
              </a:ext>
            </a:extLst>
          </p:cNvPr>
          <p:cNvSpPr txBox="1"/>
          <p:nvPr/>
        </p:nvSpPr>
        <p:spPr>
          <a:xfrm>
            <a:off x="4343828" y="39926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4FAB6B5-9814-40EE-B48E-36D02B4638FD}"/>
              </a:ext>
            </a:extLst>
          </p:cNvPr>
          <p:cNvSpPr txBox="1"/>
          <p:nvPr/>
        </p:nvSpPr>
        <p:spPr>
          <a:xfrm>
            <a:off x="5206159" y="39926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793A5CF-0A07-4EC0-BD3E-76D806EACC6D}"/>
              </a:ext>
            </a:extLst>
          </p:cNvPr>
          <p:cNvSpPr txBox="1"/>
          <p:nvPr/>
        </p:nvSpPr>
        <p:spPr>
          <a:xfrm>
            <a:off x="6082865" y="39926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750D387-79D3-4940-A172-F134951BD950}"/>
              </a:ext>
            </a:extLst>
          </p:cNvPr>
          <p:cNvSpPr txBox="1"/>
          <p:nvPr/>
        </p:nvSpPr>
        <p:spPr>
          <a:xfrm>
            <a:off x="6082865" y="43869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78BEEF7-5141-4C00-84A1-079779E97460}"/>
              </a:ext>
            </a:extLst>
          </p:cNvPr>
          <p:cNvSpPr txBox="1"/>
          <p:nvPr/>
        </p:nvSpPr>
        <p:spPr>
          <a:xfrm>
            <a:off x="5230837" y="43869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33E99EF-11ED-4A4E-8C0D-DE16219268FA}"/>
              </a:ext>
            </a:extLst>
          </p:cNvPr>
          <p:cNvSpPr txBox="1"/>
          <p:nvPr/>
        </p:nvSpPr>
        <p:spPr>
          <a:xfrm>
            <a:off x="4343828" y="43869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C991A3-2026-4D74-ADAB-228D2E7737D3}"/>
              </a:ext>
            </a:extLst>
          </p:cNvPr>
          <p:cNvSpPr txBox="1"/>
          <p:nvPr/>
        </p:nvSpPr>
        <p:spPr>
          <a:xfrm>
            <a:off x="3436620" y="43869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B414B4F-94EB-4338-ADF0-F1D5579EEA0B}"/>
              </a:ext>
            </a:extLst>
          </p:cNvPr>
          <p:cNvSpPr txBox="1"/>
          <p:nvPr/>
        </p:nvSpPr>
        <p:spPr>
          <a:xfrm>
            <a:off x="1876260" y="244637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튕기기 없음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8A89447-674F-414E-98FC-C4C6797738E2}"/>
              </a:ext>
            </a:extLst>
          </p:cNvPr>
          <p:cNvSpPr txBox="1"/>
          <p:nvPr/>
        </p:nvSpPr>
        <p:spPr>
          <a:xfrm>
            <a:off x="2012207" y="420385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기본 회전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22610554-8B7B-40F4-AB6F-2724972221FD}"/>
              </a:ext>
            </a:extLst>
          </p:cNvPr>
          <p:cNvCxnSpPr/>
          <p:nvPr/>
        </p:nvCxnSpPr>
        <p:spPr>
          <a:xfrm>
            <a:off x="495300" y="1266825"/>
            <a:ext cx="1119187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F3563AFB-95A4-4D66-AE0C-FD83E27DD791}"/>
              </a:ext>
            </a:extLst>
          </p:cNvPr>
          <p:cNvCxnSpPr>
            <a:cxnSpLocks/>
          </p:cNvCxnSpPr>
          <p:nvPr/>
        </p:nvCxnSpPr>
        <p:spPr>
          <a:xfrm>
            <a:off x="8982075" y="1266825"/>
            <a:ext cx="0" cy="5076825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FECC182-655A-4D27-9C40-7155270DE6BF}"/>
              </a:ext>
            </a:extLst>
          </p:cNvPr>
          <p:cNvSpPr txBox="1"/>
          <p:nvPr/>
        </p:nvSpPr>
        <p:spPr>
          <a:xfrm>
            <a:off x="495300" y="31432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메뉴 명칭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6790572-CC22-4CB2-B2A5-403DE0B5B055}"/>
              </a:ext>
            </a:extLst>
          </p:cNvPr>
          <p:cNvSpPr txBox="1"/>
          <p:nvPr/>
        </p:nvSpPr>
        <p:spPr>
          <a:xfrm>
            <a:off x="9101211" y="2446377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옵션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519E376-60DD-442A-9052-7FBF1B4FD587}"/>
              </a:ext>
            </a:extLst>
          </p:cNvPr>
          <p:cNvSpPr txBox="1"/>
          <p:nvPr/>
        </p:nvSpPr>
        <p:spPr>
          <a:xfrm>
            <a:off x="9101211" y="3321933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타이틀 화면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2074561-57C8-4A8B-A8FC-2C039C1B32F7}"/>
              </a:ext>
            </a:extLst>
          </p:cNvPr>
          <p:cNvSpPr txBox="1"/>
          <p:nvPr/>
        </p:nvSpPr>
        <p:spPr>
          <a:xfrm>
            <a:off x="9101211" y="4197489"/>
            <a:ext cx="21371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게임 종료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5646057-9E36-430E-9624-C6A411C0C002}"/>
              </a:ext>
            </a:extLst>
          </p:cNvPr>
          <p:cNvSpPr txBox="1"/>
          <p:nvPr/>
        </p:nvSpPr>
        <p:spPr>
          <a:xfrm>
            <a:off x="502305" y="1381266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스킬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능력 강화</a:t>
            </a: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BE176FF0-C35B-487D-A45C-579EFEF9F585}"/>
              </a:ext>
            </a:extLst>
          </p:cNvPr>
          <p:cNvGrpSpPr/>
          <p:nvPr/>
        </p:nvGrpSpPr>
        <p:grpSpPr>
          <a:xfrm>
            <a:off x="8289581" y="6166961"/>
            <a:ext cx="431537" cy="500583"/>
            <a:chOff x="8232752" y="5852592"/>
            <a:chExt cx="431537" cy="500583"/>
          </a:xfrm>
        </p:grpSpPr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2AFAF545-52AC-4F31-8A2C-D78F34B68A15}"/>
                </a:ext>
              </a:extLst>
            </p:cNvPr>
            <p:cNvSpPr/>
            <p:nvPr/>
          </p:nvSpPr>
          <p:spPr>
            <a:xfrm rot="5400000">
              <a:off x="8198229" y="5887115"/>
              <a:ext cx="500583" cy="431537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34DC818-46CF-4D8B-B248-9D999F7CF8E3}"/>
                </a:ext>
              </a:extLst>
            </p:cNvPr>
            <p:cNvSpPr/>
            <p:nvPr/>
          </p:nvSpPr>
          <p:spPr>
            <a:xfrm>
              <a:off x="8232752" y="5908692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3" name="그림 152" descr="표지판, 텍스트, 그리기이(가) 표시된 사진&#10;&#10;자동 생성된 설명">
            <a:extLst>
              <a:ext uri="{FF2B5EF4-FFF2-40B4-BE49-F238E27FC236}">
                <a16:creationId xmlns:a16="http://schemas.microsoft.com/office/drawing/2014/main" id="{B58ECB0A-1421-4FF3-B271-DF00FB5E3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29" y="2035587"/>
            <a:ext cx="1255364" cy="1255364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482A0A22-4EB5-48CC-8CBA-89778B36EFF1}"/>
              </a:ext>
            </a:extLst>
          </p:cNvPr>
          <p:cNvSpPr txBox="1"/>
          <p:nvPr/>
        </p:nvSpPr>
        <p:spPr>
          <a:xfrm>
            <a:off x="866346" y="2884105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튕기기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ABE8301-6A85-435D-8940-79262978484D}"/>
              </a:ext>
            </a:extLst>
          </p:cNvPr>
          <p:cNvSpPr txBox="1"/>
          <p:nvPr/>
        </p:nvSpPr>
        <p:spPr>
          <a:xfrm>
            <a:off x="710055" y="4756284"/>
            <a:ext cx="11897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회전 속도</a:t>
            </a:r>
          </a:p>
        </p:txBody>
      </p:sp>
    </p:spTree>
    <p:extLst>
      <p:ext uri="{BB962C8B-B14F-4D97-AF65-F5344CB8AC3E}">
        <p14:creationId xmlns:p14="http://schemas.microsoft.com/office/powerpoint/2010/main" val="421601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1FA2492-73E9-403D-AA83-7D16CE94D124}"/>
              </a:ext>
            </a:extLst>
          </p:cNvPr>
          <p:cNvGrpSpPr/>
          <p:nvPr/>
        </p:nvGrpSpPr>
        <p:grpSpPr>
          <a:xfrm>
            <a:off x="1684134" y="962998"/>
            <a:ext cx="1085848" cy="1085848"/>
            <a:chOff x="504827" y="1511440"/>
            <a:chExt cx="1743071" cy="1743071"/>
          </a:xfrm>
        </p:grpSpPr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97E6B269-EE18-47E2-9FEB-B0EA77BABA88}"/>
                </a:ext>
              </a:extLst>
            </p:cNvPr>
            <p:cNvSpPr/>
            <p:nvPr/>
          </p:nvSpPr>
          <p:spPr>
            <a:xfrm>
              <a:off x="504827" y="1511440"/>
              <a:ext cx="1743071" cy="1743071"/>
            </a:xfrm>
            <a:prstGeom prst="diamond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49423B2-DAEE-4A0E-9989-CF9F29F3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467" y="1965138"/>
              <a:ext cx="847790" cy="84779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F6A3D59-58E5-49BD-AA01-485BE343CFAE}"/>
              </a:ext>
            </a:extLst>
          </p:cNvPr>
          <p:cNvSpPr txBox="1"/>
          <p:nvPr/>
        </p:nvSpPr>
        <p:spPr>
          <a:xfrm>
            <a:off x="1788477" y="1851849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공격력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C349687-9E18-4F51-9613-171DD4BAE3F4}"/>
              </a:ext>
            </a:extLst>
          </p:cNvPr>
          <p:cNvGrpSpPr/>
          <p:nvPr/>
        </p:nvGrpSpPr>
        <p:grpSpPr>
          <a:xfrm>
            <a:off x="1770209" y="2317925"/>
            <a:ext cx="877164" cy="187563"/>
            <a:chOff x="2531956" y="2033685"/>
            <a:chExt cx="3405353" cy="728163"/>
          </a:xfrm>
          <a:solidFill>
            <a:schemeClr val="tx1"/>
          </a:solidFill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352A924-83F5-4972-A577-5BA20E7321B1}"/>
                </a:ext>
              </a:extLst>
            </p:cNvPr>
            <p:cNvSpPr/>
            <p:nvPr/>
          </p:nvSpPr>
          <p:spPr>
            <a:xfrm>
              <a:off x="2531956" y="2052608"/>
              <a:ext cx="761987" cy="3048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2598581-95A7-467E-A953-A27C517333FE}"/>
                </a:ext>
              </a:extLst>
            </p:cNvPr>
            <p:cNvSpPr/>
            <p:nvPr/>
          </p:nvSpPr>
          <p:spPr>
            <a:xfrm>
              <a:off x="2531956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B422221-B24D-44DC-8EC6-CB9BB2F7CEFE}"/>
                </a:ext>
              </a:extLst>
            </p:cNvPr>
            <p:cNvSpPr/>
            <p:nvPr/>
          </p:nvSpPr>
          <p:spPr>
            <a:xfrm>
              <a:off x="3413078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D3DD7A6-C06B-4024-9471-D933FEBE961E}"/>
                </a:ext>
              </a:extLst>
            </p:cNvPr>
            <p:cNvSpPr/>
            <p:nvPr/>
          </p:nvSpPr>
          <p:spPr>
            <a:xfrm>
              <a:off x="3413078" y="2033685"/>
              <a:ext cx="761987" cy="3048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15FBEC8-C452-40A7-B06F-BC4B703B5275}"/>
                </a:ext>
              </a:extLst>
            </p:cNvPr>
            <p:cNvSpPr/>
            <p:nvPr/>
          </p:nvSpPr>
          <p:spPr>
            <a:xfrm>
              <a:off x="4294200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E9905D4-7704-4879-8E59-A9FBBB2CDD0C}"/>
                </a:ext>
              </a:extLst>
            </p:cNvPr>
            <p:cNvSpPr/>
            <p:nvPr/>
          </p:nvSpPr>
          <p:spPr>
            <a:xfrm>
              <a:off x="4294200" y="2033685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09DC300-2D9E-42B0-A653-A6A420945E54}"/>
                </a:ext>
              </a:extLst>
            </p:cNvPr>
            <p:cNvSpPr/>
            <p:nvPr/>
          </p:nvSpPr>
          <p:spPr>
            <a:xfrm>
              <a:off x="5175322" y="2457048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18D4BF4-C608-48DB-85BE-DCB5FFD68BE9}"/>
                </a:ext>
              </a:extLst>
            </p:cNvPr>
            <p:cNvSpPr/>
            <p:nvPr/>
          </p:nvSpPr>
          <p:spPr>
            <a:xfrm>
              <a:off x="5175322" y="2033685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FF03E2D-4144-45CE-B0A4-BAC51C53669E}"/>
              </a:ext>
            </a:extLst>
          </p:cNvPr>
          <p:cNvSpPr txBox="1"/>
          <p:nvPr/>
        </p:nvSpPr>
        <p:spPr>
          <a:xfrm>
            <a:off x="2916832" y="132125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170</a:t>
            </a:r>
            <a:endParaRPr lang="ko-KR" altLang="en-US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10D96D-430F-4A66-A342-09FF456C299B}"/>
              </a:ext>
            </a:extLst>
          </p:cNvPr>
          <p:cNvGrpSpPr/>
          <p:nvPr/>
        </p:nvGrpSpPr>
        <p:grpSpPr>
          <a:xfrm>
            <a:off x="4056398" y="962998"/>
            <a:ext cx="1085848" cy="1085848"/>
            <a:chOff x="504827" y="1511440"/>
            <a:chExt cx="1743071" cy="1743071"/>
          </a:xfrm>
        </p:grpSpPr>
        <p:sp>
          <p:nvSpPr>
            <p:cNvPr id="20" name="다이아몬드 19">
              <a:extLst>
                <a:ext uri="{FF2B5EF4-FFF2-40B4-BE49-F238E27FC236}">
                  <a16:creationId xmlns:a16="http://schemas.microsoft.com/office/drawing/2014/main" id="{C2E0C419-D1ED-4C43-A581-6181BBE9B409}"/>
                </a:ext>
              </a:extLst>
            </p:cNvPr>
            <p:cNvSpPr/>
            <p:nvPr/>
          </p:nvSpPr>
          <p:spPr>
            <a:xfrm>
              <a:off x="504827" y="1511440"/>
              <a:ext cx="1743071" cy="1743071"/>
            </a:xfrm>
            <a:prstGeom prst="diamond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C236CFD-22C0-474A-8288-2E6F647C6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467" y="1965138"/>
              <a:ext cx="847790" cy="84779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E6552D3-6B7A-45C2-94BC-E73F9E79A146}"/>
              </a:ext>
            </a:extLst>
          </p:cNvPr>
          <p:cNvSpPr txBox="1"/>
          <p:nvPr/>
        </p:nvSpPr>
        <p:spPr>
          <a:xfrm>
            <a:off x="4160741" y="1851849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공격력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FA8F64-0E0F-46B2-906B-0D52365479F7}"/>
              </a:ext>
            </a:extLst>
          </p:cNvPr>
          <p:cNvGrpSpPr/>
          <p:nvPr/>
        </p:nvGrpSpPr>
        <p:grpSpPr>
          <a:xfrm>
            <a:off x="4142473" y="2317925"/>
            <a:ext cx="877164" cy="187563"/>
            <a:chOff x="2531956" y="2033685"/>
            <a:chExt cx="3405353" cy="728163"/>
          </a:xfrm>
          <a:solidFill>
            <a:schemeClr val="tx1"/>
          </a:solidFill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6CA61E4-3DB2-4994-A786-1871D5B7D7A2}"/>
                </a:ext>
              </a:extLst>
            </p:cNvPr>
            <p:cNvSpPr/>
            <p:nvPr/>
          </p:nvSpPr>
          <p:spPr>
            <a:xfrm>
              <a:off x="2531956" y="2052608"/>
              <a:ext cx="761987" cy="3048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306FE012-8E2B-4102-9DE1-EB5495813AA1}"/>
                </a:ext>
              </a:extLst>
            </p:cNvPr>
            <p:cNvSpPr/>
            <p:nvPr/>
          </p:nvSpPr>
          <p:spPr>
            <a:xfrm>
              <a:off x="2531956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5EADBD11-4D1C-423B-9FB2-E44E2BF03226}"/>
                </a:ext>
              </a:extLst>
            </p:cNvPr>
            <p:cNvSpPr/>
            <p:nvPr/>
          </p:nvSpPr>
          <p:spPr>
            <a:xfrm>
              <a:off x="3413078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23CD909-9670-44D1-9D67-C60748B2DD55}"/>
                </a:ext>
              </a:extLst>
            </p:cNvPr>
            <p:cNvSpPr/>
            <p:nvPr/>
          </p:nvSpPr>
          <p:spPr>
            <a:xfrm>
              <a:off x="3413078" y="2033685"/>
              <a:ext cx="761987" cy="3048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78B17C6B-C630-4282-8BC3-C46ACABCC4FA}"/>
                </a:ext>
              </a:extLst>
            </p:cNvPr>
            <p:cNvSpPr/>
            <p:nvPr/>
          </p:nvSpPr>
          <p:spPr>
            <a:xfrm>
              <a:off x="4294200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7E5D519-68D6-4439-B96B-8CEE4E496FA8}"/>
                </a:ext>
              </a:extLst>
            </p:cNvPr>
            <p:cNvSpPr/>
            <p:nvPr/>
          </p:nvSpPr>
          <p:spPr>
            <a:xfrm>
              <a:off x="4294200" y="2033685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9375ACD7-7E97-4193-A42B-E3E28331F281}"/>
                </a:ext>
              </a:extLst>
            </p:cNvPr>
            <p:cNvSpPr/>
            <p:nvPr/>
          </p:nvSpPr>
          <p:spPr>
            <a:xfrm>
              <a:off x="5175322" y="2457048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553C9FA-5CAC-4733-9854-972A19C52CF5}"/>
                </a:ext>
              </a:extLst>
            </p:cNvPr>
            <p:cNvSpPr/>
            <p:nvPr/>
          </p:nvSpPr>
          <p:spPr>
            <a:xfrm>
              <a:off x="5175322" y="2033685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729B004-2481-456E-A38E-3D3E444FDCB0}"/>
              </a:ext>
            </a:extLst>
          </p:cNvPr>
          <p:cNvSpPr txBox="1"/>
          <p:nvPr/>
        </p:nvSpPr>
        <p:spPr>
          <a:xfrm>
            <a:off x="5289096" y="132125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170</a:t>
            </a:r>
            <a:endParaRPr lang="ko-KR" altLang="en-US" b="1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F35D385-B81C-45F5-98C9-CAE82803A150}"/>
              </a:ext>
            </a:extLst>
          </p:cNvPr>
          <p:cNvGrpSpPr/>
          <p:nvPr/>
        </p:nvGrpSpPr>
        <p:grpSpPr>
          <a:xfrm>
            <a:off x="6283430" y="962998"/>
            <a:ext cx="1085848" cy="1085848"/>
            <a:chOff x="504827" y="1511440"/>
            <a:chExt cx="1743071" cy="1743071"/>
          </a:xfrm>
        </p:grpSpPr>
        <p:sp>
          <p:nvSpPr>
            <p:cNvPr id="34" name="다이아몬드 33">
              <a:extLst>
                <a:ext uri="{FF2B5EF4-FFF2-40B4-BE49-F238E27FC236}">
                  <a16:creationId xmlns:a16="http://schemas.microsoft.com/office/drawing/2014/main" id="{201BBEA6-42F2-4F7D-B779-5E059F181CBB}"/>
                </a:ext>
              </a:extLst>
            </p:cNvPr>
            <p:cNvSpPr/>
            <p:nvPr/>
          </p:nvSpPr>
          <p:spPr>
            <a:xfrm>
              <a:off x="504827" y="1511440"/>
              <a:ext cx="1743071" cy="1743071"/>
            </a:xfrm>
            <a:prstGeom prst="diamond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93EFB99-A970-4FBF-AD55-88089949D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467" y="1965138"/>
              <a:ext cx="847790" cy="847790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F8E894C-9085-465A-AA4F-DD53560ECD2F}"/>
              </a:ext>
            </a:extLst>
          </p:cNvPr>
          <p:cNvSpPr txBox="1"/>
          <p:nvPr/>
        </p:nvSpPr>
        <p:spPr>
          <a:xfrm>
            <a:off x="6387773" y="1851849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공격력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55BFCFB-E3ED-4937-9A82-F28DBEFDD62C}"/>
              </a:ext>
            </a:extLst>
          </p:cNvPr>
          <p:cNvGrpSpPr/>
          <p:nvPr/>
        </p:nvGrpSpPr>
        <p:grpSpPr>
          <a:xfrm>
            <a:off x="6369505" y="2317925"/>
            <a:ext cx="877164" cy="187563"/>
            <a:chOff x="2531956" y="2033685"/>
            <a:chExt cx="3405353" cy="728163"/>
          </a:xfrm>
          <a:solidFill>
            <a:schemeClr val="tx1"/>
          </a:solidFill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9BCDE26-D326-4CEE-8829-E1CAE5CD4951}"/>
                </a:ext>
              </a:extLst>
            </p:cNvPr>
            <p:cNvSpPr/>
            <p:nvPr/>
          </p:nvSpPr>
          <p:spPr>
            <a:xfrm>
              <a:off x="2531956" y="2052608"/>
              <a:ext cx="761987" cy="3048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D82B061-E519-49C3-B707-EB3B8DFCEAA6}"/>
                </a:ext>
              </a:extLst>
            </p:cNvPr>
            <p:cNvSpPr/>
            <p:nvPr/>
          </p:nvSpPr>
          <p:spPr>
            <a:xfrm>
              <a:off x="2531956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D4B8A49-4A99-41BA-AA6C-8431814382E1}"/>
                </a:ext>
              </a:extLst>
            </p:cNvPr>
            <p:cNvSpPr/>
            <p:nvPr/>
          </p:nvSpPr>
          <p:spPr>
            <a:xfrm>
              <a:off x="3413078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58E1D5F3-9466-4C56-B450-51B0813FC6CE}"/>
                </a:ext>
              </a:extLst>
            </p:cNvPr>
            <p:cNvSpPr/>
            <p:nvPr/>
          </p:nvSpPr>
          <p:spPr>
            <a:xfrm>
              <a:off x="3413078" y="2033685"/>
              <a:ext cx="761987" cy="3048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7986C5C2-C823-4B89-BF89-366AD1D71797}"/>
                </a:ext>
              </a:extLst>
            </p:cNvPr>
            <p:cNvSpPr/>
            <p:nvPr/>
          </p:nvSpPr>
          <p:spPr>
            <a:xfrm>
              <a:off x="4294200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750C4FF2-0258-4F1A-89D6-0B1A7A5CCECF}"/>
                </a:ext>
              </a:extLst>
            </p:cNvPr>
            <p:cNvSpPr/>
            <p:nvPr/>
          </p:nvSpPr>
          <p:spPr>
            <a:xfrm>
              <a:off x="4294200" y="2033685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2FE37799-F2C9-4050-B649-0E988F52958A}"/>
                </a:ext>
              </a:extLst>
            </p:cNvPr>
            <p:cNvSpPr/>
            <p:nvPr/>
          </p:nvSpPr>
          <p:spPr>
            <a:xfrm>
              <a:off x="5175322" y="2457048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B2CF02C-BB19-4658-914F-F767056EA470}"/>
                </a:ext>
              </a:extLst>
            </p:cNvPr>
            <p:cNvSpPr/>
            <p:nvPr/>
          </p:nvSpPr>
          <p:spPr>
            <a:xfrm>
              <a:off x="5175322" y="2033685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0A61BFF-F991-431C-B6C0-EA5FA3FD47FE}"/>
              </a:ext>
            </a:extLst>
          </p:cNvPr>
          <p:cNvSpPr txBox="1"/>
          <p:nvPr/>
        </p:nvSpPr>
        <p:spPr>
          <a:xfrm>
            <a:off x="7516128" y="132125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170</a:t>
            </a:r>
            <a:endParaRPr lang="ko-KR" altLang="en-US" b="1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BA1E7A4-0A6D-4317-BA5C-123E3710ACD3}"/>
              </a:ext>
            </a:extLst>
          </p:cNvPr>
          <p:cNvGrpSpPr/>
          <p:nvPr/>
        </p:nvGrpSpPr>
        <p:grpSpPr>
          <a:xfrm>
            <a:off x="1684134" y="2775994"/>
            <a:ext cx="1085848" cy="1085848"/>
            <a:chOff x="504827" y="1511440"/>
            <a:chExt cx="1743071" cy="1743071"/>
          </a:xfrm>
        </p:grpSpPr>
        <p:sp>
          <p:nvSpPr>
            <p:cNvPr id="48" name="다이아몬드 47">
              <a:extLst>
                <a:ext uri="{FF2B5EF4-FFF2-40B4-BE49-F238E27FC236}">
                  <a16:creationId xmlns:a16="http://schemas.microsoft.com/office/drawing/2014/main" id="{CBAA081C-F39B-4F6F-B923-E915958EC627}"/>
                </a:ext>
              </a:extLst>
            </p:cNvPr>
            <p:cNvSpPr/>
            <p:nvPr/>
          </p:nvSpPr>
          <p:spPr>
            <a:xfrm>
              <a:off x="504827" y="1511440"/>
              <a:ext cx="1743071" cy="1743071"/>
            </a:xfrm>
            <a:prstGeom prst="diamond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DA129747-A4BF-4E91-A7FE-E4EB52EDA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467" y="1965138"/>
              <a:ext cx="847790" cy="84779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40A4BD1-DC15-410A-966B-F0EF0F6582A1}"/>
              </a:ext>
            </a:extLst>
          </p:cNvPr>
          <p:cNvSpPr txBox="1"/>
          <p:nvPr/>
        </p:nvSpPr>
        <p:spPr>
          <a:xfrm>
            <a:off x="1788477" y="3664845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공격력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23C8A0A-A0A6-4997-BDFA-AE5DE515F7D1}"/>
              </a:ext>
            </a:extLst>
          </p:cNvPr>
          <p:cNvGrpSpPr/>
          <p:nvPr/>
        </p:nvGrpSpPr>
        <p:grpSpPr>
          <a:xfrm>
            <a:off x="1770209" y="4130921"/>
            <a:ext cx="877164" cy="187563"/>
            <a:chOff x="2531956" y="2033685"/>
            <a:chExt cx="3405353" cy="728163"/>
          </a:xfrm>
          <a:solidFill>
            <a:schemeClr val="tx1"/>
          </a:solidFill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80B0ADFA-6B9A-4AD6-8BD6-CFB41F41E5B9}"/>
                </a:ext>
              </a:extLst>
            </p:cNvPr>
            <p:cNvSpPr/>
            <p:nvPr/>
          </p:nvSpPr>
          <p:spPr>
            <a:xfrm>
              <a:off x="2531956" y="2052608"/>
              <a:ext cx="761987" cy="3048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57423B8-27A5-4D28-B767-FE2D0E664B09}"/>
                </a:ext>
              </a:extLst>
            </p:cNvPr>
            <p:cNvSpPr/>
            <p:nvPr/>
          </p:nvSpPr>
          <p:spPr>
            <a:xfrm>
              <a:off x="2531956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93089F8-491B-4731-A867-7B8FF7DC6D1B}"/>
                </a:ext>
              </a:extLst>
            </p:cNvPr>
            <p:cNvSpPr/>
            <p:nvPr/>
          </p:nvSpPr>
          <p:spPr>
            <a:xfrm>
              <a:off x="3413078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6AED868F-264F-4543-9003-00578F354D9A}"/>
                </a:ext>
              </a:extLst>
            </p:cNvPr>
            <p:cNvSpPr/>
            <p:nvPr/>
          </p:nvSpPr>
          <p:spPr>
            <a:xfrm>
              <a:off x="3413078" y="2033685"/>
              <a:ext cx="761987" cy="3048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1E32F38F-8025-421C-A81B-B3EBB7FF1255}"/>
                </a:ext>
              </a:extLst>
            </p:cNvPr>
            <p:cNvSpPr/>
            <p:nvPr/>
          </p:nvSpPr>
          <p:spPr>
            <a:xfrm>
              <a:off x="4294200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828686D-9604-440E-9172-880BA61A6CAC}"/>
                </a:ext>
              </a:extLst>
            </p:cNvPr>
            <p:cNvSpPr/>
            <p:nvPr/>
          </p:nvSpPr>
          <p:spPr>
            <a:xfrm>
              <a:off x="4294200" y="2033685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12A09F2B-5DA0-444C-BF54-8E092CF2236F}"/>
                </a:ext>
              </a:extLst>
            </p:cNvPr>
            <p:cNvSpPr/>
            <p:nvPr/>
          </p:nvSpPr>
          <p:spPr>
            <a:xfrm>
              <a:off x="5175322" y="2457048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55BE3968-018A-4D62-898F-6791F2DF56C2}"/>
                </a:ext>
              </a:extLst>
            </p:cNvPr>
            <p:cNvSpPr/>
            <p:nvPr/>
          </p:nvSpPr>
          <p:spPr>
            <a:xfrm>
              <a:off x="5175322" y="2033685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07083B3-AA21-4430-B8D8-BF3BE68DD304}"/>
              </a:ext>
            </a:extLst>
          </p:cNvPr>
          <p:cNvSpPr txBox="1"/>
          <p:nvPr/>
        </p:nvSpPr>
        <p:spPr>
          <a:xfrm>
            <a:off x="2916832" y="313425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170</a:t>
            </a:r>
            <a:endParaRPr lang="ko-KR" altLang="en-US" b="1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7059B7E-2A33-465A-A68F-42FA4BB5BB82}"/>
              </a:ext>
            </a:extLst>
          </p:cNvPr>
          <p:cNvGrpSpPr/>
          <p:nvPr/>
        </p:nvGrpSpPr>
        <p:grpSpPr>
          <a:xfrm>
            <a:off x="4056398" y="2775994"/>
            <a:ext cx="1085848" cy="1085848"/>
            <a:chOff x="504827" y="1511440"/>
            <a:chExt cx="1743071" cy="1743071"/>
          </a:xfrm>
        </p:grpSpPr>
        <p:sp>
          <p:nvSpPr>
            <p:cNvPr id="62" name="다이아몬드 61">
              <a:extLst>
                <a:ext uri="{FF2B5EF4-FFF2-40B4-BE49-F238E27FC236}">
                  <a16:creationId xmlns:a16="http://schemas.microsoft.com/office/drawing/2014/main" id="{7F6BF5C4-BF60-4D4D-AEB8-9ECBBE425D13}"/>
                </a:ext>
              </a:extLst>
            </p:cNvPr>
            <p:cNvSpPr/>
            <p:nvPr/>
          </p:nvSpPr>
          <p:spPr>
            <a:xfrm>
              <a:off x="504827" y="1511440"/>
              <a:ext cx="1743071" cy="1743071"/>
            </a:xfrm>
            <a:prstGeom prst="diamond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6C62FC5-0E41-4FFD-A15B-5305408C4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467" y="1965138"/>
              <a:ext cx="847790" cy="84779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3BB34E0-16F0-4EA9-9767-6433ACD31833}"/>
              </a:ext>
            </a:extLst>
          </p:cNvPr>
          <p:cNvSpPr txBox="1"/>
          <p:nvPr/>
        </p:nvSpPr>
        <p:spPr>
          <a:xfrm>
            <a:off x="4160741" y="3664845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공격력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04D91FC-01DB-4B14-807F-9FBE6392B1DA}"/>
              </a:ext>
            </a:extLst>
          </p:cNvPr>
          <p:cNvGrpSpPr/>
          <p:nvPr/>
        </p:nvGrpSpPr>
        <p:grpSpPr>
          <a:xfrm>
            <a:off x="4142473" y="4130921"/>
            <a:ext cx="877164" cy="187563"/>
            <a:chOff x="2531956" y="2033685"/>
            <a:chExt cx="3405353" cy="728163"/>
          </a:xfrm>
          <a:solidFill>
            <a:schemeClr val="tx1"/>
          </a:solidFill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9FF96AF7-31A9-4962-9F82-D4A3C75583AC}"/>
                </a:ext>
              </a:extLst>
            </p:cNvPr>
            <p:cNvSpPr/>
            <p:nvPr/>
          </p:nvSpPr>
          <p:spPr>
            <a:xfrm>
              <a:off x="2531956" y="2052608"/>
              <a:ext cx="761987" cy="3048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F644C96-9EB5-4D95-9AE8-E4845B7CE8F9}"/>
                </a:ext>
              </a:extLst>
            </p:cNvPr>
            <p:cNvSpPr/>
            <p:nvPr/>
          </p:nvSpPr>
          <p:spPr>
            <a:xfrm>
              <a:off x="2531956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54CBA6BF-60BE-40F1-B974-AF996CB811A6}"/>
                </a:ext>
              </a:extLst>
            </p:cNvPr>
            <p:cNvSpPr/>
            <p:nvPr/>
          </p:nvSpPr>
          <p:spPr>
            <a:xfrm>
              <a:off x="3413078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7049BEC7-2726-4E48-B6AF-B4857CE0D95C}"/>
                </a:ext>
              </a:extLst>
            </p:cNvPr>
            <p:cNvSpPr/>
            <p:nvPr/>
          </p:nvSpPr>
          <p:spPr>
            <a:xfrm>
              <a:off x="3413078" y="2033685"/>
              <a:ext cx="761987" cy="3048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77286304-5929-4053-8A4F-681149F5EB79}"/>
                </a:ext>
              </a:extLst>
            </p:cNvPr>
            <p:cNvSpPr/>
            <p:nvPr/>
          </p:nvSpPr>
          <p:spPr>
            <a:xfrm>
              <a:off x="4294200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A9ABB3A-CE88-423A-8F54-209949ED8100}"/>
                </a:ext>
              </a:extLst>
            </p:cNvPr>
            <p:cNvSpPr/>
            <p:nvPr/>
          </p:nvSpPr>
          <p:spPr>
            <a:xfrm>
              <a:off x="4294200" y="2033685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2ACBEF5F-7817-4F95-81F2-14C266003D09}"/>
                </a:ext>
              </a:extLst>
            </p:cNvPr>
            <p:cNvSpPr/>
            <p:nvPr/>
          </p:nvSpPr>
          <p:spPr>
            <a:xfrm>
              <a:off x="5175322" y="2457048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F2F6E915-4D25-4FF0-80C5-B3D0E7D503A1}"/>
                </a:ext>
              </a:extLst>
            </p:cNvPr>
            <p:cNvSpPr/>
            <p:nvPr/>
          </p:nvSpPr>
          <p:spPr>
            <a:xfrm>
              <a:off x="5175322" y="2033685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9918A13-9BAF-4956-8EC4-E83F578A6533}"/>
              </a:ext>
            </a:extLst>
          </p:cNvPr>
          <p:cNvSpPr txBox="1"/>
          <p:nvPr/>
        </p:nvSpPr>
        <p:spPr>
          <a:xfrm>
            <a:off x="5289096" y="313425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170</a:t>
            </a:r>
            <a:endParaRPr lang="ko-KR" altLang="en-US" b="1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6615AAC-37B3-4EB2-A573-EF5DE67FD8BC}"/>
              </a:ext>
            </a:extLst>
          </p:cNvPr>
          <p:cNvGrpSpPr/>
          <p:nvPr/>
        </p:nvGrpSpPr>
        <p:grpSpPr>
          <a:xfrm>
            <a:off x="6283430" y="2775994"/>
            <a:ext cx="1085848" cy="1085848"/>
            <a:chOff x="504827" y="1511440"/>
            <a:chExt cx="1743071" cy="1743071"/>
          </a:xfrm>
        </p:grpSpPr>
        <p:sp>
          <p:nvSpPr>
            <p:cNvPr id="76" name="다이아몬드 75">
              <a:extLst>
                <a:ext uri="{FF2B5EF4-FFF2-40B4-BE49-F238E27FC236}">
                  <a16:creationId xmlns:a16="http://schemas.microsoft.com/office/drawing/2014/main" id="{C698EB40-CECF-4B88-9E7B-8D68DA4A60BF}"/>
                </a:ext>
              </a:extLst>
            </p:cNvPr>
            <p:cNvSpPr/>
            <p:nvPr/>
          </p:nvSpPr>
          <p:spPr>
            <a:xfrm>
              <a:off x="504827" y="1511440"/>
              <a:ext cx="1743071" cy="1743071"/>
            </a:xfrm>
            <a:prstGeom prst="diamond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A840D1FD-397A-4498-95ED-A775B604D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467" y="1965138"/>
              <a:ext cx="847790" cy="84779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DAF6384B-3090-4618-BBB3-5A1694C48CC1}"/>
              </a:ext>
            </a:extLst>
          </p:cNvPr>
          <p:cNvSpPr txBox="1"/>
          <p:nvPr/>
        </p:nvSpPr>
        <p:spPr>
          <a:xfrm>
            <a:off x="6387773" y="3664845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공격력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570E9E3-8704-41ED-97D2-8FAA6ECEC2CD}"/>
              </a:ext>
            </a:extLst>
          </p:cNvPr>
          <p:cNvGrpSpPr/>
          <p:nvPr/>
        </p:nvGrpSpPr>
        <p:grpSpPr>
          <a:xfrm>
            <a:off x="6369505" y="4130921"/>
            <a:ext cx="877164" cy="187563"/>
            <a:chOff x="2531956" y="2033685"/>
            <a:chExt cx="3405353" cy="728163"/>
          </a:xfrm>
          <a:solidFill>
            <a:schemeClr val="tx1"/>
          </a:solidFill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EF1D9D5D-8A95-415D-A39C-69B8381A4192}"/>
                </a:ext>
              </a:extLst>
            </p:cNvPr>
            <p:cNvSpPr/>
            <p:nvPr/>
          </p:nvSpPr>
          <p:spPr>
            <a:xfrm>
              <a:off x="2531956" y="2052608"/>
              <a:ext cx="761987" cy="3048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15F7AEB7-29AD-43D8-A834-09FADC7A6B2E}"/>
                </a:ext>
              </a:extLst>
            </p:cNvPr>
            <p:cNvSpPr/>
            <p:nvPr/>
          </p:nvSpPr>
          <p:spPr>
            <a:xfrm>
              <a:off x="2531956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6FA60D10-4189-48B0-8C4C-92BEF152882F}"/>
                </a:ext>
              </a:extLst>
            </p:cNvPr>
            <p:cNvSpPr/>
            <p:nvPr/>
          </p:nvSpPr>
          <p:spPr>
            <a:xfrm>
              <a:off x="3413078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02B0F254-7C7F-4D7F-B2D4-ACAB5A46F5D9}"/>
                </a:ext>
              </a:extLst>
            </p:cNvPr>
            <p:cNvSpPr/>
            <p:nvPr/>
          </p:nvSpPr>
          <p:spPr>
            <a:xfrm>
              <a:off x="3413078" y="2033685"/>
              <a:ext cx="761987" cy="3048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63D022C4-E986-48C9-9875-F51AEE1887E3}"/>
                </a:ext>
              </a:extLst>
            </p:cNvPr>
            <p:cNvSpPr/>
            <p:nvPr/>
          </p:nvSpPr>
          <p:spPr>
            <a:xfrm>
              <a:off x="4294200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B293B591-590F-48B0-9F2F-D82C0E61B614}"/>
                </a:ext>
              </a:extLst>
            </p:cNvPr>
            <p:cNvSpPr/>
            <p:nvPr/>
          </p:nvSpPr>
          <p:spPr>
            <a:xfrm>
              <a:off x="4294200" y="2033685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821D97C1-D489-4580-B41F-6681228EAA74}"/>
                </a:ext>
              </a:extLst>
            </p:cNvPr>
            <p:cNvSpPr/>
            <p:nvPr/>
          </p:nvSpPr>
          <p:spPr>
            <a:xfrm>
              <a:off x="5175322" y="2457048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9C0BFC73-3E58-4535-9F28-E49F721EAD5F}"/>
                </a:ext>
              </a:extLst>
            </p:cNvPr>
            <p:cNvSpPr/>
            <p:nvPr/>
          </p:nvSpPr>
          <p:spPr>
            <a:xfrm>
              <a:off x="5175322" y="2033685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68DDDF5-828A-4DB2-B8B4-8A11568CDF00}"/>
              </a:ext>
            </a:extLst>
          </p:cNvPr>
          <p:cNvSpPr txBox="1"/>
          <p:nvPr/>
        </p:nvSpPr>
        <p:spPr>
          <a:xfrm>
            <a:off x="7516128" y="313425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170</a:t>
            </a:r>
            <a:endParaRPr lang="ko-KR" altLang="en-US" b="1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B2F2BF4-A5CD-4C2E-B33B-87B83000FFD6}"/>
              </a:ext>
            </a:extLst>
          </p:cNvPr>
          <p:cNvGrpSpPr/>
          <p:nvPr/>
        </p:nvGrpSpPr>
        <p:grpSpPr>
          <a:xfrm>
            <a:off x="1684134" y="4490164"/>
            <a:ext cx="1085848" cy="1085848"/>
            <a:chOff x="504827" y="1511440"/>
            <a:chExt cx="1743071" cy="1743071"/>
          </a:xfrm>
        </p:grpSpPr>
        <p:sp>
          <p:nvSpPr>
            <p:cNvPr id="90" name="다이아몬드 89">
              <a:extLst>
                <a:ext uri="{FF2B5EF4-FFF2-40B4-BE49-F238E27FC236}">
                  <a16:creationId xmlns:a16="http://schemas.microsoft.com/office/drawing/2014/main" id="{420E3CEA-3581-4DCB-9E71-2769078D0AA2}"/>
                </a:ext>
              </a:extLst>
            </p:cNvPr>
            <p:cNvSpPr/>
            <p:nvPr/>
          </p:nvSpPr>
          <p:spPr>
            <a:xfrm>
              <a:off x="504827" y="1511440"/>
              <a:ext cx="1743071" cy="1743071"/>
            </a:xfrm>
            <a:prstGeom prst="diamond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4C869D15-BB36-42FB-8670-FB9D87D4E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467" y="1965138"/>
              <a:ext cx="847790" cy="847790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C5653DA-B22F-4A01-82AE-A238893B7533}"/>
              </a:ext>
            </a:extLst>
          </p:cNvPr>
          <p:cNvSpPr txBox="1"/>
          <p:nvPr/>
        </p:nvSpPr>
        <p:spPr>
          <a:xfrm>
            <a:off x="1788477" y="5379015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공격력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59DE465-931E-45DA-A510-3A6B5F6169F4}"/>
              </a:ext>
            </a:extLst>
          </p:cNvPr>
          <p:cNvGrpSpPr/>
          <p:nvPr/>
        </p:nvGrpSpPr>
        <p:grpSpPr>
          <a:xfrm>
            <a:off x="1770209" y="5845091"/>
            <a:ext cx="877164" cy="187563"/>
            <a:chOff x="2531956" y="2033685"/>
            <a:chExt cx="3405353" cy="728163"/>
          </a:xfrm>
          <a:solidFill>
            <a:schemeClr val="tx1"/>
          </a:solidFill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9BAD1A7B-6D4D-4442-8425-D7D215527C2F}"/>
                </a:ext>
              </a:extLst>
            </p:cNvPr>
            <p:cNvSpPr/>
            <p:nvPr/>
          </p:nvSpPr>
          <p:spPr>
            <a:xfrm>
              <a:off x="2531956" y="2052608"/>
              <a:ext cx="761987" cy="3048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CF518F1D-C26E-443D-BD3F-648575F5B478}"/>
                </a:ext>
              </a:extLst>
            </p:cNvPr>
            <p:cNvSpPr/>
            <p:nvPr/>
          </p:nvSpPr>
          <p:spPr>
            <a:xfrm>
              <a:off x="2531956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23B0002D-F0B8-4A38-9196-8A4C9E2C142C}"/>
                </a:ext>
              </a:extLst>
            </p:cNvPr>
            <p:cNvSpPr/>
            <p:nvPr/>
          </p:nvSpPr>
          <p:spPr>
            <a:xfrm>
              <a:off x="3413078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23FF422-D022-422E-B5E8-6E3D890767B1}"/>
                </a:ext>
              </a:extLst>
            </p:cNvPr>
            <p:cNvSpPr/>
            <p:nvPr/>
          </p:nvSpPr>
          <p:spPr>
            <a:xfrm>
              <a:off x="3413078" y="2033685"/>
              <a:ext cx="761987" cy="3048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444F585B-477B-4023-BAB3-1F90E0284EC8}"/>
                </a:ext>
              </a:extLst>
            </p:cNvPr>
            <p:cNvSpPr/>
            <p:nvPr/>
          </p:nvSpPr>
          <p:spPr>
            <a:xfrm>
              <a:off x="4294200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A4EFC636-156B-4139-8A24-121DC8931CB3}"/>
                </a:ext>
              </a:extLst>
            </p:cNvPr>
            <p:cNvSpPr/>
            <p:nvPr/>
          </p:nvSpPr>
          <p:spPr>
            <a:xfrm>
              <a:off x="4294200" y="2033685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43E3DA9A-2925-4616-9E8F-21DB7781E316}"/>
                </a:ext>
              </a:extLst>
            </p:cNvPr>
            <p:cNvSpPr/>
            <p:nvPr/>
          </p:nvSpPr>
          <p:spPr>
            <a:xfrm>
              <a:off x="5175322" y="2457048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BEF91F21-D913-47F5-AC94-DA15F71678C5}"/>
                </a:ext>
              </a:extLst>
            </p:cNvPr>
            <p:cNvSpPr/>
            <p:nvPr/>
          </p:nvSpPr>
          <p:spPr>
            <a:xfrm>
              <a:off x="5175322" y="2033685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050BBE10-98F4-41F7-BB8C-7E3D196F3921}"/>
              </a:ext>
            </a:extLst>
          </p:cNvPr>
          <p:cNvSpPr txBox="1"/>
          <p:nvPr/>
        </p:nvSpPr>
        <p:spPr>
          <a:xfrm>
            <a:off x="2916832" y="484842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170</a:t>
            </a:r>
            <a:endParaRPr lang="ko-KR" altLang="en-US" b="1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45487B7-3CB6-458B-AAF9-1096E486959B}"/>
              </a:ext>
            </a:extLst>
          </p:cNvPr>
          <p:cNvGrpSpPr/>
          <p:nvPr/>
        </p:nvGrpSpPr>
        <p:grpSpPr>
          <a:xfrm>
            <a:off x="4056398" y="4490164"/>
            <a:ext cx="1085848" cy="1085848"/>
            <a:chOff x="504827" y="1511440"/>
            <a:chExt cx="1743071" cy="1743071"/>
          </a:xfrm>
        </p:grpSpPr>
        <p:sp>
          <p:nvSpPr>
            <p:cNvPr id="104" name="다이아몬드 103">
              <a:extLst>
                <a:ext uri="{FF2B5EF4-FFF2-40B4-BE49-F238E27FC236}">
                  <a16:creationId xmlns:a16="http://schemas.microsoft.com/office/drawing/2014/main" id="{B69ACD45-D0FC-4F4E-81B5-F7BA74CB0408}"/>
                </a:ext>
              </a:extLst>
            </p:cNvPr>
            <p:cNvSpPr/>
            <p:nvPr/>
          </p:nvSpPr>
          <p:spPr>
            <a:xfrm>
              <a:off x="504827" y="1511440"/>
              <a:ext cx="1743071" cy="1743071"/>
            </a:xfrm>
            <a:prstGeom prst="diamond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626F529A-BC5E-4235-AE93-AA89CDC8B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467" y="1965138"/>
              <a:ext cx="847790" cy="847790"/>
            </a:xfrm>
            <a:prstGeom prst="rect">
              <a:avLst/>
            </a:prstGeom>
          </p:spPr>
        </p:pic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611E61B1-6AAE-43DE-A22F-3206ED4169D2}"/>
              </a:ext>
            </a:extLst>
          </p:cNvPr>
          <p:cNvSpPr txBox="1"/>
          <p:nvPr/>
        </p:nvSpPr>
        <p:spPr>
          <a:xfrm>
            <a:off x="4160741" y="5379015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공격력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DF8E8EE3-BB70-4797-9081-D28F2666CBFB}"/>
              </a:ext>
            </a:extLst>
          </p:cNvPr>
          <p:cNvGrpSpPr/>
          <p:nvPr/>
        </p:nvGrpSpPr>
        <p:grpSpPr>
          <a:xfrm>
            <a:off x="4142473" y="5845091"/>
            <a:ext cx="877164" cy="187563"/>
            <a:chOff x="2531956" y="2033685"/>
            <a:chExt cx="3405353" cy="728163"/>
          </a:xfrm>
          <a:solidFill>
            <a:schemeClr val="tx1"/>
          </a:solidFill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8D557A9D-29CA-4322-9A77-A31334C6092A}"/>
                </a:ext>
              </a:extLst>
            </p:cNvPr>
            <p:cNvSpPr/>
            <p:nvPr/>
          </p:nvSpPr>
          <p:spPr>
            <a:xfrm>
              <a:off x="2531956" y="2052608"/>
              <a:ext cx="761987" cy="3048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1E6AB674-9A30-4549-9C88-F56B2D68BC6E}"/>
                </a:ext>
              </a:extLst>
            </p:cNvPr>
            <p:cNvSpPr/>
            <p:nvPr/>
          </p:nvSpPr>
          <p:spPr>
            <a:xfrm>
              <a:off x="2531956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2BDED836-8446-4DD9-9A14-6B9C5A725184}"/>
                </a:ext>
              </a:extLst>
            </p:cNvPr>
            <p:cNvSpPr/>
            <p:nvPr/>
          </p:nvSpPr>
          <p:spPr>
            <a:xfrm>
              <a:off x="3413078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96AB088C-E0E3-4E69-9931-0569EAE30036}"/>
                </a:ext>
              </a:extLst>
            </p:cNvPr>
            <p:cNvSpPr/>
            <p:nvPr/>
          </p:nvSpPr>
          <p:spPr>
            <a:xfrm>
              <a:off x="3413078" y="2033685"/>
              <a:ext cx="761987" cy="3048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74A8744B-A294-40DA-A37F-3A9F7D6CB716}"/>
                </a:ext>
              </a:extLst>
            </p:cNvPr>
            <p:cNvSpPr/>
            <p:nvPr/>
          </p:nvSpPr>
          <p:spPr>
            <a:xfrm>
              <a:off x="4294200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F90C41BA-4743-4D3C-9685-AE744CD0909B}"/>
                </a:ext>
              </a:extLst>
            </p:cNvPr>
            <p:cNvSpPr/>
            <p:nvPr/>
          </p:nvSpPr>
          <p:spPr>
            <a:xfrm>
              <a:off x="4294200" y="2033685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145B4629-B603-4FA1-8206-DEB03D11C517}"/>
                </a:ext>
              </a:extLst>
            </p:cNvPr>
            <p:cNvSpPr/>
            <p:nvPr/>
          </p:nvSpPr>
          <p:spPr>
            <a:xfrm>
              <a:off x="5175322" y="2457048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27A93A92-F882-46EC-845B-725ADDFE51D0}"/>
                </a:ext>
              </a:extLst>
            </p:cNvPr>
            <p:cNvSpPr/>
            <p:nvPr/>
          </p:nvSpPr>
          <p:spPr>
            <a:xfrm>
              <a:off x="5175322" y="2033685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0E6DD5A4-4F07-4333-B971-C899748B28CE}"/>
              </a:ext>
            </a:extLst>
          </p:cNvPr>
          <p:cNvSpPr txBox="1"/>
          <p:nvPr/>
        </p:nvSpPr>
        <p:spPr>
          <a:xfrm>
            <a:off x="5289096" y="484842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170</a:t>
            </a:r>
            <a:endParaRPr lang="ko-KR" altLang="en-US" b="1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157C54F1-BA77-41E5-A1A8-051FCC77D673}"/>
              </a:ext>
            </a:extLst>
          </p:cNvPr>
          <p:cNvGrpSpPr/>
          <p:nvPr/>
        </p:nvGrpSpPr>
        <p:grpSpPr>
          <a:xfrm>
            <a:off x="6283430" y="4490164"/>
            <a:ext cx="1085848" cy="1085848"/>
            <a:chOff x="504827" y="1511440"/>
            <a:chExt cx="1743071" cy="1743071"/>
          </a:xfrm>
        </p:grpSpPr>
        <p:sp>
          <p:nvSpPr>
            <p:cNvPr id="118" name="다이아몬드 117">
              <a:extLst>
                <a:ext uri="{FF2B5EF4-FFF2-40B4-BE49-F238E27FC236}">
                  <a16:creationId xmlns:a16="http://schemas.microsoft.com/office/drawing/2014/main" id="{28E72676-F5C1-4840-9947-2DDF6009D352}"/>
                </a:ext>
              </a:extLst>
            </p:cNvPr>
            <p:cNvSpPr/>
            <p:nvPr/>
          </p:nvSpPr>
          <p:spPr>
            <a:xfrm>
              <a:off x="504827" y="1511440"/>
              <a:ext cx="1743071" cy="1743071"/>
            </a:xfrm>
            <a:prstGeom prst="diamond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264F09C3-56E9-46FC-AE22-4BFDC191A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467" y="1965138"/>
              <a:ext cx="847790" cy="847790"/>
            </a:xfrm>
            <a:prstGeom prst="rect">
              <a:avLst/>
            </a:prstGeom>
          </p:spPr>
        </p:pic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2810DBA2-2229-45E1-B9BF-C5E54DCC7D25}"/>
              </a:ext>
            </a:extLst>
          </p:cNvPr>
          <p:cNvSpPr txBox="1"/>
          <p:nvPr/>
        </p:nvSpPr>
        <p:spPr>
          <a:xfrm>
            <a:off x="6387773" y="5379015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공격력</a:t>
            </a: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99690203-1699-4364-B9BB-902C93C62F32}"/>
              </a:ext>
            </a:extLst>
          </p:cNvPr>
          <p:cNvGrpSpPr/>
          <p:nvPr/>
        </p:nvGrpSpPr>
        <p:grpSpPr>
          <a:xfrm>
            <a:off x="6369505" y="5845091"/>
            <a:ext cx="877164" cy="187563"/>
            <a:chOff x="2531956" y="2033685"/>
            <a:chExt cx="3405353" cy="728163"/>
          </a:xfrm>
          <a:solidFill>
            <a:schemeClr val="tx1"/>
          </a:solidFill>
        </p:grpSpPr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2D96BB1C-A6BC-456D-9A39-1CA5A77C5CCF}"/>
                </a:ext>
              </a:extLst>
            </p:cNvPr>
            <p:cNvSpPr/>
            <p:nvPr/>
          </p:nvSpPr>
          <p:spPr>
            <a:xfrm>
              <a:off x="2531956" y="2052608"/>
              <a:ext cx="761987" cy="3048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75ED67B9-5B4F-467F-9187-7E1491F33324}"/>
                </a:ext>
              </a:extLst>
            </p:cNvPr>
            <p:cNvSpPr/>
            <p:nvPr/>
          </p:nvSpPr>
          <p:spPr>
            <a:xfrm>
              <a:off x="2531956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924DD370-4C0C-4EBA-9609-6F9E37473908}"/>
                </a:ext>
              </a:extLst>
            </p:cNvPr>
            <p:cNvSpPr/>
            <p:nvPr/>
          </p:nvSpPr>
          <p:spPr>
            <a:xfrm>
              <a:off x="3413078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03CF63BB-5486-4158-987B-E54802BCB551}"/>
                </a:ext>
              </a:extLst>
            </p:cNvPr>
            <p:cNvSpPr/>
            <p:nvPr/>
          </p:nvSpPr>
          <p:spPr>
            <a:xfrm>
              <a:off x="3413078" y="2033685"/>
              <a:ext cx="761987" cy="3048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14B12CF3-271A-424E-B3F9-35F2FDF9970C}"/>
                </a:ext>
              </a:extLst>
            </p:cNvPr>
            <p:cNvSpPr/>
            <p:nvPr/>
          </p:nvSpPr>
          <p:spPr>
            <a:xfrm>
              <a:off x="4294200" y="2457048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7C8BFBE9-FB14-41E6-8A1F-515F32233C7C}"/>
                </a:ext>
              </a:extLst>
            </p:cNvPr>
            <p:cNvSpPr/>
            <p:nvPr/>
          </p:nvSpPr>
          <p:spPr>
            <a:xfrm>
              <a:off x="4294200" y="2033685"/>
              <a:ext cx="761987" cy="304800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사각형: 둥근 모서리 127">
              <a:extLst>
                <a:ext uri="{FF2B5EF4-FFF2-40B4-BE49-F238E27FC236}">
                  <a16:creationId xmlns:a16="http://schemas.microsoft.com/office/drawing/2014/main" id="{BE5C3B23-2710-4661-B9AA-C1A528BEA97D}"/>
                </a:ext>
              </a:extLst>
            </p:cNvPr>
            <p:cNvSpPr/>
            <p:nvPr/>
          </p:nvSpPr>
          <p:spPr>
            <a:xfrm>
              <a:off x="5175322" y="2457048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A677097D-2D91-419C-A625-C7E89CF93486}"/>
                </a:ext>
              </a:extLst>
            </p:cNvPr>
            <p:cNvSpPr/>
            <p:nvPr/>
          </p:nvSpPr>
          <p:spPr>
            <a:xfrm>
              <a:off x="5175322" y="2033685"/>
              <a:ext cx="761987" cy="304791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0D5219EB-80ED-418B-A55A-56CEB83C561C}"/>
              </a:ext>
            </a:extLst>
          </p:cNvPr>
          <p:cNvSpPr txBox="1"/>
          <p:nvPr/>
        </p:nvSpPr>
        <p:spPr>
          <a:xfrm>
            <a:off x="7516128" y="484842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170</a:t>
            </a:r>
            <a:endParaRPr lang="ko-KR" altLang="en-US" b="1" dirty="0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4C7F0D3F-78DD-4D22-B69A-52D279F9CDCE}"/>
              </a:ext>
            </a:extLst>
          </p:cNvPr>
          <p:cNvCxnSpPr>
            <a:cxnSpLocks/>
          </p:cNvCxnSpPr>
          <p:nvPr/>
        </p:nvCxnSpPr>
        <p:spPr>
          <a:xfrm>
            <a:off x="8972550" y="790575"/>
            <a:ext cx="0" cy="5495925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718D77E-8E58-4C54-A56D-6E099F06D259}"/>
              </a:ext>
            </a:extLst>
          </p:cNvPr>
          <p:cNvSpPr txBox="1"/>
          <p:nvPr/>
        </p:nvSpPr>
        <p:spPr>
          <a:xfrm>
            <a:off x="140635" y="1151979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</a:t>
            </a:r>
            <a:endParaRPr lang="en-US" altLang="ko-KR" sz="2000" b="1" dirty="0"/>
          </a:p>
          <a:p>
            <a:r>
              <a:rPr lang="ko-KR" altLang="en-US" sz="2000" b="1" dirty="0"/>
              <a:t>능력치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B53AF9F-8A83-4CC6-BE82-751D37F3F801}"/>
              </a:ext>
            </a:extLst>
          </p:cNvPr>
          <p:cNvSpPr txBox="1"/>
          <p:nvPr/>
        </p:nvSpPr>
        <p:spPr>
          <a:xfrm>
            <a:off x="9095159" y="219001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옵션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1140638-0119-4D4A-82F5-8166C493CCB5}"/>
              </a:ext>
            </a:extLst>
          </p:cNvPr>
          <p:cNvSpPr txBox="1"/>
          <p:nvPr/>
        </p:nvSpPr>
        <p:spPr>
          <a:xfrm>
            <a:off x="9095159" y="3115513"/>
            <a:ext cx="2585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타이틀 화면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D8AF188-DCBE-43B6-A4FD-8D7329CF8E35}"/>
              </a:ext>
            </a:extLst>
          </p:cNvPr>
          <p:cNvSpPr txBox="1"/>
          <p:nvPr/>
        </p:nvSpPr>
        <p:spPr>
          <a:xfrm>
            <a:off x="9095159" y="3991069"/>
            <a:ext cx="21371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/>
              <a:t>게임 종료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FBBD20D-1051-4302-A47D-CAF427ED9251}"/>
              </a:ext>
            </a:extLst>
          </p:cNvPr>
          <p:cNvSpPr txBox="1"/>
          <p:nvPr/>
        </p:nvSpPr>
        <p:spPr>
          <a:xfrm>
            <a:off x="143816" y="2956959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스킬 </a:t>
            </a:r>
            <a:endParaRPr lang="en-US" altLang="ko-KR" sz="2000" b="1" dirty="0"/>
          </a:p>
          <a:p>
            <a:r>
              <a:rPr lang="ko-KR" altLang="en-US" sz="2000" b="1" dirty="0"/>
              <a:t>능력치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0F4322-FF1A-4653-9FA7-D11B9CA5371B}"/>
              </a:ext>
            </a:extLst>
          </p:cNvPr>
          <p:cNvSpPr txBox="1"/>
          <p:nvPr/>
        </p:nvSpPr>
        <p:spPr>
          <a:xfrm>
            <a:off x="129641" y="467914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스킬</a:t>
            </a:r>
            <a:endParaRPr lang="en-US" altLang="ko-KR" sz="2000" b="1" dirty="0"/>
          </a:p>
          <a:p>
            <a:r>
              <a:rPr lang="ko-KR" altLang="en-US" sz="2000" b="1" dirty="0"/>
              <a:t>옵션강화</a:t>
            </a:r>
          </a:p>
        </p:txBody>
      </p:sp>
    </p:spTree>
    <p:extLst>
      <p:ext uri="{BB962C8B-B14F-4D97-AF65-F5344CB8AC3E}">
        <p14:creationId xmlns:p14="http://schemas.microsoft.com/office/powerpoint/2010/main" val="414295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5F69F57-894E-446E-ABC4-5B0F0620E69B}"/>
              </a:ext>
            </a:extLst>
          </p:cNvPr>
          <p:cNvGrpSpPr/>
          <p:nvPr/>
        </p:nvGrpSpPr>
        <p:grpSpPr>
          <a:xfrm>
            <a:off x="2226838" y="2028372"/>
            <a:ext cx="1085848" cy="1085848"/>
            <a:chOff x="695328" y="3143191"/>
            <a:chExt cx="1085848" cy="1085848"/>
          </a:xfrm>
        </p:grpSpPr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80AB0B73-1C05-4A3D-8CCA-50FD64BD8100}"/>
                </a:ext>
              </a:extLst>
            </p:cNvPr>
            <p:cNvSpPr/>
            <p:nvPr/>
          </p:nvSpPr>
          <p:spPr>
            <a:xfrm>
              <a:off x="695328" y="3143191"/>
              <a:ext cx="1085848" cy="1085848"/>
            </a:xfrm>
            <a:prstGeom prst="diamond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D3F505B-DCDF-4E89-AB96-9D329A4A9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661" y="3425812"/>
              <a:ext cx="542181" cy="542181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4BA0367-1E65-4299-AABE-6ACCC6AAEA5A}"/>
              </a:ext>
            </a:extLst>
          </p:cNvPr>
          <p:cNvGrpSpPr/>
          <p:nvPr/>
        </p:nvGrpSpPr>
        <p:grpSpPr>
          <a:xfrm>
            <a:off x="3656948" y="1999410"/>
            <a:ext cx="1085848" cy="1085848"/>
            <a:chOff x="695328" y="4382929"/>
            <a:chExt cx="1085848" cy="1085848"/>
          </a:xfrm>
        </p:grpSpPr>
        <p:sp>
          <p:nvSpPr>
            <p:cNvPr id="6" name="다이아몬드 5">
              <a:extLst>
                <a:ext uri="{FF2B5EF4-FFF2-40B4-BE49-F238E27FC236}">
                  <a16:creationId xmlns:a16="http://schemas.microsoft.com/office/drawing/2014/main" id="{1B8866FF-F9D5-453A-B8A8-5AD08ACCC2A8}"/>
                </a:ext>
              </a:extLst>
            </p:cNvPr>
            <p:cNvSpPr/>
            <p:nvPr/>
          </p:nvSpPr>
          <p:spPr>
            <a:xfrm>
              <a:off x="695328" y="4382929"/>
              <a:ext cx="1085848" cy="1085848"/>
            </a:xfrm>
            <a:prstGeom prst="diamond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C09FA2A-5EDA-4402-B2BB-A66FB0CA3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461" y="4594563"/>
              <a:ext cx="662579" cy="662579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211F180-61B0-4FBA-A774-D8FAAC3F5BD5}"/>
              </a:ext>
            </a:extLst>
          </p:cNvPr>
          <p:cNvSpPr txBox="1"/>
          <p:nvPr/>
        </p:nvSpPr>
        <p:spPr>
          <a:xfrm>
            <a:off x="2331181" y="2929179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방어력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12B01-42C6-4100-A082-04F845259BA4}"/>
              </a:ext>
            </a:extLst>
          </p:cNvPr>
          <p:cNvSpPr txBox="1"/>
          <p:nvPr/>
        </p:nvSpPr>
        <p:spPr>
          <a:xfrm>
            <a:off x="3487079" y="2935066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최대 생명력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210C9FD-FB7B-4731-9989-C67DCF9AD82F}"/>
              </a:ext>
            </a:extLst>
          </p:cNvPr>
          <p:cNvGrpSpPr/>
          <p:nvPr/>
        </p:nvGrpSpPr>
        <p:grpSpPr>
          <a:xfrm>
            <a:off x="866778" y="2028372"/>
            <a:ext cx="1085848" cy="1085848"/>
            <a:chOff x="504827" y="1511440"/>
            <a:chExt cx="1743071" cy="1743071"/>
          </a:xfrm>
        </p:grpSpPr>
        <p:sp>
          <p:nvSpPr>
            <p:cNvPr id="25" name="다이아몬드 24">
              <a:extLst>
                <a:ext uri="{FF2B5EF4-FFF2-40B4-BE49-F238E27FC236}">
                  <a16:creationId xmlns:a16="http://schemas.microsoft.com/office/drawing/2014/main" id="{4459E3B5-E36F-4014-9699-46FFA109AC28}"/>
                </a:ext>
              </a:extLst>
            </p:cNvPr>
            <p:cNvSpPr/>
            <p:nvPr/>
          </p:nvSpPr>
          <p:spPr>
            <a:xfrm>
              <a:off x="504827" y="1511440"/>
              <a:ext cx="1743071" cy="1743071"/>
            </a:xfrm>
            <a:prstGeom prst="diamond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A8BEAEBF-F7BD-43B6-A07C-CD0BE7192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467" y="1965138"/>
              <a:ext cx="847790" cy="84779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451B24E-4045-47C6-8751-103A97752A8E}"/>
              </a:ext>
            </a:extLst>
          </p:cNvPr>
          <p:cNvSpPr txBox="1"/>
          <p:nvPr/>
        </p:nvSpPr>
        <p:spPr>
          <a:xfrm>
            <a:off x="971121" y="2917223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공격력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B5AC65B-26BA-466C-8FC2-B654B40DBE0F}"/>
              </a:ext>
            </a:extLst>
          </p:cNvPr>
          <p:cNvCxnSpPr/>
          <p:nvPr/>
        </p:nvCxnSpPr>
        <p:spPr>
          <a:xfrm>
            <a:off x="495300" y="1266825"/>
            <a:ext cx="1119187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CCAF2B-740A-43AE-AE4F-9CE6CEB53132}"/>
              </a:ext>
            </a:extLst>
          </p:cNvPr>
          <p:cNvSpPr txBox="1"/>
          <p:nvPr/>
        </p:nvSpPr>
        <p:spPr>
          <a:xfrm>
            <a:off x="495300" y="31432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메뉴 명칭</a:t>
            </a:r>
          </a:p>
        </p:txBody>
      </p:sp>
      <p:sp>
        <p:nvSpPr>
          <p:cNvPr id="29" name="원형: 비어 있음 28">
            <a:extLst>
              <a:ext uri="{FF2B5EF4-FFF2-40B4-BE49-F238E27FC236}">
                <a16:creationId xmlns:a16="http://schemas.microsoft.com/office/drawing/2014/main" id="{20767E9D-7BFC-45C9-84E8-1009DBB90007}"/>
              </a:ext>
            </a:extLst>
          </p:cNvPr>
          <p:cNvSpPr/>
          <p:nvPr/>
        </p:nvSpPr>
        <p:spPr>
          <a:xfrm>
            <a:off x="881064" y="3875766"/>
            <a:ext cx="1057275" cy="1057275"/>
          </a:xfrm>
          <a:prstGeom prst="donut">
            <a:avLst>
              <a:gd name="adj" fmla="val 89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원형: 비어 있음 29">
            <a:extLst>
              <a:ext uri="{FF2B5EF4-FFF2-40B4-BE49-F238E27FC236}">
                <a16:creationId xmlns:a16="http://schemas.microsoft.com/office/drawing/2014/main" id="{816F5410-EC41-477F-AB14-646923B26E90}"/>
              </a:ext>
            </a:extLst>
          </p:cNvPr>
          <p:cNvSpPr/>
          <p:nvPr/>
        </p:nvSpPr>
        <p:spPr>
          <a:xfrm>
            <a:off x="2238623" y="3875766"/>
            <a:ext cx="1057275" cy="1057275"/>
          </a:xfrm>
          <a:prstGeom prst="donut">
            <a:avLst>
              <a:gd name="adj" fmla="val 89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원형: 비어 있음 30">
            <a:extLst>
              <a:ext uri="{FF2B5EF4-FFF2-40B4-BE49-F238E27FC236}">
                <a16:creationId xmlns:a16="http://schemas.microsoft.com/office/drawing/2014/main" id="{433A6E29-4393-4462-9F43-471F74CE2E1F}"/>
              </a:ext>
            </a:extLst>
          </p:cNvPr>
          <p:cNvSpPr/>
          <p:nvPr/>
        </p:nvSpPr>
        <p:spPr>
          <a:xfrm>
            <a:off x="3668732" y="3875766"/>
            <a:ext cx="1057275" cy="1057275"/>
          </a:xfrm>
          <a:prstGeom prst="donut">
            <a:avLst>
              <a:gd name="adj" fmla="val 89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2BA16-64A2-402F-A7C9-92E86C6CE3BE}"/>
              </a:ext>
            </a:extLst>
          </p:cNvPr>
          <p:cNvSpPr txBox="1"/>
          <p:nvPr/>
        </p:nvSpPr>
        <p:spPr>
          <a:xfrm>
            <a:off x="9859992" y="91440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ESC </a:t>
            </a:r>
            <a:r>
              <a:rPr lang="ko-KR" altLang="en-US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176297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130</Words>
  <Application>Microsoft Office PowerPoint</Application>
  <PresentationFormat>와이드스크린</PresentationFormat>
  <Paragraphs>108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강일구</dc:creator>
  <cp:lastModifiedBy>강일구</cp:lastModifiedBy>
  <cp:revision>29</cp:revision>
  <dcterms:created xsi:type="dcterms:W3CDTF">2019-10-17T14:07:43Z</dcterms:created>
  <dcterms:modified xsi:type="dcterms:W3CDTF">2019-10-20T17:36:24Z</dcterms:modified>
</cp:coreProperties>
</file>