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852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14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DE3EC-A8CA-45E1-A8B4-99812CA4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144912-06A5-4A9A-9D4F-23BA59311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15F42-2E31-4D4E-909B-D44464A2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8CFD4-CE06-45B6-A06F-81CF79ECA1EA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DEB47-DB6C-4102-8E8D-2B6D73D2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07908-A292-4411-ADE6-07545E72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DFE89-8589-495C-B12A-548022E0A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9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51A351-A0D3-4E79-A75D-9AAE273E7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BB3909-5FAF-4A15-89A6-16009AAE9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A6132-0132-403C-B3E8-37025983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8CFD4-CE06-45B6-A06F-81CF79ECA1EA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0960-B40C-4E8F-97C8-0B1A56FA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2EEDAF-E5C9-4AAD-B6FC-3C01A0A7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DFE89-8589-495C-B12A-548022E0A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9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16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AFC66-DE77-4DF9-8586-01CDA05D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ADDC4-99D7-4FCB-B531-15C3BB997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D62C0-AD92-4DDB-BBEC-0A1E5E0B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8CFD4-CE06-45B6-A06F-81CF79ECA1EA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30329-5664-48D7-9AFA-D6F786FE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E3B6C-5740-44F6-99DA-E9971778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DFE89-8589-495C-B12A-548022E0A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15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63B88-B498-4596-BB0A-51DB944C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851A1-D402-41BA-823E-F6A7FEAED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8B4604-DADE-4C03-891B-4E07316F9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A0014C-8A5A-4CCB-8EAF-FCA7A2F4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8CFD4-CE06-45B6-A06F-81CF79ECA1EA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A629D0-2A45-4B44-A5C5-42D212ED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52052D-42A9-4A1F-B330-B802DFB7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DFE89-8589-495C-B12A-548022E0A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9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952D6-F43D-4922-9643-C90E0EFC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C153D-4313-4277-A13B-46B863A95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3E68D4-967B-4A15-8DAC-664DA2F1C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551B3C-37FE-42C1-88E4-E57797277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AA9745-0FA9-4E15-AC62-1E7DEBBAE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C17FBE-F0EC-4841-BA6A-4F12DE7E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8CFD4-CE06-45B6-A06F-81CF79ECA1EA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68773C-1AA9-4E38-AA58-4E6BE6E5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04F691-A843-46DA-8BD0-84787138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DFE89-8589-495C-B12A-548022E0A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14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DA448-462C-4D1A-AAC2-F511B96E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4DB8-836A-4E54-BB20-07A05A52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8CFD4-CE06-45B6-A06F-81CF79ECA1EA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41B87F-1AA5-47D6-A4E3-A0647B0A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4940FE-A5B6-4D47-A006-D6A0BFD7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DFE89-8589-495C-B12A-548022E0A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72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F43706-0C52-4042-8E72-908D02AB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8CFD4-CE06-45B6-A06F-81CF79ECA1EA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0EFDA4-BB8C-4A64-8447-8A46B88D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2EE2C6-C3FB-419C-8A5D-CCBC00B2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DFE89-8589-495C-B12A-548022E0A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62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A297A-D49B-49B3-879F-03661837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FF24B-A922-45B5-8AAB-D8851864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BC467E-8C00-4349-A6AB-49069D7DA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86069-801E-43DE-9E7A-0BE21F48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8CFD4-CE06-45B6-A06F-81CF79ECA1EA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024FFE-BFB1-4E30-A932-725F6839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6FD8DB-230B-49BD-BE79-A9F59D6B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DFE89-8589-495C-B12A-548022E0A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58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85CE4-3DB2-42E1-8E66-6323F6D1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AC1586-898A-44D4-A5C0-E2B36B042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69E0BB-5F2F-4D19-AC55-5B1B16127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EADA6-2F86-433F-AE2D-5FB07CF0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8CFD4-CE06-45B6-A06F-81CF79ECA1EA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BD77F6-FB01-4CF0-B857-6E698B8A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14AC5D-6F78-4762-BA44-5CD81877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DFE89-8589-495C-B12A-548022E0A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7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360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3A2999-6023-460C-9F67-245C8A6C8113}"/>
              </a:ext>
            </a:extLst>
          </p:cNvPr>
          <p:cNvSpPr txBox="1"/>
          <p:nvPr/>
        </p:nvSpPr>
        <p:spPr>
          <a:xfrm>
            <a:off x="361950" y="2998113"/>
            <a:ext cx="81644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>
                <a:solidFill>
                  <a:schemeClr val="accent4"/>
                </a:solidFill>
              </a:rPr>
              <a:t>Git Hub </a:t>
            </a:r>
            <a:r>
              <a:rPr lang="ko-KR" altLang="en-US" sz="5000" b="1" dirty="0" err="1">
                <a:solidFill>
                  <a:schemeClr val="accent1"/>
                </a:solidFill>
              </a:rPr>
              <a:t>소스트리</a:t>
            </a:r>
            <a:r>
              <a:rPr lang="ko-KR" altLang="en-US" sz="5000" b="1" dirty="0">
                <a:solidFill>
                  <a:schemeClr val="accent4"/>
                </a:solidFill>
              </a:rPr>
              <a:t> </a:t>
            </a:r>
            <a:r>
              <a:rPr lang="ko-KR" altLang="en-US" sz="5000" b="1" dirty="0"/>
              <a:t>연동하기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C807D5-367F-4342-B295-BFBFB19CFCF3}"/>
              </a:ext>
            </a:extLst>
          </p:cNvPr>
          <p:cNvSpPr/>
          <p:nvPr/>
        </p:nvSpPr>
        <p:spPr>
          <a:xfrm>
            <a:off x="361950" y="3859887"/>
            <a:ext cx="2238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201413003 </a:t>
            </a:r>
            <a:r>
              <a:rPr lang="ko-KR" altLang="en-US" b="1" dirty="0"/>
              <a:t>강일구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911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93252D7-C589-40E4-8963-C3A341D94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6" y="638175"/>
            <a:ext cx="8407536" cy="5581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DC0036-83B7-40A4-876A-BE9943899804}"/>
              </a:ext>
            </a:extLst>
          </p:cNvPr>
          <p:cNvSpPr txBox="1"/>
          <p:nvPr/>
        </p:nvSpPr>
        <p:spPr>
          <a:xfrm>
            <a:off x="6547663" y="1838112"/>
            <a:ext cx="258917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완료 된 깃 허브 저장소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94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49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70CFA6B-E10F-47EA-BB13-37C1878F0E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69" r="20937"/>
          <a:stretch/>
        </p:blipFill>
        <p:spPr>
          <a:xfrm>
            <a:off x="352425" y="69000"/>
            <a:ext cx="6838950" cy="672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336F2F-7CED-4A51-854D-B877507CE0AE}"/>
              </a:ext>
            </a:extLst>
          </p:cNvPr>
          <p:cNvSpPr/>
          <p:nvPr/>
        </p:nvSpPr>
        <p:spPr>
          <a:xfrm>
            <a:off x="5876925" y="2683725"/>
            <a:ext cx="948546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D9A70-0ED8-4788-AD7E-4BF9C24C5F69}"/>
              </a:ext>
            </a:extLst>
          </p:cNvPr>
          <p:cNvSpPr txBox="1"/>
          <p:nvPr/>
        </p:nvSpPr>
        <p:spPr>
          <a:xfrm>
            <a:off x="6739207" y="2314393"/>
            <a:ext cx="7216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클릭</a:t>
            </a:r>
            <a:r>
              <a:rPr lang="en-US" altLang="ko-KR" b="1" dirty="0">
                <a:solidFill>
                  <a:schemeClr val="bg1"/>
                </a:solidFill>
              </a:rPr>
              <a:t>!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3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B81788-68AC-4AC2-8582-14655D107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75"/>
          <a:stretch/>
        </p:blipFill>
        <p:spPr>
          <a:xfrm>
            <a:off x="0" y="69000"/>
            <a:ext cx="9525000" cy="672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8BCCAAC-17E1-435C-A37C-498BB1064E82}"/>
              </a:ext>
            </a:extLst>
          </p:cNvPr>
          <p:cNvSpPr/>
          <p:nvPr/>
        </p:nvSpPr>
        <p:spPr>
          <a:xfrm>
            <a:off x="4371974" y="3352800"/>
            <a:ext cx="2148157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729C7-CC25-4601-AA35-58F24352513A}"/>
              </a:ext>
            </a:extLst>
          </p:cNvPr>
          <p:cNvSpPr txBox="1"/>
          <p:nvPr/>
        </p:nvSpPr>
        <p:spPr>
          <a:xfrm>
            <a:off x="6415357" y="2983468"/>
            <a:ext cx="71365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복사</a:t>
            </a:r>
            <a:r>
              <a:rPr lang="en-US" altLang="ko-KR" b="1" dirty="0">
                <a:solidFill>
                  <a:schemeClr val="bg1"/>
                </a:solidFill>
              </a:rPr>
              <a:t>!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0D9F0D-C96B-42C8-8598-ABA445A4A202}"/>
              </a:ext>
            </a:extLst>
          </p:cNvPr>
          <p:cNvSpPr txBox="1"/>
          <p:nvPr/>
        </p:nvSpPr>
        <p:spPr>
          <a:xfrm>
            <a:off x="6772185" y="3505200"/>
            <a:ext cx="336342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저장소의 주소를 알기 위한 것</a:t>
            </a:r>
          </a:p>
        </p:txBody>
      </p:sp>
    </p:spTree>
    <p:extLst>
      <p:ext uri="{BB962C8B-B14F-4D97-AF65-F5344CB8AC3E}">
        <p14:creationId xmlns:p14="http://schemas.microsoft.com/office/powerpoint/2010/main" val="55384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DB86C35-57FD-414B-8B1B-67091AC3E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19" y="752475"/>
            <a:ext cx="8063032" cy="53530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80C9080-8BE3-4868-85A9-58CC034598F4}"/>
              </a:ext>
            </a:extLst>
          </p:cNvPr>
          <p:cNvSpPr/>
          <p:nvPr/>
        </p:nvSpPr>
        <p:spPr>
          <a:xfrm>
            <a:off x="1990724" y="1171575"/>
            <a:ext cx="571501" cy="361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EB130-5841-49DD-9DA3-5B4D026FAD24}"/>
              </a:ext>
            </a:extLst>
          </p:cNvPr>
          <p:cNvSpPr txBox="1"/>
          <p:nvPr/>
        </p:nvSpPr>
        <p:spPr>
          <a:xfrm>
            <a:off x="2562225" y="1583293"/>
            <a:ext cx="7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클릭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BDA70F-B12E-4F8B-BB23-57EF88F74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249" y="190448"/>
            <a:ext cx="5516758" cy="366555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823B547-25F5-4F6E-80BF-CF719003D68B}"/>
              </a:ext>
            </a:extLst>
          </p:cNvPr>
          <p:cNvCxnSpPr>
            <a:stCxn id="3" idx="3"/>
          </p:cNvCxnSpPr>
          <p:nvPr/>
        </p:nvCxnSpPr>
        <p:spPr>
          <a:xfrm>
            <a:off x="2562225" y="1352550"/>
            <a:ext cx="12420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4B1DB-3F34-4EB6-A722-7E8512E102DC}"/>
              </a:ext>
            </a:extLst>
          </p:cNvPr>
          <p:cNvSpPr txBox="1"/>
          <p:nvPr/>
        </p:nvSpPr>
        <p:spPr>
          <a:xfrm>
            <a:off x="7244144" y="3429000"/>
            <a:ext cx="20457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클론 시 새로운 창</a:t>
            </a:r>
          </a:p>
        </p:txBody>
      </p:sp>
    </p:spTree>
    <p:extLst>
      <p:ext uri="{BB962C8B-B14F-4D97-AF65-F5344CB8AC3E}">
        <p14:creationId xmlns:p14="http://schemas.microsoft.com/office/powerpoint/2010/main" val="200187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E442B8-08D4-4861-B380-51E2CC70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776287"/>
            <a:ext cx="7984798" cy="53054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326BFDB-2275-4B1D-84E0-EA88C5360220}"/>
              </a:ext>
            </a:extLst>
          </p:cNvPr>
          <p:cNvSpPr/>
          <p:nvPr/>
        </p:nvSpPr>
        <p:spPr>
          <a:xfrm>
            <a:off x="523874" y="2400300"/>
            <a:ext cx="3352801" cy="361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B0C8A7-0C0D-42A7-9BD3-2AD69E2649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18" t="23369" r="12140"/>
          <a:stretch/>
        </p:blipFill>
        <p:spPr>
          <a:xfrm>
            <a:off x="5248275" y="1562090"/>
            <a:ext cx="2790825" cy="2713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214F885-9574-48E9-BEAF-20A8832DABF6}"/>
              </a:ext>
            </a:extLst>
          </p:cNvPr>
          <p:cNvSpPr/>
          <p:nvPr/>
        </p:nvSpPr>
        <p:spPr>
          <a:xfrm>
            <a:off x="5950488" y="2200273"/>
            <a:ext cx="1412338" cy="781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0100CA-8E60-4C7A-AF09-DB049076F8C9}"/>
              </a:ext>
            </a:extLst>
          </p:cNvPr>
          <p:cNvCxnSpPr>
            <a:stCxn id="8" idx="1"/>
            <a:endCxn id="4" idx="3"/>
          </p:cNvCxnSpPr>
          <p:nvPr/>
        </p:nvCxnSpPr>
        <p:spPr>
          <a:xfrm flipH="1" flipV="1">
            <a:off x="3876675" y="2581275"/>
            <a:ext cx="2073813" cy="95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9CDE2E-FAEE-41A5-961C-1E9148804111}"/>
              </a:ext>
            </a:extLst>
          </p:cNvPr>
          <p:cNvSpPr txBox="1"/>
          <p:nvPr/>
        </p:nvSpPr>
        <p:spPr>
          <a:xfrm>
            <a:off x="2200274" y="1849154"/>
            <a:ext cx="282000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이전에 복사한 내용 넣기</a:t>
            </a:r>
          </a:p>
        </p:txBody>
      </p:sp>
    </p:spTree>
    <p:extLst>
      <p:ext uri="{BB962C8B-B14F-4D97-AF65-F5344CB8AC3E}">
        <p14:creationId xmlns:p14="http://schemas.microsoft.com/office/powerpoint/2010/main" val="389046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399EA6D-AC83-44DB-8FF3-6AD4B8721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21462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1ADEB08-2747-482B-B4DA-2D5CB8597BFD}"/>
              </a:ext>
            </a:extLst>
          </p:cNvPr>
          <p:cNvSpPr/>
          <p:nvPr/>
        </p:nvSpPr>
        <p:spPr>
          <a:xfrm>
            <a:off x="4768431" y="2620273"/>
            <a:ext cx="985388" cy="495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B88EE-BA3B-4D26-9EAC-900D9C12A856}"/>
              </a:ext>
            </a:extLst>
          </p:cNvPr>
          <p:cNvSpPr txBox="1"/>
          <p:nvPr/>
        </p:nvSpPr>
        <p:spPr>
          <a:xfrm>
            <a:off x="5610880" y="225094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3BA16-A68B-4196-9778-CCB5672032FB}"/>
              </a:ext>
            </a:extLst>
          </p:cNvPr>
          <p:cNvSpPr txBox="1"/>
          <p:nvPr/>
        </p:nvSpPr>
        <p:spPr>
          <a:xfrm>
            <a:off x="5084668" y="3419262"/>
            <a:ext cx="654217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컴퓨터에서 저장소를 볼 곳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작업한 파일을 올리고 다른 사람 파일을 확인 할 수 있게 하기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6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71736D-743C-4F3C-B6BE-B571C249E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587"/>
            <a:ext cx="9010650" cy="5076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77F997-CB54-486C-9637-7FE01F36C56C}"/>
              </a:ext>
            </a:extLst>
          </p:cNvPr>
          <p:cNvSpPr txBox="1"/>
          <p:nvPr/>
        </p:nvSpPr>
        <p:spPr>
          <a:xfrm>
            <a:off x="9371997" y="1915063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원하는 위치에 폴더 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C4F3EB-014C-441B-9561-644E2036F718}"/>
              </a:ext>
            </a:extLst>
          </p:cNvPr>
          <p:cNvSpPr txBox="1"/>
          <p:nvPr/>
        </p:nvSpPr>
        <p:spPr>
          <a:xfrm>
            <a:off x="10182879" y="288122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폴더 지정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F8410-F335-45C9-9A4C-8787C8084A3D}"/>
              </a:ext>
            </a:extLst>
          </p:cNvPr>
          <p:cNvSpPr txBox="1"/>
          <p:nvPr/>
        </p:nvSpPr>
        <p:spPr>
          <a:xfrm>
            <a:off x="10182879" y="3847381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폴더 선택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8C8C642-86C2-4994-8B04-02EEE4CFFD7B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0777754" y="2284395"/>
            <a:ext cx="4245" cy="5968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1EB17A-24E8-4F2F-B4D9-C16752CD178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777754" y="3250554"/>
            <a:ext cx="0" cy="5968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451225-FD13-429D-92C8-5F56C67E97E8}"/>
              </a:ext>
            </a:extLst>
          </p:cNvPr>
          <p:cNvSpPr/>
          <p:nvPr/>
        </p:nvSpPr>
        <p:spPr>
          <a:xfrm>
            <a:off x="6944264" y="5536093"/>
            <a:ext cx="1009291" cy="396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81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34D72DA-C36F-4228-8FAE-5326D8CD9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21462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3C52464-2AC2-42F3-A83F-F8F4D7A8D4DD}"/>
              </a:ext>
            </a:extLst>
          </p:cNvPr>
          <p:cNvSpPr/>
          <p:nvPr/>
        </p:nvSpPr>
        <p:spPr>
          <a:xfrm>
            <a:off x="370935" y="2648309"/>
            <a:ext cx="4416725" cy="396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5F0418-5A1F-4F6C-9B0E-5100AA268F09}"/>
              </a:ext>
            </a:extLst>
          </p:cNvPr>
          <p:cNvSpPr/>
          <p:nvPr/>
        </p:nvSpPr>
        <p:spPr>
          <a:xfrm>
            <a:off x="370935" y="4684143"/>
            <a:ext cx="1009291" cy="396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CADA2-F808-47E0-AD36-8DAB2C53D883}"/>
              </a:ext>
            </a:extLst>
          </p:cNvPr>
          <p:cNvSpPr txBox="1"/>
          <p:nvPr/>
        </p:nvSpPr>
        <p:spPr>
          <a:xfrm>
            <a:off x="1284712" y="4981362"/>
            <a:ext cx="7216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클릭</a:t>
            </a:r>
            <a:r>
              <a:rPr lang="en-US" altLang="ko-KR" b="1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1210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57</Words>
  <Application>Microsoft Office PowerPoint</Application>
  <PresentationFormat>와이드스크린</PresentationFormat>
  <Paragraphs>16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강일구</dc:creator>
  <cp:lastModifiedBy>강일구</cp:lastModifiedBy>
  <cp:revision>8</cp:revision>
  <dcterms:created xsi:type="dcterms:W3CDTF">2019-07-15T15:44:13Z</dcterms:created>
  <dcterms:modified xsi:type="dcterms:W3CDTF">2019-07-16T01:46:36Z</dcterms:modified>
</cp:coreProperties>
</file>