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DE3EC-A8CA-45E1-A8B4-99812CA4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4912-06A5-4A9A-9D4F-23BA5931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15F42-2E31-4D4E-909B-D44464A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DEB47-DB6C-4102-8E8D-2B6D73D2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7908-A292-4411-ADE6-07545E72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1A351-A0D3-4E79-A75D-9AAE273E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BB3909-5FAF-4A15-89A6-16009AAE9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6132-0132-403C-B3E8-3702598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0960-B40C-4E8F-97C8-0B1A56FA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EEDAF-E5C9-4AAD-B6FC-3C01A0A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AFC66-DE77-4DF9-8586-01CDA05D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ADDC4-99D7-4FCB-B531-15C3BB99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D62C0-AD92-4DDB-BBEC-0A1E5E0B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30329-5664-48D7-9AFA-D6F786F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E3B6C-5740-44F6-99DA-E9971778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63B88-B498-4596-BB0A-51DB944C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851A1-D402-41BA-823E-F6A7FEAED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B4604-DADE-4C03-891B-4E07316F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0014C-8A5A-4CCB-8EAF-FCA7A2F4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629D0-2A45-4B44-A5C5-42D212ED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2052D-42A9-4A1F-B330-B802DFB7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52D6-F43D-4922-9643-C90E0EFC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C153D-4313-4277-A13B-46B863A9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E68D4-967B-4A15-8DAC-664DA2F1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51B3C-37FE-42C1-88E4-E5779727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A9745-0FA9-4E15-AC62-1E7DEBBAE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17FBE-F0EC-4841-BA6A-4F12DE7E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8773C-1AA9-4E38-AA58-4E6BE6E5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4F691-A843-46DA-8BD0-84787138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A448-462C-4D1A-AAC2-F511B96E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4DB8-836A-4E54-BB20-07A05A52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1B87F-1AA5-47D6-A4E3-A0647B0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940FE-A5B6-4D47-A006-D6A0BFD7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F43706-0C52-4042-8E72-908D02AB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EFDA4-BB8C-4A64-8447-8A46B88D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EE2C6-C3FB-419C-8A5D-CCBC00B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297A-D49B-49B3-879F-03661837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FF24B-A922-45B5-8AAB-D8851864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C467E-8C00-4349-A6AB-49069D7D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6069-801E-43DE-9E7A-0BE21F4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24FFE-BFB1-4E30-A932-725F683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FD8DB-230B-49BD-BE79-A9F59D6B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5CE4-3DB2-42E1-8E66-6323F6D1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AC1586-898A-44D4-A5C0-E2B36B04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E0BB-5F2F-4D19-AC55-5B1B1612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ADA6-2F86-433F-AE2D-5FB07CF0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8CFD4-CE06-45B6-A06F-81CF79ECA1E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D77F6-FB01-4CF0-B857-6E698B8A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4AC5D-6F78-4762-BA44-5CD81877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DFE89-8589-495C-B12A-548022E0A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6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A2999-6023-460C-9F67-245C8A6C8113}"/>
              </a:ext>
            </a:extLst>
          </p:cNvPr>
          <p:cNvSpPr txBox="1"/>
          <p:nvPr/>
        </p:nvSpPr>
        <p:spPr>
          <a:xfrm>
            <a:off x="361950" y="2998113"/>
            <a:ext cx="81644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</a:rPr>
              <a:t>Git Hub </a:t>
            </a:r>
            <a:r>
              <a:rPr lang="ko-KR" altLang="en-US" sz="5000" b="1" dirty="0" err="1">
                <a:solidFill>
                  <a:schemeClr val="accent1"/>
                </a:solidFill>
              </a:rPr>
              <a:t>소스트리</a:t>
            </a:r>
            <a:r>
              <a:rPr lang="ko-KR" altLang="en-US" sz="5000" b="1" dirty="0">
                <a:solidFill>
                  <a:schemeClr val="accent4"/>
                </a:solidFill>
              </a:rPr>
              <a:t> </a:t>
            </a:r>
            <a:r>
              <a:rPr lang="ko-KR" altLang="en-US" sz="5000" b="1" dirty="0"/>
              <a:t>연동하기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C807D5-367F-4342-B295-BFBFB19CFCF3}"/>
              </a:ext>
            </a:extLst>
          </p:cNvPr>
          <p:cNvSpPr/>
          <p:nvPr/>
        </p:nvSpPr>
        <p:spPr>
          <a:xfrm>
            <a:off x="361950" y="385988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201413003 </a:t>
            </a:r>
            <a:r>
              <a:rPr lang="ko-KR" altLang="en-US" b="1" dirty="0"/>
              <a:t>강일구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91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3252D7-C589-40E4-8963-C3A341D9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6" y="638175"/>
            <a:ext cx="8407536" cy="558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C0036-83B7-40A4-876A-BE9943899804}"/>
              </a:ext>
            </a:extLst>
          </p:cNvPr>
          <p:cNvSpPr txBox="1"/>
          <p:nvPr/>
        </p:nvSpPr>
        <p:spPr>
          <a:xfrm>
            <a:off x="6547663" y="1838112"/>
            <a:ext cx="258917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완료 된 깃 허브 저장소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CFA6B-E10F-47EA-BB13-37C1878F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r="20937"/>
          <a:stretch/>
        </p:blipFill>
        <p:spPr>
          <a:xfrm>
            <a:off x="352425" y="69000"/>
            <a:ext cx="6838950" cy="67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336F2F-7CED-4A51-854D-B877507CE0AE}"/>
              </a:ext>
            </a:extLst>
          </p:cNvPr>
          <p:cNvSpPr/>
          <p:nvPr/>
        </p:nvSpPr>
        <p:spPr>
          <a:xfrm>
            <a:off x="5876925" y="2683725"/>
            <a:ext cx="94854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9A70-0ED8-4788-AD7E-4BF9C24C5F69}"/>
              </a:ext>
            </a:extLst>
          </p:cNvPr>
          <p:cNvSpPr txBox="1"/>
          <p:nvPr/>
        </p:nvSpPr>
        <p:spPr>
          <a:xfrm>
            <a:off x="6739207" y="2314393"/>
            <a:ext cx="7216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클릭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3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B81788-68AC-4AC2-8582-14655D107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5"/>
          <a:stretch/>
        </p:blipFill>
        <p:spPr>
          <a:xfrm>
            <a:off x="0" y="69000"/>
            <a:ext cx="9525000" cy="67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BCCAAC-17E1-435C-A37C-498BB1064E82}"/>
              </a:ext>
            </a:extLst>
          </p:cNvPr>
          <p:cNvSpPr/>
          <p:nvPr/>
        </p:nvSpPr>
        <p:spPr>
          <a:xfrm>
            <a:off x="4371974" y="3352800"/>
            <a:ext cx="214815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729C7-CC25-4601-AA35-58F24352513A}"/>
              </a:ext>
            </a:extLst>
          </p:cNvPr>
          <p:cNvSpPr txBox="1"/>
          <p:nvPr/>
        </p:nvSpPr>
        <p:spPr>
          <a:xfrm>
            <a:off x="6415357" y="2983468"/>
            <a:ext cx="713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복사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D9F0D-C96B-42C8-8598-ABA445A4A202}"/>
              </a:ext>
            </a:extLst>
          </p:cNvPr>
          <p:cNvSpPr txBox="1"/>
          <p:nvPr/>
        </p:nvSpPr>
        <p:spPr>
          <a:xfrm>
            <a:off x="6772185" y="3505200"/>
            <a:ext cx="3363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저장소의 주소를 알기 위한 것</a:t>
            </a:r>
          </a:p>
        </p:txBody>
      </p:sp>
    </p:spTree>
    <p:extLst>
      <p:ext uri="{BB962C8B-B14F-4D97-AF65-F5344CB8AC3E}">
        <p14:creationId xmlns:p14="http://schemas.microsoft.com/office/powerpoint/2010/main" val="5538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B86C35-57FD-414B-8B1B-67091AC3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9" y="752475"/>
            <a:ext cx="8063032" cy="5353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0C9080-8BE3-4868-85A9-58CC034598F4}"/>
              </a:ext>
            </a:extLst>
          </p:cNvPr>
          <p:cNvSpPr/>
          <p:nvPr/>
        </p:nvSpPr>
        <p:spPr>
          <a:xfrm>
            <a:off x="1990724" y="1171575"/>
            <a:ext cx="571501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EB130-5841-49DD-9DA3-5B4D026FAD24}"/>
              </a:ext>
            </a:extLst>
          </p:cNvPr>
          <p:cNvSpPr txBox="1"/>
          <p:nvPr/>
        </p:nvSpPr>
        <p:spPr>
          <a:xfrm>
            <a:off x="2562225" y="1583293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DA70F-B12E-4F8B-BB23-57EF88F7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49" y="190448"/>
            <a:ext cx="5516758" cy="366555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23B547-25F5-4F6E-80BF-CF719003D68B}"/>
              </a:ext>
            </a:extLst>
          </p:cNvPr>
          <p:cNvCxnSpPr>
            <a:stCxn id="3" idx="3"/>
          </p:cNvCxnSpPr>
          <p:nvPr/>
        </p:nvCxnSpPr>
        <p:spPr>
          <a:xfrm>
            <a:off x="2562225" y="1352550"/>
            <a:ext cx="12420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4B1DB-3F34-4EB6-A722-7E8512E102DC}"/>
              </a:ext>
            </a:extLst>
          </p:cNvPr>
          <p:cNvSpPr txBox="1"/>
          <p:nvPr/>
        </p:nvSpPr>
        <p:spPr>
          <a:xfrm>
            <a:off x="7244144" y="3429000"/>
            <a:ext cx="20457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클론 시 새로운 창</a:t>
            </a:r>
          </a:p>
        </p:txBody>
      </p:sp>
    </p:spTree>
    <p:extLst>
      <p:ext uri="{BB962C8B-B14F-4D97-AF65-F5344CB8AC3E}">
        <p14:creationId xmlns:p14="http://schemas.microsoft.com/office/powerpoint/2010/main" val="200187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E442B8-08D4-4861-B380-51E2CC70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76287"/>
            <a:ext cx="7984798" cy="5305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26BFDB-2275-4B1D-84E0-EA88C5360220}"/>
              </a:ext>
            </a:extLst>
          </p:cNvPr>
          <p:cNvSpPr/>
          <p:nvPr/>
        </p:nvSpPr>
        <p:spPr>
          <a:xfrm>
            <a:off x="523874" y="2400300"/>
            <a:ext cx="3352801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B0C8A7-0C0D-42A7-9BD3-2AD69E26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8" t="23369" r="12140"/>
          <a:stretch/>
        </p:blipFill>
        <p:spPr>
          <a:xfrm>
            <a:off x="5248275" y="1562090"/>
            <a:ext cx="2790825" cy="271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14F885-9574-48E9-BEAF-20A8832DABF6}"/>
              </a:ext>
            </a:extLst>
          </p:cNvPr>
          <p:cNvSpPr/>
          <p:nvPr/>
        </p:nvSpPr>
        <p:spPr>
          <a:xfrm>
            <a:off x="5950488" y="2200273"/>
            <a:ext cx="1412338" cy="7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0100CA-8E60-4C7A-AF09-DB049076F8C9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3876675" y="2581275"/>
            <a:ext cx="2073813" cy="9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CDE2E-FAEE-41A5-961C-1E9148804111}"/>
              </a:ext>
            </a:extLst>
          </p:cNvPr>
          <p:cNvSpPr txBox="1"/>
          <p:nvPr/>
        </p:nvSpPr>
        <p:spPr>
          <a:xfrm>
            <a:off x="2200274" y="1849154"/>
            <a:ext cx="282000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이전에 복사한 내용 넣기</a:t>
            </a:r>
          </a:p>
        </p:txBody>
      </p:sp>
    </p:spTree>
    <p:extLst>
      <p:ext uri="{BB962C8B-B14F-4D97-AF65-F5344CB8AC3E}">
        <p14:creationId xmlns:p14="http://schemas.microsoft.com/office/powerpoint/2010/main" val="38904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99EA6D-AC83-44DB-8FF3-6AD4B87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2146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ADEB08-2747-482B-B4DA-2D5CB8597BFD}"/>
              </a:ext>
            </a:extLst>
          </p:cNvPr>
          <p:cNvSpPr/>
          <p:nvPr/>
        </p:nvSpPr>
        <p:spPr>
          <a:xfrm>
            <a:off x="4768431" y="2620273"/>
            <a:ext cx="985388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B88EE-BA3B-4D26-9EAC-900D9C12A856}"/>
              </a:ext>
            </a:extLst>
          </p:cNvPr>
          <p:cNvSpPr txBox="1"/>
          <p:nvPr/>
        </p:nvSpPr>
        <p:spPr>
          <a:xfrm>
            <a:off x="5610880" y="22509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3BA16-A68B-4196-9778-CCB5672032FB}"/>
              </a:ext>
            </a:extLst>
          </p:cNvPr>
          <p:cNvSpPr txBox="1"/>
          <p:nvPr/>
        </p:nvSpPr>
        <p:spPr>
          <a:xfrm>
            <a:off x="5084668" y="3419262"/>
            <a:ext cx="654217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컴퓨터에서 저장소를 볼 곳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작업한 파일을 올리고 다른 사람 파일을 확인 할 수 있게 하기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71736D-743C-4F3C-B6BE-B571C249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87"/>
            <a:ext cx="9010650" cy="5076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7F997-CB54-486C-9637-7FE01F36C56C}"/>
              </a:ext>
            </a:extLst>
          </p:cNvPr>
          <p:cNvSpPr txBox="1"/>
          <p:nvPr/>
        </p:nvSpPr>
        <p:spPr>
          <a:xfrm>
            <a:off x="9371997" y="191506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위치에 폴더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4F3EB-014C-441B-9561-644E2036F718}"/>
              </a:ext>
            </a:extLst>
          </p:cNvPr>
          <p:cNvSpPr txBox="1"/>
          <p:nvPr/>
        </p:nvSpPr>
        <p:spPr>
          <a:xfrm>
            <a:off x="10182879" y="28812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8410-F335-45C9-9A4C-8787C8084A3D}"/>
              </a:ext>
            </a:extLst>
          </p:cNvPr>
          <p:cNvSpPr txBox="1"/>
          <p:nvPr/>
        </p:nvSpPr>
        <p:spPr>
          <a:xfrm>
            <a:off x="10182879" y="38473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 선택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C8C642-86C2-4994-8B04-02EEE4CFFD7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777754" y="2284395"/>
            <a:ext cx="4245" cy="59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1EB17A-24E8-4F2F-B4D9-C16752CD17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777754" y="3250554"/>
            <a:ext cx="0" cy="596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451225-FD13-429D-92C8-5F56C67E97E8}"/>
              </a:ext>
            </a:extLst>
          </p:cNvPr>
          <p:cNvSpPr/>
          <p:nvPr/>
        </p:nvSpPr>
        <p:spPr>
          <a:xfrm>
            <a:off x="6944264" y="5536093"/>
            <a:ext cx="1009291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1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4D72DA-C36F-4228-8FAE-5326D8CD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2146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C52464-2AC2-42F3-A83F-F8F4D7A8D4DD}"/>
              </a:ext>
            </a:extLst>
          </p:cNvPr>
          <p:cNvSpPr/>
          <p:nvPr/>
        </p:nvSpPr>
        <p:spPr>
          <a:xfrm>
            <a:off x="370935" y="2648309"/>
            <a:ext cx="4416725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5F0418-5A1F-4F6C-9B0E-5100AA268F09}"/>
              </a:ext>
            </a:extLst>
          </p:cNvPr>
          <p:cNvSpPr/>
          <p:nvPr/>
        </p:nvSpPr>
        <p:spPr>
          <a:xfrm>
            <a:off x="370935" y="4684143"/>
            <a:ext cx="1009291" cy="3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CADA2-F808-47E0-AD36-8DAB2C53D883}"/>
              </a:ext>
            </a:extLst>
          </p:cNvPr>
          <p:cNvSpPr txBox="1"/>
          <p:nvPr/>
        </p:nvSpPr>
        <p:spPr>
          <a:xfrm>
            <a:off x="1284712" y="4981362"/>
            <a:ext cx="7216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클릭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210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8</cp:revision>
  <dcterms:created xsi:type="dcterms:W3CDTF">2019-07-15T15:44:13Z</dcterms:created>
  <dcterms:modified xsi:type="dcterms:W3CDTF">2019-08-02T11:46:35Z</dcterms:modified>
</cp:coreProperties>
</file>