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68" y="1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96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92C8B-53CA-433A-8A3D-B4F82E6C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C550AE-0624-4BEC-9C09-2E331F664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DECA-D084-4C5D-9227-4AC75897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3CB6E-A0DE-4973-A0AF-6D3B2A07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0935A-650D-446D-90B5-5CA0C56E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19FBBA-001E-4DE4-BB17-C6EEA56EC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0C305-7108-4496-A35E-62494FA88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0CF8A-01ED-4CAE-B1E2-3405C2E0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7AE1F-2B95-4202-A03E-83A7F5F9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E23B2-1FEA-4056-9AB6-DB11AD48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6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11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0CF10-FB86-4E0D-8AC1-D982F8CB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C6A22-D08E-4D89-B93F-4CD305C67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6938-ADEC-44F6-AB6C-0F395FBC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9F169-4FF8-419A-9D82-9F5F973C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0E9F3-FE16-4703-A7C3-2C049B56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4C8C-4685-4EBD-B509-83E7711D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77718-0B92-4394-A995-A16DAB645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47E2A0-366B-42EA-96F2-00FE8A36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22D6A-F266-49F1-9F6D-E8C9A9BF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5BADA-02D8-4318-A4D5-AA4983B8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9D8F5-D1C8-43A9-ACF3-D65FE286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9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CAEB2-F60A-472F-A108-6D8F6614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ED832-0237-4028-B40D-53881289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2C93B-D470-435E-BD08-776E5DDD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E8215F-C381-4C3C-B00A-DA6BB8984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EE5C1-469B-41BF-BB6C-7F60C28AC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EC3B8-3979-48D6-B260-D1DE9782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F41BA-93E9-4689-ADDD-14A067CB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C1CD94-9C6A-43EE-B57C-ACDA0A52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E8FE9-763E-49E5-81F8-086BF0CE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6B4BC-671D-43FD-AA82-3899FE7C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7EAC10-06CC-4005-850B-63DF923D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468A4-C2E5-4D12-8EC1-77F39304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8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BE20C-3231-423A-96F6-90527A3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09B1AB-EDF3-4222-88F6-F183AC58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793FA-331B-4C7B-B294-1D3F53ED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3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8799-12C6-4F6A-8DB6-5870857B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30D87-347C-4CB9-AF58-D9C183C9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2DE85-D770-44C4-A0D8-483C0729F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F5091-6DF9-41F8-84D0-D9BDAA4B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FA084-D914-476B-AAD4-2710E06B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5515B-2CCF-47FB-BED6-69016D25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6EA1-545E-47CA-A4ED-0CB68C0E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7E2E2A-88E2-4D26-A4AA-703BE7798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0EA74A-6EEC-4650-B3A7-D88F536B3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438E0-DC63-4CE8-B6B9-0B8DA74D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37079-DEAE-4C78-B3B2-E957B5DF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DCE40-D0F4-40C1-8EC1-A2B5372C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EF9A92-43C3-4551-8085-D199E1D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9A05-E68F-4C1F-9452-E9737828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D208C-7D8B-4687-A0C7-2F4DFDCE2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0606-1960-4EA6-B479-CE42AB2C394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81E1-EC0F-4EB3-8F08-BDB3194B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B6489-05AD-4561-8A79-3F8DCDBAA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8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2710537C-33C4-4B9E-A88E-79D2C6BE5476}"/>
              </a:ext>
            </a:extLst>
          </p:cNvPr>
          <p:cNvSpPr txBox="1"/>
          <p:nvPr/>
        </p:nvSpPr>
        <p:spPr>
          <a:xfrm>
            <a:off x="502305" y="1381266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플레이어 능력치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F94948-D84B-457A-A80C-6C77D1858DEA}"/>
              </a:ext>
            </a:extLst>
          </p:cNvPr>
          <p:cNvCxnSpPr/>
          <p:nvPr/>
        </p:nvCxnSpPr>
        <p:spPr>
          <a:xfrm>
            <a:off x="495300" y="1266825"/>
            <a:ext cx="1119187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837850-DB9F-4F59-BC98-B0246B348791}"/>
              </a:ext>
            </a:extLst>
          </p:cNvPr>
          <p:cNvCxnSpPr>
            <a:cxnSpLocks/>
          </p:cNvCxnSpPr>
          <p:nvPr/>
        </p:nvCxnSpPr>
        <p:spPr>
          <a:xfrm>
            <a:off x="8982075" y="1266825"/>
            <a:ext cx="0" cy="507682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24FABA-5294-407F-BB13-9C61B6A13FCC}"/>
              </a:ext>
            </a:extLst>
          </p:cNvPr>
          <p:cNvSpPr txBox="1"/>
          <p:nvPr/>
        </p:nvSpPr>
        <p:spPr>
          <a:xfrm>
            <a:off x="495300" y="31432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메뉴 명칭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09D06-56D1-4C3B-9C28-9446B32C79B6}"/>
              </a:ext>
            </a:extLst>
          </p:cNvPr>
          <p:cNvSpPr txBox="1"/>
          <p:nvPr/>
        </p:nvSpPr>
        <p:spPr>
          <a:xfrm>
            <a:off x="9101211" y="24463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옵션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B671-5141-409B-832E-D8E5E303F56D}"/>
              </a:ext>
            </a:extLst>
          </p:cNvPr>
          <p:cNvSpPr txBox="1"/>
          <p:nvPr/>
        </p:nvSpPr>
        <p:spPr>
          <a:xfrm>
            <a:off x="9101211" y="3321933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타이틀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0F595-FFE4-4D0D-B60C-C87ED8EA69C1}"/>
              </a:ext>
            </a:extLst>
          </p:cNvPr>
          <p:cNvSpPr txBox="1"/>
          <p:nvPr/>
        </p:nvSpPr>
        <p:spPr>
          <a:xfrm>
            <a:off x="9101211" y="4197489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게임 종료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901899-8E4E-4DED-B5EB-61501AB71FF0}"/>
              </a:ext>
            </a:extLst>
          </p:cNvPr>
          <p:cNvGrpSpPr/>
          <p:nvPr/>
        </p:nvGrpSpPr>
        <p:grpSpPr>
          <a:xfrm>
            <a:off x="762003" y="3592239"/>
            <a:ext cx="1085848" cy="1085848"/>
            <a:chOff x="695328" y="3143191"/>
            <a:chExt cx="1085848" cy="1085848"/>
          </a:xfrm>
        </p:grpSpPr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CD5991DD-EC7E-4214-AB48-04B6E22FBDE5}"/>
                </a:ext>
              </a:extLst>
            </p:cNvPr>
            <p:cNvSpPr/>
            <p:nvPr/>
          </p:nvSpPr>
          <p:spPr>
            <a:xfrm>
              <a:off x="695328" y="3143191"/>
              <a:ext cx="1085848" cy="1085848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543E01E-8225-4331-AD2A-00224FA97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61" y="3425812"/>
              <a:ext cx="542181" cy="542181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5E3AD9-ED97-475E-8C0E-1FB8F471DD7D}"/>
              </a:ext>
            </a:extLst>
          </p:cNvPr>
          <p:cNvGrpSpPr/>
          <p:nvPr/>
        </p:nvGrpSpPr>
        <p:grpSpPr>
          <a:xfrm>
            <a:off x="762003" y="5046639"/>
            <a:ext cx="1085848" cy="1085848"/>
            <a:chOff x="695328" y="4382929"/>
            <a:chExt cx="1085848" cy="108584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DCAAF0C-6962-40F8-862F-93DD6E3AD70E}"/>
                </a:ext>
              </a:extLst>
            </p:cNvPr>
            <p:cNvSpPr/>
            <p:nvPr/>
          </p:nvSpPr>
          <p:spPr>
            <a:xfrm>
              <a:off x="695328" y="4382929"/>
              <a:ext cx="1085848" cy="1085848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C81A74-D871-4B62-AD44-5FAACFC19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61" y="4594563"/>
              <a:ext cx="662579" cy="662579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7951D0-CCD2-4743-A1C4-B3B778F103DF}"/>
              </a:ext>
            </a:extLst>
          </p:cNvPr>
          <p:cNvSpPr txBox="1"/>
          <p:nvPr/>
        </p:nvSpPr>
        <p:spPr>
          <a:xfrm>
            <a:off x="866346" y="4493046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방어력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459131-1CFC-4D25-AA4F-E060EFEC3BC2}"/>
              </a:ext>
            </a:extLst>
          </p:cNvPr>
          <p:cNvSpPr txBox="1"/>
          <p:nvPr/>
        </p:nvSpPr>
        <p:spPr>
          <a:xfrm>
            <a:off x="592134" y="5982295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최대 생명력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E289757-66C2-4DA1-958C-0B438179F59C}"/>
              </a:ext>
            </a:extLst>
          </p:cNvPr>
          <p:cNvSpPr/>
          <p:nvPr/>
        </p:nvSpPr>
        <p:spPr>
          <a:xfrm>
            <a:off x="3363330" y="3810106"/>
            <a:ext cx="761987" cy="304800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D17708F-2A9B-49B2-870A-73577071E96F}"/>
              </a:ext>
            </a:extLst>
          </p:cNvPr>
          <p:cNvSpPr/>
          <p:nvPr/>
        </p:nvSpPr>
        <p:spPr>
          <a:xfrm>
            <a:off x="3363330" y="4214546"/>
            <a:ext cx="761987" cy="3048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13850B-3D55-42A4-9FE2-486292D1B300}"/>
              </a:ext>
            </a:extLst>
          </p:cNvPr>
          <p:cNvSpPr/>
          <p:nvPr/>
        </p:nvSpPr>
        <p:spPr>
          <a:xfrm>
            <a:off x="4244452" y="4214546"/>
            <a:ext cx="761987" cy="3048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E4C8D5-7E6E-420E-A86F-C9528A3AEA6D}"/>
              </a:ext>
            </a:extLst>
          </p:cNvPr>
          <p:cNvSpPr/>
          <p:nvPr/>
        </p:nvSpPr>
        <p:spPr>
          <a:xfrm>
            <a:off x="4244452" y="3791183"/>
            <a:ext cx="761987" cy="304800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A0816E0-1BE0-48E8-A11C-2ABAC3CA7813}"/>
              </a:ext>
            </a:extLst>
          </p:cNvPr>
          <p:cNvSpPr/>
          <p:nvPr/>
        </p:nvSpPr>
        <p:spPr>
          <a:xfrm>
            <a:off x="5125574" y="4214546"/>
            <a:ext cx="761987" cy="3048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AAB7B5-9CE4-4375-85C2-D02A37F5D951}"/>
              </a:ext>
            </a:extLst>
          </p:cNvPr>
          <p:cNvSpPr/>
          <p:nvPr/>
        </p:nvSpPr>
        <p:spPr>
          <a:xfrm>
            <a:off x="5125574" y="3791183"/>
            <a:ext cx="761987" cy="304800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07FE5CB-4159-4286-9893-FAF8B483A053}"/>
              </a:ext>
            </a:extLst>
          </p:cNvPr>
          <p:cNvSpPr/>
          <p:nvPr/>
        </p:nvSpPr>
        <p:spPr>
          <a:xfrm>
            <a:off x="6006696" y="4214546"/>
            <a:ext cx="761987" cy="304791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6616086-8567-4FAD-9DBF-394AB42188DB}"/>
              </a:ext>
            </a:extLst>
          </p:cNvPr>
          <p:cNvSpPr/>
          <p:nvPr/>
        </p:nvSpPr>
        <p:spPr>
          <a:xfrm>
            <a:off x="6006696" y="3791183"/>
            <a:ext cx="761987" cy="304791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2C25581-1EF7-4334-85FC-96418B865505}"/>
              </a:ext>
            </a:extLst>
          </p:cNvPr>
          <p:cNvGrpSpPr/>
          <p:nvPr/>
        </p:nvGrpSpPr>
        <p:grpSpPr>
          <a:xfrm>
            <a:off x="3363330" y="5227093"/>
            <a:ext cx="3405353" cy="728163"/>
            <a:chOff x="2531956" y="4934420"/>
            <a:chExt cx="3405353" cy="728163"/>
          </a:xfrm>
          <a:solidFill>
            <a:schemeClr val="tx1"/>
          </a:solidFill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FB7C0F3-3C05-4C78-B81E-8E3294C5E78A}"/>
                </a:ext>
              </a:extLst>
            </p:cNvPr>
            <p:cNvSpPr/>
            <p:nvPr/>
          </p:nvSpPr>
          <p:spPr>
            <a:xfrm>
              <a:off x="2531956" y="495334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E6C4B9F-AEE9-4ADE-9945-B068F81E5C13}"/>
                </a:ext>
              </a:extLst>
            </p:cNvPr>
            <p:cNvSpPr/>
            <p:nvPr/>
          </p:nvSpPr>
          <p:spPr>
            <a:xfrm>
              <a:off x="2531956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B523DF6-6F50-42A9-96A8-32D4B90133C5}"/>
                </a:ext>
              </a:extLst>
            </p:cNvPr>
            <p:cNvSpPr/>
            <p:nvPr/>
          </p:nvSpPr>
          <p:spPr>
            <a:xfrm>
              <a:off x="3413078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E74683-4DA4-474E-9E32-7BE41229FAA6}"/>
                </a:ext>
              </a:extLst>
            </p:cNvPr>
            <p:cNvSpPr/>
            <p:nvPr/>
          </p:nvSpPr>
          <p:spPr>
            <a:xfrm>
              <a:off x="3413078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9553CD0-842E-462A-A4B8-681EFCA5D82A}"/>
                </a:ext>
              </a:extLst>
            </p:cNvPr>
            <p:cNvSpPr/>
            <p:nvPr/>
          </p:nvSpPr>
          <p:spPr>
            <a:xfrm>
              <a:off x="4294200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2021B710-D963-4875-AAD1-C790252B64F5}"/>
                </a:ext>
              </a:extLst>
            </p:cNvPr>
            <p:cNvSpPr/>
            <p:nvPr/>
          </p:nvSpPr>
          <p:spPr>
            <a:xfrm>
              <a:off x="4294200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42674AD-33F4-4823-8917-83DE05EAA548}"/>
                </a:ext>
              </a:extLst>
            </p:cNvPr>
            <p:cNvSpPr/>
            <p:nvPr/>
          </p:nvSpPr>
          <p:spPr>
            <a:xfrm>
              <a:off x="5175322" y="5357783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A5769EBE-D755-46AF-9F34-106240B4183D}"/>
                </a:ext>
              </a:extLst>
            </p:cNvPr>
            <p:cNvSpPr/>
            <p:nvPr/>
          </p:nvSpPr>
          <p:spPr>
            <a:xfrm>
              <a:off x="5175322" y="4934420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950BF8E-1B3B-48FC-B2C6-CEFA161F8262}"/>
              </a:ext>
            </a:extLst>
          </p:cNvPr>
          <p:cNvGrpSpPr/>
          <p:nvPr/>
        </p:nvGrpSpPr>
        <p:grpSpPr>
          <a:xfrm>
            <a:off x="8289581" y="6166961"/>
            <a:ext cx="431537" cy="500583"/>
            <a:chOff x="8232752" y="5852592"/>
            <a:chExt cx="431537" cy="500583"/>
          </a:xfrm>
        </p:grpSpPr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6BFCFDB-82AC-42DE-BD31-D4DFF8298DB2}"/>
                </a:ext>
              </a:extLst>
            </p:cNvPr>
            <p:cNvSpPr/>
            <p:nvPr/>
          </p:nvSpPr>
          <p:spPr>
            <a:xfrm rot="5400000">
              <a:off x="8198229" y="5887115"/>
              <a:ext cx="500583" cy="43153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071E3CA-A4F3-4419-98ED-F3A2B9C140D6}"/>
                </a:ext>
              </a:extLst>
            </p:cNvPr>
            <p:cNvSpPr/>
            <p:nvPr/>
          </p:nvSpPr>
          <p:spPr>
            <a:xfrm>
              <a:off x="8232752" y="5908692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3925AE-02DB-4FCE-BAB5-0302B678F44B}"/>
              </a:ext>
            </a:extLst>
          </p:cNvPr>
          <p:cNvGrpSpPr/>
          <p:nvPr/>
        </p:nvGrpSpPr>
        <p:grpSpPr>
          <a:xfrm>
            <a:off x="762003" y="2161722"/>
            <a:ext cx="6006680" cy="1258183"/>
            <a:chOff x="762003" y="2161722"/>
            <a:chExt cx="6006680" cy="12581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3F88080-5EFC-43FC-A378-D4FB5FA2EDA2}"/>
                </a:ext>
              </a:extLst>
            </p:cNvPr>
            <p:cNvGrpSpPr/>
            <p:nvPr/>
          </p:nvGrpSpPr>
          <p:grpSpPr>
            <a:xfrm>
              <a:off x="762003" y="2161722"/>
              <a:ext cx="1085848" cy="1085848"/>
              <a:chOff x="504827" y="1511440"/>
              <a:chExt cx="1743071" cy="1743071"/>
            </a:xfrm>
          </p:grpSpPr>
          <p:sp>
            <p:nvSpPr>
              <p:cNvPr id="9" name="다이아몬드 8">
                <a:extLst>
                  <a:ext uri="{FF2B5EF4-FFF2-40B4-BE49-F238E27FC236}">
                    <a16:creationId xmlns:a16="http://schemas.microsoft.com/office/drawing/2014/main" id="{91D485DD-BB52-461E-806F-956DAD6AA4EE}"/>
                  </a:ext>
                </a:extLst>
              </p:cNvPr>
              <p:cNvSpPr/>
              <p:nvPr/>
            </p:nvSpPr>
            <p:spPr>
              <a:xfrm>
                <a:off x="504827" y="1511440"/>
                <a:ext cx="1743071" cy="1743071"/>
              </a:xfrm>
              <a:prstGeom prst="diamond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C92290A-D0DA-498F-9B92-F0F74A3D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467" y="1965138"/>
                <a:ext cx="847790" cy="847790"/>
              </a:xfrm>
              <a:prstGeom prst="rect">
                <a:avLst/>
              </a:prstGeom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4D5513-0CC6-4E16-A4EF-8C8FF67A6168}"/>
                </a:ext>
              </a:extLst>
            </p:cNvPr>
            <p:cNvSpPr txBox="1"/>
            <p:nvPr/>
          </p:nvSpPr>
          <p:spPr>
            <a:xfrm>
              <a:off x="866346" y="3050573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공격력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E5799AB-7853-4403-8840-789035900C60}"/>
                </a:ext>
              </a:extLst>
            </p:cNvPr>
            <p:cNvGrpSpPr/>
            <p:nvPr/>
          </p:nvGrpSpPr>
          <p:grpSpPr>
            <a:xfrm>
              <a:off x="3363330" y="2310302"/>
              <a:ext cx="3405353" cy="728163"/>
              <a:chOff x="2531956" y="2033685"/>
              <a:chExt cx="3405353" cy="728163"/>
            </a:xfrm>
            <a:solidFill>
              <a:schemeClr val="tx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41CE8F05-A454-4BD1-9AFC-A844B8C99C68}"/>
                  </a:ext>
                </a:extLst>
              </p:cNvPr>
              <p:cNvSpPr/>
              <p:nvPr/>
            </p:nvSpPr>
            <p:spPr>
              <a:xfrm>
                <a:off x="2531956" y="2052608"/>
                <a:ext cx="761987" cy="304800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F82AD355-A39B-4495-8C83-CC3012F10BA3}"/>
                  </a:ext>
                </a:extLst>
              </p:cNvPr>
              <p:cNvSpPr/>
              <p:nvPr/>
            </p:nvSpPr>
            <p:spPr>
              <a:xfrm>
                <a:off x="2531956" y="2457048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799D84A-D1E6-42A3-9830-8A613EB7B298}"/>
                  </a:ext>
                </a:extLst>
              </p:cNvPr>
              <p:cNvSpPr/>
              <p:nvPr/>
            </p:nvSpPr>
            <p:spPr>
              <a:xfrm>
                <a:off x="3413078" y="2457048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A14B41B9-E830-477E-9535-B33280812A58}"/>
                  </a:ext>
                </a:extLst>
              </p:cNvPr>
              <p:cNvSpPr/>
              <p:nvPr/>
            </p:nvSpPr>
            <p:spPr>
              <a:xfrm>
                <a:off x="3413078" y="2033685"/>
                <a:ext cx="761987" cy="304800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8AA3643B-F13C-4D40-B73B-883AAAF0329B}"/>
                  </a:ext>
                </a:extLst>
              </p:cNvPr>
              <p:cNvSpPr/>
              <p:nvPr/>
            </p:nvSpPr>
            <p:spPr>
              <a:xfrm>
                <a:off x="4294200" y="2457048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E33F51CF-628A-4E27-96FF-BB97A5DC9B9C}"/>
                  </a:ext>
                </a:extLst>
              </p:cNvPr>
              <p:cNvSpPr/>
              <p:nvPr/>
            </p:nvSpPr>
            <p:spPr>
              <a:xfrm>
                <a:off x="4294200" y="203368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2478406-4ED8-439B-814F-5D92BD87EF9C}"/>
                  </a:ext>
                </a:extLst>
              </p:cNvPr>
              <p:cNvSpPr/>
              <p:nvPr/>
            </p:nvSpPr>
            <p:spPr>
              <a:xfrm>
                <a:off x="5175322" y="2457048"/>
                <a:ext cx="761987" cy="304791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AE6250F-7C04-4463-BAC9-42AB94B90CDF}"/>
                  </a:ext>
                </a:extLst>
              </p:cNvPr>
              <p:cNvSpPr/>
              <p:nvPr/>
            </p:nvSpPr>
            <p:spPr>
              <a:xfrm>
                <a:off x="5175322" y="2033685"/>
                <a:ext cx="761987" cy="304791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F32C53B-AD18-48F6-BC90-05F102FCB398}"/>
                </a:ext>
              </a:extLst>
            </p:cNvPr>
            <p:cNvSpPr txBox="1"/>
            <p:nvPr/>
          </p:nvSpPr>
          <p:spPr>
            <a:xfrm>
              <a:off x="2313878" y="252191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170</a:t>
              </a:r>
              <a:endParaRPr lang="ko-KR" altLang="en-US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121864-40C1-433E-890B-BDA02A0C5666}"/>
                </a:ext>
              </a:extLst>
            </p:cNvPr>
            <p:cNvSpPr txBox="1"/>
            <p:nvPr/>
          </p:nvSpPr>
          <p:spPr>
            <a:xfrm>
              <a:off x="3457409" y="229695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160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468AF34-15F2-4442-86FB-7585F5ED3437}"/>
                </a:ext>
              </a:extLst>
            </p:cNvPr>
            <p:cNvSpPr txBox="1"/>
            <p:nvPr/>
          </p:nvSpPr>
          <p:spPr>
            <a:xfrm>
              <a:off x="4343828" y="229695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170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28B9F745-3A77-439E-9806-D9B41100F57F}"/>
              </a:ext>
            </a:extLst>
          </p:cNvPr>
          <p:cNvSpPr txBox="1"/>
          <p:nvPr/>
        </p:nvSpPr>
        <p:spPr>
          <a:xfrm>
            <a:off x="3457409" y="376769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76BE614-E8BE-44FE-A62F-A5982DE5E85C}"/>
              </a:ext>
            </a:extLst>
          </p:cNvPr>
          <p:cNvSpPr txBox="1"/>
          <p:nvPr/>
        </p:nvSpPr>
        <p:spPr>
          <a:xfrm>
            <a:off x="4343828" y="376769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A91F827-A61A-4F52-893F-898DD3A87F8A}"/>
              </a:ext>
            </a:extLst>
          </p:cNvPr>
          <p:cNvSpPr txBox="1"/>
          <p:nvPr/>
        </p:nvSpPr>
        <p:spPr>
          <a:xfrm>
            <a:off x="5206159" y="376769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6B4060-B769-4EE3-91F9-6E5B94126C89}"/>
              </a:ext>
            </a:extLst>
          </p:cNvPr>
          <p:cNvSpPr txBox="1"/>
          <p:nvPr/>
        </p:nvSpPr>
        <p:spPr>
          <a:xfrm>
            <a:off x="2380403" y="395049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70</a:t>
            </a:r>
            <a:endParaRPr lang="ko-KR" altLang="en-US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553CE0-06FC-4D8C-BE6E-26BD4A9C99D2}"/>
              </a:ext>
            </a:extLst>
          </p:cNvPr>
          <p:cNvSpPr txBox="1"/>
          <p:nvPr/>
        </p:nvSpPr>
        <p:spPr>
          <a:xfrm>
            <a:off x="2313878" y="5397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84030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C5B8D7-1541-4BE9-A895-3C8A15F77549}"/>
              </a:ext>
            </a:extLst>
          </p:cNvPr>
          <p:cNvCxnSpPr/>
          <p:nvPr/>
        </p:nvCxnSpPr>
        <p:spPr>
          <a:xfrm>
            <a:off x="495300" y="1266825"/>
            <a:ext cx="1119187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D5D28DE-991B-4D31-9A63-DDCFB15555C6}"/>
              </a:ext>
            </a:extLst>
          </p:cNvPr>
          <p:cNvCxnSpPr>
            <a:cxnSpLocks/>
          </p:cNvCxnSpPr>
          <p:nvPr/>
        </p:nvCxnSpPr>
        <p:spPr>
          <a:xfrm>
            <a:off x="8982075" y="1266825"/>
            <a:ext cx="0" cy="507682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0EDC97-D8A6-47BD-9E43-A78E9934D81B}"/>
              </a:ext>
            </a:extLst>
          </p:cNvPr>
          <p:cNvSpPr txBox="1"/>
          <p:nvPr/>
        </p:nvSpPr>
        <p:spPr>
          <a:xfrm>
            <a:off x="495300" y="31432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메뉴 명칭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28E0B-4EB5-42EC-BF80-EB4F1BD72BE3}"/>
              </a:ext>
            </a:extLst>
          </p:cNvPr>
          <p:cNvSpPr txBox="1"/>
          <p:nvPr/>
        </p:nvSpPr>
        <p:spPr>
          <a:xfrm>
            <a:off x="9101211" y="24463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옵션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AB798-84AF-49D6-9163-386257510374}"/>
              </a:ext>
            </a:extLst>
          </p:cNvPr>
          <p:cNvSpPr txBox="1"/>
          <p:nvPr/>
        </p:nvSpPr>
        <p:spPr>
          <a:xfrm>
            <a:off x="9101211" y="3321933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타이틀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C98C2-24B2-491B-A594-D469A43A12CE}"/>
              </a:ext>
            </a:extLst>
          </p:cNvPr>
          <p:cNvSpPr txBox="1"/>
          <p:nvPr/>
        </p:nvSpPr>
        <p:spPr>
          <a:xfrm>
            <a:off x="9101211" y="4197489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게임 종료</a:t>
            </a:r>
          </a:p>
        </p:txBody>
      </p:sp>
      <p:pic>
        <p:nvPicPr>
          <p:cNvPr id="127" name="그림 126" descr="텍스트, 표지판, 컴퓨터, 그리기이(가) 표시된 사진&#10;&#10;자동 생성된 설명">
            <a:extLst>
              <a:ext uri="{FF2B5EF4-FFF2-40B4-BE49-F238E27FC236}">
                <a16:creationId xmlns:a16="http://schemas.microsoft.com/office/drawing/2014/main" id="{B34258E4-FE55-4517-950F-EF5DB326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" y="4962975"/>
            <a:ext cx="1256400" cy="1256400"/>
          </a:xfrm>
          <a:prstGeom prst="rect">
            <a:avLst/>
          </a:prstGeom>
        </p:spPr>
      </p:pic>
      <p:pic>
        <p:nvPicPr>
          <p:cNvPr id="131" name="그림 130" descr="옅은, 표지판, 시계이(가) 표시된 사진&#10;&#10;자동 생성된 설명">
            <a:extLst>
              <a:ext uri="{FF2B5EF4-FFF2-40B4-BE49-F238E27FC236}">
                <a16:creationId xmlns:a16="http://schemas.microsoft.com/office/drawing/2014/main" id="{1C590066-6A64-449F-A9AB-575CCBE9A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6" y="3531048"/>
            <a:ext cx="1256400" cy="1256400"/>
          </a:xfrm>
          <a:prstGeom prst="rect">
            <a:avLst/>
          </a:prstGeom>
        </p:spPr>
      </p:pic>
      <p:pic>
        <p:nvPicPr>
          <p:cNvPr id="132" name="그림 131" descr="표지판, 텍스트, 그리기이(가) 표시된 사진&#10;&#10;자동 생성된 설명">
            <a:extLst>
              <a:ext uri="{FF2B5EF4-FFF2-40B4-BE49-F238E27FC236}">
                <a16:creationId xmlns:a16="http://schemas.microsoft.com/office/drawing/2014/main" id="{D447CA18-1527-4604-8923-7924DE02F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9" y="2035587"/>
            <a:ext cx="1255364" cy="1255364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1E089B1B-35D4-4274-8E65-2F6A09403FF6}"/>
              </a:ext>
            </a:extLst>
          </p:cNvPr>
          <p:cNvSpPr txBox="1"/>
          <p:nvPr/>
        </p:nvSpPr>
        <p:spPr>
          <a:xfrm>
            <a:off x="502305" y="138126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강화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BF6DDE0-0E56-48CC-80A8-EB37690C2ABC}"/>
              </a:ext>
            </a:extLst>
          </p:cNvPr>
          <p:cNvGrpSpPr/>
          <p:nvPr/>
        </p:nvGrpSpPr>
        <p:grpSpPr>
          <a:xfrm>
            <a:off x="8289581" y="6166961"/>
            <a:ext cx="431537" cy="500583"/>
            <a:chOff x="8232752" y="5852592"/>
            <a:chExt cx="431537" cy="500583"/>
          </a:xfrm>
        </p:grpSpPr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174D92A5-9563-4A87-8DDA-6520CA1F582C}"/>
                </a:ext>
              </a:extLst>
            </p:cNvPr>
            <p:cNvSpPr/>
            <p:nvPr/>
          </p:nvSpPr>
          <p:spPr>
            <a:xfrm rot="5400000">
              <a:off x="8198229" y="5887115"/>
              <a:ext cx="500583" cy="43153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859062D-B01F-45DC-BB28-C43D52446AB6}"/>
                </a:ext>
              </a:extLst>
            </p:cNvPr>
            <p:cNvSpPr/>
            <p:nvPr/>
          </p:nvSpPr>
          <p:spPr>
            <a:xfrm>
              <a:off x="8232752" y="5908692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B999A5-1804-42BD-BE95-A7995AABF4B7}"/>
              </a:ext>
            </a:extLst>
          </p:cNvPr>
          <p:cNvGrpSpPr/>
          <p:nvPr/>
        </p:nvGrpSpPr>
        <p:grpSpPr>
          <a:xfrm>
            <a:off x="3363330" y="2310302"/>
            <a:ext cx="3405353" cy="7281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C5C8826-8FDD-43A4-96FC-F5789D9B3DE5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823E217-D9E1-4686-BC0B-912C27A464CE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E03941B-16A4-48C7-91AB-F54C951E2C59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8E4D42A-6238-4A55-B307-C16A51238A5C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302F42D-9F1E-4E61-907D-2C00DF0F4FEB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A358D2F-FAE3-4EE2-B4C6-93347F030BAF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276715-1E16-414D-B079-5EA6B3C8EF90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5B5EC93E-1AD9-4B84-98CE-429531C6BE1E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3D2DFA-5F82-47FF-AD3D-AFD94111D4BB}"/>
              </a:ext>
            </a:extLst>
          </p:cNvPr>
          <p:cNvGrpSpPr/>
          <p:nvPr/>
        </p:nvGrpSpPr>
        <p:grpSpPr>
          <a:xfrm>
            <a:off x="3363330" y="3791183"/>
            <a:ext cx="3405353" cy="728163"/>
            <a:chOff x="2531956" y="3460612"/>
            <a:chExt cx="3405353" cy="728163"/>
          </a:xfrm>
          <a:solidFill>
            <a:schemeClr val="tx1"/>
          </a:solidFill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EA75F67-9511-4A1C-9FFD-153CD606AB79}"/>
                </a:ext>
              </a:extLst>
            </p:cNvPr>
            <p:cNvSpPr/>
            <p:nvPr/>
          </p:nvSpPr>
          <p:spPr>
            <a:xfrm>
              <a:off x="2531956" y="347953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93B4904-9EA4-47C3-9023-1C5135E871F5}"/>
                </a:ext>
              </a:extLst>
            </p:cNvPr>
            <p:cNvSpPr/>
            <p:nvPr/>
          </p:nvSpPr>
          <p:spPr>
            <a:xfrm>
              <a:off x="2531956" y="388397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58F371-D31F-418E-9C77-05321A633B13}"/>
                </a:ext>
              </a:extLst>
            </p:cNvPr>
            <p:cNvSpPr/>
            <p:nvPr/>
          </p:nvSpPr>
          <p:spPr>
            <a:xfrm>
              <a:off x="3413078" y="388397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536B5053-9345-42EC-9CCE-F34440C2E498}"/>
                </a:ext>
              </a:extLst>
            </p:cNvPr>
            <p:cNvSpPr/>
            <p:nvPr/>
          </p:nvSpPr>
          <p:spPr>
            <a:xfrm>
              <a:off x="3413078" y="3460612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799F176-648A-4D1C-8A0B-9EC6225F7307}"/>
                </a:ext>
              </a:extLst>
            </p:cNvPr>
            <p:cNvSpPr/>
            <p:nvPr/>
          </p:nvSpPr>
          <p:spPr>
            <a:xfrm>
              <a:off x="4294200" y="388397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05E45B8D-3CD3-40B9-A71F-5D7CB2B25B1C}"/>
                </a:ext>
              </a:extLst>
            </p:cNvPr>
            <p:cNvSpPr/>
            <p:nvPr/>
          </p:nvSpPr>
          <p:spPr>
            <a:xfrm>
              <a:off x="4294200" y="3460612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92CFCD42-4E67-4794-95CA-702D76664723}"/>
                </a:ext>
              </a:extLst>
            </p:cNvPr>
            <p:cNvSpPr/>
            <p:nvPr/>
          </p:nvSpPr>
          <p:spPr>
            <a:xfrm>
              <a:off x="5175322" y="388397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A630D999-E988-43CF-8C62-0243BD029103}"/>
                </a:ext>
              </a:extLst>
            </p:cNvPr>
            <p:cNvSpPr/>
            <p:nvPr/>
          </p:nvSpPr>
          <p:spPr>
            <a:xfrm>
              <a:off x="5175322" y="3460612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9CCE36B-A4EF-4A93-85B9-CD65429E6FF4}"/>
              </a:ext>
            </a:extLst>
          </p:cNvPr>
          <p:cNvGrpSpPr/>
          <p:nvPr/>
        </p:nvGrpSpPr>
        <p:grpSpPr>
          <a:xfrm>
            <a:off x="3363330" y="5227093"/>
            <a:ext cx="3405353" cy="728163"/>
            <a:chOff x="2531956" y="4934420"/>
            <a:chExt cx="3405353" cy="728163"/>
          </a:xfrm>
          <a:solidFill>
            <a:schemeClr val="tx1"/>
          </a:solidFill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AA8222E0-164E-40D7-B847-0F9EF139A89E}"/>
                </a:ext>
              </a:extLst>
            </p:cNvPr>
            <p:cNvSpPr/>
            <p:nvPr/>
          </p:nvSpPr>
          <p:spPr>
            <a:xfrm>
              <a:off x="2531956" y="495334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0676A6C9-2C32-4C83-97FA-C3DCB0799B86}"/>
                </a:ext>
              </a:extLst>
            </p:cNvPr>
            <p:cNvSpPr/>
            <p:nvPr/>
          </p:nvSpPr>
          <p:spPr>
            <a:xfrm>
              <a:off x="2531956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CABC20C-57FD-4B44-A54D-AE7E1E190FEA}"/>
                </a:ext>
              </a:extLst>
            </p:cNvPr>
            <p:cNvSpPr/>
            <p:nvPr/>
          </p:nvSpPr>
          <p:spPr>
            <a:xfrm>
              <a:off x="3413078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43BD1B44-E54D-45AF-8553-37BCB915ECE6}"/>
                </a:ext>
              </a:extLst>
            </p:cNvPr>
            <p:cNvSpPr/>
            <p:nvPr/>
          </p:nvSpPr>
          <p:spPr>
            <a:xfrm>
              <a:off x="3413078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D7A01C4-790D-472F-93CF-E4065C0F29CE}"/>
                </a:ext>
              </a:extLst>
            </p:cNvPr>
            <p:cNvSpPr/>
            <p:nvPr/>
          </p:nvSpPr>
          <p:spPr>
            <a:xfrm>
              <a:off x="4294200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580D17F-20C1-4D2E-BC59-51F01E06DFA9}"/>
                </a:ext>
              </a:extLst>
            </p:cNvPr>
            <p:cNvSpPr/>
            <p:nvPr/>
          </p:nvSpPr>
          <p:spPr>
            <a:xfrm>
              <a:off x="4294200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4E15C422-D5DF-4549-9951-0713CA2BC473}"/>
                </a:ext>
              </a:extLst>
            </p:cNvPr>
            <p:cNvSpPr/>
            <p:nvPr/>
          </p:nvSpPr>
          <p:spPr>
            <a:xfrm>
              <a:off x="5175322" y="5357783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E2E87A8-CA84-4BBD-AC16-88CA5DD5389A}"/>
                </a:ext>
              </a:extLst>
            </p:cNvPr>
            <p:cNvSpPr/>
            <p:nvPr/>
          </p:nvSpPr>
          <p:spPr>
            <a:xfrm>
              <a:off x="5175322" y="4934420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F303C93-7553-45EA-B86E-B228E1782504}"/>
              </a:ext>
            </a:extLst>
          </p:cNvPr>
          <p:cNvSpPr txBox="1"/>
          <p:nvPr/>
        </p:nvSpPr>
        <p:spPr>
          <a:xfrm>
            <a:off x="2313878" y="2521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A507BD-21A0-4122-8065-F2553BFFA1F2}"/>
              </a:ext>
            </a:extLst>
          </p:cNvPr>
          <p:cNvSpPr txBox="1"/>
          <p:nvPr/>
        </p:nvSpPr>
        <p:spPr>
          <a:xfrm>
            <a:off x="3457409" y="22969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A53611-BECD-417A-B425-C5F410B687AA}"/>
              </a:ext>
            </a:extLst>
          </p:cNvPr>
          <p:cNvSpPr txBox="1"/>
          <p:nvPr/>
        </p:nvSpPr>
        <p:spPr>
          <a:xfrm>
            <a:off x="4343828" y="22969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4A5D462-BAF5-4AE0-B7B3-14B6BFC3D9DA}"/>
              </a:ext>
            </a:extLst>
          </p:cNvPr>
          <p:cNvSpPr txBox="1"/>
          <p:nvPr/>
        </p:nvSpPr>
        <p:spPr>
          <a:xfrm>
            <a:off x="5206159" y="22969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E2ABCB-43B4-49AF-A040-064EE2E5DFC0}"/>
              </a:ext>
            </a:extLst>
          </p:cNvPr>
          <p:cNvSpPr txBox="1"/>
          <p:nvPr/>
        </p:nvSpPr>
        <p:spPr>
          <a:xfrm>
            <a:off x="6082865" y="22969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9F6E66-373E-4957-80F5-0C1C50894ADE}"/>
              </a:ext>
            </a:extLst>
          </p:cNvPr>
          <p:cNvSpPr txBox="1"/>
          <p:nvPr/>
        </p:nvSpPr>
        <p:spPr>
          <a:xfrm>
            <a:off x="6082865" y="2691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605CD-4F3C-40FF-AFC7-0C5BD4B4B031}"/>
              </a:ext>
            </a:extLst>
          </p:cNvPr>
          <p:cNvSpPr txBox="1"/>
          <p:nvPr/>
        </p:nvSpPr>
        <p:spPr>
          <a:xfrm>
            <a:off x="5230837" y="2691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B2077D-A361-4743-97B9-717633C7F631}"/>
              </a:ext>
            </a:extLst>
          </p:cNvPr>
          <p:cNvSpPr txBox="1"/>
          <p:nvPr/>
        </p:nvSpPr>
        <p:spPr>
          <a:xfrm>
            <a:off x="4343828" y="2691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73E06A-CACD-43FB-AC68-5BEDABA91BE7}"/>
              </a:ext>
            </a:extLst>
          </p:cNvPr>
          <p:cNvSpPr txBox="1"/>
          <p:nvPr/>
        </p:nvSpPr>
        <p:spPr>
          <a:xfrm>
            <a:off x="3436620" y="2691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208D90-7BE5-4A33-B232-D83D258545BA}"/>
              </a:ext>
            </a:extLst>
          </p:cNvPr>
          <p:cNvSpPr txBox="1"/>
          <p:nvPr/>
        </p:nvSpPr>
        <p:spPr>
          <a:xfrm>
            <a:off x="3457409" y="3767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085BDD-DB96-47F3-85FD-9A7EC92ED3A3}"/>
              </a:ext>
            </a:extLst>
          </p:cNvPr>
          <p:cNvSpPr txBox="1"/>
          <p:nvPr/>
        </p:nvSpPr>
        <p:spPr>
          <a:xfrm>
            <a:off x="4343828" y="3767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0E1169-60F8-4751-8E26-01D6E32657A8}"/>
              </a:ext>
            </a:extLst>
          </p:cNvPr>
          <p:cNvSpPr txBox="1"/>
          <p:nvPr/>
        </p:nvSpPr>
        <p:spPr>
          <a:xfrm>
            <a:off x="5206159" y="3767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1970A1-B640-4A06-B941-D9B9E2EB5651}"/>
              </a:ext>
            </a:extLst>
          </p:cNvPr>
          <p:cNvSpPr txBox="1"/>
          <p:nvPr/>
        </p:nvSpPr>
        <p:spPr>
          <a:xfrm>
            <a:off x="6082865" y="3767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0A81FE-0125-4065-BE90-47E23D3B8AF4}"/>
              </a:ext>
            </a:extLst>
          </p:cNvPr>
          <p:cNvSpPr txBox="1"/>
          <p:nvPr/>
        </p:nvSpPr>
        <p:spPr>
          <a:xfrm>
            <a:off x="6082865" y="41619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4155CDF-9A09-4539-921C-9E14B2081FE9}"/>
              </a:ext>
            </a:extLst>
          </p:cNvPr>
          <p:cNvSpPr txBox="1"/>
          <p:nvPr/>
        </p:nvSpPr>
        <p:spPr>
          <a:xfrm>
            <a:off x="5230837" y="41619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8559DD2-AFE4-4D61-A841-759F2E841D37}"/>
              </a:ext>
            </a:extLst>
          </p:cNvPr>
          <p:cNvSpPr txBox="1"/>
          <p:nvPr/>
        </p:nvSpPr>
        <p:spPr>
          <a:xfrm>
            <a:off x="4343828" y="41619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75372-0E67-414C-BCF0-9264A67DBDB5}"/>
              </a:ext>
            </a:extLst>
          </p:cNvPr>
          <p:cNvSpPr txBox="1"/>
          <p:nvPr/>
        </p:nvSpPr>
        <p:spPr>
          <a:xfrm>
            <a:off x="3436620" y="41619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8E4AB0-642B-49CC-B376-DA69C89C0213}"/>
              </a:ext>
            </a:extLst>
          </p:cNvPr>
          <p:cNvSpPr txBox="1"/>
          <p:nvPr/>
        </p:nvSpPr>
        <p:spPr>
          <a:xfrm>
            <a:off x="3457409" y="51866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1C1B3B-2CFB-4004-A7D1-B8DC9E518D39}"/>
              </a:ext>
            </a:extLst>
          </p:cNvPr>
          <p:cNvSpPr txBox="1"/>
          <p:nvPr/>
        </p:nvSpPr>
        <p:spPr>
          <a:xfrm>
            <a:off x="4343828" y="51866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69A670-F68D-4DA9-95F4-1B05B36B7E1F}"/>
              </a:ext>
            </a:extLst>
          </p:cNvPr>
          <p:cNvSpPr txBox="1"/>
          <p:nvPr/>
        </p:nvSpPr>
        <p:spPr>
          <a:xfrm>
            <a:off x="5206159" y="51866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10B1023-172F-4A0D-806F-FBB43D55D0E9}"/>
              </a:ext>
            </a:extLst>
          </p:cNvPr>
          <p:cNvSpPr txBox="1"/>
          <p:nvPr/>
        </p:nvSpPr>
        <p:spPr>
          <a:xfrm>
            <a:off x="6082865" y="51866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291095-8161-4F54-B109-8B462547876F}"/>
              </a:ext>
            </a:extLst>
          </p:cNvPr>
          <p:cNvSpPr txBox="1"/>
          <p:nvPr/>
        </p:nvSpPr>
        <p:spPr>
          <a:xfrm>
            <a:off x="6082865" y="55808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952772-DCA7-4252-9758-591920C72C58}"/>
              </a:ext>
            </a:extLst>
          </p:cNvPr>
          <p:cNvSpPr txBox="1"/>
          <p:nvPr/>
        </p:nvSpPr>
        <p:spPr>
          <a:xfrm>
            <a:off x="5230837" y="55808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2446F75-9C08-4104-9039-5B4BF883363D}"/>
              </a:ext>
            </a:extLst>
          </p:cNvPr>
          <p:cNvSpPr txBox="1"/>
          <p:nvPr/>
        </p:nvSpPr>
        <p:spPr>
          <a:xfrm>
            <a:off x="4343828" y="55808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DB3AF2-B0FA-402E-9DF5-8E023ACF4CF4}"/>
              </a:ext>
            </a:extLst>
          </p:cNvPr>
          <p:cNvSpPr txBox="1"/>
          <p:nvPr/>
        </p:nvSpPr>
        <p:spPr>
          <a:xfrm>
            <a:off x="3436620" y="55808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908CB6-3BE0-46E1-8D7F-86F17B40957E}"/>
              </a:ext>
            </a:extLst>
          </p:cNvPr>
          <p:cNvSpPr txBox="1"/>
          <p:nvPr/>
        </p:nvSpPr>
        <p:spPr>
          <a:xfrm>
            <a:off x="2313878" y="3950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F36EB9-4F1C-4ECB-B2F2-BA53C6D9646A}"/>
              </a:ext>
            </a:extLst>
          </p:cNvPr>
          <p:cNvSpPr txBox="1"/>
          <p:nvPr/>
        </p:nvSpPr>
        <p:spPr>
          <a:xfrm>
            <a:off x="2313878" y="5397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248853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 descr="텍스트, 표지판, 컴퓨터, 그리기이(가) 표시된 사진&#10;&#10;자동 생성된 설명">
            <a:extLst>
              <a:ext uri="{FF2B5EF4-FFF2-40B4-BE49-F238E27FC236}">
                <a16:creationId xmlns:a16="http://schemas.microsoft.com/office/drawing/2014/main" id="{B980E411-9128-4073-BB4F-B54A7F57A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" y="3769050"/>
            <a:ext cx="1256400" cy="1256400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42C4DE2-D982-4E37-9394-B418D9483053}"/>
              </a:ext>
            </a:extLst>
          </p:cNvPr>
          <p:cNvGrpSpPr/>
          <p:nvPr/>
        </p:nvGrpSpPr>
        <p:grpSpPr>
          <a:xfrm>
            <a:off x="3363330" y="4033168"/>
            <a:ext cx="3405353" cy="728163"/>
            <a:chOff x="2531956" y="4934420"/>
            <a:chExt cx="3405353" cy="728163"/>
          </a:xfrm>
          <a:solidFill>
            <a:schemeClr val="tx1"/>
          </a:solidFill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DDF4BBF8-7214-4677-86F9-FC492FD839DA}"/>
                </a:ext>
              </a:extLst>
            </p:cNvPr>
            <p:cNvSpPr/>
            <p:nvPr/>
          </p:nvSpPr>
          <p:spPr>
            <a:xfrm>
              <a:off x="2531956" y="495334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E31FAC6F-757C-4EEE-B5E6-476D257C7D9E}"/>
                </a:ext>
              </a:extLst>
            </p:cNvPr>
            <p:cNvSpPr/>
            <p:nvPr/>
          </p:nvSpPr>
          <p:spPr>
            <a:xfrm>
              <a:off x="2531956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FF2C86AA-799A-4C6F-BC0E-ED7298C31E95}"/>
                </a:ext>
              </a:extLst>
            </p:cNvPr>
            <p:cNvSpPr/>
            <p:nvPr/>
          </p:nvSpPr>
          <p:spPr>
            <a:xfrm>
              <a:off x="3413078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A25142C7-6068-4886-8E27-3E3371A44801}"/>
                </a:ext>
              </a:extLst>
            </p:cNvPr>
            <p:cNvSpPr/>
            <p:nvPr/>
          </p:nvSpPr>
          <p:spPr>
            <a:xfrm>
              <a:off x="3413078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14F67353-4743-4429-99B4-3BDBDD8D107C}"/>
                </a:ext>
              </a:extLst>
            </p:cNvPr>
            <p:cNvSpPr/>
            <p:nvPr/>
          </p:nvSpPr>
          <p:spPr>
            <a:xfrm>
              <a:off x="4294200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E5A9CAFB-1CFF-49A7-87F3-1E5548157EFC}"/>
                </a:ext>
              </a:extLst>
            </p:cNvPr>
            <p:cNvSpPr/>
            <p:nvPr/>
          </p:nvSpPr>
          <p:spPr>
            <a:xfrm>
              <a:off x="4294200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3C68D302-589C-4EC8-BD41-D1CB94DF3EC9}"/>
                </a:ext>
              </a:extLst>
            </p:cNvPr>
            <p:cNvSpPr/>
            <p:nvPr/>
          </p:nvSpPr>
          <p:spPr>
            <a:xfrm>
              <a:off x="5175322" y="5357783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8E49A6CF-8622-4DFE-9EAE-476AB6BFC9C1}"/>
                </a:ext>
              </a:extLst>
            </p:cNvPr>
            <p:cNvSpPr/>
            <p:nvPr/>
          </p:nvSpPr>
          <p:spPr>
            <a:xfrm>
              <a:off x="5175322" y="4934420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E26DE16-C154-4A06-A246-B4CDD74CEA43}"/>
              </a:ext>
            </a:extLst>
          </p:cNvPr>
          <p:cNvGrpSpPr/>
          <p:nvPr/>
        </p:nvGrpSpPr>
        <p:grpSpPr>
          <a:xfrm>
            <a:off x="3436620" y="2281466"/>
            <a:ext cx="3405353" cy="763606"/>
            <a:chOff x="3363330" y="2132467"/>
            <a:chExt cx="3405353" cy="76360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7507DF5-31F1-4495-8621-291671527255}"/>
                </a:ext>
              </a:extLst>
            </p:cNvPr>
            <p:cNvGrpSpPr/>
            <p:nvPr/>
          </p:nvGrpSpPr>
          <p:grpSpPr>
            <a:xfrm>
              <a:off x="3363330" y="2155951"/>
              <a:ext cx="3405353" cy="728163"/>
              <a:chOff x="2531956" y="3460612"/>
              <a:chExt cx="3405353" cy="728163"/>
            </a:xfrm>
            <a:solidFill>
              <a:schemeClr val="tx1"/>
            </a:solidFill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E35E403D-33C2-48AC-9B97-29922198DF59}"/>
                  </a:ext>
                </a:extLst>
              </p:cNvPr>
              <p:cNvSpPr/>
              <p:nvPr/>
            </p:nvSpPr>
            <p:spPr>
              <a:xfrm>
                <a:off x="2531956" y="347953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6CD24533-83CD-4360-B533-F84ACC72C260}"/>
                  </a:ext>
                </a:extLst>
              </p:cNvPr>
              <p:cNvSpPr/>
              <p:nvPr/>
            </p:nvSpPr>
            <p:spPr>
              <a:xfrm>
                <a:off x="2531956" y="388397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07462913-5D92-4791-B3EC-D2783420D1E5}"/>
                  </a:ext>
                </a:extLst>
              </p:cNvPr>
              <p:cNvSpPr/>
              <p:nvPr/>
            </p:nvSpPr>
            <p:spPr>
              <a:xfrm>
                <a:off x="3413078" y="388397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CE3DAF52-7354-459A-AD5B-6CD061C4B4F7}"/>
                  </a:ext>
                </a:extLst>
              </p:cNvPr>
              <p:cNvSpPr/>
              <p:nvPr/>
            </p:nvSpPr>
            <p:spPr>
              <a:xfrm>
                <a:off x="3413078" y="3460612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1EF81929-A108-4E25-88C5-08C0EBF39E14}"/>
                  </a:ext>
                </a:extLst>
              </p:cNvPr>
              <p:cNvSpPr/>
              <p:nvPr/>
            </p:nvSpPr>
            <p:spPr>
              <a:xfrm>
                <a:off x="4294200" y="388397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B57489E2-AFB8-461D-8D4B-563E753AB735}"/>
                  </a:ext>
                </a:extLst>
              </p:cNvPr>
              <p:cNvSpPr/>
              <p:nvPr/>
            </p:nvSpPr>
            <p:spPr>
              <a:xfrm>
                <a:off x="4294200" y="3460612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CE5DF051-73BD-4536-8B7C-2FA895CE7E02}"/>
                  </a:ext>
                </a:extLst>
              </p:cNvPr>
              <p:cNvSpPr/>
              <p:nvPr/>
            </p:nvSpPr>
            <p:spPr>
              <a:xfrm>
                <a:off x="5175322" y="3883975"/>
                <a:ext cx="761987" cy="304791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6E2DCD90-C44A-4E5B-A4E0-B5CC68D6B6CD}"/>
                  </a:ext>
                </a:extLst>
              </p:cNvPr>
              <p:cNvSpPr/>
              <p:nvPr/>
            </p:nvSpPr>
            <p:spPr>
              <a:xfrm>
                <a:off x="5175322" y="3460612"/>
                <a:ext cx="761987" cy="304791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0538A91-E34D-47E2-9C38-AB24653F695F}"/>
                </a:ext>
              </a:extLst>
            </p:cNvPr>
            <p:cNvSpPr txBox="1"/>
            <p:nvPr/>
          </p:nvSpPr>
          <p:spPr>
            <a:xfrm>
              <a:off x="3457409" y="21324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91AFF6-402E-415B-A4E3-6A6148EBD44B}"/>
                </a:ext>
              </a:extLst>
            </p:cNvPr>
            <p:cNvSpPr txBox="1"/>
            <p:nvPr/>
          </p:nvSpPr>
          <p:spPr>
            <a:xfrm>
              <a:off x="4343828" y="21324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90B441-7ECC-422D-A3C4-D0FE6BA2B058}"/>
                </a:ext>
              </a:extLst>
            </p:cNvPr>
            <p:cNvSpPr txBox="1"/>
            <p:nvPr/>
          </p:nvSpPr>
          <p:spPr>
            <a:xfrm>
              <a:off x="5206159" y="21324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58D8D0-A6D7-4C12-A40E-1FFF18D79AAF}"/>
                </a:ext>
              </a:extLst>
            </p:cNvPr>
            <p:cNvSpPr txBox="1"/>
            <p:nvPr/>
          </p:nvSpPr>
          <p:spPr>
            <a:xfrm>
              <a:off x="6082865" y="21324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14267C6-AF6C-481A-96DF-C397B94A59AC}"/>
                </a:ext>
              </a:extLst>
            </p:cNvPr>
            <p:cNvSpPr txBox="1"/>
            <p:nvPr/>
          </p:nvSpPr>
          <p:spPr>
            <a:xfrm>
              <a:off x="6082865" y="25267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247E9D0-5198-4953-A93B-8711CABE3413}"/>
                </a:ext>
              </a:extLst>
            </p:cNvPr>
            <p:cNvSpPr txBox="1"/>
            <p:nvPr/>
          </p:nvSpPr>
          <p:spPr>
            <a:xfrm>
              <a:off x="5230837" y="25267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DCCB21-1B36-4626-B5EA-DAB9742FD62B}"/>
                </a:ext>
              </a:extLst>
            </p:cNvPr>
            <p:cNvSpPr txBox="1"/>
            <p:nvPr/>
          </p:nvSpPr>
          <p:spPr>
            <a:xfrm>
              <a:off x="4343828" y="25267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1CCB17F-A576-4F80-850E-4B2F02DAA7C1}"/>
                </a:ext>
              </a:extLst>
            </p:cNvPr>
            <p:cNvSpPr txBox="1"/>
            <p:nvPr/>
          </p:nvSpPr>
          <p:spPr>
            <a:xfrm>
              <a:off x="3436620" y="25267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CF4CF05-EA0D-452B-82AA-349121B25F1B}"/>
              </a:ext>
            </a:extLst>
          </p:cNvPr>
          <p:cNvSpPr txBox="1"/>
          <p:nvPr/>
        </p:nvSpPr>
        <p:spPr>
          <a:xfrm>
            <a:off x="3457409" y="3992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8DD1A83-9B08-4F67-A64C-8B89C84DD9E4}"/>
              </a:ext>
            </a:extLst>
          </p:cNvPr>
          <p:cNvSpPr txBox="1"/>
          <p:nvPr/>
        </p:nvSpPr>
        <p:spPr>
          <a:xfrm>
            <a:off x="4343828" y="3992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FAB6B5-9814-40EE-B48E-36D02B4638FD}"/>
              </a:ext>
            </a:extLst>
          </p:cNvPr>
          <p:cNvSpPr txBox="1"/>
          <p:nvPr/>
        </p:nvSpPr>
        <p:spPr>
          <a:xfrm>
            <a:off x="5206159" y="3992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93A5CF-0A07-4EC0-BD3E-76D806EACC6D}"/>
              </a:ext>
            </a:extLst>
          </p:cNvPr>
          <p:cNvSpPr txBox="1"/>
          <p:nvPr/>
        </p:nvSpPr>
        <p:spPr>
          <a:xfrm>
            <a:off x="6082865" y="3992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50D387-79D3-4940-A172-F134951BD950}"/>
              </a:ext>
            </a:extLst>
          </p:cNvPr>
          <p:cNvSpPr txBox="1"/>
          <p:nvPr/>
        </p:nvSpPr>
        <p:spPr>
          <a:xfrm>
            <a:off x="6082865" y="438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78BEEF7-5141-4C00-84A1-079779E97460}"/>
              </a:ext>
            </a:extLst>
          </p:cNvPr>
          <p:cNvSpPr txBox="1"/>
          <p:nvPr/>
        </p:nvSpPr>
        <p:spPr>
          <a:xfrm>
            <a:off x="5230837" y="438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33E99EF-11ED-4A4E-8C0D-DE16219268FA}"/>
              </a:ext>
            </a:extLst>
          </p:cNvPr>
          <p:cNvSpPr txBox="1"/>
          <p:nvPr/>
        </p:nvSpPr>
        <p:spPr>
          <a:xfrm>
            <a:off x="4343828" y="438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C991A3-2026-4D74-ADAB-228D2E7737D3}"/>
              </a:ext>
            </a:extLst>
          </p:cNvPr>
          <p:cNvSpPr txBox="1"/>
          <p:nvPr/>
        </p:nvSpPr>
        <p:spPr>
          <a:xfrm>
            <a:off x="3436620" y="438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B414B4F-94EB-4338-ADF0-F1D5579EEA0B}"/>
              </a:ext>
            </a:extLst>
          </p:cNvPr>
          <p:cNvSpPr txBox="1"/>
          <p:nvPr/>
        </p:nvSpPr>
        <p:spPr>
          <a:xfrm>
            <a:off x="1876260" y="24463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튕기기 없음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A89447-674F-414E-98FC-C4C6797738E2}"/>
              </a:ext>
            </a:extLst>
          </p:cNvPr>
          <p:cNvSpPr txBox="1"/>
          <p:nvPr/>
        </p:nvSpPr>
        <p:spPr>
          <a:xfrm>
            <a:off x="2012207" y="42038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 회전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2610554-8B7B-40F4-AB6F-2724972221FD}"/>
              </a:ext>
            </a:extLst>
          </p:cNvPr>
          <p:cNvCxnSpPr/>
          <p:nvPr/>
        </p:nvCxnSpPr>
        <p:spPr>
          <a:xfrm>
            <a:off x="495300" y="1266825"/>
            <a:ext cx="1119187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F3563AFB-95A4-4D66-AE0C-FD83E27DD791}"/>
              </a:ext>
            </a:extLst>
          </p:cNvPr>
          <p:cNvCxnSpPr>
            <a:cxnSpLocks/>
          </p:cNvCxnSpPr>
          <p:nvPr/>
        </p:nvCxnSpPr>
        <p:spPr>
          <a:xfrm>
            <a:off x="8982075" y="1266825"/>
            <a:ext cx="0" cy="507682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FECC182-655A-4D27-9C40-7155270DE6BF}"/>
              </a:ext>
            </a:extLst>
          </p:cNvPr>
          <p:cNvSpPr txBox="1"/>
          <p:nvPr/>
        </p:nvSpPr>
        <p:spPr>
          <a:xfrm>
            <a:off x="495300" y="31432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메뉴 명칭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6790572-CC22-4CB2-B2A5-403DE0B5B055}"/>
              </a:ext>
            </a:extLst>
          </p:cNvPr>
          <p:cNvSpPr txBox="1"/>
          <p:nvPr/>
        </p:nvSpPr>
        <p:spPr>
          <a:xfrm>
            <a:off x="9101211" y="24463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옵션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519E376-60DD-442A-9052-7FBF1B4FD587}"/>
              </a:ext>
            </a:extLst>
          </p:cNvPr>
          <p:cNvSpPr txBox="1"/>
          <p:nvPr/>
        </p:nvSpPr>
        <p:spPr>
          <a:xfrm>
            <a:off x="9101211" y="3321933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타이틀 화면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2074561-57C8-4A8B-A8FC-2C039C1B32F7}"/>
              </a:ext>
            </a:extLst>
          </p:cNvPr>
          <p:cNvSpPr txBox="1"/>
          <p:nvPr/>
        </p:nvSpPr>
        <p:spPr>
          <a:xfrm>
            <a:off x="9101211" y="4197489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게임 종료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5646057-9E36-430E-9624-C6A411C0C002}"/>
              </a:ext>
            </a:extLst>
          </p:cNvPr>
          <p:cNvSpPr txBox="1"/>
          <p:nvPr/>
        </p:nvSpPr>
        <p:spPr>
          <a:xfrm>
            <a:off x="502305" y="138126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능력 강화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E176FF0-C35B-487D-A45C-579EFEF9F585}"/>
              </a:ext>
            </a:extLst>
          </p:cNvPr>
          <p:cNvGrpSpPr/>
          <p:nvPr/>
        </p:nvGrpSpPr>
        <p:grpSpPr>
          <a:xfrm>
            <a:off x="8289581" y="6166961"/>
            <a:ext cx="431537" cy="500583"/>
            <a:chOff x="8232752" y="5852592"/>
            <a:chExt cx="431537" cy="500583"/>
          </a:xfrm>
        </p:grpSpPr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2AFAF545-52AC-4F31-8A2C-D78F34B68A15}"/>
                </a:ext>
              </a:extLst>
            </p:cNvPr>
            <p:cNvSpPr/>
            <p:nvPr/>
          </p:nvSpPr>
          <p:spPr>
            <a:xfrm rot="5400000">
              <a:off x="8198229" y="5887115"/>
              <a:ext cx="500583" cy="43153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34DC818-46CF-4D8B-B248-9D999F7CF8E3}"/>
                </a:ext>
              </a:extLst>
            </p:cNvPr>
            <p:cNvSpPr/>
            <p:nvPr/>
          </p:nvSpPr>
          <p:spPr>
            <a:xfrm>
              <a:off x="8232752" y="5908692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3" name="그림 152" descr="표지판, 텍스트, 그리기이(가) 표시된 사진&#10;&#10;자동 생성된 설명">
            <a:extLst>
              <a:ext uri="{FF2B5EF4-FFF2-40B4-BE49-F238E27FC236}">
                <a16:creationId xmlns:a16="http://schemas.microsoft.com/office/drawing/2014/main" id="{B58ECB0A-1421-4FF3-B271-DF00FB5E3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9" y="2035587"/>
            <a:ext cx="1255364" cy="1255364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82A0A22-4EB5-48CC-8CBA-89778B36EFF1}"/>
              </a:ext>
            </a:extLst>
          </p:cNvPr>
          <p:cNvSpPr txBox="1"/>
          <p:nvPr/>
        </p:nvSpPr>
        <p:spPr>
          <a:xfrm>
            <a:off x="866346" y="2884105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튕기기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ABE8301-6A85-435D-8940-79262978484D}"/>
              </a:ext>
            </a:extLst>
          </p:cNvPr>
          <p:cNvSpPr txBox="1"/>
          <p:nvPr/>
        </p:nvSpPr>
        <p:spPr>
          <a:xfrm>
            <a:off x="710055" y="4756284"/>
            <a:ext cx="11897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회전 속도</a:t>
            </a:r>
          </a:p>
        </p:txBody>
      </p:sp>
    </p:spTree>
    <p:extLst>
      <p:ext uri="{BB962C8B-B14F-4D97-AF65-F5344CB8AC3E}">
        <p14:creationId xmlns:p14="http://schemas.microsoft.com/office/powerpoint/2010/main" val="421601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93</Words>
  <Application>Microsoft Office PowerPoint</Application>
  <PresentationFormat>와이드스크린</PresentationFormat>
  <Paragraphs>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24</cp:revision>
  <dcterms:created xsi:type="dcterms:W3CDTF">2019-10-17T14:07:43Z</dcterms:created>
  <dcterms:modified xsi:type="dcterms:W3CDTF">2019-10-18T07:55:47Z</dcterms:modified>
</cp:coreProperties>
</file>