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B84F-CAB4-475D-96D9-ACFE02FC94E9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B997-E14C-4C63-8648-9E0F847B9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1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B84F-CAB4-475D-96D9-ACFE02FC94E9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B997-E14C-4C63-8648-9E0F847B9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4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B84F-CAB4-475D-96D9-ACFE02FC94E9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B997-E14C-4C63-8648-9E0F847B9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3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B84F-CAB4-475D-96D9-ACFE02FC94E9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B997-E14C-4C63-8648-9E0F847B9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2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B84F-CAB4-475D-96D9-ACFE02FC94E9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B997-E14C-4C63-8648-9E0F847B9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1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B84F-CAB4-475D-96D9-ACFE02FC94E9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B997-E14C-4C63-8648-9E0F847B9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3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B84F-CAB4-475D-96D9-ACFE02FC94E9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B997-E14C-4C63-8648-9E0F847B9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1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B84F-CAB4-475D-96D9-ACFE02FC94E9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B997-E14C-4C63-8648-9E0F847B9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1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B84F-CAB4-475D-96D9-ACFE02FC94E9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B997-E14C-4C63-8648-9E0F847B9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0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B84F-CAB4-475D-96D9-ACFE02FC94E9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B997-E14C-4C63-8648-9E0F847B9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6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B84F-CAB4-475D-96D9-ACFE02FC94E9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EB997-E14C-4C63-8648-9E0F847B9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B84F-CAB4-475D-96D9-ACFE02FC94E9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EB997-E14C-4C63-8648-9E0F847B9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2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491529" y="828096"/>
            <a:ext cx="9208941" cy="5457610"/>
            <a:chOff x="1491529" y="828096"/>
            <a:chExt cx="9208941" cy="5457610"/>
          </a:xfrm>
        </p:grpSpPr>
        <p:grpSp>
          <p:nvGrpSpPr>
            <p:cNvPr id="8" name="그룹 7"/>
            <p:cNvGrpSpPr/>
            <p:nvPr/>
          </p:nvGrpSpPr>
          <p:grpSpPr>
            <a:xfrm>
              <a:off x="1491529" y="828096"/>
              <a:ext cx="9208941" cy="5201807"/>
              <a:chOff x="1491529" y="828096"/>
              <a:chExt cx="9208941" cy="5201807"/>
            </a:xfrm>
          </p:grpSpPr>
          <p:pic>
            <p:nvPicPr>
              <p:cNvPr id="5" name="그림 4" descr="https://cafeptthumb-phinf.pstatic.net/MjAxOTA3MTlfMTU2/MDAxNTYzNTQxOTY3ODIy.T1QLxmU_T09Wx55Cy_3K98zwv1NZk6aMKMgXVmg9384g.PKEZXQLPYhQRMSc3WCrauoyhuMtbCQs1_9goVQDUM8Ug.PNG/EX_Image.png?type=w740">
                <a:extLst>
                  <a:ext uri="{FF2B5EF4-FFF2-40B4-BE49-F238E27FC236}">
                    <a16:creationId xmlns:a16="http://schemas.microsoft.com/office/drawing/2014/main" id="{BF44881B-933A-4999-A382-3A5EE59523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1529" y="828096"/>
                <a:ext cx="9208941" cy="52018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1491529" y="828942"/>
                <a:ext cx="9207806" cy="520096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1" name="Picture 2" descr="https://cafeptthumb-phinf.pstatic.net/MjAxOTA3MjBfOTkg/MDAxNTYzNjI5OTA3Nzk3.InFsxYkLTg4KK4E-A1Wp7XRoLf7y-236a_jQKUnTq1gg.NS1-TdAgGHZ6J1j7epPLEs3PgWWU1sUMlLiyAIGULq0g.JPEG/%EC%BA%90%EB%A6%AD%ED%84%B0%EC%83%A8.jpg?type=w74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40" b="98687" l="1757" r="4270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3" t="4346" r="57342"/>
            <a:stretch/>
          </p:blipFill>
          <p:spPr bwMode="auto">
            <a:xfrm>
              <a:off x="1571625" y="1429543"/>
              <a:ext cx="2809875" cy="4856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1785669" y="4181475"/>
              <a:ext cx="8615631" cy="17525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85669" y="1429543"/>
              <a:ext cx="2605356" cy="24961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784534" y="4201050"/>
              <a:ext cx="8616766" cy="17139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998578" y="3952874"/>
              <a:ext cx="1343025" cy="419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Player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99713" y="3971925"/>
              <a:ext cx="1343562" cy="419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150384" y="1277356"/>
              <a:ext cx="462231" cy="4622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088347" y="3745593"/>
              <a:ext cx="462231" cy="4622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088086" y="3976708"/>
              <a:ext cx="462231" cy="4622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9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491529" y="828096"/>
            <a:ext cx="9208941" cy="5201807"/>
            <a:chOff x="1491529" y="828096"/>
            <a:chExt cx="9208941" cy="5201807"/>
          </a:xfrm>
        </p:grpSpPr>
        <p:grpSp>
          <p:nvGrpSpPr>
            <p:cNvPr id="8" name="그룹 7"/>
            <p:cNvGrpSpPr/>
            <p:nvPr/>
          </p:nvGrpSpPr>
          <p:grpSpPr>
            <a:xfrm>
              <a:off x="1491529" y="828096"/>
              <a:ext cx="9208941" cy="5201807"/>
              <a:chOff x="1491529" y="828096"/>
              <a:chExt cx="9208941" cy="5201807"/>
            </a:xfrm>
          </p:grpSpPr>
          <p:pic>
            <p:nvPicPr>
              <p:cNvPr id="12" name="그림 11" descr="https://cafeptthumb-phinf.pstatic.net/MjAxOTA3MTlfMTU2/MDAxNTYzNTQxOTY3ODIy.T1QLxmU_T09Wx55Cy_3K98zwv1NZk6aMKMgXVmg9384g.PKEZXQLPYhQRMSc3WCrauoyhuMtbCQs1_9goVQDUM8Ug.PNG/EX_Image.png?type=w740">
                <a:extLst>
                  <a:ext uri="{FF2B5EF4-FFF2-40B4-BE49-F238E27FC236}">
                    <a16:creationId xmlns:a16="http://schemas.microsoft.com/office/drawing/2014/main" id="{BF44881B-933A-4999-A382-3A5EE59523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1529" y="828096"/>
                <a:ext cx="9208941" cy="52018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1491529" y="828942"/>
                <a:ext cx="9207806" cy="5200961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4" name="Picture 4" descr="https://cafeptthumb-phinf.pstatic.net/MjAxOTA3MjBfMTU0/MDAxNTYzNjExMTM0MDQz.3RI-0-hfF5vTppv-rSttaCGgg1T8NpuNUzDjQi73F6wg.cAG5To7zMBPhvMMImW-p0mUBBgHPIK1zoXoOpZ_CsXkg.JPEG/%EB%B3%B4%EC%8A%A4%EC%83%A81.jpg?type=w74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366" b="99376" l="811" r="409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" t="4436" r="58558"/>
            <a:stretch/>
          </p:blipFill>
          <p:spPr bwMode="auto">
            <a:xfrm>
              <a:off x="7611042" y="1450974"/>
              <a:ext cx="2790825" cy="4378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그룹 14"/>
            <p:cNvGrpSpPr/>
            <p:nvPr/>
          </p:nvGrpSpPr>
          <p:grpSpPr>
            <a:xfrm>
              <a:off x="1785669" y="3971925"/>
              <a:ext cx="8615631" cy="1962149"/>
              <a:chOff x="1785669" y="3971925"/>
              <a:chExt cx="8615631" cy="1962149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785669" y="4181475"/>
                <a:ext cx="8615631" cy="17525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2000250" y="3971925"/>
                <a:ext cx="1343025" cy="4191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Enemy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138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86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5</cp:revision>
  <dcterms:created xsi:type="dcterms:W3CDTF">2019-08-06T08:33:52Z</dcterms:created>
  <dcterms:modified xsi:type="dcterms:W3CDTF">2019-08-06T12:42:11Z</dcterms:modified>
</cp:coreProperties>
</file>