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71B1-AE60-405E-ADFC-07DDEBBA8154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E2F-B8AA-4E78-B0B5-0CF4628760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6763" y="143142"/>
            <a:ext cx="11938474" cy="6571716"/>
            <a:chOff x="126763" y="143142"/>
            <a:chExt cx="11938474" cy="6571716"/>
          </a:xfrm>
        </p:grpSpPr>
        <p:grpSp>
          <p:nvGrpSpPr>
            <p:cNvPr id="12" name="그룹 11"/>
            <p:cNvGrpSpPr/>
            <p:nvPr/>
          </p:nvGrpSpPr>
          <p:grpSpPr>
            <a:xfrm>
              <a:off x="126763" y="143142"/>
              <a:ext cx="11938474" cy="6571716"/>
              <a:chOff x="126763" y="143142"/>
              <a:chExt cx="11938474" cy="657171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26763" y="143142"/>
                <a:ext cx="11938474" cy="65717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93107" y="1025496"/>
                <a:ext cx="64193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 err="1" smtClean="0"/>
                  <a:t>DreamCatcher</a:t>
                </a:r>
                <a:endParaRPr lang="ko-KR" altLang="en-US" sz="72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70773" y="2768838"/>
                <a:ext cx="19858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err="1" smtClean="0"/>
                  <a:t>GameStart</a:t>
                </a:r>
                <a:endParaRPr lang="ko-KR" altLang="en-US" sz="28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70773" y="3479660"/>
                <a:ext cx="2287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/>
                  <a:t>How to Play</a:t>
                </a:r>
                <a:endParaRPr lang="ko-KR" altLang="en-US" sz="28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70773" y="4901304"/>
                <a:ext cx="8082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/>
                  <a:t>Exit</a:t>
                </a:r>
                <a:endParaRPr lang="ko-KR" altLang="en-US" sz="28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70773" y="4190482"/>
                <a:ext cx="1401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smtClean="0"/>
                  <a:t>Setting</a:t>
                </a:r>
                <a:endParaRPr lang="ko-KR" altLang="en-US" sz="2800" b="1" dirty="0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393107" y="899267"/>
              <a:ext cx="6546079" cy="14527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266414" y="673017"/>
              <a:ext cx="452500" cy="4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70773" y="2737698"/>
              <a:ext cx="2067727" cy="615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70772" y="3489818"/>
              <a:ext cx="2287807" cy="615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70772" y="4191767"/>
              <a:ext cx="2287807" cy="615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70771" y="4902589"/>
              <a:ext cx="2287807" cy="6157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62661" y="2556133"/>
              <a:ext cx="452500" cy="4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862661" y="3324944"/>
              <a:ext cx="452500" cy="4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862661" y="4047135"/>
              <a:ext cx="452500" cy="4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862661" y="4828917"/>
              <a:ext cx="452500" cy="452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2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6763" y="143142"/>
            <a:ext cx="11938474" cy="6571716"/>
            <a:chOff x="126763" y="143142"/>
            <a:chExt cx="11938474" cy="6571716"/>
          </a:xfrm>
        </p:grpSpPr>
        <p:sp>
          <p:nvSpPr>
            <p:cNvPr id="5" name="직사각형 4"/>
            <p:cNvSpPr/>
            <p:nvPr/>
          </p:nvSpPr>
          <p:spPr>
            <a:xfrm>
              <a:off x="126763" y="143142"/>
              <a:ext cx="11938474" cy="65717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107" y="1025496"/>
              <a:ext cx="64193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err="1" smtClean="0"/>
                <a:t>DreamCatcher</a:t>
              </a:r>
              <a:endParaRPr lang="ko-KR" altLang="en-US" sz="7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0773" y="2768838"/>
              <a:ext cx="1985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 smtClean="0"/>
                <a:t>GameStart</a:t>
              </a:r>
              <a:endParaRPr lang="ko-KR" alt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0773" y="3479660"/>
              <a:ext cx="2287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How to Play</a:t>
              </a:r>
              <a:endParaRPr lang="ko-KR" alt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70773" y="4901304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Exit</a:t>
              </a:r>
              <a:endParaRPr lang="ko-KR" alt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0773" y="4190482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Setting</a:t>
              </a:r>
              <a:endParaRPr lang="ko-KR" altLang="en-US" sz="2800" b="1" dirty="0"/>
            </a:p>
          </p:txBody>
        </p:sp>
        <p:sp>
          <p:nvSpPr>
            <p:cNvPr id="4" name="이등변 삼각형 3"/>
            <p:cNvSpPr/>
            <p:nvPr/>
          </p:nvSpPr>
          <p:spPr>
            <a:xfrm rot="5400000">
              <a:off x="628853" y="3581378"/>
              <a:ext cx="370950" cy="31978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51" y="346906"/>
            <a:ext cx="11735497" cy="616418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10</cp:revision>
  <dcterms:created xsi:type="dcterms:W3CDTF">2019-08-01T05:39:23Z</dcterms:created>
  <dcterms:modified xsi:type="dcterms:W3CDTF">2019-08-01T08:38:11Z</dcterms:modified>
</cp:coreProperties>
</file>