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52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FC22-E4E1-4440-9B96-C3E6AD4F91C9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C993-DBAC-412C-9853-01F7BC4A7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FC22-E4E1-4440-9B96-C3E6AD4F91C9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C993-DBAC-412C-9853-01F7BC4A7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9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FC22-E4E1-4440-9B96-C3E6AD4F91C9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C993-DBAC-412C-9853-01F7BC4A7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0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FC22-E4E1-4440-9B96-C3E6AD4F91C9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C993-DBAC-412C-9853-01F7BC4A7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8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FC22-E4E1-4440-9B96-C3E6AD4F91C9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C993-DBAC-412C-9853-01F7BC4A7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FC22-E4E1-4440-9B96-C3E6AD4F91C9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C993-DBAC-412C-9853-01F7BC4A7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FC22-E4E1-4440-9B96-C3E6AD4F91C9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C993-DBAC-412C-9853-01F7BC4A7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FC22-E4E1-4440-9B96-C3E6AD4F91C9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C993-DBAC-412C-9853-01F7BC4A7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38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FC22-E4E1-4440-9B96-C3E6AD4F91C9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C993-DBAC-412C-9853-01F7BC4A7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4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FC22-E4E1-4440-9B96-C3E6AD4F91C9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C993-DBAC-412C-9853-01F7BC4A7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21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FC22-E4E1-4440-9B96-C3E6AD4F91C9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C993-DBAC-412C-9853-01F7BC4A7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0FC22-E4E1-4440-9B96-C3E6AD4F91C9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DC993-DBAC-412C-9853-01F7BC4A7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70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365618" y="698618"/>
            <a:ext cx="5460763" cy="5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647345" y="2980345"/>
            <a:ext cx="897308" cy="897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609174" y="2980345"/>
            <a:ext cx="897308" cy="897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668853" y="4480133"/>
            <a:ext cx="897308" cy="897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869396" y="4480133"/>
            <a:ext cx="897308" cy="897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76148" y="2980346"/>
            <a:ext cx="897308" cy="897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73141" y="1480559"/>
            <a:ext cx="897308" cy="897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750037" y="1480559"/>
            <a:ext cx="897308" cy="897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3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635237" y="422393"/>
            <a:ext cx="5460763" cy="5460763"/>
            <a:chOff x="3365618" y="698618"/>
            <a:chExt cx="5460763" cy="5460763"/>
          </a:xfrm>
        </p:grpSpPr>
        <p:sp>
          <p:nvSpPr>
            <p:cNvPr id="4" name="타원 3"/>
            <p:cNvSpPr/>
            <p:nvPr/>
          </p:nvSpPr>
          <p:spPr>
            <a:xfrm>
              <a:off x="3365618" y="698618"/>
              <a:ext cx="5460763" cy="5460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도넛 4"/>
            <p:cNvSpPr/>
            <p:nvPr/>
          </p:nvSpPr>
          <p:spPr>
            <a:xfrm>
              <a:off x="5126052" y="2459052"/>
              <a:ext cx="1939895" cy="1939895"/>
            </a:xfrm>
            <a:prstGeom prst="donu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도넛 5"/>
            <p:cNvSpPr/>
            <p:nvPr/>
          </p:nvSpPr>
          <p:spPr>
            <a:xfrm>
              <a:off x="4139013" y="1472012"/>
              <a:ext cx="3913974" cy="3913975"/>
            </a:xfrm>
            <a:prstGeom prst="donu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04389" y="324433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76881" y="324433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5494" y="324433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68024" y="3244334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Boss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020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500" y="645000"/>
            <a:ext cx="3735750" cy="55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0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강일구</dc:creator>
  <cp:lastModifiedBy>강일구</cp:lastModifiedBy>
  <cp:revision>3</cp:revision>
  <dcterms:created xsi:type="dcterms:W3CDTF">2019-10-03T12:48:19Z</dcterms:created>
  <dcterms:modified xsi:type="dcterms:W3CDTF">2019-10-03T15:50:22Z</dcterms:modified>
</cp:coreProperties>
</file>