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5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7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6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3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5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2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B3C5-BF39-46C4-94DB-82E45F67DD6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1DDC-A06A-4E2F-AED0-E682F2896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33899" y="1820256"/>
            <a:ext cx="6334570" cy="3771683"/>
            <a:chOff x="2033899" y="1820256"/>
            <a:chExt cx="6334570" cy="3771683"/>
          </a:xfrm>
        </p:grpSpPr>
        <p:sp>
          <p:nvSpPr>
            <p:cNvPr id="5" name="타원 4"/>
            <p:cNvSpPr/>
            <p:nvPr/>
          </p:nvSpPr>
          <p:spPr>
            <a:xfrm>
              <a:off x="2033899" y="2503918"/>
              <a:ext cx="828942" cy="30081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033899" y="1820256"/>
              <a:ext cx="828942" cy="8289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4" idx="6"/>
            </p:cNvCxnSpPr>
            <p:nvPr/>
          </p:nvCxnSpPr>
          <p:spPr>
            <a:xfrm>
              <a:off x="2862841" y="2234727"/>
              <a:ext cx="4745052" cy="19356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7409204" y="3997295"/>
              <a:ext cx="294830" cy="2948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744768" y="5546220"/>
              <a:ext cx="1623701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2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33899" y="1820256"/>
            <a:ext cx="4648912" cy="3896238"/>
            <a:chOff x="2033899" y="1820256"/>
            <a:chExt cx="4648912" cy="3896238"/>
          </a:xfrm>
        </p:grpSpPr>
        <p:sp>
          <p:nvSpPr>
            <p:cNvPr id="5" name="타원 4"/>
            <p:cNvSpPr/>
            <p:nvPr/>
          </p:nvSpPr>
          <p:spPr>
            <a:xfrm>
              <a:off x="2033899" y="2503918"/>
              <a:ext cx="828942" cy="30081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033899" y="1820256"/>
              <a:ext cx="828942" cy="8289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6" idx="6"/>
            </p:cNvCxnSpPr>
            <p:nvPr/>
          </p:nvCxnSpPr>
          <p:spPr>
            <a:xfrm>
              <a:off x="2862841" y="2234727"/>
              <a:ext cx="3008120" cy="33572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5723546" y="5421664"/>
              <a:ext cx="294830" cy="2948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059110" y="5591939"/>
              <a:ext cx="1623701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88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99" y="3093000"/>
            <a:ext cx="7137001" cy="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216067" y="3334996"/>
            <a:ext cx="5759866" cy="1505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37488" y="2967527"/>
            <a:ext cx="922946" cy="922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634526" y="2967527"/>
            <a:ext cx="922946" cy="922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8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4</cp:revision>
  <dcterms:created xsi:type="dcterms:W3CDTF">2019-08-02T06:37:47Z</dcterms:created>
  <dcterms:modified xsi:type="dcterms:W3CDTF">2019-08-02T09:20:18Z</dcterms:modified>
</cp:coreProperties>
</file>