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12" y="882"/>
      </p:cViewPr>
      <p:guideLst>
        <p:guide orient="horz" pos="2137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8321-0CD4-4EDE-8A5B-083976091A4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D7DC-92E6-438E-B83B-5BEE63FED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45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8321-0CD4-4EDE-8A5B-083976091A4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D7DC-92E6-438E-B83B-5BEE63FED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45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8321-0CD4-4EDE-8A5B-083976091A4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D7DC-92E6-438E-B83B-5BEE63FED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90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8321-0CD4-4EDE-8A5B-083976091A4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D7DC-92E6-438E-B83B-5BEE63FED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66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8321-0CD4-4EDE-8A5B-083976091A4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D7DC-92E6-438E-B83B-5BEE63FED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46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8321-0CD4-4EDE-8A5B-083976091A4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D7DC-92E6-438E-B83B-5BEE63FED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6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8321-0CD4-4EDE-8A5B-083976091A4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D7DC-92E6-438E-B83B-5BEE63FED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50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8321-0CD4-4EDE-8A5B-083976091A4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D7DC-92E6-438E-B83B-5BEE63FED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05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8321-0CD4-4EDE-8A5B-083976091A4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D7DC-92E6-438E-B83B-5BEE63FED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2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8321-0CD4-4EDE-8A5B-083976091A4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D7DC-92E6-438E-B83B-5BEE63FED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04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8321-0CD4-4EDE-8A5B-083976091A4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D7DC-92E6-438E-B83B-5BEE63FED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03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18321-0CD4-4EDE-8A5B-083976091A4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DD7DC-92E6-438E-B83B-5BEE63FED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81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다이아몬드 7"/>
          <p:cNvSpPr/>
          <p:nvPr/>
        </p:nvSpPr>
        <p:spPr>
          <a:xfrm>
            <a:off x="8837775" y="1353901"/>
            <a:ext cx="2427005" cy="24270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689645" y="1271558"/>
            <a:ext cx="2625697" cy="2768965"/>
            <a:chOff x="3689645" y="1271558"/>
            <a:chExt cx="2625697" cy="2768965"/>
          </a:xfrm>
        </p:grpSpPr>
        <p:sp>
          <p:nvSpPr>
            <p:cNvPr id="4" name="이등변 삼각형 3"/>
            <p:cNvSpPr/>
            <p:nvPr/>
          </p:nvSpPr>
          <p:spPr>
            <a:xfrm>
              <a:off x="4287384" y="1271558"/>
              <a:ext cx="1440181" cy="786213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/>
            <p:cNvSpPr/>
            <p:nvPr/>
          </p:nvSpPr>
          <p:spPr>
            <a:xfrm>
              <a:off x="3696055" y="2196272"/>
              <a:ext cx="2619287" cy="444380"/>
            </a:xfrm>
            <a:prstGeom prst="trapezoid">
              <a:avLst>
                <a:gd name="adj" fmla="val 117308"/>
              </a:avLst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다리꼴 8"/>
            <p:cNvSpPr/>
            <p:nvPr/>
          </p:nvSpPr>
          <p:spPr>
            <a:xfrm rot="10800000">
              <a:off x="3689645" y="2671428"/>
              <a:ext cx="2619287" cy="444380"/>
            </a:xfrm>
            <a:prstGeom prst="trapezoid">
              <a:avLst>
                <a:gd name="adj" fmla="val 117308"/>
              </a:avLst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0800000">
              <a:off x="4279197" y="3254310"/>
              <a:ext cx="1440181" cy="786213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4119177" y="1082491"/>
            <a:ext cx="1760220" cy="9976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71874" y="2133362"/>
            <a:ext cx="2828925" cy="10761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19177" y="3254310"/>
            <a:ext cx="1760220" cy="1053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824129" y="1306335"/>
            <a:ext cx="476250" cy="4762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213395" y="2433303"/>
            <a:ext cx="476250" cy="4762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824129" y="3560271"/>
            <a:ext cx="476250" cy="4762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62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>
            <a:off x="4287384" y="1271558"/>
            <a:ext cx="1440181" cy="786213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/>
          <p:cNvSpPr/>
          <p:nvPr/>
        </p:nvSpPr>
        <p:spPr>
          <a:xfrm>
            <a:off x="3696055" y="2196272"/>
            <a:ext cx="2619287" cy="444380"/>
          </a:xfrm>
          <a:prstGeom prst="trapezoid">
            <a:avLst>
              <a:gd name="adj" fmla="val 117308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다리꼴 6"/>
          <p:cNvSpPr/>
          <p:nvPr/>
        </p:nvSpPr>
        <p:spPr>
          <a:xfrm rot="10800000">
            <a:off x="3689645" y="2671428"/>
            <a:ext cx="2619287" cy="444380"/>
          </a:xfrm>
          <a:prstGeom prst="trapezoid">
            <a:avLst>
              <a:gd name="adj" fmla="val 117308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0800000">
            <a:off x="4279197" y="3254310"/>
            <a:ext cx="1440181" cy="786213"/>
          </a:xfrm>
          <a:prstGeom prst="triangl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다리꼴 1"/>
          <p:cNvSpPr/>
          <p:nvPr/>
        </p:nvSpPr>
        <p:spPr>
          <a:xfrm>
            <a:off x="4279196" y="1720850"/>
            <a:ext cx="1440182" cy="336921"/>
          </a:xfrm>
          <a:prstGeom prst="trapezoid">
            <a:avLst>
              <a:gd name="adj" fmla="val 94734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25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46251" y="2181000"/>
            <a:ext cx="20884502" cy="24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6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99" y="2330333"/>
            <a:ext cx="11856001" cy="219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1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3</Words>
  <Application>Microsoft Office PowerPoint</Application>
  <PresentationFormat>와이드스크린</PresentationFormat>
  <Paragraphs>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강일구</dc:creator>
  <cp:lastModifiedBy>강일구</cp:lastModifiedBy>
  <cp:revision>8</cp:revision>
  <dcterms:created xsi:type="dcterms:W3CDTF">2019-09-03T00:32:39Z</dcterms:created>
  <dcterms:modified xsi:type="dcterms:W3CDTF">2019-09-04T05:50:59Z</dcterms:modified>
</cp:coreProperties>
</file>