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9" r:id="rId5"/>
    <p:sldId id="261" r:id="rId6"/>
    <p:sldId id="257" r:id="rId7"/>
    <p:sldId id="263" r:id="rId8"/>
    <p:sldId id="268" r:id="rId9"/>
    <p:sldId id="264" r:id="rId10"/>
    <p:sldId id="258" r:id="rId11"/>
    <p:sldId id="265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956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34AF1-B8B4-4251-BF44-E520CCC9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B2B686-E444-4042-81E4-848C80E8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073DC-EED1-463E-92AD-742021BF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50E7-CEE5-4DA1-A39B-BCA51D54EFDF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D0FAB-08F1-4C5C-98D6-76103759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582A8-56E2-48DA-AA66-AF10A8E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5093-1188-47A4-85F8-24039528A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7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311C8F-B413-484D-B76C-1F9E48776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5A021-FD57-49F6-9F17-45A85B37E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60544-0556-4757-9D69-0926C7CF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50E7-CEE5-4DA1-A39B-BCA51D54EFDF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AC985-AE64-405E-92BC-E215F5D9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E7C94-34DC-4AF3-9A60-32B53FEC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5093-1188-47A4-85F8-24039528A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8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387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7079D-81D9-4386-99A5-ECD08773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DE86E-57A1-4BB8-B05A-ED85747A1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4336B-BA76-4C95-84C1-32032137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50E7-CEE5-4DA1-A39B-BCA51D54EFDF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488CA-B3EA-43FF-91C5-738B329A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23B63-E839-4297-8DE9-46E3B265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5093-1188-47A4-85F8-24039528A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27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90C25-BCBA-4C98-8808-EDF87392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CC25F-107E-497A-A7DE-6DA6E5407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FFA9D-A772-42EA-8385-081E2E555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2BD41-E17F-4BAB-8695-99917DF6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50E7-CEE5-4DA1-A39B-BCA51D54EFDF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E9B20-5C92-4593-A65A-6BAD0A08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DDC87-78D1-4F82-BDB3-BC5BB115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5093-1188-47A4-85F8-24039528A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9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DA810-8AA6-424E-810C-AD55875A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941A2-1948-4802-9C61-06017A229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58B61-4F89-4E07-B06C-2A1C385C1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5036A0-B358-4E78-9813-91FD6CD2A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6FABFF-6FD9-4D4E-9193-69523F86E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13B9FB-6BBF-479E-911E-DD87C840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50E7-CEE5-4DA1-A39B-BCA51D54EFDF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02DB5B-17F9-4923-BF31-4B8E5BFC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084616-AB2E-49AA-A3E5-A34F941C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5093-1188-47A4-85F8-24039528A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4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7B247-E20B-4015-9B2D-C0C72064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CAAD1F-59ED-4D20-AF42-0CBF2ADA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50E7-CEE5-4DA1-A39B-BCA51D54EFDF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E938-9824-47F1-89D8-90D51FC4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9FEB6E-0AA8-41C3-A883-F5350E21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5093-1188-47A4-85F8-24039528A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58B3CB-BCFC-432D-A2BD-8AE61798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50E7-CEE5-4DA1-A39B-BCA51D54EFDF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AD6097-3F22-4198-AF2B-8DDB96DD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49065-F121-48F4-8407-8B874CC9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5093-1188-47A4-85F8-24039528A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7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FCB26-8E20-458A-9A29-40B8278D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D7F2F-F236-47F3-A50C-6CCBBAEB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D5645-4AF0-4024-82B1-E48CF3522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D629A-7B00-452E-BA0D-625AD2EE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50E7-CEE5-4DA1-A39B-BCA51D54EFDF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02D25-13F9-4DF7-BC59-B1303588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E4FE5-9578-4703-A4A3-8F9D5E2B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5093-1188-47A4-85F8-24039528A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5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CBFC5-9D78-4EE3-915F-F60B5949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FB9F93-2373-486D-BBF5-98BEB7AE6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D0DC-3740-4803-AA38-1276364AE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58B1FD-46E9-46F0-8839-01717D23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50E7-CEE5-4DA1-A39B-BCA51D54EFDF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84314-A92A-4E79-A669-7A04F363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7D467-D8BD-49C8-9B2B-4815BD11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5093-1188-47A4-85F8-24039528A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5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CC68C3-5AB9-4DF1-9766-D11B6023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6E2AA-BC9A-4812-B40A-28ACA9256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FD5-561D-4E4E-A471-2F9C976A2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50E7-CEE5-4DA1-A39B-BCA51D54EFDF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09892-EEFA-404B-BF5B-FDB1B4F73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33375-5F36-410B-B71C-201B92B0A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5093-1188-47A4-85F8-24039528A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16BC1D-124D-47D1-AA9B-AEE69A98D134}"/>
              </a:ext>
            </a:extLst>
          </p:cNvPr>
          <p:cNvSpPr txBox="1"/>
          <p:nvPr/>
        </p:nvSpPr>
        <p:spPr>
          <a:xfrm>
            <a:off x="267419" y="2474307"/>
            <a:ext cx="62433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 err="1">
                <a:solidFill>
                  <a:schemeClr val="accent4"/>
                </a:solidFill>
              </a:rPr>
              <a:t>Dream</a:t>
            </a:r>
            <a:r>
              <a:rPr lang="en-US" altLang="ko-KR" sz="7000" b="1" dirty="0" err="1"/>
              <a:t>Catcher</a:t>
            </a:r>
            <a:endParaRPr lang="en-US" altLang="ko-KR" sz="7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DCC017-6ECF-4628-A965-34DCB01E109D}"/>
              </a:ext>
            </a:extLst>
          </p:cNvPr>
          <p:cNvSpPr/>
          <p:nvPr/>
        </p:nvSpPr>
        <p:spPr>
          <a:xfrm>
            <a:off x="362310" y="3462834"/>
            <a:ext cx="15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UI / UX </a:t>
            </a:r>
            <a:r>
              <a:rPr lang="ko-KR" altLang="en-US" b="1" dirty="0"/>
              <a:t>기획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41AAC2-A095-479D-9AEB-B3EB7ECDB5A4}"/>
              </a:ext>
            </a:extLst>
          </p:cNvPr>
          <p:cNvSpPr/>
          <p:nvPr/>
        </p:nvSpPr>
        <p:spPr>
          <a:xfrm>
            <a:off x="1914338" y="347848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작성 </a:t>
            </a:r>
            <a:r>
              <a:rPr lang="en-US" altLang="ko-KR" b="1" dirty="0"/>
              <a:t>: </a:t>
            </a:r>
            <a:r>
              <a:rPr lang="ko-KR" altLang="en-US" b="1" dirty="0"/>
              <a:t>강일구</a:t>
            </a:r>
          </a:p>
        </p:txBody>
      </p:sp>
    </p:spTree>
    <p:extLst>
      <p:ext uri="{BB962C8B-B14F-4D97-AF65-F5344CB8AC3E}">
        <p14:creationId xmlns:p14="http://schemas.microsoft.com/office/powerpoint/2010/main" val="2729415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68C7A4-5219-4646-B1C3-8123932F8A52}"/>
              </a:ext>
            </a:extLst>
          </p:cNvPr>
          <p:cNvSpPr txBox="1"/>
          <p:nvPr/>
        </p:nvSpPr>
        <p:spPr>
          <a:xfrm>
            <a:off x="448574" y="191284"/>
            <a:ext cx="26805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 UI </a:t>
            </a: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상세 설명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DEF1EF-8656-4F43-9B14-A355A604C3F5}"/>
              </a:ext>
            </a:extLst>
          </p:cNvPr>
          <p:cNvCxnSpPr/>
          <p:nvPr/>
        </p:nvCxnSpPr>
        <p:spPr>
          <a:xfrm>
            <a:off x="290422" y="735700"/>
            <a:ext cx="1161115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257802-8AA9-41D0-963C-92D3481641CC}"/>
              </a:ext>
            </a:extLst>
          </p:cNvPr>
          <p:cNvGrpSpPr/>
          <p:nvPr/>
        </p:nvGrpSpPr>
        <p:grpSpPr>
          <a:xfrm>
            <a:off x="448574" y="2517328"/>
            <a:ext cx="9853383" cy="1823343"/>
            <a:chOff x="448574" y="2207404"/>
            <a:chExt cx="9853383" cy="18233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DE3485-848C-4D6F-8AF9-182E28F7200A}"/>
                </a:ext>
              </a:extLst>
            </p:cNvPr>
            <p:cNvSpPr txBox="1"/>
            <p:nvPr/>
          </p:nvSpPr>
          <p:spPr>
            <a:xfrm>
              <a:off x="448574" y="2207404"/>
              <a:ext cx="15744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1. HP </a:t>
              </a:r>
              <a:r>
                <a:rPr lang="ko-KR" altLang="en-US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목표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CA74D0-9E67-48F3-B536-E3F1B7B5044E}"/>
                </a:ext>
              </a:extLst>
            </p:cNvPr>
            <p:cNvSpPr txBox="1"/>
            <p:nvPr/>
          </p:nvSpPr>
          <p:spPr>
            <a:xfrm>
              <a:off x="621102" y="2723077"/>
              <a:ext cx="2767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- </a:t>
              </a:r>
              <a:r>
                <a:rPr lang="ko-KR" altLang="en-US" b="1" dirty="0"/>
                <a:t>더욱 단순하게 만들기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068D9F-063B-43DC-9734-CE46239E3EF1}"/>
                </a:ext>
              </a:extLst>
            </p:cNvPr>
            <p:cNvSpPr txBox="1"/>
            <p:nvPr/>
          </p:nvSpPr>
          <p:spPr>
            <a:xfrm>
              <a:off x="621102" y="3192246"/>
              <a:ext cx="9676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- </a:t>
              </a:r>
              <a:r>
                <a:rPr lang="ko-KR" altLang="en-US" b="1" dirty="0"/>
                <a:t>변신 게이지를 </a:t>
              </a:r>
              <a:r>
                <a:rPr lang="en-US" altLang="ko-KR" b="1" dirty="0"/>
                <a:t>HP </a:t>
              </a:r>
              <a:r>
                <a:rPr lang="ko-KR" altLang="en-US" b="1" dirty="0"/>
                <a:t>바의 얼굴 부분에 통일하여 전투 중 잠깐 </a:t>
              </a:r>
              <a:r>
                <a:rPr lang="ko-KR" altLang="en-US" b="1" dirty="0" err="1"/>
                <a:t>잠깐</a:t>
              </a:r>
              <a:r>
                <a:rPr lang="ko-KR" altLang="en-US" b="1" dirty="0"/>
                <a:t> 확인하는 정보로 만들기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2C0B94-9F1C-421C-8284-262BE455C885}"/>
                </a:ext>
              </a:extLst>
            </p:cNvPr>
            <p:cNvSpPr txBox="1"/>
            <p:nvPr/>
          </p:nvSpPr>
          <p:spPr>
            <a:xfrm>
              <a:off x="621102" y="3661415"/>
              <a:ext cx="9680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- </a:t>
              </a:r>
              <a:r>
                <a:rPr lang="ko-KR" altLang="en-US" b="1" dirty="0"/>
                <a:t>변신이 가능한 상태의 경우 이펙트나 색을 이용하여 이목을 집중 시키기</a:t>
              </a:r>
              <a:r>
                <a:rPr lang="en-US" altLang="ko-KR" b="1" dirty="0"/>
                <a:t> (UI</a:t>
              </a:r>
              <a:r>
                <a:rPr lang="ko-KR" altLang="en-US" b="1" dirty="0"/>
                <a:t>에 변화 주기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73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68C7A4-5219-4646-B1C3-8123932F8A52}"/>
              </a:ext>
            </a:extLst>
          </p:cNvPr>
          <p:cNvSpPr txBox="1"/>
          <p:nvPr/>
        </p:nvSpPr>
        <p:spPr>
          <a:xfrm>
            <a:off x="448574" y="191284"/>
            <a:ext cx="26805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 UI </a:t>
            </a: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상세 설명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DEF1EF-8656-4F43-9B14-A355A604C3F5}"/>
              </a:ext>
            </a:extLst>
          </p:cNvPr>
          <p:cNvCxnSpPr/>
          <p:nvPr/>
        </p:nvCxnSpPr>
        <p:spPr>
          <a:xfrm>
            <a:off x="290422" y="735700"/>
            <a:ext cx="1161115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1B4218-369D-4645-BBE4-4BA1E3DFE109}"/>
              </a:ext>
            </a:extLst>
          </p:cNvPr>
          <p:cNvSpPr txBox="1"/>
          <p:nvPr/>
        </p:nvSpPr>
        <p:spPr>
          <a:xfrm>
            <a:off x="4347764" y="3105834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해당 페이지 작성 중 </a:t>
            </a:r>
            <a:r>
              <a:rPr lang="en-US" altLang="ko-KR" b="1" dirty="0"/>
              <a:t>3</a:t>
            </a:r>
            <a:r>
              <a:rPr lang="ko-KR" altLang="en-US" b="1" dirty="0"/>
              <a:t>가지 부분</a:t>
            </a:r>
            <a:endParaRPr lang="en-US" altLang="ko-KR" b="1" dirty="0"/>
          </a:p>
          <a:p>
            <a:pPr algn="ctr"/>
            <a:r>
              <a:rPr lang="en-US" altLang="ko-KR" b="1" dirty="0"/>
              <a:t>HP / </a:t>
            </a:r>
            <a:r>
              <a:rPr lang="ko-KR" altLang="en-US" b="1" dirty="0"/>
              <a:t>스킬 </a:t>
            </a:r>
            <a:r>
              <a:rPr lang="en-US" altLang="ko-KR" b="1" dirty="0"/>
              <a:t>/ </a:t>
            </a:r>
            <a:r>
              <a:rPr lang="ko-KR" altLang="en-US" b="1" dirty="0"/>
              <a:t>미션</a:t>
            </a:r>
          </a:p>
        </p:txBody>
      </p:sp>
    </p:spTree>
    <p:extLst>
      <p:ext uri="{BB962C8B-B14F-4D97-AF65-F5344CB8AC3E}">
        <p14:creationId xmlns:p14="http://schemas.microsoft.com/office/powerpoint/2010/main" val="299737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68C7A4-5219-4646-B1C3-8123932F8A52}"/>
              </a:ext>
            </a:extLst>
          </p:cNvPr>
          <p:cNvSpPr txBox="1"/>
          <p:nvPr/>
        </p:nvSpPr>
        <p:spPr>
          <a:xfrm>
            <a:off x="448574" y="191284"/>
            <a:ext cx="26805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 UI </a:t>
            </a: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상세 설명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DEF1EF-8656-4F43-9B14-A355A604C3F5}"/>
              </a:ext>
            </a:extLst>
          </p:cNvPr>
          <p:cNvCxnSpPr/>
          <p:nvPr/>
        </p:nvCxnSpPr>
        <p:spPr>
          <a:xfrm>
            <a:off x="290422" y="735700"/>
            <a:ext cx="1161115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1B4218-369D-4645-BBE4-4BA1E3DFE109}"/>
              </a:ext>
            </a:extLst>
          </p:cNvPr>
          <p:cNvSpPr txBox="1"/>
          <p:nvPr/>
        </p:nvSpPr>
        <p:spPr>
          <a:xfrm>
            <a:off x="4347764" y="3105834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해당 페이지 작성 중 </a:t>
            </a:r>
            <a:r>
              <a:rPr lang="en-US" altLang="ko-KR" b="1" dirty="0"/>
              <a:t>3</a:t>
            </a:r>
            <a:r>
              <a:rPr lang="ko-KR" altLang="en-US" b="1" dirty="0"/>
              <a:t>가지 부분</a:t>
            </a:r>
            <a:endParaRPr lang="en-US" altLang="ko-KR" b="1" dirty="0"/>
          </a:p>
          <a:p>
            <a:pPr algn="ctr"/>
            <a:r>
              <a:rPr lang="en-US" altLang="ko-KR" b="1" dirty="0"/>
              <a:t>HP / </a:t>
            </a:r>
            <a:r>
              <a:rPr lang="ko-KR" altLang="en-US" b="1" dirty="0"/>
              <a:t>스킬 </a:t>
            </a:r>
            <a:r>
              <a:rPr lang="en-US" altLang="ko-KR" b="1" dirty="0"/>
              <a:t>/ </a:t>
            </a:r>
            <a:r>
              <a:rPr lang="ko-KR" altLang="en-US" b="1" dirty="0"/>
              <a:t>미션</a:t>
            </a:r>
          </a:p>
        </p:txBody>
      </p:sp>
    </p:spTree>
    <p:extLst>
      <p:ext uri="{BB962C8B-B14F-4D97-AF65-F5344CB8AC3E}">
        <p14:creationId xmlns:p14="http://schemas.microsoft.com/office/powerpoint/2010/main" val="322378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68C7A4-5219-4646-B1C3-8123932F8A52}"/>
              </a:ext>
            </a:extLst>
          </p:cNvPr>
          <p:cNvSpPr txBox="1"/>
          <p:nvPr/>
        </p:nvSpPr>
        <p:spPr>
          <a:xfrm>
            <a:off x="448574" y="191284"/>
            <a:ext cx="26805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 UI </a:t>
            </a: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상세 설명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DEF1EF-8656-4F43-9B14-A355A604C3F5}"/>
              </a:ext>
            </a:extLst>
          </p:cNvPr>
          <p:cNvCxnSpPr/>
          <p:nvPr/>
        </p:nvCxnSpPr>
        <p:spPr>
          <a:xfrm>
            <a:off x="290422" y="735700"/>
            <a:ext cx="1161115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1B4218-369D-4645-BBE4-4BA1E3DFE109}"/>
              </a:ext>
            </a:extLst>
          </p:cNvPr>
          <p:cNvSpPr txBox="1"/>
          <p:nvPr/>
        </p:nvSpPr>
        <p:spPr>
          <a:xfrm>
            <a:off x="4347764" y="3105834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해당 페이지 작성 중 </a:t>
            </a:r>
            <a:r>
              <a:rPr lang="en-US" altLang="ko-KR" b="1" dirty="0"/>
              <a:t>3</a:t>
            </a:r>
            <a:r>
              <a:rPr lang="ko-KR" altLang="en-US" b="1" dirty="0"/>
              <a:t>가지 부분</a:t>
            </a:r>
            <a:endParaRPr lang="en-US" altLang="ko-KR" b="1" dirty="0"/>
          </a:p>
          <a:p>
            <a:pPr algn="ctr"/>
            <a:r>
              <a:rPr lang="en-US" altLang="ko-KR" b="1" dirty="0"/>
              <a:t>HP / </a:t>
            </a:r>
            <a:r>
              <a:rPr lang="ko-KR" altLang="en-US" b="1" dirty="0"/>
              <a:t>스킬 </a:t>
            </a:r>
            <a:r>
              <a:rPr lang="en-US" altLang="ko-KR" b="1" dirty="0"/>
              <a:t>/ </a:t>
            </a:r>
            <a:r>
              <a:rPr lang="ko-KR" altLang="en-US" b="1" dirty="0"/>
              <a:t>미션</a:t>
            </a:r>
          </a:p>
        </p:txBody>
      </p:sp>
    </p:spTree>
    <p:extLst>
      <p:ext uri="{BB962C8B-B14F-4D97-AF65-F5344CB8AC3E}">
        <p14:creationId xmlns:p14="http://schemas.microsoft.com/office/powerpoint/2010/main" val="39219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F561C-88B9-4B01-A7F1-B00C8E14E193}"/>
              </a:ext>
            </a:extLst>
          </p:cNvPr>
          <p:cNvSpPr txBox="1"/>
          <p:nvPr/>
        </p:nvSpPr>
        <p:spPr>
          <a:xfrm>
            <a:off x="3854841" y="2613392"/>
            <a:ext cx="44823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문서 끝</a:t>
            </a:r>
          </a:p>
        </p:txBody>
      </p:sp>
    </p:spTree>
    <p:extLst>
      <p:ext uri="{BB962C8B-B14F-4D97-AF65-F5344CB8AC3E}">
        <p14:creationId xmlns:p14="http://schemas.microsoft.com/office/powerpoint/2010/main" val="377944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AB4125-3FD7-415A-95ED-00FF2C4F4059}"/>
              </a:ext>
            </a:extLst>
          </p:cNvPr>
          <p:cNvSpPr txBox="1"/>
          <p:nvPr/>
        </p:nvSpPr>
        <p:spPr>
          <a:xfrm>
            <a:off x="448574" y="191284"/>
            <a:ext cx="1049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</a:t>
            </a:r>
            <a:endParaRPr lang="ko-KR" altLang="en-US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02EDD60-4AEE-42DD-9A23-9F459A5BA950}"/>
              </a:ext>
            </a:extLst>
          </p:cNvPr>
          <p:cNvCxnSpPr/>
          <p:nvPr/>
        </p:nvCxnSpPr>
        <p:spPr>
          <a:xfrm>
            <a:off x="290422" y="735700"/>
            <a:ext cx="1161115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0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55D68C-6921-49B5-B6BA-71D487198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68123"/>
              </p:ext>
            </p:extLst>
          </p:nvPr>
        </p:nvGraphicFramePr>
        <p:xfrm>
          <a:off x="290422" y="2922468"/>
          <a:ext cx="9432354" cy="1013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607">
                  <a:extLst>
                    <a:ext uri="{9D8B030D-6E8A-4147-A177-3AD203B41FA5}">
                      <a16:colId xmlns:a16="http://schemas.microsoft.com/office/drawing/2014/main" val="3320259420"/>
                    </a:ext>
                  </a:extLst>
                </a:gridCol>
                <a:gridCol w="1157607">
                  <a:extLst>
                    <a:ext uri="{9D8B030D-6E8A-4147-A177-3AD203B41FA5}">
                      <a16:colId xmlns:a16="http://schemas.microsoft.com/office/drawing/2014/main" val="198245177"/>
                    </a:ext>
                  </a:extLst>
                </a:gridCol>
                <a:gridCol w="5959533">
                  <a:extLst>
                    <a:ext uri="{9D8B030D-6E8A-4147-A177-3AD203B41FA5}">
                      <a16:colId xmlns:a16="http://schemas.microsoft.com/office/drawing/2014/main" val="4242375815"/>
                    </a:ext>
                  </a:extLst>
                </a:gridCol>
                <a:gridCol w="1157607">
                  <a:extLst>
                    <a:ext uri="{9D8B030D-6E8A-4147-A177-3AD203B41FA5}">
                      <a16:colId xmlns:a16="http://schemas.microsoft.com/office/drawing/2014/main" val="2527177230"/>
                    </a:ext>
                  </a:extLst>
                </a:gridCol>
              </a:tblGrid>
              <a:tr h="299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작성일자 </a:t>
                      </a:r>
                      <a:endParaRPr lang="ko-KR" alt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078" marR="16078" marT="160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alt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078" marR="16078" marT="160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078" marR="16078" marT="160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비고 </a:t>
                      </a:r>
                      <a:endParaRPr lang="ko-KR" alt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078" marR="16078" marT="160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06725"/>
                  </a:ext>
                </a:extLst>
              </a:tr>
              <a:tr h="3537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900" u="none" strike="noStrike">
                          <a:effectLst/>
                        </a:rPr>
                        <a:t>19.09.08</a:t>
                      </a:r>
                      <a:endParaRPr lang="en-US" altLang="ko-KR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078" marR="16078" marT="160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 u="none" strike="noStrike" dirty="0">
                          <a:effectLst/>
                        </a:rPr>
                        <a:t>강일구</a:t>
                      </a:r>
                      <a:endParaRPr lang="ko-KR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078" marR="16078" marT="160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 u="none" strike="noStrike" dirty="0">
                          <a:effectLst/>
                        </a:rPr>
                        <a:t>초안작성</a:t>
                      </a:r>
                      <a:endParaRPr lang="ko-KR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078" marR="16078" marT="160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 u="none" strike="noStrike" dirty="0">
                          <a:effectLst/>
                        </a:rPr>
                        <a:t>　</a:t>
                      </a:r>
                      <a:endParaRPr lang="ko-KR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078" marR="16078" marT="160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47288"/>
                  </a:ext>
                </a:extLst>
              </a:tr>
              <a:tr h="3537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 u="none" strike="noStrike">
                          <a:effectLst/>
                        </a:rPr>
                        <a:t>　</a:t>
                      </a:r>
                      <a:endParaRPr lang="ko-KR" alt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078" marR="16078" marT="160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 u="none" strike="noStrike">
                          <a:effectLst/>
                        </a:rPr>
                        <a:t>　</a:t>
                      </a:r>
                      <a:endParaRPr lang="ko-KR" alt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078" marR="16078" marT="160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 u="none" strike="noStrike" dirty="0">
                          <a:effectLst/>
                        </a:rPr>
                        <a:t>　</a:t>
                      </a:r>
                      <a:endParaRPr lang="ko-KR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078" marR="16078" marT="160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900" u="none" strike="noStrike" dirty="0">
                          <a:effectLst/>
                        </a:rPr>
                        <a:t>　</a:t>
                      </a:r>
                      <a:endParaRPr lang="ko-KR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078" marR="16078" marT="160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685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E5639CA-E1B8-4BB9-89A1-7BCE2E53C459}"/>
              </a:ext>
            </a:extLst>
          </p:cNvPr>
          <p:cNvSpPr txBox="1"/>
          <p:nvPr/>
        </p:nvSpPr>
        <p:spPr>
          <a:xfrm>
            <a:off x="448574" y="191284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문서 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9A9804-601A-46C3-8FD1-CBC1DA304C84}"/>
              </a:ext>
            </a:extLst>
          </p:cNvPr>
          <p:cNvCxnSpPr/>
          <p:nvPr/>
        </p:nvCxnSpPr>
        <p:spPr>
          <a:xfrm>
            <a:off x="290422" y="735700"/>
            <a:ext cx="1161115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888578-63E8-4436-B0A2-A944F25E37C6}"/>
              </a:ext>
            </a:extLst>
          </p:cNvPr>
          <p:cNvSpPr txBox="1"/>
          <p:nvPr/>
        </p:nvSpPr>
        <p:spPr>
          <a:xfrm>
            <a:off x="448574" y="191284"/>
            <a:ext cx="1917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 UI </a:t>
            </a: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시안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09F63F-BEA2-45D8-8C57-9B30F71817F3}"/>
              </a:ext>
            </a:extLst>
          </p:cNvPr>
          <p:cNvCxnSpPr/>
          <p:nvPr/>
        </p:nvCxnSpPr>
        <p:spPr>
          <a:xfrm>
            <a:off x="290422" y="735700"/>
            <a:ext cx="1161115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53D53F3-4936-4B8D-B30F-3F1255712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1" t="11308" r="7917" b="2952"/>
          <a:stretch/>
        </p:blipFill>
        <p:spPr>
          <a:xfrm>
            <a:off x="2314203" y="1319581"/>
            <a:ext cx="7563593" cy="421883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B08264-B297-4451-B3D4-757316926B3D}"/>
              </a:ext>
            </a:extLst>
          </p:cNvPr>
          <p:cNvSpPr/>
          <p:nvPr/>
        </p:nvSpPr>
        <p:spPr>
          <a:xfrm>
            <a:off x="2441574" y="1492250"/>
            <a:ext cx="2187575" cy="879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7A22DC-46CC-4311-BF8F-EAFBF2C09088}"/>
              </a:ext>
            </a:extLst>
          </p:cNvPr>
          <p:cNvSpPr/>
          <p:nvPr/>
        </p:nvSpPr>
        <p:spPr>
          <a:xfrm>
            <a:off x="4918074" y="4902200"/>
            <a:ext cx="2406651" cy="655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593256-E8BF-4CF6-A87E-A4AA1FAE141F}"/>
              </a:ext>
            </a:extLst>
          </p:cNvPr>
          <p:cNvSpPr/>
          <p:nvPr/>
        </p:nvSpPr>
        <p:spPr>
          <a:xfrm>
            <a:off x="8451850" y="2482849"/>
            <a:ext cx="1463676" cy="803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E75344-D286-499E-8F90-3459D469CD69}"/>
              </a:ext>
            </a:extLst>
          </p:cNvPr>
          <p:cNvSpPr txBox="1"/>
          <p:nvPr/>
        </p:nvSpPr>
        <p:spPr>
          <a:xfrm>
            <a:off x="505724" y="892490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상태 정보 </a:t>
            </a:r>
            <a:r>
              <a:rPr lang="en-US" altLang="ko-KR" b="1" dirty="0"/>
              <a:t>(</a:t>
            </a:r>
            <a:r>
              <a:rPr lang="ko-KR" altLang="en-US" b="1" dirty="0"/>
              <a:t>체력 </a:t>
            </a:r>
            <a:r>
              <a:rPr lang="en-US" altLang="ko-KR" b="1" dirty="0"/>
              <a:t>/ </a:t>
            </a:r>
            <a:r>
              <a:rPr lang="ko-KR" altLang="en-US" b="1" dirty="0" err="1"/>
              <a:t>대쉬</a:t>
            </a:r>
            <a:r>
              <a:rPr lang="ko-KR" altLang="en-US" b="1" dirty="0"/>
              <a:t> </a:t>
            </a:r>
            <a:r>
              <a:rPr lang="en-US" altLang="ko-KR" b="1" dirty="0"/>
              <a:t>/ </a:t>
            </a:r>
            <a:r>
              <a:rPr lang="ko-KR" altLang="en-US" b="1" dirty="0"/>
              <a:t>버프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CFE9056-BBEA-4505-867C-A1B0BD977BB2}"/>
              </a:ext>
            </a:extLst>
          </p:cNvPr>
          <p:cNvCxnSpPr>
            <a:cxnSpLocks/>
            <a:stCxn id="23" idx="2"/>
            <a:endCxn id="16" idx="1"/>
          </p:cNvCxnSpPr>
          <p:nvPr/>
        </p:nvCxnSpPr>
        <p:spPr>
          <a:xfrm rot="16200000" flipH="1">
            <a:off x="1997054" y="1487468"/>
            <a:ext cx="670166" cy="2188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692137-675C-4ABF-81F0-E123170F9C69}"/>
              </a:ext>
            </a:extLst>
          </p:cNvPr>
          <p:cNvSpPr txBox="1"/>
          <p:nvPr/>
        </p:nvSpPr>
        <p:spPr>
          <a:xfrm>
            <a:off x="1838780" y="4155044"/>
            <a:ext cx="41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Skill</a:t>
            </a:r>
            <a:r>
              <a:rPr lang="ko-KR" altLang="en-US" b="1" dirty="0"/>
              <a:t>정보 </a:t>
            </a:r>
            <a:r>
              <a:rPr lang="en-US" altLang="ko-KR" b="1" dirty="0"/>
              <a:t>(</a:t>
            </a:r>
            <a:r>
              <a:rPr lang="ko-KR" altLang="en-US" b="1" dirty="0"/>
              <a:t>사용 가능 여부 </a:t>
            </a:r>
            <a:r>
              <a:rPr lang="en-US" altLang="ko-KR" b="1" dirty="0"/>
              <a:t>/ </a:t>
            </a:r>
            <a:r>
              <a:rPr lang="ko-KR" altLang="en-US" b="1" dirty="0"/>
              <a:t>스킬 종류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4ACCE7E-29BC-47DF-BA60-96DC1EB29092}"/>
              </a:ext>
            </a:extLst>
          </p:cNvPr>
          <p:cNvCxnSpPr>
            <a:cxnSpLocks/>
            <a:stCxn id="26" idx="2"/>
            <a:endCxn id="17" idx="1"/>
          </p:cNvCxnSpPr>
          <p:nvPr/>
        </p:nvCxnSpPr>
        <p:spPr>
          <a:xfrm rot="16200000" flipH="1">
            <a:off x="4066528" y="4378288"/>
            <a:ext cx="705458" cy="99763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E2716F-38BD-46BB-919F-153AB7D407FB}"/>
              </a:ext>
            </a:extLst>
          </p:cNvPr>
          <p:cNvSpPr txBox="1"/>
          <p:nvPr/>
        </p:nvSpPr>
        <p:spPr>
          <a:xfrm>
            <a:off x="7044886" y="1682629"/>
            <a:ext cx="498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미션정보 </a:t>
            </a:r>
            <a:r>
              <a:rPr lang="en-US" altLang="ko-KR" b="1" dirty="0"/>
              <a:t>(</a:t>
            </a:r>
            <a:r>
              <a:rPr lang="ko-KR" altLang="en-US" b="1" dirty="0"/>
              <a:t>미션 목표 </a:t>
            </a:r>
            <a:r>
              <a:rPr lang="en-US" altLang="ko-KR" b="1" dirty="0"/>
              <a:t>/ </a:t>
            </a:r>
            <a:r>
              <a:rPr lang="ko-KR" altLang="en-US" b="1" dirty="0"/>
              <a:t>남은 기간 </a:t>
            </a:r>
            <a:r>
              <a:rPr lang="en-US" altLang="ko-KR" b="1" dirty="0"/>
              <a:t>/ </a:t>
            </a:r>
            <a:r>
              <a:rPr lang="ko-KR" altLang="en-US" b="1" dirty="0"/>
              <a:t>목표 횟수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B2514AF-FB44-4306-97BA-EA5753B01862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5400000">
            <a:off x="9144457" y="2091193"/>
            <a:ext cx="430888" cy="3524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58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B3BB3-21AC-4CBB-BD67-1D94F2022395}"/>
              </a:ext>
            </a:extLst>
          </p:cNvPr>
          <p:cNvSpPr txBox="1"/>
          <p:nvPr/>
        </p:nvSpPr>
        <p:spPr>
          <a:xfrm>
            <a:off x="448574" y="191284"/>
            <a:ext cx="23711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기존 </a:t>
            </a:r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UI</a:t>
            </a: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의 문제점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221932-A99C-4F68-89E2-B8CA506557B4}"/>
              </a:ext>
            </a:extLst>
          </p:cNvPr>
          <p:cNvCxnSpPr/>
          <p:nvPr/>
        </p:nvCxnSpPr>
        <p:spPr>
          <a:xfrm>
            <a:off x="290422" y="735700"/>
            <a:ext cx="1161115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0217C6-720D-4C17-B189-664E2D2CB085}"/>
              </a:ext>
            </a:extLst>
          </p:cNvPr>
          <p:cNvGrpSpPr/>
          <p:nvPr/>
        </p:nvGrpSpPr>
        <p:grpSpPr>
          <a:xfrm>
            <a:off x="448574" y="2282744"/>
            <a:ext cx="8274426" cy="2292512"/>
            <a:chOff x="448574" y="2207404"/>
            <a:chExt cx="8274426" cy="22925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A3B0D7-565E-4DA2-95E6-0E018D1D18F5}"/>
                </a:ext>
              </a:extLst>
            </p:cNvPr>
            <p:cNvSpPr txBox="1"/>
            <p:nvPr/>
          </p:nvSpPr>
          <p:spPr>
            <a:xfrm>
              <a:off x="448574" y="2207404"/>
              <a:ext cx="235833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지적 받은 문제점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774A25-3FF3-45A6-951D-A4F587658303}"/>
                </a:ext>
              </a:extLst>
            </p:cNvPr>
            <p:cNvSpPr txBox="1"/>
            <p:nvPr/>
          </p:nvSpPr>
          <p:spPr>
            <a:xfrm>
              <a:off x="621102" y="2723077"/>
              <a:ext cx="456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- </a:t>
              </a:r>
              <a:r>
                <a:rPr lang="ko-KR" altLang="en-US" b="1" dirty="0"/>
                <a:t>어떤 정보가 뭘 표기하는 지 알 수 없다</a:t>
              </a:r>
              <a:r>
                <a:rPr lang="en-US" altLang="ko-KR" b="1" dirty="0"/>
                <a:t>.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A82F9A-E060-498B-9A57-DCDCAF47E1BF}"/>
                </a:ext>
              </a:extLst>
            </p:cNvPr>
            <p:cNvSpPr txBox="1"/>
            <p:nvPr/>
          </p:nvSpPr>
          <p:spPr>
            <a:xfrm>
              <a:off x="621102" y="3192246"/>
              <a:ext cx="8101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- </a:t>
              </a:r>
              <a:r>
                <a:rPr lang="ko-KR" altLang="en-US" b="1" dirty="0"/>
                <a:t>플레이어 </a:t>
              </a:r>
              <a:r>
                <a:rPr lang="ko-KR" altLang="en-US" b="1" dirty="0" err="1"/>
                <a:t>대쉬</a:t>
              </a:r>
              <a:r>
                <a:rPr lang="ko-KR" altLang="en-US" b="1" dirty="0"/>
                <a:t> 정보가 마나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스킬을 사용하기 위한 코스트</a:t>
              </a:r>
              <a:r>
                <a:rPr lang="en-US" altLang="ko-KR" b="1" dirty="0"/>
                <a:t>) </a:t>
              </a:r>
              <a:r>
                <a:rPr lang="ko-KR" altLang="en-US" b="1" dirty="0"/>
                <a:t>정보로 보인다</a:t>
              </a:r>
              <a:r>
                <a:rPr lang="en-US" altLang="ko-KR" b="1" dirty="0"/>
                <a:t>.</a:t>
              </a:r>
              <a:endParaRPr lang="ko-KR" alt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AFC400-3889-4123-B11C-440FD1DFF218}"/>
                </a:ext>
              </a:extLst>
            </p:cNvPr>
            <p:cNvSpPr txBox="1"/>
            <p:nvPr/>
          </p:nvSpPr>
          <p:spPr>
            <a:xfrm>
              <a:off x="621102" y="3661415"/>
              <a:ext cx="430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- </a:t>
              </a:r>
              <a:r>
                <a:rPr lang="ko-KR" altLang="en-US" b="1" dirty="0"/>
                <a:t>버프 부분의 의미가 너무 알 수 없다</a:t>
              </a:r>
              <a:r>
                <a:rPr lang="en-US" altLang="ko-KR" b="1" dirty="0"/>
                <a:t>.</a:t>
              </a:r>
              <a:endParaRPr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F47915-ED50-452D-992A-36DA6C434EC5}"/>
                </a:ext>
              </a:extLst>
            </p:cNvPr>
            <p:cNvSpPr txBox="1"/>
            <p:nvPr/>
          </p:nvSpPr>
          <p:spPr>
            <a:xfrm>
              <a:off x="621102" y="4130584"/>
              <a:ext cx="4227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- </a:t>
              </a:r>
              <a:r>
                <a:rPr lang="ko-KR" altLang="en-US" b="1" dirty="0"/>
                <a:t>눈이 너무 여러 곳을 향해야만 한다</a:t>
              </a:r>
              <a:r>
                <a:rPr lang="en-US" altLang="ko-KR" b="1" dirty="0"/>
                <a:t>.</a:t>
              </a:r>
              <a:endParaRPr lang="ko-KR" altLang="en-US" b="1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7D4D0C-02B6-4DDB-AB88-3806D024DC45}"/>
              </a:ext>
            </a:extLst>
          </p:cNvPr>
          <p:cNvSpPr txBox="1"/>
          <p:nvPr/>
        </p:nvSpPr>
        <p:spPr>
          <a:xfrm>
            <a:off x="290422" y="890288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해당 문서에서는 그래픽 적인 지적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색 </a:t>
            </a:r>
            <a:r>
              <a:rPr lang="en-US" altLang="ko-KR" b="1" dirty="0">
                <a:solidFill>
                  <a:srgbClr val="FF0000"/>
                </a:solidFill>
              </a:rPr>
              <a:t>/ </a:t>
            </a:r>
            <a:r>
              <a:rPr lang="ko-KR" altLang="en-US" b="1" dirty="0">
                <a:solidFill>
                  <a:srgbClr val="FF0000"/>
                </a:solidFill>
              </a:rPr>
              <a:t>모양</a:t>
            </a:r>
            <a:r>
              <a:rPr lang="en-US" altLang="ko-KR" b="1" dirty="0">
                <a:solidFill>
                  <a:srgbClr val="FF0000"/>
                </a:solidFill>
              </a:rPr>
              <a:t>) </a:t>
            </a:r>
            <a:r>
              <a:rPr lang="ko-KR" altLang="en-US" b="1" dirty="0">
                <a:solidFill>
                  <a:srgbClr val="FF0000"/>
                </a:solidFill>
              </a:rPr>
              <a:t>등에 대해 다루지 않습니다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9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839C02-3C8E-4323-99E0-3E939C3E1378}"/>
              </a:ext>
            </a:extLst>
          </p:cNvPr>
          <p:cNvSpPr txBox="1"/>
          <p:nvPr/>
        </p:nvSpPr>
        <p:spPr>
          <a:xfrm>
            <a:off x="448574" y="1064404"/>
            <a:ext cx="6037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유저가 </a:t>
            </a:r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 UI</a:t>
            </a: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를 통해서 알아야 하는 정보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324B9-7754-4460-B307-33735C607A8D}"/>
              </a:ext>
            </a:extLst>
          </p:cNvPr>
          <p:cNvSpPr txBox="1"/>
          <p:nvPr/>
        </p:nvSpPr>
        <p:spPr>
          <a:xfrm>
            <a:off x="621102" y="1580077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플레이어의 현재 체력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ABC33-5523-4FFD-9E86-7A430FD59A1B}"/>
              </a:ext>
            </a:extLst>
          </p:cNvPr>
          <p:cNvSpPr txBox="1"/>
          <p:nvPr/>
        </p:nvSpPr>
        <p:spPr>
          <a:xfrm>
            <a:off x="621102" y="2049246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몬스터의 체력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32276-C72D-4032-A31C-4CA64AECB4C9}"/>
              </a:ext>
            </a:extLst>
          </p:cNvPr>
          <p:cNvSpPr txBox="1"/>
          <p:nvPr/>
        </p:nvSpPr>
        <p:spPr>
          <a:xfrm>
            <a:off x="621102" y="251841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스킬의 </a:t>
            </a:r>
            <a:r>
              <a:rPr lang="ko-KR" altLang="en-US" b="1" dirty="0" err="1"/>
              <a:t>쿨타임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54EB6-3A76-4320-A33E-A27F1943A0D1}"/>
              </a:ext>
            </a:extLst>
          </p:cNvPr>
          <p:cNvSpPr txBox="1"/>
          <p:nvPr/>
        </p:nvSpPr>
        <p:spPr>
          <a:xfrm>
            <a:off x="621102" y="2987584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변신 게이지의 용량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A0CE6-73AD-4450-A8FD-E7E2D548BF9F}"/>
              </a:ext>
            </a:extLst>
          </p:cNvPr>
          <p:cNvSpPr txBox="1"/>
          <p:nvPr/>
        </p:nvSpPr>
        <p:spPr>
          <a:xfrm>
            <a:off x="621102" y="345675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현재 미션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8BEF6-3D93-438A-AE01-0F6F5792E99D}"/>
              </a:ext>
            </a:extLst>
          </p:cNvPr>
          <p:cNvSpPr txBox="1"/>
          <p:nvPr/>
        </p:nvSpPr>
        <p:spPr>
          <a:xfrm>
            <a:off x="448574" y="4179647"/>
            <a:ext cx="6013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즉시 알 필요는 없으나 표기해야 하는 정보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C8CA785-0467-4BC6-8BA0-D8015AFBEAF1}"/>
              </a:ext>
            </a:extLst>
          </p:cNvPr>
          <p:cNvGrpSpPr/>
          <p:nvPr/>
        </p:nvGrpSpPr>
        <p:grpSpPr>
          <a:xfrm>
            <a:off x="621102" y="4680078"/>
            <a:ext cx="7117654" cy="1338698"/>
            <a:chOff x="370936" y="4396829"/>
            <a:chExt cx="7117654" cy="13386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CE1DA0-F8E3-4720-BA82-776E6E4D8275}"/>
                </a:ext>
              </a:extLst>
            </p:cNvPr>
            <p:cNvSpPr txBox="1"/>
            <p:nvPr/>
          </p:nvSpPr>
          <p:spPr>
            <a:xfrm>
              <a:off x="370936" y="4396829"/>
              <a:ext cx="214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- </a:t>
              </a:r>
              <a:r>
                <a:rPr lang="ko-KR" altLang="en-US" b="1" dirty="0"/>
                <a:t>플레이어의 </a:t>
              </a:r>
              <a:r>
                <a:rPr lang="ko-KR" altLang="en-US" b="1" dirty="0" err="1"/>
                <a:t>스텟</a:t>
              </a:r>
              <a:endParaRPr lang="ko-KR" alt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921305-82F8-4233-BDEC-6992273D8401}"/>
                </a:ext>
              </a:extLst>
            </p:cNvPr>
            <p:cNvSpPr txBox="1"/>
            <p:nvPr/>
          </p:nvSpPr>
          <p:spPr>
            <a:xfrm>
              <a:off x="370936" y="4881512"/>
              <a:ext cx="7117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- </a:t>
              </a:r>
              <a:r>
                <a:rPr lang="ko-KR" altLang="en-US" b="1" dirty="0"/>
                <a:t>획득한 버프와 총량 </a:t>
              </a:r>
              <a:r>
                <a:rPr lang="en-US" altLang="ko-KR" b="1" dirty="0"/>
                <a:t>(</a:t>
              </a:r>
              <a:r>
                <a:rPr lang="ko-KR" altLang="en-US" b="1" dirty="0"/>
                <a:t>공격력 값에 얼마나 포함 되어 올라갔는지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33084C-8390-4586-AFBA-E4CB022E350C}"/>
                </a:ext>
              </a:extLst>
            </p:cNvPr>
            <p:cNvSpPr txBox="1"/>
            <p:nvPr/>
          </p:nvSpPr>
          <p:spPr>
            <a:xfrm>
              <a:off x="370936" y="5366195"/>
              <a:ext cx="1909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- </a:t>
              </a:r>
              <a:r>
                <a:rPr lang="ko-KR" altLang="en-US" b="1" dirty="0"/>
                <a:t>스킬의 </a:t>
              </a:r>
              <a:r>
                <a:rPr lang="ko-KR" altLang="en-US" b="1" dirty="0" err="1"/>
                <a:t>쿨타임</a:t>
              </a:r>
              <a:endParaRPr lang="ko-KR" altLang="en-US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F540F-17CF-4614-8B94-199BF8A610AE}"/>
              </a:ext>
            </a:extLst>
          </p:cNvPr>
          <p:cNvSpPr txBox="1"/>
          <p:nvPr/>
        </p:nvSpPr>
        <p:spPr>
          <a:xfrm>
            <a:off x="448574" y="191284"/>
            <a:ext cx="44614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UI</a:t>
            </a: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를 통해 표기 하고자 하는 정보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30CA878-3601-446D-B3AB-A4623E7066B0}"/>
              </a:ext>
            </a:extLst>
          </p:cNvPr>
          <p:cNvCxnSpPr/>
          <p:nvPr/>
        </p:nvCxnSpPr>
        <p:spPr>
          <a:xfrm>
            <a:off x="290422" y="735700"/>
            <a:ext cx="1161115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1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68C7A4-5219-4646-B1C3-8123932F8A52}"/>
              </a:ext>
            </a:extLst>
          </p:cNvPr>
          <p:cNvSpPr txBox="1"/>
          <p:nvPr/>
        </p:nvSpPr>
        <p:spPr>
          <a:xfrm>
            <a:off x="448574" y="191284"/>
            <a:ext cx="24817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 UI </a:t>
            </a: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기획의도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DEF1EF-8656-4F43-9B14-A355A604C3F5}"/>
              </a:ext>
            </a:extLst>
          </p:cNvPr>
          <p:cNvCxnSpPr/>
          <p:nvPr/>
        </p:nvCxnSpPr>
        <p:spPr>
          <a:xfrm>
            <a:off x="290422" y="735700"/>
            <a:ext cx="1161115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E3485-848C-4D6F-8AF9-182E28F7200A}"/>
              </a:ext>
            </a:extLst>
          </p:cNvPr>
          <p:cNvSpPr txBox="1"/>
          <p:nvPr/>
        </p:nvSpPr>
        <p:spPr>
          <a:xfrm>
            <a:off x="448574" y="1844594"/>
            <a:ext cx="3403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전투 시 필요 정보 우선도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A74D0-9E67-48F3-B536-E3F1B7B5044E}"/>
              </a:ext>
            </a:extLst>
          </p:cNvPr>
          <p:cNvSpPr txBox="1"/>
          <p:nvPr/>
        </p:nvSpPr>
        <p:spPr>
          <a:xfrm>
            <a:off x="621102" y="2360267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- 1</a:t>
            </a:r>
            <a:r>
              <a:rPr lang="ko-KR" altLang="en-US" b="1" dirty="0"/>
              <a:t>순위 나의 상태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D1E08-AB0C-42DA-9396-B2AEDA1BBDEC}"/>
              </a:ext>
            </a:extLst>
          </p:cNvPr>
          <p:cNvSpPr txBox="1"/>
          <p:nvPr/>
        </p:nvSpPr>
        <p:spPr>
          <a:xfrm>
            <a:off x="621102" y="2806184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- 2</a:t>
            </a:r>
            <a:r>
              <a:rPr lang="ko-KR" altLang="en-US" b="1" dirty="0"/>
              <a:t>순위 몬스터의 위치와 상태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69E5E-615B-475A-BFE1-D2D4911B0A26}"/>
              </a:ext>
            </a:extLst>
          </p:cNvPr>
          <p:cNvSpPr txBox="1"/>
          <p:nvPr/>
        </p:nvSpPr>
        <p:spPr>
          <a:xfrm>
            <a:off x="621102" y="3252101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- 3</a:t>
            </a:r>
            <a:r>
              <a:rPr lang="ko-KR" altLang="en-US" b="1" dirty="0"/>
              <a:t>순위 스킬의 상태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D5F59-3BF7-4EF5-AFBC-6EDB2254C66D}"/>
              </a:ext>
            </a:extLst>
          </p:cNvPr>
          <p:cNvSpPr txBox="1"/>
          <p:nvPr/>
        </p:nvSpPr>
        <p:spPr>
          <a:xfrm>
            <a:off x="621102" y="3698018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- 4</a:t>
            </a:r>
            <a:r>
              <a:rPr lang="ko-KR" altLang="en-US" b="1" dirty="0"/>
              <a:t>순위 체력의 상태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4AC53A-2170-4B52-AC54-67C48C1E0711}"/>
              </a:ext>
            </a:extLst>
          </p:cNvPr>
          <p:cNvSpPr txBox="1"/>
          <p:nvPr/>
        </p:nvSpPr>
        <p:spPr>
          <a:xfrm>
            <a:off x="621102" y="4143935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- 5</a:t>
            </a:r>
            <a:r>
              <a:rPr lang="ko-KR" altLang="en-US" b="1" dirty="0"/>
              <a:t>순위 변신의 가능 여부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0F2B4-8A03-4E91-B062-6F350874138E}"/>
              </a:ext>
            </a:extLst>
          </p:cNvPr>
          <p:cNvSpPr txBox="1"/>
          <p:nvPr/>
        </p:nvSpPr>
        <p:spPr>
          <a:xfrm>
            <a:off x="621102" y="4589852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- 6</a:t>
            </a:r>
            <a:r>
              <a:rPr lang="ko-KR" altLang="en-US" b="1" dirty="0"/>
              <a:t>순위 미션의 정보</a:t>
            </a:r>
            <a:r>
              <a:rPr lang="en-US" altLang="ko-KR" b="1" dirty="0"/>
              <a:t>(</a:t>
            </a:r>
            <a:r>
              <a:rPr lang="ko-KR" altLang="en-US" b="1" dirty="0"/>
              <a:t>진행도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29111F-7041-4AC8-91FA-B0C6343A1334}"/>
              </a:ext>
            </a:extLst>
          </p:cNvPr>
          <p:cNvGrpSpPr/>
          <p:nvPr/>
        </p:nvGrpSpPr>
        <p:grpSpPr>
          <a:xfrm>
            <a:off x="6550149" y="1986115"/>
            <a:ext cx="5266712" cy="2885770"/>
            <a:chOff x="6550149" y="1986115"/>
            <a:chExt cx="5266712" cy="288577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A1C09E9-E53B-4672-A2EE-7D4FE58D4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50149" y="1986115"/>
              <a:ext cx="2885770" cy="288577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76C34F4-911C-46EF-83B2-642C6C11E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5919" y="2238529"/>
              <a:ext cx="2380942" cy="2380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585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68C7A4-5219-4646-B1C3-8123932F8A52}"/>
              </a:ext>
            </a:extLst>
          </p:cNvPr>
          <p:cNvSpPr txBox="1"/>
          <p:nvPr/>
        </p:nvSpPr>
        <p:spPr>
          <a:xfrm>
            <a:off x="448574" y="191284"/>
            <a:ext cx="24817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 UI </a:t>
            </a: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기획의도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DEF1EF-8656-4F43-9B14-A355A604C3F5}"/>
              </a:ext>
            </a:extLst>
          </p:cNvPr>
          <p:cNvCxnSpPr/>
          <p:nvPr/>
        </p:nvCxnSpPr>
        <p:spPr>
          <a:xfrm>
            <a:off x="290422" y="735700"/>
            <a:ext cx="1161115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772921-4F9B-41A9-B5F8-A67F1028B191}"/>
              </a:ext>
            </a:extLst>
          </p:cNvPr>
          <p:cNvGrpSpPr/>
          <p:nvPr/>
        </p:nvGrpSpPr>
        <p:grpSpPr>
          <a:xfrm>
            <a:off x="448574" y="2305320"/>
            <a:ext cx="7051334" cy="2247359"/>
            <a:chOff x="448574" y="1844594"/>
            <a:chExt cx="7051334" cy="2247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DE3485-848C-4D6F-8AF9-182E28F7200A}"/>
                </a:ext>
              </a:extLst>
            </p:cNvPr>
            <p:cNvSpPr txBox="1"/>
            <p:nvPr/>
          </p:nvSpPr>
          <p:spPr>
            <a:xfrm>
              <a:off x="448574" y="1844594"/>
              <a:ext cx="50257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변신을 </a:t>
              </a:r>
              <a:r>
                <a:rPr lang="en-US" altLang="ko-K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UI</a:t>
              </a:r>
              <a:r>
                <a:rPr lang="ko-KR" altLang="en-US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와 게임 속 상태로 표기하기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CA74D0-9E67-48F3-B536-E3F1B7B5044E}"/>
                </a:ext>
              </a:extLst>
            </p:cNvPr>
            <p:cNvSpPr txBox="1"/>
            <p:nvPr/>
          </p:nvSpPr>
          <p:spPr>
            <a:xfrm>
              <a:off x="621102" y="2360267"/>
              <a:ext cx="5194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- </a:t>
              </a:r>
              <a:r>
                <a:rPr lang="ko-KR" altLang="en-US" b="1" dirty="0"/>
                <a:t>유저에게 중요한 것은 결국 변신이 가능한가</a:t>
              </a:r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293EF4-9B25-4F96-8B6B-175060808053}"/>
                </a:ext>
              </a:extLst>
            </p:cNvPr>
            <p:cNvSpPr txBox="1"/>
            <p:nvPr/>
          </p:nvSpPr>
          <p:spPr>
            <a:xfrm>
              <a:off x="621102" y="2814385"/>
              <a:ext cx="3228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- </a:t>
              </a:r>
              <a:r>
                <a:rPr lang="ko-KR" altLang="en-US" b="1" dirty="0"/>
                <a:t>중간중간에 확인만 하면 됨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C9E747-B028-45FB-87D2-2C4FC3119225}"/>
                </a:ext>
              </a:extLst>
            </p:cNvPr>
            <p:cNvSpPr txBox="1"/>
            <p:nvPr/>
          </p:nvSpPr>
          <p:spPr>
            <a:xfrm>
              <a:off x="621102" y="3268503"/>
              <a:ext cx="6258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- </a:t>
              </a:r>
              <a:r>
                <a:rPr lang="ko-KR" altLang="en-US" b="1" dirty="0"/>
                <a:t>변신이 가능 할 경우 게임 속 캐릭터 자체에게 효과주기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667491-C671-4413-8443-CB37C6348B97}"/>
                </a:ext>
              </a:extLst>
            </p:cNvPr>
            <p:cNvSpPr txBox="1"/>
            <p:nvPr/>
          </p:nvSpPr>
          <p:spPr>
            <a:xfrm>
              <a:off x="621102" y="3722621"/>
              <a:ext cx="6878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- </a:t>
              </a:r>
              <a:r>
                <a:rPr lang="ko-KR" altLang="en-US" b="1" dirty="0"/>
                <a:t>집중도가 조금 떨어지는 캐릭터 </a:t>
              </a:r>
              <a:r>
                <a:rPr lang="en-US" altLang="ko-KR" b="1" dirty="0"/>
                <a:t>UI </a:t>
              </a:r>
              <a:r>
                <a:rPr lang="ko-KR" altLang="en-US" b="1" dirty="0"/>
                <a:t>부분에 표기하여 공개하기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00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D31473-6EE7-41C9-A828-0234ACC957AB}"/>
              </a:ext>
            </a:extLst>
          </p:cNvPr>
          <p:cNvSpPr txBox="1"/>
          <p:nvPr/>
        </p:nvSpPr>
        <p:spPr>
          <a:xfrm>
            <a:off x="448574" y="191284"/>
            <a:ext cx="1917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 UI </a:t>
            </a:r>
            <a:r>
              <a:rPr lang="ko-KR" alt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시안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BC2C522-7593-4950-8647-E77AE180FF5E}"/>
              </a:ext>
            </a:extLst>
          </p:cNvPr>
          <p:cNvCxnSpPr/>
          <p:nvPr/>
        </p:nvCxnSpPr>
        <p:spPr>
          <a:xfrm>
            <a:off x="290422" y="735700"/>
            <a:ext cx="1161115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A1607D-564B-4B52-A21B-54004600AF4E}"/>
              </a:ext>
            </a:extLst>
          </p:cNvPr>
          <p:cNvSpPr txBox="1"/>
          <p:nvPr/>
        </p:nvSpPr>
        <p:spPr>
          <a:xfrm>
            <a:off x="4916831" y="3244334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해당 페이지 작성 중</a:t>
            </a:r>
          </a:p>
        </p:txBody>
      </p:sp>
    </p:spTree>
    <p:extLst>
      <p:ext uri="{BB962C8B-B14F-4D97-AF65-F5344CB8AC3E}">
        <p14:creationId xmlns:p14="http://schemas.microsoft.com/office/powerpoint/2010/main" val="67218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388</Words>
  <Application>Microsoft Office PowerPoint</Application>
  <PresentationFormat>와이드스크린</PresentationFormat>
  <Paragraphs>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강일구</dc:creator>
  <cp:lastModifiedBy>강일구</cp:lastModifiedBy>
  <cp:revision>25</cp:revision>
  <dcterms:created xsi:type="dcterms:W3CDTF">2019-10-15T12:40:17Z</dcterms:created>
  <dcterms:modified xsi:type="dcterms:W3CDTF">2019-10-16T12:13:18Z</dcterms:modified>
</cp:coreProperties>
</file>