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7" r:id="rId4"/>
    <p:sldId id="267" r:id="rId5"/>
    <p:sldId id="263" r:id="rId6"/>
    <p:sldId id="265" r:id="rId7"/>
    <p:sldId id="261" r:id="rId8"/>
    <p:sldId id="26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EB4"/>
    <a:srgbClr val="C4D4E2"/>
    <a:srgbClr val="E0E8F0"/>
    <a:srgbClr val="C1E3E5"/>
    <a:srgbClr val="A3D1FF"/>
    <a:srgbClr val="89C4FF"/>
    <a:srgbClr val="D2C5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33" autoAdjust="0"/>
  </p:normalViewPr>
  <p:slideViewPr>
    <p:cSldViewPr showGuides="1">
      <p:cViewPr varScale="1">
        <p:scale>
          <a:sx n="73" d="100"/>
          <a:sy n="73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90311-0366-4959-B69A-64B45A1E4092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1E62A-9020-4AF1-B93C-3E57A2DE5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6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460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72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7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11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4D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수동 입력 7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C1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803612" y="1679711"/>
            <a:ext cx="3536776" cy="3498577"/>
            <a:chOff x="2879812" y="1454885"/>
            <a:chExt cx="3536776" cy="3498577"/>
          </a:xfrm>
        </p:grpSpPr>
        <p:sp>
          <p:nvSpPr>
            <p:cNvPr id="10" name="타원 9"/>
            <p:cNvSpPr/>
            <p:nvPr/>
          </p:nvSpPr>
          <p:spPr>
            <a:xfrm>
              <a:off x="2879812" y="1454885"/>
              <a:ext cx="3384376" cy="3384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032212" y="1569086"/>
              <a:ext cx="3384376" cy="3384376"/>
            </a:xfrm>
            <a:prstGeom prst="ellipse">
              <a:avLst/>
            </a:prstGeom>
            <a:noFill/>
            <a:ln>
              <a:solidFill>
                <a:srgbClr val="C4D4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자유형 11"/>
          <p:cNvSpPr/>
          <p:nvPr userDrawn="1"/>
        </p:nvSpPr>
        <p:spPr>
          <a:xfrm>
            <a:off x="564777" y="4886636"/>
            <a:ext cx="1990999" cy="1415552"/>
          </a:xfrm>
          <a:custGeom>
            <a:avLst/>
            <a:gdLst>
              <a:gd name="connsiteX0" fmla="*/ 0 w 3818965"/>
              <a:gd name="connsiteY0" fmla="*/ 0 h 2008094"/>
              <a:gd name="connsiteX1" fmla="*/ 0 w 3818965"/>
              <a:gd name="connsiteY1" fmla="*/ 2008094 h 2008094"/>
              <a:gd name="connsiteX2" fmla="*/ 3818965 w 3818965"/>
              <a:gd name="connsiteY2" fmla="*/ 2008094 h 200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8965" h="2008094">
                <a:moveTo>
                  <a:pt x="0" y="0"/>
                </a:moveTo>
                <a:lnTo>
                  <a:pt x="0" y="2008094"/>
                </a:lnTo>
                <a:lnTo>
                  <a:pt x="3818965" y="2008094"/>
                </a:lnTo>
              </a:path>
            </a:pathLst>
          </a:cu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 userDrawn="1"/>
        </p:nvSpPr>
        <p:spPr>
          <a:xfrm rot="10800000">
            <a:off x="6516216" y="548680"/>
            <a:ext cx="1990999" cy="1415552"/>
          </a:xfrm>
          <a:custGeom>
            <a:avLst/>
            <a:gdLst>
              <a:gd name="connsiteX0" fmla="*/ 0 w 3818965"/>
              <a:gd name="connsiteY0" fmla="*/ 0 h 2008094"/>
              <a:gd name="connsiteX1" fmla="*/ 0 w 3818965"/>
              <a:gd name="connsiteY1" fmla="*/ 2008094 h 2008094"/>
              <a:gd name="connsiteX2" fmla="*/ 3818965 w 3818965"/>
              <a:gd name="connsiteY2" fmla="*/ 2008094 h 200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8965" h="2008094">
                <a:moveTo>
                  <a:pt x="0" y="0"/>
                </a:moveTo>
                <a:lnTo>
                  <a:pt x="0" y="2008094"/>
                </a:lnTo>
                <a:lnTo>
                  <a:pt x="3818965" y="2008094"/>
                </a:lnTo>
              </a:path>
            </a:pathLst>
          </a:cu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7919748" y="6237312"/>
            <a:ext cx="68093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26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97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38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79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4D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수동 입력 7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C1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59532" y="330573"/>
            <a:ext cx="8424936" cy="6196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E0E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809582" y="1196752"/>
            <a:ext cx="7524836" cy="0"/>
          </a:xfrm>
          <a:prstGeom prst="line">
            <a:avLst/>
          </a:prstGeom>
          <a:ln w="19050">
            <a:solidFill>
              <a:srgbClr val="C4D4E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 userDrawn="1"/>
        </p:nvGrpSpPr>
        <p:grpSpPr>
          <a:xfrm>
            <a:off x="741268" y="980728"/>
            <a:ext cx="419439" cy="390748"/>
            <a:chOff x="2879812" y="1182601"/>
            <a:chExt cx="3925161" cy="3656660"/>
          </a:xfrm>
        </p:grpSpPr>
        <p:sp>
          <p:nvSpPr>
            <p:cNvPr id="23" name="타원 22"/>
            <p:cNvSpPr/>
            <p:nvPr/>
          </p:nvSpPr>
          <p:spPr>
            <a:xfrm>
              <a:off x="2879812" y="1454885"/>
              <a:ext cx="3384376" cy="3384376"/>
            </a:xfrm>
            <a:prstGeom prst="ellipse">
              <a:avLst/>
            </a:prstGeom>
            <a:solidFill>
              <a:srgbClr val="E0E8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420599" y="1182601"/>
              <a:ext cx="3384374" cy="3384367"/>
            </a:xfrm>
            <a:prstGeom prst="ellipse">
              <a:avLst/>
            </a:prstGeom>
            <a:noFill/>
            <a:ln w="12700">
              <a:solidFill>
                <a:srgbClr val="C4D4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950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4D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수동 입력 7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C1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 userDrawn="1"/>
        </p:nvSpPr>
        <p:spPr>
          <a:xfrm>
            <a:off x="1817694" y="2574572"/>
            <a:ext cx="5508612" cy="7920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E0E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48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61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0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3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4D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수동 입력 7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C1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59532" y="330573"/>
            <a:ext cx="8424936" cy="6196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E0E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56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1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45033-E309-4E9B-9A2E-8F7F06767637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50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80941" y="2828835"/>
            <a:ext cx="2029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Knight</a:t>
            </a:r>
          </a:p>
          <a:p>
            <a:pPr algn="ctr"/>
            <a:r>
              <a:rPr lang="en-US" altLang="ko-KR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Romance</a:t>
            </a:r>
            <a:endParaRPr lang="ko-KR" altLang="en-US" sz="3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3848" y="5445224"/>
            <a:ext cx="286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기획자 없는 기획 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팀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306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59632" y="582361"/>
            <a:ext cx="1784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Contents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591637" y="3048260"/>
            <a:ext cx="2193107" cy="461665"/>
            <a:chOff x="1419072" y="1876183"/>
            <a:chExt cx="2193107" cy="461665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rgbClr val="C1E3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517298" y="1876183"/>
              <a:ext cx="1996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itchFamily="34" charset="-127"/>
                  <a:ea typeface="나눔스퀘어OTF Bold" pitchFamily="34" charset="-127"/>
                </a:rPr>
                <a:t>게임 소개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603078" y="4046213"/>
            <a:ext cx="2193107" cy="461665"/>
            <a:chOff x="1419072" y="1876183"/>
            <a:chExt cx="2193107" cy="461665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rgbClr val="C1E3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517298" y="1876183"/>
              <a:ext cx="1996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itchFamily="34" charset="-127"/>
                  <a:ea typeface="나눔스퀘어OTF Bold" pitchFamily="34" charset="-127"/>
                </a:rPr>
                <a:t>게임 컨셉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591638" y="5060515"/>
            <a:ext cx="2193107" cy="461665"/>
            <a:chOff x="1419072" y="1876183"/>
            <a:chExt cx="2193107" cy="461665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rgbClr val="C1E3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517298" y="1876183"/>
              <a:ext cx="1996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itchFamily="34" charset="-127"/>
                  <a:ea typeface="나눔스퀘어OTF Bold" pitchFamily="34" charset="-127"/>
                </a:rPr>
                <a:t>게임 영상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591636" y="2079444"/>
            <a:ext cx="2193107" cy="461665"/>
            <a:chOff x="1419072" y="1876183"/>
            <a:chExt cx="2193107" cy="461665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rgbClr val="C1E3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517298" y="1876183"/>
              <a:ext cx="1996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itchFamily="34" charset="-127"/>
                  <a:ea typeface="나눔스퀘어OTF Bold" pitchFamily="34" charset="-127"/>
                </a:rPr>
                <a:t>팀원 소개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3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0854" y="586933"/>
            <a:ext cx="1818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팀원 소개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43865" y="4746049"/>
            <a:ext cx="2193107" cy="461666"/>
            <a:chOff x="1419072" y="1753071"/>
            <a:chExt cx="2193107" cy="461666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rgbClr val="C1E3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517298" y="1753071"/>
              <a:ext cx="1996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나눔스퀘어OTF ExtraBold"/>
                </a:rPr>
                <a:t>박성원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나눔스퀘어OTF ExtraBold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635896" y="4746047"/>
            <a:ext cx="2193107" cy="461667"/>
            <a:chOff x="1419072" y="1753070"/>
            <a:chExt cx="2193107" cy="461667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rgbClr val="C1E3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504387" y="1753070"/>
              <a:ext cx="1996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나눔스퀘어OTF ExtraBold"/>
                </a:rPr>
                <a:t>정성윤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나눔스퀘어OTF ExtraBold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372200" y="4746047"/>
            <a:ext cx="2193107" cy="461667"/>
            <a:chOff x="1419072" y="1753070"/>
            <a:chExt cx="2193107" cy="461667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rgbClr val="C1E3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487522" y="1753070"/>
              <a:ext cx="1996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나눔스퀘어OTF ExtraBold"/>
                </a:rPr>
                <a:t>김동일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나눔스퀘어OTF ExtraBold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15616" y="521911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ea typeface="나눔스퀘어OTF ExtraBold"/>
              </a:rPr>
              <a:t>201552004</a:t>
            </a:r>
            <a:endParaRPr lang="ko-KR" altLang="en-US" sz="1400" dirty="0">
              <a:ea typeface="나눔스퀘어OTF Extra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12369" y="522414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ea typeface="나눔스퀘어OTF ExtraBold"/>
              </a:rPr>
              <a:t>201213004</a:t>
            </a:r>
            <a:endParaRPr lang="ko-KR" altLang="en-US" sz="1400" dirty="0">
              <a:ea typeface="나눔스퀘어OTF ExtraBold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48673" y="519801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ea typeface="나눔스퀘어OTF ExtraBold"/>
              </a:rPr>
              <a:t>201513143</a:t>
            </a:r>
            <a:endParaRPr lang="ko-KR" altLang="en-US" sz="1400" dirty="0">
              <a:ea typeface="나눔스퀘어OTF ExtraBold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41" y="2081967"/>
            <a:ext cx="2066516" cy="20665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072" y="2101642"/>
            <a:ext cx="2027166" cy="2027166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121317"/>
            <a:ext cx="2027166" cy="20271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6452" y="1751984"/>
            <a:ext cx="86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기획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31585" y="1751984"/>
            <a:ext cx="147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02253" y="1751984"/>
            <a:ext cx="147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38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0854" y="586933"/>
            <a:ext cx="1818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게임 소개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260285"/>
              </p:ext>
            </p:extLst>
          </p:nvPr>
        </p:nvGraphicFramePr>
        <p:xfrm>
          <a:off x="2118498" y="2636912"/>
          <a:ext cx="5040560" cy="237626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1847379125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08685212"/>
                    </a:ext>
                  </a:extLst>
                </a:gridCol>
              </a:tblGrid>
              <a:tr h="47525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게임 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Knight</a:t>
                      </a:r>
                      <a:r>
                        <a:rPr lang="en-US" altLang="ko-KR" baseline="0" dirty="0" smtClean="0"/>
                        <a:t> Romance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042202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장르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퍼즐 </a:t>
                      </a:r>
                      <a:r>
                        <a:rPr lang="en-US" altLang="ko-KR" dirty="0" smtClean="0"/>
                        <a:t>(Puzzle)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599336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플랫폼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PC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340471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플레이 인원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9405959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사용 엔진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Unity</a:t>
                      </a:r>
                      <a:r>
                        <a:rPr lang="en-US" altLang="ko-KR" baseline="0" dirty="0" smtClean="0"/>
                        <a:t> 3D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276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8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576309"/>
            <a:ext cx="1818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게임 컨셉</a:t>
            </a:r>
            <a:endParaRPr lang="en-US" altLang="ko-KR" sz="3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6876" y="1564381"/>
            <a:ext cx="591339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컨셉 소개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&amp;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게임 목적</a:t>
            </a:r>
          </a:p>
        </p:txBody>
      </p:sp>
      <p:sp>
        <p:nvSpPr>
          <p:cNvPr id="4" name="자유형 3"/>
          <p:cNvSpPr/>
          <p:nvPr/>
        </p:nvSpPr>
        <p:spPr>
          <a:xfrm>
            <a:off x="843691" y="1703026"/>
            <a:ext cx="150876" cy="141732"/>
          </a:xfrm>
          <a:custGeom>
            <a:avLst/>
            <a:gdLst>
              <a:gd name="connsiteX0" fmla="*/ 0 w 150876"/>
              <a:gd name="connsiteY0" fmla="*/ 77724 h 141732"/>
              <a:gd name="connsiteX1" fmla="*/ 59436 w 150876"/>
              <a:gd name="connsiteY1" fmla="*/ 141732 h 141732"/>
              <a:gd name="connsiteX2" fmla="*/ 150876 w 150876"/>
              <a:gd name="connsiteY2" fmla="*/ 0 h 14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876" h="141732">
                <a:moveTo>
                  <a:pt x="0" y="77724"/>
                </a:moveTo>
                <a:lnTo>
                  <a:pt x="59436" y="141732"/>
                </a:lnTo>
                <a:lnTo>
                  <a:pt x="150876" y="0"/>
                </a:lnTo>
              </a:path>
            </a:pathLst>
          </a:custGeom>
          <a:ln w="38100" cap="rnd">
            <a:solidFill>
              <a:srgbClr val="C4D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0222" y="2478647"/>
            <a:ext cx="4364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나눔스퀘어OTF ExtraBold"/>
              </a:rPr>
              <a:t>해의 위치를 조종해 </a:t>
            </a:r>
            <a:endParaRPr lang="en-US" altLang="ko-KR" dirty="0" smtClean="0">
              <a:ea typeface="나눔스퀘어OTF ExtraBold"/>
            </a:endParaRPr>
          </a:p>
          <a:p>
            <a:r>
              <a:rPr lang="ko-KR" altLang="en-US" dirty="0" smtClean="0">
                <a:ea typeface="나눔스퀘어OTF ExtraBold"/>
              </a:rPr>
              <a:t>생성되는 그림자를 밟고 이동할 수 있다</a:t>
            </a:r>
            <a:r>
              <a:rPr lang="en-US" altLang="ko-KR" dirty="0" smtClean="0">
                <a:ea typeface="나눔스퀘어OTF ExtraBold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90941" y="4970207"/>
            <a:ext cx="648072" cy="6480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90941" y="4322135"/>
            <a:ext cx="648072" cy="6480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32개인 별 14"/>
          <p:cNvSpPr/>
          <p:nvPr/>
        </p:nvSpPr>
        <p:spPr>
          <a:xfrm>
            <a:off x="3797151" y="3302365"/>
            <a:ext cx="720080" cy="720080"/>
          </a:xfrm>
          <a:prstGeom prst="star32">
            <a:avLst/>
          </a:prstGeom>
          <a:solidFill>
            <a:srgbClr val="F3FEB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/>
          <p:cNvSpPr/>
          <p:nvPr/>
        </p:nvSpPr>
        <p:spPr>
          <a:xfrm rot="16200000">
            <a:off x="1294797" y="4322135"/>
            <a:ext cx="1296144" cy="1296144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835708" y="4178119"/>
            <a:ext cx="1116124" cy="111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409248" y="3996249"/>
            <a:ext cx="642677" cy="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3593311"/>
            <a:ext cx="3116002" cy="233567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361748" y="2619883"/>
            <a:ext cx="304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ea typeface="나눔스퀘어OTF ExtraBold"/>
              </a:rPr>
              <a:t>퍼즐을 풀어 목적지에 도착</a:t>
            </a:r>
            <a:endParaRPr lang="en-US" altLang="ko-KR" dirty="0" smtClean="0">
              <a:ea typeface="나눔스퀘어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90398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8773" y="573120"/>
            <a:ext cx="1818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게임 컨셉</a:t>
            </a:r>
            <a:endParaRPr lang="en-US" altLang="ko-KR" sz="3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6876" y="1564381"/>
            <a:ext cx="591339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조작 방법</a:t>
            </a:r>
          </a:p>
        </p:txBody>
      </p:sp>
      <p:sp>
        <p:nvSpPr>
          <p:cNvPr id="4" name="자유형 3"/>
          <p:cNvSpPr/>
          <p:nvPr/>
        </p:nvSpPr>
        <p:spPr>
          <a:xfrm>
            <a:off x="843691" y="1703026"/>
            <a:ext cx="150876" cy="141732"/>
          </a:xfrm>
          <a:custGeom>
            <a:avLst/>
            <a:gdLst>
              <a:gd name="connsiteX0" fmla="*/ 0 w 150876"/>
              <a:gd name="connsiteY0" fmla="*/ 77724 h 141732"/>
              <a:gd name="connsiteX1" fmla="*/ 59436 w 150876"/>
              <a:gd name="connsiteY1" fmla="*/ 141732 h 141732"/>
              <a:gd name="connsiteX2" fmla="*/ 150876 w 150876"/>
              <a:gd name="connsiteY2" fmla="*/ 0 h 14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876" h="141732">
                <a:moveTo>
                  <a:pt x="0" y="77724"/>
                </a:moveTo>
                <a:lnTo>
                  <a:pt x="59436" y="141732"/>
                </a:lnTo>
                <a:lnTo>
                  <a:pt x="150876" y="0"/>
                </a:lnTo>
              </a:path>
            </a:pathLst>
          </a:custGeom>
          <a:ln w="38100" cap="rnd">
            <a:solidFill>
              <a:srgbClr val="C4D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67" y="3861048"/>
            <a:ext cx="7403182" cy="220238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651379" y="4797152"/>
            <a:ext cx="936104" cy="561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8" idx="0"/>
          </p:cNvCxnSpPr>
          <p:nvPr/>
        </p:nvCxnSpPr>
        <p:spPr>
          <a:xfrm rot="5400000" flipH="1" flipV="1">
            <a:off x="1401499" y="3858900"/>
            <a:ext cx="1656184" cy="22032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36774" y="2283076"/>
            <a:ext cx="3361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ea typeface="나눔스퀘어OTF ExtraBold"/>
              </a:rPr>
              <a:t>ASDW = </a:t>
            </a:r>
            <a:r>
              <a:rPr lang="ko-KR" altLang="en-US" sz="2000" dirty="0" smtClean="0">
                <a:ea typeface="나눔스퀘어OTF ExtraBold"/>
              </a:rPr>
              <a:t>캐릭터 이동</a:t>
            </a:r>
            <a:endParaRPr lang="en-US" altLang="ko-KR" sz="2000" dirty="0" smtClean="0">
              <a:ea typeface="나눔스퀘어OTF ExtraBold"/>
            </a:endParaRPr>
          </a:p>
          <a:p>
            <a:r>
              <a:rPr lang="en-US" altLang="ko-KR" sz="2000" dirty="0" smtClean="0">
                <a:ea typeface="나눔스퀘어OTF ExtraBold"/>
              </a:rPr>
              <a:t>Q,E = </a:t>
            </a:r>
            <a:r>
              <a:rPr lang="ko-KR" altLang="en-US" sz="2000" dirty="0" smtClean="0">
                <a:ea typeface="나눔스퀘어OTF ExtraBold"/>
              </a:rPr>
              <a:t>카메라 시점 이동</a:t>
            </a:r>
            <a:endParaRPr lang="ko-KR" altLang="en-US" sz="2000" dirty="0">
              <a:ea typeface="나눔스퀘어OTF ExtraBold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40152" y="5358282"/>
            <a:ext cx="1008112" cy="590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stCxn id="22" idx="0"/>
          </p:cNvCxnSpPr>
          <p:nvPr/>
        </p:nvCxnSpPr>
        <p:spPr>
          <a:xfrm rot="5400000" flipH="1" flipV="1">
            <a:off x="5316017" y="4014065"/>
            <a:ext cx="2472409" cy="216026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48064" y="2294876"/>
            <a:ext cx="3361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ea typeface="나눔스퀘어OTF ExtraBold"/>
              </a:rPr>
              <a:t>방향키 </a:t>
            </a:r>
            <a:r>
              <a:rPr lang="en-US" altLang="ko-KR" sz="2000" dirty="0" smtClean="0">
                <a:ea typeface="나눔스퀘어OTF ExtraBold"/>
              </a:rPr>
              <a:t>= </a:t>
            </a:r>
            <a:r>
              <a:rPr lang="ko-KR" altLang="en-US" sz="2000" dirty="0" smtClean="0">
                <a:ea typeface="나눔스퀘어OTF ExtraBold"/>
              </a:rPr>
              <a:t>해의 위치 이동</a:t>
            </a:r>
            <a:endParaRPr lang="ko-KR" altLang="en-US" sz="2000" dirty="0">
              <a:ea typeface="나눔스퀘어OTF ExtraBold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87483" y="4797152"/>
            <a:ext cx="256325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꺾인 연결선 26"/>
          <p:cNvCxnSpPr/>
          <p:nvPr/>
        </p:nvCxnSpPr>
        <p:spPr>
          <a:xfrm rot="5400000" flipH="1" flipV="1">
            <a:off x="2687878" y="3600785"/>
            <a:ext cx="1224136" cy="1168598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98826" y="3040206"/>
            <a:ext cx="3361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ea typeface="나눔스퀘어OTF ExtraBold"/>
              </a:rPr>
              <a:t>R</a:t>
            </a:r>
            <a:r>
              <a:rPr lang="ko-KR" altLang="en-US" sz="2000" dirty="0" smtClean="0">
                <a:ea typeface="나눔스퀘어OTF ExtraBold"/>
              </a:rPr>
              <a:t> </a:t>
            </a:r>
            <a:r>
              <a:rPr lang="en-US" altLang="ko-KR" sz="2000" dirty="0" smtClean="0">
                <a:ea typeface="나눔스퀘어OTF ExtraBold"/>
              </a:rPr>
              <a:t>= </a:t>
            </a:r>
            <a:r>
              <a:rPr lang="ko-KR" altLang="en-US" sz="2000" dirty="0" smtClean="0">
                <a:ea typeface="나눔스퀘어OTF ExtraBold"/>
              </a:rPr>
              <a:t>스테이지 다시 시작</a:t>
            </a:r>
            <a:endParaRPr lang="ko-KR" altLang="en-US" sz="2000" dirty="0">
              <a:ea typeface="나눔스퀘어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78462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8773" y="573120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Q &amp; A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832" y="3356992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질문 받습니다</a:t>
            </a:r>
            <a:r>
              <a:rPr lang="en-US" altLang="ko-KR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!</a:t>
            </a:r>
            <a:endParaRPr lang="ko-KR" altLang="en-US" sz="3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4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7491" y="2636912"/>
            <a:ext cx="2509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감사합니다</a:t>
            </a:r>
            <a:r>
              <a:rPr lang="en-US" altLang="ko-KR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!</a:t>
            </a:r>
            <a:endParaRPr lang="ko-KR" altLang="en-US" sz="3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95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104</Words>
  <Application>Microsoft Office PowerPoint</Application>
  <PresentationFormat>화면 슬라이드 쇼(4:3)</PresentationFormat>
  <Paragraphs>48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나눔스퀘어OTF Bold</vt:lpstr>
      <vt:lpstr>나눔스퀘어OTF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국도리</dc:creator>
  <cp:lastModifiedBy>Windows 사용자</cp:lastModifiedBy>
  <cp:revision>42</cp:revision>
  <dcterms:created xsi:type="dcterms:W3CDTF">2018-08-08T00:11:21Z</dcterms:created>
  <dcterms:modified xsi:type="dcterms:W3CDTF">2019-07-25T22:18:56Z</dcterms:modified>
</cp:coreProperties>
</file>