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74" r:id="rId3"/>
    <p:sldId id="261" r:id="rId4"/>
    <p:sldId id="282" r:id="rId5"/>
    <p:sldId id="267" r:id="rId6"/>
    <p:sldId id="310" r:id="rId7"/>
    <p:sldId id="309" r:id="rId8"/>
    <p:sldId id="311" r:id="rId9"/>
    <p:sldId id="315" r:id="rId10"/>
    <p:sldId id="322" r:id="rId11"/>
    <p:sldId id="312" r:id="rId12"/>
    <p:sldId id="313" r:id="rId13"/>
    <p:sldId id="314" r:id="rId14"/>
    <p:sldId id="316" r:id="rId15"/>
    <p:sldId id="317" r:id="rId16"/>
    <p:sldId id="272" r:id="rId17"/>
    <p:sldId id="319" r:id="rId18"/>
    <p:sldId id="320" r:id="rId19"/>
    <p:sldId id="276" r:id="rId20"/>
    <p:sldId id="321" r:id="rId21"/>
    <p:sldId id="323" r:id="rId22"/>
    <p:sldId id="324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DE"/>
    <a:srgbClr val="0087E9"/>
    <a:srgbClr val="008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7" autoAdjust="0"/>
    <p:restoredTop sz="86256" autoAdjust="0"/>
  </p:normalViewPr>
  <p:slideViewPr>
    <p:cSldViewPr snapToGrid="0">
      <p:cViewPr varScale="1">
        <p:scale>
          <a:sx n="104" d="100"/>
          <a:sy n="104" d="100"/>
        </p:scale>
        <p:origin x="9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411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75EF4-DCE3-C844-A07A-9615716E36B0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1A8E0-5D69-0145-B9A5-379D1E28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8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8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74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access protections for the calling process’s memory pages containing any part of the address range in the interval.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0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access protections for the calling process’s memory pages containing any part of the address range in the interval.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access protections for the calling process’s memory pages containing any part of the address range in the interval.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5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3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3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1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0D2B-C92A-E157-4F06-E1444D51C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164DE-5B88-E875-E2B0-DEB45FAA5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47688-39C0-55F0-8FC2-572AE6F5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A5B2-767D-DF15-9413-25450F7C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FF05-36B9-9E6F-493D-A86D4EF2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6144-C978-1D70-E257-9D5A2839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42B3B-1D1E-1F77-3116-C8FCC076C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60C2-5272-A33F-E0FF-9CC76628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E0B1-8769-88EF-5FC8-A30161D7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C550-336F-C099-450D-07CE75BB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A0AD1-56B1-88D1-E651-898CA2C42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4846A-5FE2-DE06-4D49-D308BDE03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4780-DFBE-839F-7813-76997410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D86C-9854-A18D-8AF8-D9E3F48D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6AC0-38F7-6A32-0006-D251FEB4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2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08F-F6B6-9A95-B84E-390F0C6F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2FE8-4BE6-F1DA-B05E-FD10AFB40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BEB3-A3C0-1253-7AB7-81693E7D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D884-AEEA-2F76-5A02-116038A9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E052-A2DC-6353-FA6A-9FD8406C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80DC-0085-8D25-09C7-953444D5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44084-D786-85A1-5AD9-DC806C58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143F-BD81-EC84-1ABE-AE04D4C3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464D-0A95-9C7B-8004-21C5ECD3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0B3E-42F3-8B15-C348-1FE45ADF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B3DA-EA0D-EB26-885D-46EF9F2A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9B29-A894-1D08-C6A5-19B04843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BDDAF-AC83-8358-E367-7A640E50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F7F0-59EB-0B97-8788-67DE373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8A57A-B773-835A-2D81-0E1B679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9688A-291B-0550-E9AC-CDE29350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5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BB5A-B784-0928-C96B-E9A71F1F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534A4-78D1-72A9-85D6-F24DCF44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AF056-DF50-EE04-DFB8-C4518535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F401C-BB01-D586-41C5-54AE27204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F5CD9-2419-A5A0-83F9-DF226BAED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AE960-A239-E501-B8A1-E55354FC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311A2-4A99-9816-B285-11FB22E2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42A2F-E022-FD45-D121-D68842AD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7E71-A323-856E-52A0-487F00B7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2F674-C9BE-2B03-5C19-D65A014A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D5CC3-E4C2-CF03-07CB-F16FFCAA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DA10B-28DF-807B-CEFE-94374C36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2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F1E74-5255-5FE0-BE97-9A236EF6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C50EC-9394-E4EC-32B4-F7AC1C5B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C296-9543-2864-D36F-754C3A6E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31DE-7A68-FE18-5E10-26D776AA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540A-2E16-1700-4902-B950E3A1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9B2B2-CFED-9954-B3F7-C59C5E79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67E3-65CE-6808-2CFE-CB10477C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385E0-6394-C503-BE94-09642E67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7B1C1-961B-082B-671A-73B84CBA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AFE5-7AF6-5D18-C706-43BB3C84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5ADA0-6A52-634E-0638-AD8493D92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E8D16-40A7-3A64-8CEA-B548BD96D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E6749-4C3E-0935-249A-D98FFAA7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776B-4E17-0643-C389-3F336429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73337-D67D-2170-4C2F-E41A0B5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64703-4182-72F9-C09C-CE05161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2A54-08BA-0A48-40B6-E68D0E0F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29C9-E22A-E61F-A257-FFFB043A0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D0A6-5123-B041-8A72-168803E684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EA79-F982-CF1A-3824-90A2C4A28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9383-9808-9F75-70C1-62AAFB98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4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webfolder/technetwork/tutorials/obe/java/gc01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about-acm/policy-against-harassment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what-are-namespaces-cgroups-how-do-they-work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9C1BC36-48EE-0644-89DB-5A242E1798A0}"/>
              </a:ext>
            </a:extLst>
          </p:cNvPr>
          <p:cNvSpPr txBox="1">
            <a:spLocks/>
          </p:cNvSpPr>
          <p:nvPr/>
        </p:nvSpPr>
        <p:spPr>
          <a:xfrm>
            <a:off x="1071716" y="4879923"/>
            <a:ext cx="10048568" cy="660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Arial"/>
                <a:cs typeface="Calibri"/>
              </a:rPr>
              <a:t>Learning large systems using peer-to-peer gossip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1AED5-813F-BA05-31CF-EE87120E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0" y="987785"/>
            <a:ext cx="3543300" cy="35433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874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Virtual Machine Overview: Hypervisor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66A5-2F0B-70CD-EDAD-191C030E9FD7}"/>
              </a:ext>
            </a:extLst>
          </p:cNvPr>
          <p:cNvSpPr/>
          <p:nvPr/>
        </p:nvSpPr>
        <p:spPr>
          <a:xfrm>
            <a:off x="3024250" y="5021826"/>
            <a:ext cx="2491648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2C1B0-121C-A855-2423-9904E8CD3693}"/>
              </a:ext>
            </a:extLst>
          </p:cNvPr>
          <p:cNvSpPr/>
          <p:nvPr/>
        </p:nvSpPr>
        <p:spPr>
          <a:xfrm>
            <a:off x="3024250" y="4471219"/>
            <a:ext cx="2491648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Hypervisor (VMM)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5C894C-C11F-FFE0-445A-F27B122F529A}"/>
              </a:ext>
            </a:extLst>
          </p:cNvPr>
          <p:cNvSpPr/>
          <p:nvPr/>
        </p:nvSpPr>
        <p:spPr>
          <a:xfrm>
            <a:off x="6622663" y="5021826"/>
            <a:ext cx="2491648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10823-087D-81FA-FB38-70A46D335A8E}"/>
              </a:ext>
            </a:extLst>
          </p:cNvPr>
          <p:cNvSpPr/>
          <p:nvPr/>
        </p:nvSpPr>
        <p:spPr>
          <a:xfrm>
            <a:off x="6622663" y="3920613"/>
            <a:ext cx="2491648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Hypervisor (VMM)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53C829-8789-E38A-EB76-A6F71F179845}"/>
              </a:ext>
            </a:extLst>
          </p:cNvPr>
          <p:cNvSpPr/>
          <p:nvPr/>
        </p:nvSpPr>
        <p:spPr>
          <a:xfrm>
            <a:off x="6622662" y="4471219"/>
            <a:ext cx="2491648" cy="39082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A05E30-69AE-8283-1E0D-7121C781B0F0}"/>
              </a:ext>
            </a:extLst>
          </p:cNvPr>
          <p:cNvSpPr txBox="1"/>
          <p:nvPr/>
        </p:nvSpPr>
        <p:spPr>
          <a:xfrm>
            <a:off x="3314780" y="2287580"/>
            <a:ext cx="1910588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Microsoft Hyper-V</a:t>
            </a:r>
          </a:p>
          <a:p>
            <a:pPr>
              <a:lnSpc>
                <a:spcPct val="150000"/>
              </a:lnSpc>
            </a:pPr>
            <a:r>
              <a:rPr lang="en-US" dirty="0"/>
              <a:t>VMware </a:t>
            </a:r>
            <a:r>
              <a:rPr lang="en-US" dirty="0" err="1"/>
              <a:t>ESXi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VMware </a:t>
            </a:r>
            <a:r>
              <a:rPr lang="en-US" dirty="0" err="1"/>
              <a:t>VSphere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72B950-4A38-CDB9-E085-401428B5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80" y="2837676"/>
            <a:ext cx="328251" cy="32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F07DA87A-272C-3F27-40A1-1E4E4FB13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80" y="3264969"/>
            <a:ext cx="328251" cy="32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- Free logo icons">
            <a:extLst>
              <a:ext uri="{FF2B5EF4-FFF2-40B4-BE49-F238E27FC236}">
                <a16:creationId xmlns:a16="http://schemas.microsoft.com/office/drawing/2014/main" id="{CB1EDB09-AD58-0E2C-FEDE-30AE2F7E9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09" y="2415846"/>
            <a:ext cx="319222" cy="3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4FC0AB-288B-5761-B42E-D16D0ABF5230}"/>
              </a:ext>
            </a:extLst>
          </p:cNvPr>
          <p:cNvSpPr txBox="1"/>
          <p:nvPr/>
        </p:nvSpPr>
        <p:spPr>
          <a:xfrm>
            <a:off x="6966634" y="2295539"/>
            <a:ext cx="222766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Oracle VirtualBox</a:t>
            </a:r>
          </a:p>
          <a:p>
            <a:pPr>
              <a:lnSpc>
                <a:spcPct val="150000"/>
              </a:lnSpc>
            </a:pPr>
            <a:r>
              <a:rPr lang="en-US" dirty="0"/>
              <a:t>VMware Fusion</a:t>
            </a:r>
          </a:p>
          <a:p>
            <a:pPr>
              <a:lnSpc>
                <a:spcPct val="150000"/>
              </a:lnSpc>
            </a:pPr>
            <a:r>
              <a:rPr lang="en-US" dirty="0"/>
              <a:t>VMware Workstation 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624C996F-B36D-0910-5127-005B2EED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34" y="2845635"/>
            <a:ext cx="328251" cy="32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50BDA30A-A0D0-C001-7ADB-BAC718035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34" y="3272928"/>
            <a:ext cx="328251" cy="32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rtualBox - Wikipedia">
            <a:extLst>
              <a:ext uri="{FF2B5EF4-FFF2-40B4-BE49-F238E27FC236}">
                <a16:creationId xmlns:a16="http://schemas.microsoft.com/office/drawing/2014/main" id="{7344A96F-CDC6-FF3B-AAB1-E032649E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973" y="2300173"/>
            <a:ext cx="465572" cy="46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2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Virtual Machine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66A5-2F0B-70CD-EDAD-191C030E9FD7}"/>
              </a:ext>
            </a:extLst>
          </p:cNvPr>
          <p:cNvSpPr/>
          <p:nvPr/>
        </p:nvSpPr>
        <p:spPr>
          <a:xfrm>
            <a:off x="3024249" y="5021826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2C1B0-121C-A855-2423-9904E8CD3693}"/>
              </a:ext>
            </a:extLst>
          </p:cNvPr>
          <p:cNvSpPr/>
          <p:nvPr/>
        </p:nvSpPr>
        <p:spPr>
          <a:xfrm>
            <a:off x="3024249" y="4451555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Hypervisor (VMM)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923B8-95AA-733F-30AD-838CF29A111B}"/>
              </a:ext>
            </a:extLst>
          </p:cNvPr>
          <p:cNvSpPr/>
          <p:nvPr/>
        </p:nvSpPr>
        <p:spPr>
          <a:xfrm>
            <a:off x="3024249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E29FB-1A99-839E-98E8-4A8CD60621EC}"/>
              </a:ext>
            </a:extLst>
          </p:cNvPr>
          <p:cNvSpPr/>
          <p:nvPr/>
        </p:nvSpPr>
        <p:spPr>
          <a:xfrm>
            <a:off x="4286450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D192A-920F-F3EF-B29E-B0DDBC4AC2A8}"/>
              </a:ext>
            </a:extLst>
          </p:cNvPr>
          <p:cNvSpPr/>
          <p:nvPr/>
        </p:nvSpPr>
        <p:spPr>
          <a:xfrm>
            <a:off x="6810852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51E89-435B-7CE8-F9BA-5421B7A28B82}"/>
              </a:ext>
            </a:extLst>
          </p:cNvPr>
          <p:cNvSpPr/>
          <p:nvPr/>
        </p:nvSpPr>
        <p:spPr>
          <a:xfrm>
            <a:off x="5548651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0E986-43E5-F268-E49C-73030703E970}"/>
              </a:ext>
            </a:extLst>
          </p:cNvPr>
          <p:cNvSpPr/>
          <p:nvPr/>
        </p:nvSpPr>
        <p:spPr>
          <a:xfrm>
            <a:off x="8073053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624BC-E147-D4E1-1BD1-727E0F521A57}"/>
              </a:ext>
            </a:extLst>
          </p:cNvPr>
          <p:cNvCxnSpPr/>
          <p:nvPr/>
        </p:nvCxnSpPr>
        <p:spPr>
          <a:xfrm>
            <a:off x="3024249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577E60-1F9B-BB8B-C0B4-54224EB2823B}"/>
              </a:ext>
            </a:extLst>
          </p:cNvPr>
          <p:cNvCxnSpPr/>
          <p:nvPr/>
        </p:nvCxnSpPr>
        <p:spPr>
          <a:xfrm>
            <a:off x="4286450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B24E6C-8BE4-FB3C-3813-9F78F92D9BF3}"/>
              </a:ext>
            </a:extLst>
          </p:cNvPr>
          <p:cNvCxnSpPr/>
          <p:nvPr/>
        </p:nvCxnSpPr>
        <p:spPr>
          <a:xfrm>
            <a:off x="5548651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73EEA2-AA99-F2A5-F49E-C0158F4CBCBA}"/>
              </a:ext>
            </a:extLst>
          </p:cNvPr>
          <p:cNvCxnSpPr/>
          <p:nvPr/>
        </p:nvCxnSpPr>
        <p:spPr>
          <a:xfrm>
            <a:off x="6810852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2FD720-6A80-8BB7-6FD2-30AD6B2B158E}"/>
              </a:ext>
            </a:extLst>
          </p:cNvPr>
          <p:cNvCxnSpPr/>
          <p:nvPr/>
        </p:nvCxnSpPr>
        <p:spPr>
          <a:xfrm>
            <a:off x="8082754" y="3234813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3C9140-4405-D605-F5C9-AFDED05547E9}"/>
              </a:ext>
            </a:extLst>
          </p:cNvPr>
          <p:cNvSpPr txBox="1"/>
          <p:nvPr/>
        </p:nvSpPr>
        <p:spPr>
          <a:xfrm>
            <a:off x="7133295" y="3902779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2D862-D67E-2D80-8D55-DA513383B696}"/>
              </a:ext>
            </a:extLst>
          </p:cNvPr>
          <p:cNvSpPr txBox="1"/>
          <p:nvPr/>
        </p:nvSpPr>
        <p:spPr>
          <a:xfrm>
            <a:off x="3200830" y="335400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4B778-341A-13DF-A2BD-4AA34F544184}"/>
              </a:ext>
            </a:extLst>
          </p:cNvPr>
          <p:cNvSpPr txBox="1"/>
          <p:nvPr/>
        </p:nvSpPr>
        <p:spPr>
          <a:xfrm>
            <a:off x="4368808" y="3354002"/>
            <a:ext cx="866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Windows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2F3E8-D341-C708-E79D-EAEAF8D44BC8}"/>
              </a:ext>
            </a:extLst>
          </p:cNvPr>
          <p:cNvSpPr txBox="1"/>
          <p:nvPr/>
        </p:nvSpPr>
        <p:spPr>
          <a:xfrm>
            <a:off x="5727189" y="3357090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Linux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D10D4-3F4B-F0DF-484F-EA6DFDA5F4F6}"/>
              </a:ext>
            </a:extLst>
          </p:cNvPr>
          <p:cNvSpPr txBox="1"/>
          <p:nvPr/>
        </p:nvSpPr>
        <p:spPr>
          <a:xfrm>
            <a:off x="7020282" y="3357090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Linux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40FB1-83A5-B4BC-797E-9E9812E7B6B9}"/>
              </a:ext>
            </a:extLst>
          </p:cNvPr>
          <p:cNvSpPr txBox="1"/>
          <p:nvPr/>
        </p:nvSpPr>
        <p:spPr>
          <a:xfrm>
            <a:off x="3171304" y="226827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7D98BA-AD5D-0AED-80D2-A75664BDE452}"/>
              </a:ext>
            </a:extLst>
          </p:cNvPr>
          <p:cNvSpPr txBox="1"/>
          <p:nvPr/>
        </p:nvSpPr>
        <p:spPr>
          <a:xfrm>
            <a:off x="4488009" y="2268278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31D6CA-445D-9123-C2FE-7EB6DC7EE12D}"/>
              </a:ext>
            </a:extLst>
          </p:cNvPr>
          <p:cNvSpPr txBox="1"/>
          <p:nvPr/>
        </p:nvSpPr>
        <p:spPr>
          <a:xfrm>
            <a:off x="5697663" y="2271366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F17F4-4913-8235-6588-D77A7A676635}"/>
              </a:ext>
            </a:extLst>
          </p:cNvPr>
          <p:cNvSpPr txBox="1"/>
          <p:nvPr/>
        </p:nvSpPr>
        <p:spPr>
          <a:xfrm>
            <a:off x="6990756" y="2271366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009A5C-CCA3-4E4C-54EB-CB084DDC041A}"/>
              </a:ext>
            </a:extLst>
          </p:cNvPr>
          <p:cNvSpPr/>
          <p:nvPr/>
        </p:nvSpPr>
        <p:spPr>
          <a:xfrm>
            <a:off x="2322871" y="3170902"/>
            <a:ext cx="7270954" cy="1179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4F7C1-998E-08C0-65FE-E9FF44845430}"/>
              </a:ext>
            </a:extLst>
          </p:cNvPr>
          <p:cNvSpPr txBox="1"/>
          <p:nvPr/>
        </p:nvSpPr>
        <p:spPr>
          <a:xfrm>
            <a:off x="9309131" y="2530319"/>
            <a:ext cx="1463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Guest User 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8DE17-B57D-CD15-3EB7-2AD03D3333D4}"/>
              </a:ext>
            </a:extLst>
          </p:cNvPr>
          <p:cNvSpPr txBox="1"/>
          <p:nvPr/>
        </p:nvSpPr>
        <p:spPr>
          <a:xfrm>
            <a:off x="9309131" y="3415219"/>
            <a:ext cx="159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Guest Kernel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91CF60-0123-7455-74E9-491DCA2B4898}"/>
              </a:ext>
            </a:extLst>
          </p:cNvPr>
          <p:cNvSpPr txBox="1"/>
          <p:nvPr/>
        </p:nvSpPr>
        <p:spPr>
          <a:xfrm>
            <a:off x="2886097" y="390277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CPU 2Gi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D1EE10-71EE-1BFA-CE23-719AF92A0AEA}"/>
              </a:ext>
            </a:extLst>
          </p:cNvPr>
          <p:cNvSpPr txBox="1"/>
          <p:nvPr/>
        </p:nvSpPr>
        <p:spPr>
          <a:xfrm>
            <a:off x="4148298" y="39027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CPU 2Gi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45C316-A832-0A13-9364-1A64C7670F83}"/>
              </a:ext>
            </a:extLst>
          </p:cNvPr>
          <p:cNvSpPr txBox="1"/>
          <p:nvPr/>
        </p:nvSpPr>
        <p:spPr>
          <a:xfrm>
            <a:off x="5508029" y="39027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CPU 8Gi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6CCA807-2D93-D226-4546-6A0CCFB4F66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024248" y="2938618"/>
            <a:ext cx="176581" cy="569273"/>
          </a:xfrm>
          <a:prstGeom prst="curvedConnector3">
            <a:avLst>
              <a:gd name="adj1" fmla="val -1294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2ED0679-443B-2562-FCE4-03C23155D3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7594" y="3798020"/>
            <a:ext cx="675968" cy="6311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7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Virtual Machine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66A5-2F0B-70CD-EDAD-191C030E9FD7}"/>
              </a:ext>
            </a:extLst>
          </p:cNvPr>
          <p:cNvSpPr/>
          <p:nvPr/>
        </p:nvSpPr>
        <p:spPr>
          <a:xfrm>
            <a:off x="3024250" y="5021826"/>
            <a:ext cx="2293758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2C1B0-121C-A855-2423-9904E8CD3693}"/>
              </a:ext>
            </a:extLst>
          </p:cNvPr>
          <p:cNvSpPr/>
          <p:nvPr/>
        </p:nvSpPr>
        <p:spPr>
          <a:xfrm>
            <a:off x="3024250" y="4451555"/>
            <a:ext cx="2293758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Hypervisor (VMM)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923B8-95AA-733F-30AD-838CF29A111B}"/>
              </a:ext>
            </a:extLst>
          </p:cNvPr>
          <p:cNvSpPr/>
          <p:nvPr/>
        </p:nvSpPr>
        <p:spPr>
          <a:xfrm>
            <a:off x="3024249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E29FB-1A99-839E-98E8-4A8CD60621EC}"/>
              </a:ext>
            </a:extLst>
          </p:cNvPr>
          <p:cNvSpPr/>
          <p:nvPr/>
        </p:nvSpPr>
        <p:spPr>
          <a:xfrm>
            <a:off x="4286450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624BC-E147-D4E1-1BD1-727E0F521A57}"/>
              </a:ext>
            </a:extLst>
          </p:cNvPr>
          <p:cNvCxnSpPr/>
          <p:nvPr/>
        </p:nvCxnSpPr>
        <p:spPr>
          <a:xfrm>
            <a:off x="3024249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577E60-1F9B-BB8B-C0B4-54224EB2823B}"/>
              </a:ext>
            </a:extLst>
          </p:cNvPr>
          <p:cNvCxnSpPr/>
          <p:nvPr/>
        </p:nvCxnSpPr>
        <p:spPr>
          <a:xfrm>
            <a:off x="4286450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B2D862-D67E-2D80-8D55-DA513383B696}"/>
              </a:ext>
            </a:extLst>
          </p:cNvPr>
          <p:cNvSpPr txBox="1"/>
          <p:nvPr/>
        </p:nvSpPr>
        <p:spPr>
          <a:xfrm>
            <a:off x="3200830" y="335400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4B778-341A-13DF-A2BD-4AA34F544184}"/>
              </a:ext>
            </a:extLst>
          </p:cNvPr>
          <p:cNvSpPr txBox="1"/>
          <p:nvPr/>
        </p:nvSpPr>
        <p:spPr>
          <a:xfrm>
            <a:off x="4368808" y="3354002"/>
            <a:ext cx="866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Windows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40FB1-83A5-B4BC-797E-9E9812E7B6B9}"/>
              </a:ext>
            </a:extLst>
          </p:cNvPr>
          <p:cNvSpPr txBox="1"/>
          <p:nvPr/>
        </p:nvSpPr>
        <p:spPr>
          <a:xfrm>
            <a:off x="3171304" y="226827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7D98BA-AD5D-0AED-80D2-A75664BDE452}"/>
              </a:ext>
            </a:extLst>
          </p:cNvPr>
          <p:cNvSpPr txBox="1"/>
          <p:nvPr/>
        </p:nvSpPr>
        <p:spPr>
          <a:xfrm>
            <a:off x="4488009" y="2268278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009A5C-CCA3-4E4C-54EB-CB084DDC041A}"/>
              </a:ext>
            </a:extLst>
          </p:cNvPr>
          <p:cNvSpPr/>
          <p:nvPr/>
        </p:nvSpPr>
        <p:spPr>
          <a:xfrm>
            <a:off x="2322871" y="3153064"/>
            <a:ext cx="3773129" cy="13582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91CF60-0123-7455-74E9-491DCA2B4898}"/>
              </a:ext>
            </a:extLst>
          </p:cNvPr>
          <p:cNvSpPr txBox="1"/>
          <p:nvPr/>
        </p:nvSpPr>
        <p:spPr>
          <a:xfrm>
            <a:off x="2886097" y="390277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CPU 2Gi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D1EE10-71EE-1BFA-CE23-719AF92A0AEA}"/>
              </a:ext>
            </a:extLst>
          </p:cNvPr>
          <p:cNvSpPr txBox="1"/>
          <p:nvPr/>
        </p:nvSpPr>
        <p:spPr>
          <a:xfrm>
            <a:off x="4148298" y="39027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CPU 2Gi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849B7F9-3EFD-5DD8-A144-8D4CDF562D3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024248" y="2938618"/>
            <a:ext cx="176581" cy="569273"/>
          </a:xfrm>
          <a:prstGeom prst="curvedConnector3">
            <a:avLst>
              <a:gd name="adj1" fmla="val -1294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51D7F4-3320-F929-1429-A6F70A24599F}"/>
              </a:ext>
            </a:extLst>
          </p:cNvPr>
          <p:cNvSpPr/>
          <p:nvPr/>
        </p:nvSpPr>
        <p:spPr>
          <a:xfrm>
            <a:off x="6844912" y="5021826"/>
            <a:ext cx="2293758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38EF41-C5F1-6FAD-B077-0209BE1C2C71}"/>
              </a:ext>
            </a:extLst>
          </p:cNvPr>
          <p:cNvSpPr/>
          <p:nvPr/>
        </p:nvSpPr>
        <p:spPr>
          <a:xfrm>
            <a:off x="6844912" y="4451555"/>
            <a:ext cx="2293758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 Kernel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BCA367-0391-6260-3305-AD44DAD8A44E}"/>
              </a:ext>
            </a:extLst>
          </p:cNvPr>
          <p:cNvSpPr/>
          <p:nvPr/>
        </p:nvSpPr>
        <p:spPr>
          <a:xfrm>
            <a:off x="6844911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26EFD2-4BDD-6AFB-7B96-2CF880169C6D}"/>
              </a:ext>
            </a:extLst>
          </p:cNvPr>
          <p:cNvSpPr/>
          <p:nvPr/>
        </p:nvSpPr>
        <p:spPr>
          <a:xfrm>
            <a:off x="8107112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AD1CE0-7288-0983-E374-8A55DE4F6AE3}"/>
              </a:ext>
            </a:extLst>
          </p:cNvPr>
          <p:cNvSpPr txBox="1"/>
          <p:nvPr/>
        </p:nvSpPr>
        <p:spPr>
          <a:xfrm>
            <a:off x="7021491" y="293792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582489-B553-BBDF-B602-82C4D6BFF0B4}"/>
              </a:ext>
            </a:extLst>
          </p:cNvPr>
          <p:cNvSpPr txBox="1"/>
          <p:nvPr/>
        </p:nvSpPr>
        <p:spPr>
          <a:xfrm>
            <a:off x="8338196" y="2931965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CE60811-FE3F-E361-B129-64CBAB1EF272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rot="16200000" flipH="1">
            <a:off x="7338256" y="3798020"/>
            <a:ext cx="675968" cy="6311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835AA90C-11C1-D5E8-34A0-E0DB68BEFBE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3517594" y="3798020"/>
            <a:ext cx="675968" cy="6311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17C6C8-CA7D-5959-7DA7-2B5BBF95C95A}"/>
              </a:ext>
            </a:extLst>
          </p:cNvPr>
          <p:cNvSpPr txBox="1"/>
          <p:nvPr/>
        </p:nvSpPr>
        <p:spPr>
          <a:xfrm>
            <a:off x="4443039" y="2771724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67331E-E2F4-A09B-DC1E-0AD5E4828DE0}"/>
              </a:ext>
            </a:extLst>
          </p:cNvPr>
          <p:cNvSpPr txBox="1"/>
          <p:nvPr/>
        </p:nvSpPr>
        <p:spPr>
          <a:xfrm>
            <a:off x="3178707" y="2771723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sp>
        <p:nvSpPr>
          <p:cNvPr id="57" name="Explosion: 14 Points 56">
            <a:extLst>
              <a:ext uri="{FF2B5EF4-FFF2-40B4-BE49-F238E27FC236}">
                <a16:creationId xmlns:a16="http://schemas.microsoft.com/office/drawing/2014/main" id="{BE4DECC6-215E-92FA-501B-FB90A097732C}"/>
              </a:ext>
            </a:extLst>
          </p:cNvPr>
          <p:cNvSpPr/>
          <p:nvPr/>
        </p:nvSpPr>
        <p:spPr>
          <a:xfrm>
            <a:off x="951701" y="1366862"/>
            <a:ext cx="1583333" cy="1282756"/>
          </a:xfrm>
          <a:prstGeom prst="irregularSeal2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overhead</a:t>
            </a:r>
          </a:p>
        </p:txBody>
      </p:sp>
    </p:spTree>
    <p:extLst>
      <p:ext uri="{BB962C8B-B14F-4D97-AF65-F5344CB8AC3E}">
        <p14:creationId xmlns:p14="http://schemas.microsoft.com/office/powerpoint/2010/main" val="228910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Virtual Machine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66A5-2F0B-70CD-EDAD-191C030E9FD7}"/>
              </a:ext>
            </a:extLst>
          </p:cNvPr>
          <p:cNvSpPr/>
          <p:nvPr/>
        </p:nvSpPr>
        <p:spPr>
          <a:xfrm>
            <a:off x="3024250" y="5021826"/>
            <a:ext cx="2293758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2C1B0-121C-A855-2423-9904E8CD3693}"/>
              </a:ext>
            </a:extLst>
          </p:cNvPr>
          <p:cNvSpPr/>
          <p:nvPr/>
        </p:nvSpPr>
        <p:spPr>
          <a:xfrm>
            <a:off x="3024250" y="4451555"/>
            <a:ext cx="2293758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Hypervisor (VMM)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923B8-95AA-733F-30AD-838CF29A111B}"/>
              </a:ext>
            </a:extLst>
          </p:cNvPr>
          <p:cNvSpPr/>
          <p:nvPr/>
        </p:nvSpPr>
        <p:spPr>
          <a:xfrm>
            <a:off x="3024249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E29FB-1A99-839E-98E8-4A8CD60621EC}"/>
              </a:ext>
            </a:extLst>
          </p:cNvPr>
          <p:cNvSpPr/>
          <p:nvPr/>
        </p:nvSpPr>
        <p:spPr>
          <a:xfrm>
            <a:off x="4286450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624BC-E147-D4E1-1BD1-727E0F521A57}"/>
              </a:ext>
            </a:extLst>
          </p:cNvPr>
          <p:cNvCxnSpPr/>
          <p:nvPr/>
        </p:nvCxnSpPr>
        <p:spPr>
          <a:xfrm>
            <a:off x="3024249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577E60-1F9B-BB8B-C0B4-54224EB2823B}"/>
              </a:ext>
            </a:extLst>
          </p:cNvPr>
          <p:cNvCxnSpPr/>
          <p:nvPr/>
        </p:nvCxnSpPr>
        <p:spPr>
          <a:xfrm>
            <a:off x="4286450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B2D862-D67E-2D80-8D55-DA513383B696}"/>
              </a:ext>
            </a:extLst>
          </p:cNvPr>
          <p:cNvSpPr txBox="1"/>
          <p:nvPr/>
        </p:nvSpPr>
        <p:spPr>
          <a:xfrm>
            <a:off x="3200830" y="335400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4B778-341A-13DF-A2BD-4AA34F544184}"/>
              </a:ext>
            </a:extLst>
          </p:cNvPr>
          <p:cNvSpPr txBox="1"/>
          <p:nvPr/>
        </p:nvSpPr>
        <p:spPr>
          <a:xfrm>
            <a:off x="4368808" y="3354002"/>
            <a:ext cx="866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Windows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40FB1-83A5-B4BC-797E-9E9812E7B6B9}"/>
              </a:ext>
            </a:extLst>
          </p:cNvPr>
          <p:cNvSpPr txBox="1"/>
          <p:nvPr/>
        </p:nvSpPr>
        <p:spPr>
          <a:xfrm>
            <a:off x="3171304" y="226827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7D98BA-AD5D-0AED-80D2-A75664BDE452}"/>
              </a:ext>
            </a:extLst>
          </p:cNvPr>
          <p:cNvSpPr txBox="1"/>
          <p:nvPr/>
        </p:nvSpPr>
        <p:spPr>
          <a:xfrm>
            <a:off x="4488009" y="2268278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009A5C-CCA3-4E4C-54EB-CB084DDC041A}"/>
              </a:ext>
            </a:extLst>
          </p:cNvPr>
          <p:cNvSpPr/>
          <p:nvPr/>
        </p:nvSpPr>
        <p:spPr>
          <a:xfrm>
            <a:off x="2322871" y="3153064"/>
            <a:ext cx="3773129" cy="13582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91CF60-0123-7455-74E9-491DCA2B4898}"/>
              </a:ext>
            </a:extLst>
          </p:cNvPr>
          <p:cNvSpPr txBox="1"/>
          <p:nvPr/>
        </p:nvSpPr>
        <p:spPr>
          <a:xfrm>
            <a:off x="2886097" y="390277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CPU 2Gi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D1EE10-71EE-1BFA-CE23-719AF92A0AEA}"/>
              </a:ext>
            </a:extLst>
          </p:cNvPr>
          <p:cNvSpPr txBox="1"/>
          <p:nvPr/>
        </p:nvSpPr>
        <p:spPr>
          <a:xfrm>
            <a:off x="4148298" y="39027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CPU 2Gi</a:t>
            </a:r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EDB1A2B3-B6BB-7F76-F234-DAFC90DB6FFF}"/>
              </a:ext>
            </a:extLst>
          </p:cNvPr>
          <p:cNvSpPr/>
          <p:nvPr/>
        </p:nvSpPr>
        <p:spPr>
          <a:xfrm>
            <a:off x="951701" y="1366862"/>
            <a:ext cx="1583333" cy="1282756"/>
          </a:xfrm>
          <a:prstGeom prst="irregularSeal2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overhead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849B7F9-3EFD-5DD8-A144-8D4CDF562D3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024248" y="2938618"/>
            <a:ext cx="176581" cy="569273"/>
          </a:xfrm>
          <a:prstGeom prst="curvedConnector3">
            <a:avLst>
              <a:gd name="adj1" fmla="val -1294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51D7F4-3320-F929-1429-A6F70A24599F}"/>
              </a:ext>
            </a:extLst>
          </p:cNvPr>
          <p:cNvSpPr/>
          <p:nvPr/>
        </p:nvSpPr>
        <p:spPr>
          <a:xfrm>
            <a:off x="6844912" y="5021826"/>
            <a:ext cx="2293758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38EF41-C5F1-6FAD-B077-0209BE1C2C71}"/>
              </a:ext>
            </a:extLst>
          </p:cNvPr>
          <p:cNvSpPr/>
          <p:nvPr/>
        </p:nvSpPr>
        <p:spPr>
          <a:xfrm>
            <a:off x="6844912" y="4451555"/>
            <a:ext cx="2293758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 Kernel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BCA367-0391-6260-3305-AD44DAD8A44E}"/>
              </a:ext>
            </a:extLst>
          </p:cNvPr>
          <p:cNvSpPr/>
          <p:nvPr/>
        </p:nvSpPr>
        <p:spPr>
          <a:xfrm>
            <a:off x="6844911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26EFD2-4BDD-6AFB-7B96-2CF880169C6D}"/>
              </a:ext>
            </a:extLst>
          </p:cNvPr>
          <p:cNvSpPr/>
          <p:nvPr/>
        </p:nvSpPr>
        <p:spPr>
          <a:xfrm>
            <a:off x="8107112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AD1CE0-7288-0983-E374-8A55DE4F6AE3}"/>
              </a:ext>
            </a:extLst>
          </p:cNvPr>
          <p:cNvSpPr txBox="1"/>
          <p:nvPr/>
        </p:nvSpPr>
        <p:spPr>
          <a:xfrm>
            <a:off x="7021491" y="293792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582489-B553-BBDF-B602-82C4D6BFF0B4}"/>
              </a:ext>
            </a:extLst>
          </p:cNvPr>
          <p:cNvSpPr txBox="1"/>
          <p:nvPr/>
        </p:nvSpPr>
        <p:spPr>
          <a:xfrm>
            <a:off x="8338196" y="2931965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CE60811-FE3F-E361-B129-64CBAB1EF272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rot="16200000" flipH="1">
            <a:off x="7338256" y="3798020"/>
            <a:ext cx="675968" cy="6311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835AA90C-11C1-D5E8-34A0-E0DB68BEFBE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3517594" y="3798020"/>
            <a:ext cx="675968" cy="6311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C7466F5-0401-0521-FCC4-00E21D328468}"/>
              </a:ext>
            </a:extLst>
          </p:cNvPr>
          <p:cNvSpPr/>
          <p:nvPr/>
        </p:nvSpPr>
        <p:spPr>
          <a:xfrm>
            <a:off x="274554" y="2892826"/>
            <a:ext cx="570302" cy="77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1B98B-0150-B778-CF77-6F47490C941D}"/>
              </a:ext>
            </a:extLst>
          </p:cNvPr>
          <p:cNvSpPr/>
          <p:nvPr/>
        </p:nvSpPr>
        <p:spPr>
          <a:xfrm>
            <a:off x="1160990" y="3775586"/>
            <a:ext cx="570302" cy="77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A2C421-FAAF-36F9-0DDD-394F37BDE2AE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844856" y="3279970"/>
            <a:ext cx="601285" cy="49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89CEBAA-E730-7C69-79D7-6C1D70FFC0A6}"/>
              </a:ext>
            </a:extLst>
          </p:cNvPr>
          <p:cNvSpPr/>
          <p:nvPr/>
        </p:nvSpPr>
        <p:spPr>
          <a:xfrm>
            <a:off x="274554" y="4996013"/>
            <a:ext cx="570302" cy="77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C655C4-E2DC-0C4A-E6F0-C27C6A055F4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559705" y="4549874"/>
            <a:ext cx="886436" cy="44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910D0E4-FCE5-CA46-D99D-38CF982BA74A}"/>
              </a:ext>
            </a:extLst>
          </p:cNvPr>
          <p:cNvSpPr/>
          <p:nvPr/>
        </p:nvSpPr>
        <p:spPr>
          <a:xfrm>
            <a:off x="1145498" y="5996444"/>
            <a:ext cx="570302" cy="77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5F9C2-61C5-84D8-1D2E-AA91DF79F34D}"/>
              </a:ext>
            </a:extLst>
          </p:cNvPr>
          <p:cNvCxnSpPr>
            <a:cxnSpLocks/>
            <a:stCxn id="24" idx="3"/>
            <a:endCxn id="39" idx="0"/>
          </p:cNvCxnSpPr>
          <p:nvPr/>
        </p:nvCxnSpPr>
        <p:spPr>
          <a:xfrm>
            <a:off x="844856" y="5383157"/>
            <a:ext cx="585793" cy="61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303B69-96AD-19FE-2199-A38E5DA9B5E2}"/>
              </a:ext>
            </a:extLst>
          </p:cNvPr>
          <p:cNvSpPr txBox="1"/>
          <p:nvPr/>
        </p:nvSpPr>
        <p:spPr>
          <a:xfrm>
            <a:off x="831885" y="3001298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 virtual mem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9B80E1-CFE2-EA49-99D8-7233AC39C783}"/>
              </a:ext>
            </a:extLst>
          </p:cNvPr>
          <p:cNvSpPr txBox="1"/>
          <p:nvPr/>
        </p:nvSpPr>
        <p:spPr>
          <a:xfrm>
            <a:off x="-85151" y="4015954"/>
            <a:ext cx="133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 physical mem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292174-1879-B393-9F6A-181FF0238974}"/>
              </a:ext>
            </a:extLst>
          </p:cNvPr>
          <p:cNvSpPr txBox="1"/>
          <p:nvPr/>
        </p:nvSpPr>
        <p:spPr>
          <a:xfrm>
            <a:off x="844856" y="5102251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 virtual mem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0745C8-1AD1-B009-9916-39DD32F08D38}"/>
              </a:ext>
            </a:extLst>
          </p:cNvPr>
          <p:cNvSpPr txBox="1"/>
          <p:nvPr/>
        </p:nvSpPr>
        <p:spPr>
          <a:xfrm>
            <a:off x="274554" y="622969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49EEF2-81CA-8989-D244-E463A114D173}"/>
              </a:ext>
            </a:extLst>
          </p:cNvPr>
          <p:cNvSpPr/>
          <p:nvPr/>
        </p:nvSpPr>
        <p:spPr>
          <a:xfrm>
            <a:off x="10009764" y="2615063"/>
            <a:ext cx="570302" cy="77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0256EB-58DC-FA90-C5C3-324FB33FA2F1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>
            <a:off x="10294915" y="3389351"/>
            <a:ext cx="1052229" cy="51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70BB7E6-3DA6-1223-74C3-ECEF31EC0016}"/>
              </a:ext>
            </a:extLst>
          </p:cNvPr>
          <p:cNvSpPr/>
          <p:nvPr/>
        </p:nvSpPr>
        <p:spPr>
          <a:xfrm>
            <a:off x="11061993" y="3902779"/>
            <a:ext cx="570302" cy="77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C39CF1-AF51-6BC8-71C1-4603C2226363}"/>
              </a:ext>
            </a:extLst>
          </p:cNvPr>
          <p:cNvSpPr txBox="1"/>
          <p:nvPr/>
        </p:nvSpPr>
        <p:spPr>
          <a:xfrm>
            <a:off x="10567095" y="2723535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 virtual mem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83AECA-5308-4794-2782-4FB1DD40902A}"/>
              </a:ext>
            </a:extLst>
          </p:cNvPr>
          <p:cNvSpPr txBox="1"/>
          <p:nvPr/>
        </p:nvSpPr>
        <p:spPr>
          <a:xfrm>
            <a:off x="10294915" y="411357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389161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Hardware Virtualization: VT-x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66A5-2F0B-70CD-EDAD-191C030E9FD7}"/>
              </a:ext>
            </a:extLst>
          </p:cNvPr>
          <p:cNvSpPr/>
          <p:nvPr/>
        </p:nvSpPr>
        <p:spPr>
          <a:xfrm>
            <a:off x="3024249" y="5021826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2C1B0-121C-A855-2423-9904E8CD3693}"/>
              </a:ext>
            </a:extLst>
          </p:cNvPr>
          <p:cNvSpPr/>
          <p:nvPr/>
        </p:nvSpPr>
        <p:spPr>
          <a:xfrm>
            <a:off x="3024249" y="4451555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Hypervisor (VMM)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923B8-95AA-733F-30AD-838CF29A111B}"/>
              </a:ext>
            </a:extLst>
          </p:cNvPr>
          <p:cNvSpPr/>
          <p:nvPr/>
        </p:nvSpPr>
        <p:spPr>
          <a:xfrm>
            <a:off x="3024249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E29FB-1A99-839E-98E8-4A8CD60621EC}"/>
              </a:ext>
            </a:extLst>
          </p:cNvPr>
          <p:cNvSpPr/>
          <p:nvPr/>
        </p:nvSpPr>
        <p:spPr>
          <a:xfrm>
            <a:off x="4286450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D192A-920F-F3EF-B29E-B0DDBC4AC2A8}"/>
              </a:ext>
            </a:extLst>
          </p:cNvPr>
          <p:cNvSpPr/>
          <p:nvPr/>
        </p:nvSpPr>
        <p:spPr>
          <a:xfrm>
            <a:off x="6810852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51E89-435B-7CE8-F9BA-5421B7A28B82}"/>
              </a:ext>
            </a:extLst>
          </p:cNvPr>
          <p:cNvSpPr/>
          <p:nvPr/>
        </p:nvSpPr>
        <p:spPr>
          <a:xfrm>
            <a:off x="5548651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0E986-43E5-F268-E49C-73030703E970}"/>
              </a:ext>
            </a:extLst>
          </p:cNvPr>
          <p:cNvSpPr/>
          <p:nvPr/>
        </p:nvSpPr>
        <p:spPr>
          <a:xfrm>
            <a:off x="8073053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624BC-E147-D4E1-1BD1-727E0F521A57}"/>
              </a:ext>
            </a:extLst>
          </p:cNvPr>
          <p:cNvCxnSpPr/>
          <p:nvPr/>
        </p:nvCxnSpPr>
        <p:spPr>
          <a:xfrm>
            <a:off x="3024249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577E60-1F9B-BB8B-C0B4-54224EB2823B}"/>
              </a:ext>
            </a:extLst>
          </p:cNvPr>
          <p:cNvCxnSpPr/>
          <p:nvPr/>
        </p:nvCxnSpPr>
        <p:spPr>
          <a:xfrm>
            <a:off x="4286450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B24E6C-8BE4-FB3C-3813-9F78F92D9BF3}"/>
              </a:ext>
            </a:extLst>
          </p:cNvPr>
          <p:cNvCxnSpPr/>
          <p:nvPr/>
        </p:nvCxnSpPr>
        <p:spPr>
          <a:xfrm>
            <a:off x="5548651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73EEA2-AA99-F2A5-F49E-C0158F4CBCBA}"/>
              </a:ext>
            </a:extLst>
          </p:cNvPr>
          <p:cNvCxnSpPr/>
          <p:nvPr/>
        </p:nvCxnSpPr>
        <p:spPr>
          <a:xfrm>
            <a:off x="6810852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2FD720-6A80-8BB7-6FD2-30AD6B2B158E}"/>
              </a:ext>
            </a:extLst>
          </p:cNvPr>
          <p:cNvCxnSpPr/>
          <p:nvPr/>
        </p:nvCxnSpPr>
        <p:spPr>
          <a:xfrm>
            <a:off x="8082754" y="3234813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3C9140-4405-D605-F5C9-AFDED05547E9}"/>
              </a:ext>
            </a:extLst>
          </p:cNvPr>
          <p:cNvSpPr txBox="1"/>
          <p:nvPr/>
        </p:nvSpPr>
        <p:spPr>
          <a:xfrm>
            <a:off x="7133295" y="3902779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2D862-D67E-2D80-8D55-DA513383B696}"/>
              </a:ext>
            </a:extLst>
          </p:cNvPr>
          <p:cNvSpPr txBox="1"/>
          <p:nvPr/>
        </p:nvSpPr>
        <p:spPr>
          <a:xfrm>
            <a:off x="3200830" y="335400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4B778-341A-13DF-A2BD-4AA34F544184}"/>
              </a:ext>
            </a:extLst>
          </p:cNvPr>
          <p:cNvSpPr txBox="1"/>
          <p:nvPr/>
        </p:nvSpPr>
        <p:spPr>
          <a:xfrm>
            <a:off x="4368808" y="3354002"/>
            <a:ext cx="866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Windows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2F3E8-D341-C708-E79D-EAEAF8D44BC8}"/>
              </a:ext>
            </a:extLst>
          </p:cNvPr>
          <p:cNvSpPr txBox="1"/>
          <p:nvPr/>
        </p:nvSpPr>
        <p:spPr>
          <a:xfrm>
            <a:off x="5727189" y="3357090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Linux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D10D4-3F4B-F0DF-484F-EA6DFDA5F4F6}"/>
              </a:ext>
            </a:extLst>
          </p:cNvPr>
          <p:cNvSpPr txBox="1"/>
          <p:nvPr/>
        </p:nvSpPr>
        <p:spPr>
          <a:xfrm>
            <a:off x="7020282" y="3357090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Linux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40FB1-83A5-B4BC-797E-9E9812E7B6B9}"/>
              </a:ext>
            </a:extLst>
          </p:cNvPr>
          <p:cNvSpPr txBox="1"/>
          <p:nvPr/>
        </p:nvSpPr>
        <p:spPr>
          <a:xfrm>
            <a:off x="3171304" y="226827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7D98BA-AD5D-0AED-80D2-A75664BDE452}"/>
              </a:ext>
            </a:extLst>
          </p:cNvPr>
          <p:cNvSpPr txBox="1"/>
          <p:nvPr/>
        </p:nvSpPr>
        <p:spPr>
          <a:xfrm>
            <a:off x="4488009" y="2268278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31D6CA-445D-9123-C2FE-7EB6DC7EE12D}"/>
              </a:ext>
            </a:extLst>
          </p:cNvPr>
          <p:cNvSpPr txBox="1"/>
          <p:nvPr/>
        </p:nvSpPr>
        <p:spPr>
          <a:xfrm>
            <a:off x="5697663" y="2271366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F17F4-4913-8235-6588-D77A7A676635}"/>
              </a:ext>
            </a:extLst>
          </p:cNvPr>
          <p:cNvSpPr txBox="1"/>
          <p:nvPr/>
        </p:nvSpPr>
        <p:spPr>
          <a:xfrm>
            <a:off x="6990756" y="2271366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009A5C-CCA3-4E4C-54EB-CB084DDC041A}"/>
              </a:ext>
            </a:extLst>
          </p:cNvPr>
          <p:cNvSpPr/>
          <p:nvPr/>
        </p:nvSpPr>
        <p:spPr>
          <a:xfrm>
            <a:off x="2322871" y="3170902"/>
            <a:ext cx="7270954" cy="1179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4F7C1-998E-08C0-65FE-E9FF44845430}"/>
              </a:ext>
            </a:extLst>
          </p:cNvPr>
          <p:cNvSpPr txBox="1"/>
          <p:nvPr/>
        </p:nvSpPr>
        <p:spPr>
          <a:xfrm>
            <a:off x="9309131" y="2530319"/>
            <a:ext cx="146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Guest User Mode</a:t>
            </a:r>
          </a:p>
          <a:p>
            <a:r>
              <a:rPr lang="en-US" sz="1400" dirty="0"/>
              <a:t>VMX Non-Root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8DE17-B57D-CD15-3EB7-2AD03D3333D4}"/>
              </a:ext>
            </a:extLst>
          </p:cNvPr>
          <p:cNvSpPr txBox="1"/>
          <p:nvPr/>
        </p:nvSpPr>
        <p:spPr>
          <a:xfrm>
            <a:off x="9309131" y="3415219"/>
            <a:ext cx="1593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Guest Kernel Mode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VMX 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91CF60-0123-7455-74E9-491DCA2B4898}"/>
              </a:ext>
            </a:extLst>
          </p:cNvPr>
          <p:cNvSpPr txBox="1"/>
          <p:nvPr/>
        </p:nvSpPr>
        <p:spPr>
          <a:xfrm>
            <a:off x="2886097" y="390277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CPU 2Gi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D1EE10-71EE-1BFA-CE23-719AF92A0AEA}"/>
              </a:ext>
            </a:extLst>
          </p:cNvPr>
          <p:cNvSpPr txBox="1"/>
          <p:nvPr/>
        </p:nvSpPr>
        <p:spPr>
          <a:xfrm>
            <a:off x="4148298" y="39027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CPU 2Gi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45C316-A832-0A13-9364-1A64C7670F83}"/>
              </a:ext>
            </a:extLst>
          </p:cNvPr>
          <p:cNvSpPr txBox="1"/>
          <p:nvPr/>
        </p:nvSpPr>
        <p:spPr>
          <a:xfrm>
            <a:off x="5508029" y="39027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CPU 8Gi</a:t>
            </a:r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EDB1A2B3-B6BB-7F76-F234-DAFC90DB6FFF}"/>
              </a:ext>
            </a:extLst>
          </p:cNvPr>
          <p:cNvSpPr/>
          <p:nvPr/>
        </p:nvSpPr>
        <p:spPr>
          <a:xfrm>
            <a:off x="951701" y="1366862"/>
            <a:ext cx="1583333" cy="1282756"/>
          </a:xfrm>
          <a:prstGeom prst="irregularSeal2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overhead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6BEB9D9-1418-587C-D570-83042D61797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024248" y="2938618"/>
            <a:ext cx="176581" cy="569273"/>
          </a:xfrm>
          <a:prstGeom prst="curvedConnector3">
            <a:avLst>
              <a:gd name="adj1" fmla="val -1294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524BA1F-452F-9D9B-770E-DF093A453B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7594" y="3798020"/>
            <a:ext cx="675968" cy="6311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1296BD1-35FA-4010-FFE3-C6E5C76E90F0}"/>
              </a:ext>
            </a:extLst>
          </p:cNvPr>
          <p:cNvCxnSpPr>
            <a:stCxn id="4" idx="2"/>
            <a:endCxn id="2" idx="1"/>
          </p:cNvCxnSpPr>
          <p:nvPr/>
        </p:nvCxnSpPr>
        <p:spPr>
          <a:xfrm rot="5400000">
            <a:off x="2561313" y="4238524"/>
            <a:ext cx="1441653" cy="515779"/>
          </a:xfrm>
          <a:prstGeom prst="curvedConnector4">
            <a:avLst>
              <a:gd name="adj1" fmla="val 31970"/>
              <a:gd name="adj2" fmla="val 1443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C259537-821A-E31D-7844-D4FF1041BD84}"/>
              </a:ext>
            </a:extLst>
          </p:cNvPr>
          <p:cNvSpPr txBox="1"/>
          <p:nvPr/>
        </p:nvSpPr>
        <p:spPr>
          <a:xfrm>
            <a:off x="951701" y="4395019"/>
            <a:ext cx="1251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satp</a:t>
            </a:r>
            <a:endParaRPr lang="en-US" dirty="0"/>
          </a:p>
          <a:p>
            <a:r>
              <a:rPr lang="en-US" dirty="0" err="1"/>
              <a:t>stvec</a:t>
            </a:r>
            <a:endParaRPr lang="en-US" dirty="0"/>
          </a:p>
          <a:p>
            <a:r>
              <a:rPr lang="en-US" dirty="0" err="1"/>
              <a:t>sepc</a:t>
            </a:r>
            <a:endParaRPr lang="en-US" dirty="0"/>
          </a:p>
          <a:p>
            <a:r>
              <a:rPr lang="en-US" dirty="0" err="1"/>
              <a:t>scause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178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Hardware Virtualization: VT-x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66A5-2F0B-70CD-EDAD-191C030E9FD7}"/>
              </a:ext>
            </a:extLst>
          </p:cNvPr>
          <p:cNvSpPr/>
          <p:nvPr/>
        </p:nvSpPr>
        <p:spPr>
          <a:xfrm>
            <a:off x="3024249" y="5021826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2C1B0-121C-A855-2423-9904E8CD3693}"/>
              </a:ext>
            </a:extLst>
          </p:cNvPr>
          <p:cNvSpPr/>
          <p:nvPr/>
        </p:nvSpPr>
        <p:spPr>
          <a:xfrm>
            <a:off x="3024249" y="4451555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Hypervisor (VMM)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923B8-95AA-733F-30AD-838CF29A111B}"/>
              </a:ext>
            </a:extLst>
          </p:cNvPr>
          <p:cNvSpPr/>
          <p:nvPr/>
        </p:nvSpPr>
        <p:spPr>
          <a:xfrm>
            <a:off x="3024249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E29FB-1A99-839E-98E8-4A8CD60621EC}"/>
              </a:ext>
            </a:extLst>
          </p:cNvPr>
          <p:cNvSpPr/>
          <p:nvPr/>
        </p:nvSpPr>
        <p:spPr>
          <a:xfrm>
            <a:off x="4286450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D192A-920F-F3EF-B29E-B0DDBC4AC2A8}"/>
              </a:ext>
            </a:extLst>
          </p:cNvPr>
          <p:cNvSpPr/>
          <p:nvPr/>
        </p:nvSpPr>
        <p:spPr>
          <a:xfrm>
            <a:off x="6810852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51E89-435B-7CE8-F9BA-5421B7A28B82}"/>
              </a:ext>
            </a:extLst>
          </p:cNvPr>
          <p:cNvSpPr/>
          <p:nvPr/>
        </p:nvSpPr>
        <p:spPr>
          <a:xfrm>
            <a:off x="5548651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0E986-43E5-F268-E49C-73030703E970}"/>
              </a:ext>
            </a:extLst>
          </p:cNvPr>
          <p:cNvSpPr/>
          <p:nvPr/>
        </p:nvSpPr>
        <p:spPr>
          <a:xfrm>
            <a:off x="8073053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624BC-E147-D4E1-1BD1-727E0F521A57}"/>
              </a:ext>
            </a:extLst>
          </p:cNvPr>
          <p:cNvCxnSpPr/>
          <p:nvPr/>
        </p:nvCxnSpPr>
        <p:spPr>
          <a:xfrm>
            <a:off x="3024249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577E60-1F9B-BB8B-C0B4-54224EB2823B}"/>
              </a:ext>
            </a:extLst>
          </p:cNvPr>
          <p:cNvCxnSpPr/>
          <p:nvPr/>
        </p:nvCxnSpPr>
        <p:spPr>
          <a:xfrm>
            <a:off x="4286450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B24E6C-8BE4-FB3C-3813-9F78F92D9BF3}"/>
              </a:ext>
            </a:extLst>
          </p:cNvPr>
          <p:cNvCxnSpPr/>
          <p:nvPr/>
        </p:nvCxnSpPr>
        <p:spPr>
          <a:xfrm>
            <a:off x="5548651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73EEA2-AA99-F2A5-F49E-C0158F4CBCBA}"/>
              </a:ext>
            </a:extLst>
          </p:cNvPr>
          <p:cNvCxnSpPr/>
          <p:nvPr/>
        </p:nvCxnSpPr>
        <p:spPr>
          <a:xfrm>
            <a:off x="6810852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2FD720-6A80-8BB7-6FD2-30AD6B2B158E}"/>
              </a:ext>
            </a:extLst>
          </p:cNvPr>
          <p:cNvCxnSpPr/>
          <p:nvPr/>
        </p:nvCxnSpPr>
        <p:spPr>
          <a:xfrm>
            <a:off x="8082754" y="3234813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3C9140-4405-D605-F5C9-AFDED05547E9}"/>
              </a:ext>
            </a:extLst>
          </p:cNvPr>
          <p:cNvSpPr txBox="1"/>
          <p:nvPr/>
        </p:nvSpPr>
        <p:spPr>
          <a:xfrm>
            <a:off x="7133295" y="3902779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2D862-D67E-2D80-8D55-DA513383B696}"/>
              </a:ext>
            </a:extLst>
          </p:cNvPr>
          <p:cNvSpPr txBox="1"/>
          <p:nvPr/>
        </p:nvSpPr>
        <p:spPr>
          <a:xfrm>
            <a:off x="3200830" y="335400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4B778-341A-13DF-A2BD-4AA34F544184}"/>
              </a:ext>
            </a:extLst>
          </p:cNvPr>
          <p:cNvSpPr txBox="1"/>
          <p:nvPr/>
        </p:nvSpPr>
        <p:spPr>
          <a:xfrm>
            <a:off x="4368808" y="3354002"/>
            <a:ext cx="866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Windows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2F3E8-D341-C708-E79D-EAEAF8D44BC8}"/>
              </a:ext>
            </a:extLst>
          </p:cNvPr>
          <p:cNvSpPr txBox="1"/>
          <p:nvPr/>
        </p:nvSpPr>
        <p:spPr>
          <a:xfrm>
            <a:off x="5727189" y="3357090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Linux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D10D4-3F4B-F0DF-484F-EA6DFDA5F4F6}"/>
              </a:ext>
            </a:extLst>
          </p:cNvPr>
          <p:cNvSpPr txBox="1"/>
          <p:nvPr/>
        </p:nvSpPr>
        <p:spPr>
          <a:xfrm>
            <a:off x="7020282" y="3357090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Linux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40FB1-83A5-B4BC-797E-9E9812E7B6B9}"/>
              </a:ext>
            </a:extLst>
          </p:cNvPr>
          <p:cNvSpPr txBox="1"/>
          <p:nvPr/>
        </p:nvSpPr>
        <p:spPr>
          <a:xfrm>
            <a:off x="3171304" y="226827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7D98BA-AD5D-0AED-80D2-A75664BDE452}"/>
              </a:ext>
            </a:extLst>
          </p:cNvPr>
          <p:cNvSpPr txBox="1"/>
          <p:nvPr/>
        </p:nvSpPr>
        <p:spPr>
          <a:xfrm>
            <a:off x="4488009" y="2268278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31D6CA-445D-9123-C2FE-7EB6DC7EE12D}"/>
              </a:ext>
            </a:extLst>
          </p:cNvPr>
          <p:cNvSpPr txBox="1"/>
          <p:nvPr/>
        </p:nvSpPr>
        <p:spPr>
          <a:xfrm>
            <a:off x="5697663" y="2271366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F17F4-4913-8235-6588-D77A7A676635}"/>
              </a:ext>
            </a:extLst>
          </p:cNvPr>
          <p:cNvSpPr txBox="1"/>
          <p:nvPr/>
        </p:nvSpPr>
        <p:spPr>
          <a:xfrm>
            <a:off x="6990756" y="2271366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009A5C-CCA3-4E4C-54EB-CB084DDC041A}"/>
              </a:ext>
            </a:extLst>
          </p:cNvPr>
          <p:cNvSpPr/>
          <p:nvPr/>
        </p:nvSpPr>
        <p:spPr>
          <a:xfrm>
            <a:off x="2322871" y="3170902"/>
            <a:ext cx="7270954" cy="1179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4F7C1-998E-08C0-65FE-E9FF44845430}"/>
              </a:ext>
            </a:extLst>
          </p:cNvPr>
          <p:cNvSpPr txBox="1"/>
          <p:nvPr/>
        </p:nvSpPr>
        <p:spPr>
          <a:xfrm>
            <a:off x="9309131" y="2530319"/>
            <a:ext cx="146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Guest User Mode</a:t>
            </a:r>
          </a:p>
          <a:p>
            <a:r>
              <a:rPr lang="en-US" sz="1400" dirty="0"/>
              <a:t>VMX Non-Root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8DE17-B57D-CD15-3EB7-2AD03D3333D4}"/>
              </a:ext>
            </a:extLst>
          </p:cNvPr>
          <p:cNvSpPr txBox="1"/>
          <p:nvPr/>
        </p:nvSpPr>
        <p:spPr>
          <a:xfrm>
            <a:off x="9309131" y="3415219"/>
            <a:ext cx="1593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Guest Kernel Mode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VMX 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91CF60-0123-7455-74E9-491DCA2B4898}"/>
              </a:ext>
            </a:extLst>
          </p:cNvPr>
          <p:cNvSpPr txBox="1"/>
          <p:nvPr/>
        </p:nvSpPr>
        <p:spPr>
          <a:xfrm>
            <a:off x="2886097" y="390277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CPU 2Gi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D1EE10-71EE-1BFA-CE23-719AF92A0AEA}"/>
              </a:ext>
            </a:extLst>
          </p:cNvPr>
          <p:cNvSpPr txBox="1"/>
          <p:nvPr/>
        </p:nvSpPr>
        <p:spPr>
          <a:xfrm>
            <a:off x="4148298" y="39027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CPU 2Gi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45C316-A832-0A13-9364-1A64C7670F83}"/>
              </a:ext>
            </a:extLst>
          </p:cNvPr>
          <p:cNvSpPr txBox="1"/>
          <p:nvPr/>
        </p:nvSpPr>
        <p:spPr>
          <a:xfrm>
            <a:off x="5508029" y="39027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CPU 8Gi</a:t>
            </a:r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EDB1A2B3-B6BB-7F76-F234-DAFC90DB6FFF}"/>
              </a:ext>
            </a:extLst>
          </p:cNvPr>
          <p:cNvSpPr/>
          <p:nvPr/>
        </p:nvSpPr>
        <p:spPr>
          <a:xfrm>
            <a:off x="951701" y="1366862"/>
            <a:ext cx="1583333" cy="1282756"/>
          </a:xfrm>
          <a:prstGeom prst="irregularSeal2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overhead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6BEB9D9-1418-587C-D570-83042D61797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024248" y="2938618"/>
            <a:ext cx="176581" cy="569273"/>
          </a:xfrm>
          <a:prstGeom prst="curvedConnector3">
            <a:avLst>
              <a:gd name="adj1" fmla="val -1294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524BA1F-452F-9D9B-770E-DF093A453B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7594" y="3798020"/>
            <a:ext cx="675968" cy="6311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1296BD1-35FA-4010-FFE3-C6E5C76E90F0}"/>
              </a:ext>
            </a:extLst>
          </p:cNvPr>
          <p:cNvCxnSpPr>
            <a:stCxn id="4" idx="2"/>
            <a:endCxn id="2" idx="1"/>
          </p:cNvCxnSpPr>
          <p:nvPr/>
        </p:nvCxnSpPr>
        <p:spPr>
          <a:xfrm rot="5400000">
            <a:off x="2561313" y="4238524"/>
            <a:ext cx="1441653" cy="515779"/>
          </a:xfrm>
          <a:prstGeom prst="curvedConnector4">
            <a:avLst>
              <a:gd name="adj1" fmla="val 31970"/>
              <a:gd name="adj2" fmla="val 1443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9DC80F8-9F5F-7516-502D-186899400E5D}"/>
              </a:ext>
            </a:extLst>
          </p:cNvPr>
          <p:cNvSpPr txBox="1"/>
          <p:nvPr/>
        </p:nvSpPr>
        <p:spPr>
          <a:xfrm>
            <a:off x="4408466" y="5569969"/>
            <a:ext cx="982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satp</a:t>
            </a:r>
            <a:endParaRPr lang="en-US" dirty="0"/>
          </a:p>
          <a:p>
            <a:r>
              <a:rPr lang="en-US" dirty="0" err="1"/>
              <a:t>stvec</a:t>
            </a:r>
            <a:endParaRPr lang="en-US" dirty="0"/>
          </a:p>
          <a:p>
            <a:r>
              <a:rPr lang="en-US" dirty="0" err="1"/>
              <a:t>sepc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B7179F-700B-7CDE-F128-EDB14E2E9C55}"/>
              </a:ext>
            </a:extLst>
          </p:cNvPr>
          <p:cNvSpPr/>
          <p:nvPr/>
        </p:nvSpPr>
        <p:spPr>
          <a:xfrm>
            <a:off x="4260552" y="5518350"/>
            <a:ext cx="1187245" cy="128275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FFD68-611D-A4BF-6C3D-CED3174CAED6}"/>
              </a:ext>
            </a:extLst>
          </p:cNvPr>
          <p:cNvSpPr txBox="1"/>
          <p:nvPr/>
        </p:nvSpPr>
        <p:spPr>
          <a:xfrm>
            <a:off x="6687883" y="5571280"/>
            <a:ext cx="982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satp</a:t>
            </a:r>
            <a:endParaRPr lang="en-US" dirty="0"/>
          </a:p>
          <a:p>
            <a:r>
              <a:rPr lang="en-US" dirty="0" err="1"/>
              <a:t>stvec</a:t>
            </a:r>
            <a:endParaRPr lang="en-US" dirty="0"/>
          </a:p>
          <a:p>
            <a:r>
              <a:rPr lang="en-US" dirty="0" err="1"/>
              <a:t>sepc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931BC8-221E-C341-94BD-748BDD66B5C7}"/>
              </a:ext>
            </a:extLst>
          </p:cNvPr>
          <p:cNvSpPr/>
          <p:nvPr/>
        </p:nvSpPr>
        <p:spPr>
          <a:xfrm>
            <a:off x="6539969" y="5519661"/>
            <a:ext cx="1187245" cy="128275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" name="Picture 18" descr="Cpu - Free computer icons">
            <a:extLst>
              <a:ext uri="{FF2B5EF4-FFF2-40B4-BE49-F238E27FC236}">
                <a16:creationId xmlns:a16="http://schemas.microsoft.com/office/drawing/2014/main" id="{41F095B3-60BB-373D-C188-1B8EE1073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663" y="5873913"/>
            <a:ext cx="592439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CDB0046-4F24-ABBE-F245-48BEC114DB19}"/>
              </a:ext>
            </a:extLst>
          </p:cNvPr>
          <p:cNvSpPr/>
          <p:nvPr/>
        </p:nvSpPr>
        <p:spPr>
          <a:xfrm>
            <a:off x="2143443" y="5939301"/>
            <a:ext cx="570302" cy="77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AAC923-2B52-AF46-528A-65F6A25DB08C}"/>
              </a:ext>
            </a:extLst>
          </p:cNvPr>
          <p:cNvSpPr txBox="1"/>
          <p:nvPr/>
        </p:nvSpPr>
        <p:spPr>
          <a:xfrm>
            <a:off x="1489587" y="5569969"/>
            <a:ext cx="18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 Page Table</a:t>
            </a:r>
          </a:p>
        </p:txBody>
      </p:sp>
    </p:spTree>
    <p:extLst>
      <p:ext uri="{BB962C8B-B14F-4D97-AF65-F5344CB8AC3E}">
        <p14:creationId xmlns:p14="http://schemas.microsoft.com/office/powerpoint/2010/main" val="271017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Dune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F1F7B-4523-FA07-F24E-EA2711C5E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338" y="2076333"/>
            <a:ext cx="5357324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Dune: Linux System Call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967C8-0393-94F9-E4B8-62A7A7EFE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73" y="1523725"/>
            <a:ext cx="5288738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Dune: Linux System Call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A0E21-96D7-70EF-18F7-AF9FD6B08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045" y="1630598"/>
            <a:ext cx="5425910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89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JVM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F2BE62-1239-F99C-BB0B-B6329370C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56" y="1652337"/>
            <a:ext cx="5871411" cy="44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724ACE-CE37-1089-171D-66356F0B9F33}"/>
              </a:ext>
            </a:extLst>
          </p:cNvPr>
          <p:cNvSpPr txBox="1"/>
          <p:nvPr/>
        </p:nvSpPr>
        <p:spPr>
          <a:xfrm>
            <a:off x="179066" y="6316818"/>
            <a:ext cx="519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3"/>
              </a:rPr>
              <a:t>Java Garbage Collection Basics (oracle.com)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7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Policy Against Harassment at ACM Activities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421C4-5F09-BA0A-632A-D5AD898C1741}"/>
              </a:ext>
            </a:extLst>
          </p:cNvPr>
          <p:cNvSpPr txBox="1"/>
          <p:nvPr/>
        </p:nvSpPr>
        <p:spPr>
          <a:xfrm>
            <a:off x="1775749" y="1934426"/>
            <a:ext cx="8640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OS Meetup wants to encourage and preserve this open exchange of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ideas, which requires an environment that enables all to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participate without fear of personal harassment. We define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harassment to include specific unacceptable factors and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behaviors listed in the ACM’s policy against harassment.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Unacceptable behavior will not be tolerated.</a:t>
            </a:r>
          </a:p>
          <a:p>
            <a:r>
              <a:rPr lang="en-US" sz="2400" dirty="0">
                <a:latin typeface="Arial"/>
                <a:ea typeface="+mn-lt"/>
                <a:cs typeface="+mn-lt"/>
                <a:hlinkClick r:id="rId2"/>
              </a:rPr>
              <a:t>https://www.acm.org/about-acm/policy-against-harassment</a:t>
            </a:r>
            <a:endParaRPr lang="en-US" sz="2400" dirty="0">
              <a:latin typeface="Arial"/>
              <a:cs typeface="Arial"/>
            </a:endParaRPr>
          </a:p>
          <a:p>
            <a:pPr>
              <a:buNone/>
            </a:pP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8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Linux Namespace and Control Group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FC2865-E5D4-C512-712B-B06B8C922F62}"/>
              </a:ext>
            </a:extLst>
          </p:cNvPr>
          <p:cNvCxnSpPr>
            <a:cxnSpLocks/>
          </p:cNvCxnSpPr>
          <p:nvPr/>
        </p:nvCxnSpPr>
        <p:spPr>
          <a:xfrm>
            <a:off x="2829232" y="2308123"/>
            <a:ext cx="65335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0452C2-7878-E53E-EF24-789A424FF9EE}"/>
              </a:ext>
            </a:extLst>
          </p:cNvPr>
          <p:cNvCxnSpPr/>
          <p:nvPr/>
        </p:nvCxnSpPr>
        <p:spPr>
          <a:xfrm>
            <a:off x="3465871" y="2241755"/>
            <a:ext cx="0" cy="663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791E4D-09EB-74B2-3A19-750710CBCFF4}"/>
              </a:ext>
            </a:extLst>
          </p:cNvPr>
          <p:cNvSpPr txBox="1"/>
          <p:nvPr/>
        </p:nvSpPr>
        <p:spPr>
          <a:xfrm>
            <a:off x="3139499" y="237449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0EDC99-D6BD-F466-7965-D82D59059F85}"/>
              </a:ext>
            </a:extLst>
          </p:cNvPr>
          <p:cNvCxnSpPr>
            <a:cxnSpLocks/>
          </p:cNvCxnSpPr>
          <p:nvPr/>
        </p:nvCxnSpPr>
        <p:spPr>
          <a:xfrm>
            <a:off x="6331973" y="2239301"/>
            <a:ext cx="0" cy="663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F75577-6901-7A8C-ED07-D49A06A846BA}"/>
              </a:ext>
            </a:extLst>
          </p:cNvPr>
          <p:cNvCxnSpPr>
            <a:cxnSpLocks/>
          </p:cNvCxnSpPr>
          <p:nvPr/>
        </p:nvCxnSpPr>
        <p:spPr>
          <a:xfrm>
            <a:off x="8645010" y="2244221"/>
            <a:ext cx="0" cy="663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EEF1D7-3590-0A05-7F69-9E94CC13DE5B}"/>
              </a:ext>
            </a:extLst>
          </p:cNvPr>
          <p:cNvSpPr txBox="1"/>
          <p:nvPr/>
        </p:nvSpPr>
        <p:spPr>
          <a:xfrm>
            <a:off x="6005601" y="237449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F5962-28E3-8EAA-A1B9-3511347FFAF8}"/>
              </a:ext>
            </a:extLst>
          </p:cNvPr>
          <p:cNvSpPr txBox="1"/>
          <p:nvPr/>
        </p:nvSpPr>
        <p:spPr>
          <a:xfrm>
            <a:off x="8318638" y="2372026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FB5A96-40A9-39FF-89C3-114565376E69}"/>
              </a:ext>
            </a:extLst>
          </p:cNvPr>
          <p:cNvSpPr txBox="1"/>
          <p:nvPr/>
        </p:nvSpPr>
        <p:spPr>
          <a:xfrm>
            <a:off x="3202823" y="3349548"/>
            <a:ext cx="6258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Namespaces are a feature of the Linux Kernel that partitions kernel resources such that one set of processes sees one set of resources while another set of processes sees a different set of resources. </a:t>
            </a:r>
          </a:p>
        </p:txBody>
      </p:sp>
    </p:spTree>
    <p:extLst>
      <p:ext uri="{BB962C8B-B14F-4D97-AF65-F5344CB8AC3E}">
        <p14:creationId xmlns:p14="http://schemas.microsoft.com/office/powerpoint/2010/main" val="3167110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Linux Namespace and Control Group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24ACE-CE37-1089-171D-66356F0B9F33}"/>
              </a:ext>
            </a:extLst>
          </p:cNvPr>
          <p:cNvSpPr txBox="1"/>
          <p:nvPr/>
        </p:nvSpPr>
        <p:spPr>
          <a:xfrm>
            <a:off x="179066" y="6316818"/>
            <a:ext cx="2666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Credit to: Nigel Poulton (Docker Deep Dive)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E6800-FD47-437C-32C5-1C601D98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30" y="1422020"/>
            <a:ext cx="7694303" cy="48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7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Linux Namespace and Control Group</a:t>
            </a:r>
          </a:p>
        </p:txBody>
      </p:sp>
      <p:pic>
        <p:nvPicPr>
          <p:cNvPr id="6" name="Picture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DE3257A-579A-BF9C-E4E4-63F761E3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97" y="1632968"/>
            <a:ext cx="9161206" cy="4464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96BC2-767C-9C25-4227-72F894943E2C}"/>
              </a:ext>
            </a:extLst>
          </p:cNvPr>
          <p:cNvSpPr txBox="1"/>
          <p:nvPr/>
        </p:nvSpPr>
        <p:spPr>
          <a:xfrm>
            <a:off x="179066" y="6316818"/>
            <a:ext cx="4653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What Are Namespaces and </a:t>
            </a:r>
            <a:r>
              <a:rPr lang="en-US" sz="1100" dirty="0" err="1">
                <a:hlinkClick r:id="rId3"/>
              </a:rPr>
              <a:t>cgroups</a:t>
            </a:r>
            <a:r>
              <a:rPr lang="en-US" sz="1100" dirty="0">
                <a:hlinkClick r:id="rId3"/>
              </a:rPr>
              <a:t>, and How Do They Work? - NGINX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9532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FAA09-7208-C495-7DB2-1B802C595AC7}"/>
              </a:ext>
            </a:extLst>
          </p:cNvPr>
          <p:cNvSpPr txBox="1"/>
          <p:nvPr/>
        </p:nvSpPr>
        <p:spPr>
          <a:xfrm>
            <a:off x="1775749" y="1934426"/>
            <a:ext cx="8640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OS Isolation (User / Kernel)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Virtual Machine Overview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Hypervisor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Hardware Virtualization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Dune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Linux Namespace and </a:t>
            </a:r>
            <a:r>
              <a:rPr lang="en-US" dirty="0" err="1"/>
              <a:t>CGroups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Michael </a:t>
            </a:r>
            <a:r>
              <a:rPr lang="en-US" dirty="0" err="1"/>
              <a:t>Qiu</a:t>
            </a:r>
            <a:r>
              <a:rPr lang="en-US" dirty="0"/>
              <a:t> on Kernels and High Level Languages</a:t>
            </a:r>
          </a:p>
        </p:txBody>
      </p:sp>
    </p:spTree>
    <p:extLst>
      <p:ext uri="{BB962C8B-B14F-4D97-AF65-F5344CB8AC3E}">
        <p14:creationId xmlns:p14="http://schemas.microsoft.com/office/powerpoint/2010/main" val="17891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Virtual Memory Primitives for User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421C4-5F09-BA0A-632A-D5AD898C1741}"/>
              </a:ext>
            </a:extLst>
          </p:cNvPr>
          <p:cNvSpPr txBox="1"/>
          <p:nvPr/>
        </p:nvSpPr>
        <p:spPr>
          <a:xfrm>
            <a:off x="1775749" y="1934426"/>
            <a:ext cx="8640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/ Kernel Separation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Why Virtual Machine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Virtual Machine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Hypervisor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Hardware Virtualization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Dune Overview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Namespace and Control Group in Linux</a:t>
            </a:r>
          </a:p>
        </p:txBody>
      </p:sp>
    </p:spTree>
    <p:extLst>
      <p:ext uri="{BB962C8B-B14F-4D97-AF65-F5344CB8AC3E}">
        <p14:creationId xmlns:p14="http://schemas.microsoft.com/office/powerpoint/2010/main" val="303882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Recall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1E3A6-5822-520B-7A9A-F510014E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65" y="1912488"/>
            <a:ext cx="7536833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6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Why Virtual Machine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66A5-2F0B-70CD-EDAD-191C030E9FD7}"/>
              </a:ext>
            </a:extLst>
          </p:cNvPr>
          <p:cNvSpPr/>
          <p:nvPr/>
        </p:nvSpPr>
        <p:spPr>
          <a:xfrm>
            <a:off x="3024249" y="5021826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2C1B0-121C-A855-2423-9904E8CD3693}"/>
              </a:ext>
            </a:extLst>
          </p:cNvPr>
          <p:cNvSpPr/>
          <p:nvPr/>
        </p:nvSpPr>
        <p:spPr>
          <a:xfrm>
            <a:off x="3024249" y="4451555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 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77194-6F73-A8B0-8DA3-B547237829DF}"/>
              </a:ext>
            </a:extLst>
          </p:cNvPr>
          <p:cNvSpPr/>
          <p:nvPr/>
        </p:nvSpPr>
        <p:spPr>
          <a:xfrm>
            <a:off x="3024249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9D31F-D1B0-BD21-E97A-7FCF03D11786}"/>
              </a:ext>
            </a:extLst>
          </p:cNvPr>
          <p:cNvSpPr/>
          <p:nvPr/>
        </p:nvSpPr>
        <p:spPr>
          <a:xfrm>
            <a:off x="4286450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0A292-2D68-CF22-105F-F30C13344F7B}"/>
              </a:ext>
            </a:extLst>
          </p:cNvPr>
          <p:cNvSpPr/>
          <p:nvPr/>
        </p:nvSpPr>
        <p:spPr>
          <a:xfrm>
            <a:off x="6810852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04C8-BD6E-81CD-7294-0678C8B081F7}"/>
              </a:ext>
            </a:extLst>
          </p:cNvPr>
          <p:cNvSpPr/>
          <p:nvPr/>
        </p:nvSpPr>
        <p:spPr>
          <a:xfrm>
            <a:off x="5548651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EDD792-7170-2744-C6D7-BCAA3A317602}"/>
              </a:ext>
            </a:extLst>
          </p:cNvPr>
          <p:cNvSpPr/>
          <p:nvPr/>
        </p:nvSpPr>
        <p:spPr>
          <a:xfrm>
            <a:off x="8073053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10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Why Virtual Machine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66A5-2F0B-70CD-EDAD-191C030E9FD7}"/>
              </a:ext>
            </a:extLst>
          </p:cNvPr>
          <p:cNvSpPr/>
          <p:nvPr/>
        </p:nvSpPr>
        <p:spPr>
          <a:xfrm>
            <a:off x="3024249" y="5021826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2C1B0-121C-A855-2423-9904E8CD3693}"/>
              </a:ext>
            </a:extLst>
          </p:cNvPr>
          <p:cNvSpPr/>
          <p:nvPr/>
        </p:nvSpPr>
        <p:spPr>
          <a:xfrm>
            <a:off x="3024249" y="4451555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 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77194-6F73-A8B0-8DA3-B547237829DF}"/>
              </a:ext>
            </a:extLst>
          </p:cNvPr>
          <p:cNvSpPr/>
          <p:nvPr/>
        </p:nvSpPr>
        <p:spPr>
          <a:xfrm>
            <a:off x="3024249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9D31F-D1B0-BD21-E97A-7FCF03D11786}"/>
              </a:ext>
            </a:extLst>
          </p:cNvPr>
          <p:cNvSpPr/>
          <p:nvPr/>
        </p:nvSpPr>
        <p:spPr>
          <a:xfrm>
            <a:off x="4286450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0A292-2D68-CF22-105F-F30C13344F7B}"/>
              </a:ext>
            </a:extLst>
          </p:cNvPr>
          <p:cNvSpPr/>
          <p:nvPr/>
        </p:nvSpPr>
        <p:spPr>
          <a:xfrm>
            <a:off x="6810852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04C8-BD6E-81CD-7294-0678C8B081F7}"/>
              </a:ext>
            </a:extLst>
          </p:cNvPr>
          <p:cNvSpPr/>
          <p:nvPr/>
        </p:nvSpPr>
        <p:spPr>
          <a:xfrm>
            <a:off x="5548651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EDD792-7170-2744-C6D7-BCAA3A317602}"/>
              </a:ext>
            </a:extLst>
          </p:cNvPr>
          <p:cNvSpPr/>
          <p:nvPr/>
        </p:nvSpPr>
        <p:spPr>
          <a:xfrm>
            <a:off x="8073053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508B5-3EAA-BC8E-4C53-15C5DA5E9C14}"/>
              </a:ext>
            </a:extLst>
          </p:cNvPr>
          <p:cNvSpPr txBox="1"/>
          <p:nvPr/>
        </p:nvSpPr>
        <p:spPr>
          <a:xfrm>
            <a:off x="2886097" y="3902779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5E651-2481-D9F4-F775-6D21AE810D2E}"/>
              </a:ext>
            </a:extLst>
          </p:cNvPr>
          <p:cNvSpPr txBox="1"/>
          <p:nvPr/>
        </p:nvSpPr>
        <p:spPr>
          <a:xfrm>
            <a:off x="4148298" y="3902779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1C238-2721-2CD9-1A2E-2F7FC4ED5FF0}"/>
              </a:ext>
            </a:extLst>
          </p:cNvPr>
          <p:cNvSpPr txBox="1"/>
          <p:nvPr/>
        </p:nvSpPr>
        <p:spPr>
          <a:xfrm>
            <a:off x="5495108" y="3902779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More CPU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C7AB0-A0D1-621A-0185-15DD0846BAF0}"/>
              </a:ext>
            </a:extLst>
          </p:cNvPr>
          <p:cNvSpPr txBox="1"/>
          <p:nvPr/>
        </p:nvSpPr>
        <p:spPr>
          <a:xfrm>
            <a:off x="7133295" y="3902779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8534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Why Virtual Machine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66A5-2F0B-70CD-EDAD-191C030E9FD7}"/>
              </a:ext>
            </a:extLst>
          </p:cNvPr>
          <p:cNvSpPr/>
          <p:nvPr/>
        </p:nvSpPr>
        <p:spPr>
          <a:xfrm>
            <a:off x="3024249" y="5021826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2C1B0-121C-A855-2423-9904E8CD3693}"/>
              </a:ext>
            </a:extLst>
          </p:cNvPr>
          <p:cNvSpPr/>
          <p:nvPr/>
        </p:nvSpPr>
        <p:spPr>
          <a:xfrm>
            <a:off x="3024249" y="4451555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Hypervisor (VMM)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923B8-95AA-733F-30AD-838CF29A111B}"/>
              </a:ext>
            </a:extLst>
          </p:cNvPr>
          <p:cNvSpPr/>
          <p:nvPr/>
        </p:nvSpPr>
        <p:spPr>
          <a:xfrm>
            <a:off x="3024249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E29FB-1A99-839E-98E8-4A8CD60621EC}"/>
              </a:ext>
            </a:extLst>
          </p:cNvPr>
          <p:cNvSpPr/>
          <p:nvPr/>
        </p:nvSpPr>
        <p:spPr>
          <a:xfrm>
            <a:off x="4286450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D192A-920F-F3EF-B29E-B0DDBC4AC2A8}"/>
              </a:ext>
            </a:extLst>
          </p:cNvPr>
          <p:cNvSpPr/>
          <p:nvPr/>
        </p:nvSpPr>
        <p:spPr>
          <a:xfrm>
            <a:off x="6810852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51E89-435B-7CE8-F9BA-5421B7A28B82}"/>
              </a:ext>
            </a:extLst>
          </p:cNvPr>
          <p:cNvSpPr/>
          <p:nvPr/>
        </p:nvSpPr>
        <p:spPr>
          <a:xfrm>
            <a:off x="5548651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0E986-43E5-F268-E49C-73030703E970}"/>
              </a:ext>
            </a:extLst>
          </p:cNvPr>
          <p:cNvSpPr/>
          <p:nvPr/>
        </p:nvSpPr>
        <p:spPr>
          <a:xfrm>
            <a:off x="8073053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ED985-5D18-51CD-9C03-546BB3A09081}"/>
              </a:ext>
            </a:extLst>
          </p:cNvPr>
          <p:cNvSpPr txBox="1"/>
          <p:nvPr/>
        </p:nvSpPr>
        <p:spPr>
          <a:xfrm>
            <a:off x="2886097" y="390277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CPU 2Gi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651BD-CF58-DEDC-78BE-3E4CC04BF82E}"/>
              </a:ext>
            </a:extLst>
          </p:cNvPr>
          <p:cNvSpPr txBox="1"/>
          <p:nvPr/>
        </p:nvSpPr>
        <p:spPr>
          <a:xfrm>
            <a:off x="4148298" y="39027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CPU 2Gi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59731C-40EC-3F4F-2134-93927143E669}"/>
              </a:ext>
            </a:extLst>
          </p:cNvPr>
          <p:cNvSpPr txBox="1"/>
          <p:nvPr/>
        </p:nvSpPr>
        <p:spPr>
          <a:xfrm>
            <a:off x="5508029" y="39027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CPU 8Gi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624BC-E147-D4E1-1BD1-727E0F521A57}"/>
              </a:ext>
            </a:extLst>
          </p:cNvPr>
          <p:cNvCxnSpPr/>
          <p:nvPr/>
        </p:nvCxnSpPr>
        <p:spPr>
          <a:xfrm>
            <a:off x="3024249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577E60-1F9B-BB8B-C0B4-54224EB2823B}"/>
              </a:ext>
            </a:extLst>
          </p:cNvPr>
          <p:cNvCxnSpPr/>
          <p:nvPr/>
        </p:nvCxnSpPr>
        <p:spPr>
          <a:xfrm>
            <a:off x="4286450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B24E6C-8BE4-FB3C-3813-9F78F92D9BF3}"/>
              </a:ext>
            </a:extLst>
          </p:cNvPr>
          <p:cNvCxnSpPr/>
          <p:nvPr/>
        </p:nvCxnSpPr>
        <p:spPr>
          <a:xfrm>
            <a:off x="5548651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73EEA2-AA99-F2A5-F49E-C0158F4CBCBA}"/>
              </a:ext>
            </a:extLst>
          </p:cNvPr>
          <p:cNvCxnSpPr/>
          <p:nvPr/>
        </p:nvCxnSpPr>
        <p:spPr>
          <a:xfrm>
            <a:off x="6810852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2FD720-6A80-8BB7-6FD2-30AD6B2B158E}"/>
              </a:ext>
            </a:extLst>
          </p:cNvPr>
          <p:cNvCxnSpPr/>
          <p:nvPr/>
        </p:nvCxnSpPr>
        <p:spPr>
          <a:xfrm>
            <a:off x="8082754" y="3234813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3C9140-4405-D605-F5C9-AFDED05547E9}"/>
              </a:ext>
            </a:extLst>
          </p:cNvPr>
          <p:cNvSpPr txBox="1"/>
          <p:nvPr/>
        </p:nvSpPr>
        <p:spPr>
          <a:xfrm>
            <a:off x="7133295" y="3902779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2D862-D67E-2D80-8D55-DA513383B696}"/>
              </a:ext>
            </a:extLst>
          </p:cNvPr>
          <p:cNvSpPr txBox="1"/>
          <p:nvPr/>
        </p:nvSpPr>
        <p:spPr>
          <a:xfrm>
            <a:off x="3200830" y="335400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4B778-341A-13DF-A2BD-4AA34F544184}"/>
              </a:ext>
            </a:extLst>
          </p:cNvPr>
          <p:cNvSpPr txBox="1"/>
          <p:nvPr/>
        </p:nvSpPr>
        <p:spPr>
          <a:xfrm>
            <a:off x="4368808" y="3354002"/>
            <a:ext cx="866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Windows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2F3E8-D341-C708-E79D-EAEAF8D44BC8}"/>
              </a:ext>
            </a:extLst>
          </p:cNvPr>
          <p:cNvSpPr txBox="1"/>
          <p:nvPr/>
        </p:nvSpPr>
        <p:spPr>
          <a:xfrm>
            <a:off x="5727189" y="3357090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Linux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D10D4-3F4B-F0DF-484F-EA6DFDA5F4F6}"/>
              </a:ext>
            </a:extLst>
          </p:cNvPr>
          <p:cNvSpPr txBox="1"/>
          <p:nvPr/>
        </p:nvSpPr>
        <p:spPr>
          <a:xfrm>
            <a:off x="7020282" y="3357090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94139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Virtual Machine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66A5-2F0B-70CD-EDAD-191C030E9FD7}"/>
              </a:ext>
            </a:extLst>
          </p:cNvPr>
          <p:cNvSpPr/>
          <p:nvPr/>
        </p:nvSpPr>
        <p:spPr>
          <a:xfrm>
            <a:off x="3024249" y="5021826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2C1B0-121C-A855-2423-9904E8CD3693}"/>
              </a:ext>
            </a:extLst>
          </p:cNvPr>
          <p:cNvSpPr/>
          <p:nvPr/>
        </p:nvSpPr>
        <p:spPr>
          <a:xfrm>
            <a:off x="3024249" y="4451555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Hypervisor (VMM)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923B8-95AA-733F-30AD-838CF29A111B}"/>
              </a:ext>
            </a:extLst>
          </p:cNvPr>
          <p:cNvSpPr/>
          <p:nvPr/>
        </p:nvSpPr>
        <p:spPr>
          <a:xfrm>
            <a:off x="3024249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E29FB-1A99-839E-98E8-4A8CD60621EC}"/>
              </a:ext>
            </a:extLst>
          </p:cNvPr>
          <p:cNvSpPr/>
          <p:nvPr/>
        </p:nvSpPr>
        <p:spPr>
          <a:xfrm>
            <a:off x="4286450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D192A-920F-F3EF-B29E-B0DDBC4AC2A8}"/>
              </a:ext>
            </a:extLst>
          </p:cNvPr>
          <p:cNvSpPr/>
          <p:nvPr/>
        </p:nvSpPr>
        <p:spPr>
          <a:xfrm>
            <a:off x="6810852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51E89-435B-7CE8-F9BA-5421B7A28B82}"/>
              </a:ext>
            </a:extLst>
          </p:cNvPr>
          <p:cNvSpPr/>
          <p:nvPr/>
        </p:nvSpPr>
        <p:spPr>
          <a:xfrm>
            <a:off x="5548651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0E986-43E5-F268-E49C-73030703E970}"/>
              </a:ext>
            </a:extLst>
          </p:cNvPr>
          <p:cNvSpPr/>
          <p:nvPr/>
        </p:nvSpPr>
        <p:spPr>
          <a:xfrm>
            <a:off x="8073053" y="2101651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624BC-E147-D4E1-1BD1-727E0F521A57}"/>
              </a:ext>
            </a:extLst>
          </p:cNvPr>
          <p:cNvCxnSpPr/>
          <p:nvPr/>
        </p:nvCxnSpPr>
        <p:spPr>
          <a:xfrm>
            <a:off x="3024249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577E60-1F9B-BB8B-C0B4-54224EB2823B}"/>
              </a:ext>
            </a:extLst>
          </p:cNvPr>
          <p:cNvCxnSpPr/>
          <p:nvPr/>
        </p:nvCxnSpPr>
        <p:spPr>
          <a:xfrm>
            <a:off x="4286450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B24E6C-8BE4-FB3C-3813-9F78F92D9BF3}"/>
              </a:ext>
            </a:extLst>
          </p:cNvPr>
          <p:cNvCxnSpPr/>
          <p:nvPr/>
        </p:nvCxnSpPr>
        <p:spPr>
          <a:xfrm>
            <a:off x="5548651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73EEA2-AA99-F2A5-F49E-C0158F4CBCBA}"/>
              </a:ext>
            </a:extLst>
          </p:cNvPr>
          <p:cNvCxnSpPr/>
          <p:nvPr/>
        </p:nvCxnSpPr>
        <p:spPr>
          <a:xfrm>
            <a:off x="6810852" y="3229897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2FD720-6A80-8BB7-6FD2-30AD6B2B158E}"/>
              </a:ext>
            </a:extLst>
          </p:cNvPr>
          <p:cNvCxnSpPr/>
          <p:nvPr/>
        </p:nvCxnSpPr>
        <p:spPr>
          <a:xfrm>
            <a:off x="8082754" y="3234813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3C9140-4405-D605-F5C9-AFDED05547E9}"/>
              </a:ext>
            </a:extLst>
          </p:cNvPr>
          <p:cNvSpPr txBox="1"/>
          <p:nvPr/>
        </p:nvSpPr>
        <p:spPr>
          <a:xfrm>
            <a:off x="7133295" y="3902779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2D862-D67E-2D80-8D55-DA513383B696}"/>
              </a:ext>
            </a:extLst>
          </p:cNvPr>
          <p:cNvSpPr txBox="1"/>
          <p:nvPr/>
        </p:nvSpPr>
        <p:spPr>
          <a:xfrm>
            <a:off x="3200830" y="335400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4B778-341A-13DF-A2BD-4AA34F544184}"/>
              </a:ext>
            </a:extLst>
          </p:cNvPr>
          <p:cNvSpPr txBox="1"/>
          <p:nvPr/>
        </p:nvSpPr>
        <p:spPr>
          <a:xfrm>
            <a:off x="4368808" y="3354002"/>
            <a:ext cx="866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Windows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2F3E8-D341-C708-E79D-EAEAF8D44BC8}"/>
              </a:ext>
            </a:extLst>
          </p:cNvPr>
          <p:cNvSpPr txBox="1"/>
          <p:nvPr/>
        </p:nvSpPr>
        <p:spPr>
          <a:xfrm>
            <a:off x="5727189" y="3357090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Linux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D10D4-3F4B-F0DF-484F-EA6DFDA5F4F6}"/>
              </a:ext>
            </a:extLst>
          </p:cNvPr>
          <p:cNvSpPr txBox="1"/>
          <p:nvPr/>
        </p:nvSpPr>
        <p:spPr>
          <a:xfrm>
            <a:off x="7020282" y="3357090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Linux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40FB1-83A5-B4BC-797E-9E9812E7B6B9}"/>
              </a:ext>
            </a:extLst>
          </p:cNvPr>
          <p:cNvSpPr txBox="1"/>
          <p:nvPr/>
        </p:nvSpPr>
        <p:spPr>
          <a:xfrm>
            <a:off x="3171304" y="226827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7D98BA-AD5D-0AED-80D2-A75664BDE452}"/>
              </a:ext>
            </a:extLst>
          </p:cNvPr>
          <p:cNvSpPr txBox="1"/>
          <p:nvPr/>
        </p:nvSpPr>
        <p:spPr>
          <a:xfrm>
            <a:off x="4488009" y="2268278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31D6CA-445D-9123-C2FE-7EB6DC7EE12D}"/>
              </a:ext>
            </a:extLst>
          </p:cNvPr>
          <p:cNvSpPr txBox="1"/>
          <p:nvPr/>
        </p:nvSpPr>
        <p:spPr>
          <a:xfrm>
            <a:off x="5697663" y="2271366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F17F4-4913-8235-6588-D77A7A676635}"/>
              </a:ext>
            </a:extLst>
          </p:cNvPr>
          <p:cNvSpPr txBox="1"/>
          <p:nvPr/>
        </p:nvSpPr>
        <p:spPr>
          <a:xfrm>
            <a:off x="6990756" y="2271366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009A5C-CCA3-4E4C-54EB-CB084DDC041A}"/>
              </a:ext>
            </a:extLst>
          </p:cNvPr>
          <p:cNvSpPr/>
          <p:nvPr/>
        </p:nvSpPr>
        <p:spPr>
          <a:xfrm>
            <a:off x="2322871" y="3170902"/>
            <a:ext cx="7270954" cy="1179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4F7C1-998E-08C0-65FE-E9FF44845430}"/>
              </a:ext>
            </a:extLst>
          </p:cNvPr>
          <p:cNvSpPr txBox="1"/>
          <p:nvPr/>
        </p:nvSpPr>
        <p:spPr>
          <a:xfrm>
            <a:off x="9309131" y="2530319"/>
            <a:ext cx="1463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Guest User 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8DE17-B57D-CD15-3EB7-2AD03D3333D4}"/>
              </a:ext>
            </a:extLst>
          </p:cNvPr>
          <p:cNvSpPr txBox="1"/>
          <p:nvPr/>
        </p:nvSpPr>
        <p:spPr>
          <a:xfrm>
            <a:off x="9309131" y="3415219"/>
            <a:ext cx="159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Guest Kernel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91CF60-0123-7455-74E9-491DCA2B4898}"/>
              </a:ext>
            </a:extLst>
          </p:cNvPr>
          <p:cNvSpPr txBox="1"/>
          <p:nvPr/>
        </p:nvSpPr>
        <p:spPr>
          <a:xfrm>
            <a:off x="2886097" y="390277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CPU 2Gi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D1EE10-71EE-1BFA-CE23-719AF92A0AEA}"/>
              </a:ext>
            </a:extLst>
          </p:cNvPr>
          <p:cNvSpPr txBox="1"/>
          <p:nvPr/>
        </p:nvSpPr>
        <p:spPr>
          <a:xfrm>
            <a:off x="4148298" y="39027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CPU 2Gi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45C316-A832-0A13-9364-1A64C7670F83}"/>
              </a:ext>
            </a:extLst>
          </p:cNvPr>
          <p:cNvSpPr txBox="1"/>
          <p:nvPr/>
        </p:nvSpPr>
        <p:spPr>
          <a:xfrm>
            <a:off x="5508029" y="39027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CPU 8Gi</a:t>
            </a:r>
          </a:p>
        </p:txBody>
      </p:sp>
    </p:spTree>
    <p:extLst>
      <p:ext uri="{BB962C8B-B14F-4D97-AF65-F5344CB8AC3E}">
        <p14:creationId xmlns:p14="http://schemas.microsoft.com/office/powerpoint/2010/main" val="137222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Virtual Machine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66A5-2F0B-70CD-EDAD-191C030E9FD7}"/>
              </a:ext>
            </a:extLst>
          </p:cNvPr>
          <p:cNvSpPr/>
          <p:nvPr/>
        </p:nvSpPr>
        <p:spPr>
          <a:xfrm>
            <a:off x="3024249" y="5021826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Bare Metal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2C1B0-121C-A855-2423-9904E8CD3693}"/>
              </a:ext>
            </a:extLst>
          </p:cNvPr>
          <p:cNvSpPr/>
          <p:nvPr/>
        </p:nvSpPr>
        <p:spPr>
          <a:xfrm>
            <a:off x="3024249" y="3920613"/>
            <a:ext cx="6203325" cy="39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Hypervisor (VMM)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923B8-95AA-733F-30AD-838CF29A111B}"/>
              </a:ext>
            </a:extLst>
          </p:cNvPr>
          <p:cNvSpPr/>
          <p:nvPr/>
        </p:nvSpPr>
        <p:spPr>
          <a:xfrm>
            <a:off x="3024249" y="1570709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E29FB-1A99-839E-98E8-4A8CD60621EC}"/>
              </a:ext>
            </a:extLst>
          </p:cNvPr>
          <p:cNvSpPr/>
          <p:nvPr/>
        </p:nvSpPr>
        <p:spPr>
          <a:xfrm>
            <a:off x="4286450" y="1570709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D192A-920F-F3EF-B29E-B0DDBC4AC2A8}"/>
              </a:ext>
            </a:extLst>
          </p:cNvPr>
          <p:cNvSpPr/>
          <p:nvPr/>
        </p:nvSpPr>
        <p:spPr>
          <a:xfrm>
            <a:off x="6810852" y="1570709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51E89-435B-7CE8-F9BA-5421B7A28B82}"/>
              </a:ext>
            </a:extLst>
          </p:cNvPr>
          <p:cNvSpPr/>
          <p:nvPr/>
        </p:nvSpPr>
        <p:spPr>
          <a:xfrm>
            <a:off x="5548651" y="1570709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0E986-43E5-F268-E49C-73030703E970}"/>
              </a:ext>
            </a:extLst>
          </p:cNvPr>
          <p:cNvSpPr/>
          <p:nvPr/>
        </p:nvSpPr>
        <p:spPr>
          <a:xfrm>
            <a:off x="8073053" y="1570709"/>
            <a:ext cx="1031557" cy="167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624BC-E147-D4E1-1BD1-727E0F521A57}"/>
              </a:ext>
            </a:extLst>
          </p:cNvPr>
          <p:cNvCxnSpPr/>
          <p:nvPr/>
        </p:nvCxnSpPr>
        <p:spPr>
          <a:xfrm>
            <a:off x="3024249" y="2698955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577E60-1F9B-BB8B-C0B4-54224EB2823B}"/>
              </a:ext>
            </a:extLst>
          </p:cNvPr>
          <p:cNvCxnSpPr/>
          <p:nvPr/>
        </p:nvCxnSpPr>
        <p:spPr>
          <a:xfrm>
            <a:off x="4286450" y="2698955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B24E6C-8BE4-FB3C-3813-9F78F92D9BF3}"/>
              </a:ext>
            </a:extLst>
          </p:cNvPr>
          <p:cNvCxnSpPr/>
          <p:nvPr/>
        </p:nvCxnSpPr>
        <p:spPr>
          <a:xfrm>
            <a:off x="5548651" y="2698955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73EEA2-AA99-F2A5-F49E-C0158F4CBCBA}"/>
              </a:ext>
            </a:extLst>
          </p:cNvPr>
          <p:cNvCxnSpPr/>
          <p:nvPr/>
        </p:nvCxnSpPr>
        <p:spPr>
          <a:xfrm>
            <a:off x="6810852" y="2698955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2FD720-6A80-8BB7-6FD2-30AD6B2B158E}"/>
              </a:ext>
            </a:extLst>
          </p:cNvPr>
          <p:cNvCxnSpPr/>
          <p:nvPr/>
        </p:nvCxnSpPr>
        <p:spPr>
          <a:xfrm>
            <a:off x="8082754" y="2703871"/>
            <a:ext cx="1031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3C9140-4405-D605-F5C9-AFDED05547E9}"/>
              </a:ext>
            </a:extLst>
          </p:cNvPr>
          <p:cNvSpPr txBox="1"/>
          <p:nvPr/>
        </p:nvSpPr>
        <p:spPr>
          <a:xfrm>
            <a:off x="7133295" y="3371837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2D862-D67E-2D80-8D55-DA513383B696}"/>
              </a:ext>
            </a:extLst>
          </p:cNvPr>
          <p:cNvSpPr txBox="1"/>
          <p:nvPr/>
        </p:nvSpPr>
        <p:spPr>
          <a:xfrm>
            <a:off x="3200830" y="282306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4B778-341A-13DF-A2BD-4AA34F544184}"/>
              </a:ext>
            </a:extLst>
          </p:cNvPr>
          <p:cNvSpPr txBox="1"/>
          <p:nvPr/>
        </p:nvSpPr>
        <p:spPr>
          <a:xfrm>
            <a:off x="4368808" y="2823060"/>
            <a:ext cx="866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Windows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2F3E8-D341-C708-E79D-EAEAF8D44BC8}"/>
              </a:ext>
            </a:extLst>
          </p:cNvPr>
          <p:cNvSpPr txBox="1"/>
          <p:nvPr/>
        </p:nvSpPr>
        <p:spPr>
          <a:xfrm>
            <a:off x="5727189" y="2826148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Linux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D10D4-3F4B-F0DF-484F-EA6DFDA5F4F6}"/>
              </a:ext>
            </a:extLst>
          </p:cNvPr>
          <p:cNvSpPr txBox="1"/>
          <p:nvPr/>
        </p:nvSpPr>
        <p:spPr>
          <a:xfrm>
            <a:off x="7020282" y="2826148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Linux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40FB1-83A5-B4BC-797E-9E9812E7B6B9}"/>
              </a:ext>
            </a:extLst>
          </p:cNvPr>
          <p:cNvSpPr txBox="1"/>
          <p:nvPr/>
        </p:nvSpPr>
        <p:spPr>
          <a:xfrm>
            <a:off x="3171304" y="173733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7D98BA-AD5D-0AED-80D2-A75664BDE452}"/>
              </a:ext>
            </a:extLst>
          </p:cNvPr>
          <p:cNvSpPr txBox="1"/>
          <p:nvPr/>
        </p:nvSpPr>
        <p:spPr>
          <a:xfrm>
            <a:off x="4488009" y="1737336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31D6CA-445D-9123-C2FE-7EB6DC7EE12D}"/>
              </a:ext>
            </a:extLst>
          </p:cNvPr>
          <p:cNvSpPr txBox="1"/>
          <p:nvPr/>
        </p:nvSpPr>
        <p:spPr>
          <a:xfrm>
            <a:off x="5697663" y="1740424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F17F4-4913-8235-6588-D77A7A676635}"/>
              </a:ext>
            </a:extLst>
          </p:cNvPr>
          <p:cNvSpPr txBox="1"/>
          <p:nvPr/>
        </p:nvSpPr>
        <p:spPr>
          <a:xfrm>
            <a:off x="6990756" y="1740424"/>
            <a:ext cx="56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009A5C-CCA3-4E4C-54EB-CB084DDC041A}"/>
              </a:ext>
            </a:extLst>
          </p:cNvPr>
          <p:cNvSpPr/>
          <p:nvPr/>
        </p:nvSpPr>
        <p:spPr>
          <a:xfrm>
            <a:off x="2322871" y="2639960"/>
            <a:ext cx="7270954" cy="1179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4F7C1-998E-08C0-65FE-E9FF44845430}"/>
              </a:ext>
            </a:extLst>
          </p:cNvPr>
          <p:cNvSpPr txBox="1"/>
          <p:nvPr/>
        </p:nvSpPr>
        <p:spPr>
          <a:xfrm>
            <a:off x="9309131" y="1999377"/>
            <a:ext cx="1463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Guest User 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8DE17-B57D-CD15-3EB7-2AD03D3333D4}"/>
              </a:ext>
            </a:extLst>
          </p:cNvPr>
          <p:cNvSpPr txBox="1"/>
          <p:nvPr/>
        </p:nvSpPr>
        <p:spPr>
          <a:xfrm>
            <a:off x="9309131" y="2884277"/>
            <a:ext cx="159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Guest Kernel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91CF60-0123-7455-74E9-491DCA2B4898}"/>
              </a:ext>
            </a:extLst>
          </p:cNvPr>
          <p:cNvSpPr txBox="1"/>
          <p:nvPr/>
        </p:nvSpPr>
        <p:spPr>
          <a:xfrm>
            <a:off x="2886097" y="337183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CPU 2Gi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D1EE10-71EE-1BFA-CE23-719AF92A0AEA}"/>
              </a:ext>
            </a:extLst>
          </p:cNvPr>
          <p:cNvSpPr txBox="1"/>
          <p:nvPr/>
        </p:nvSpPr>
        <p:spPr>
          <a:xfrm>
            <a:off x="4148298" y="337183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CPU 2Gi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45C316-A832-0A13-9364-1A64C7670F83}"/>
              </a:ext>
            </a:extLst>
          </p:cNvPr>
          <p:cNvSpPr txBox="1"/>
          <p:nvPr/>
        </p:nvSpPr>
        <p:spPr>
          <a:xfrm>
            <a:off x="5508029" y="337183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CPU 8Gi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337304-474C-7D48-2932-DB45F9CF135A}"/>
              </a:ext>
            </a:extLst>
          </p:cNvPr>
          <p:cNvSpPr/>
          <p:nvPr/>
        </p:nvSpPr>
        <p:spPr>
          <a:xfrm>
            <a:off x="3024248" y="4471219"/>
            <a:ext cx="6203325" cy="39082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37656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9160</TotalTime>
  <Words>676</Words>
  <Application>Microsoft Office PowerPoint</Application>
  <PresentationFormat>Widescreen</PresentationFormat>
  <Paragraphs>254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Lin</dc:creator>
  <cp:lastModifiedBy>Wen Lin</cp:lastModifiedBy>
  <cp:revision>243</cp:revision>
  <cp:lastPrinted>2022-09-03T22:08:22Z</cp:lastPrinted>
  <dcterms:created xsi:type="dcterms:W3CDTF">2022-08-07T16:41:37Z</dcterms:created>
  <dcterms:modified xsi:type="dcterms:W3CDTF">2022-12-04T00:49:21Z</dcterms:modified>
</cp:coreProperties>
</file>