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74" r:id="rId3"/>
    <p:sldId id="261" r:id="rId4"/>
    <p:sldId id="282" r:id="rId5"/>
    <p:sldId id="267" r:id="rId6"/>
    <p:sldId id="260" r:id="rId7"/>
    <p:sldId id="280" r:id="rId8"/>
    <p:sldId id="272" r:id="rId9"/>
    <p:sldId id="294" r:id="rId10"/>
    <p:sldId id="279" r:id="rId11"/>
    <p:sldId id="285" r:id="rId12"/>
    <p:sldId id="288" r:id="rId13"/>
    <p:sldId id="289" r:id="rId14"/>
    <p:sldId id="290" r:id="rId15"/>
    <p:sldId id="291" r:id="rId16"/>
    <p:sldId id="293" r:id="rId17"/>
    <p:sldId id="308" r:id="rId18"/>
    <p:sldId id="292" r:id="rId19"/>
    <p:sldId id="276" r:id="rId20"/>
    <p:sldId id="296" r:id="rId21"/>
    <p:sldId id="299" r:id="rId22"/>
    <p:sldId id="300" r:id="rId23"/>
    <p:sldId id="301" r:id="rId24"/>
    <p:sldId id="303" r:id="rId25"/>
    <p:sldId id="304" r:id="rId26"/>
    <p:sldId id="302" r:id="rId27"/>
    <p:sldId id="305" r:id="rId28"/>
    <p:sldId id="295" r:id="rId29"/>
    <p:sldId id="307" r:id="rId30"/>
    <p:sldId id="306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DE"/>
    <a:srgbClr val="0087E9"/>
    <a:srgbClr val="008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7" autoAdjust="0"/>
    <p:restoredTop sz="86256" autoAdjust="0"/>
  </p:normalViewPr>
  <p:slideViewPr>
    <p:cSldViewPr snapToGrid="0">
      <p:cViewPr varScale="1">
        <p:scale>
          <a:sx n="104" d="100"/>
          <a:sy n="104" d="100"/>
        </p:scale>
        <p:origin x="9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411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75EF4-DCE3-C844-A07A-9615716E36B0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1A8E0-5D69-0145-B9A5-379D1E28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8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01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36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2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Deletes the mappings for the specified address range, and causes references to address within the range to generate invalid memory 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access protections for the calling process’s memory pages containing any part of the address range in the interval.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52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1A8E0-5D69-0145-B9A5-379D1E285B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0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0D2B-C92A-E157-4F06-E1444D51C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164DE-5B88-E875-E2B0-DEB45FAA5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7688-39C0-55F0-8FC2-572AE6F5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A5B2-767D-DF15-9413-25450F7C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FF05-36B9-9E6F-493D-A86D4EF2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6144-C978-1D70-E257-9D5A2839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42B3B-1D1E-1F77-3116-C8FCC076C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60C2-5272-A33F-E0FF-9CC76628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E0B1-8769-88EF-5FC8-A30161D7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C550-336F-C099-450D-07CE75BB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A0AD1-56B1-88D1-E651-898CA2C42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4846A-5FE2-DE06-4D49-D308BDE0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4780-DFBE-839F-7813-76997410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D86C-9854-A18D-8AF8-D9E3F48D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6AC0-38F7-6A32-0006-D251FEB4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08F-F6B6-9A95-B84E-390F0C6F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2FE8-4BE6-F1DA-B05E-FD10AFB4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BEB3-A3C0-1253-7AB7-81693E7D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D884-AEEA-2F76-5A02-116038A9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E052-A2DC-6353-FA6A-9FD8406C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80DC-0085-8D25-09C7-953444D5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44084-D786-85A1-5AD9-DC806C58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143F-BD81-EC84-1ABE-AE04D4C3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464D-0A95-9C7B-8004-21C5ECD3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0B3E-42F3-8B15-C348-1FE45ADF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B3DA-EA0D-EB26-885D-46EF9F2A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9B29-A894-1D08-C6A5-19B04843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BDDAF-AC83-8358-E367-7A640E50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F7F0-59EB-0B97-8788-67DE373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8A57A-B773-835A-2D81-0E1B679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688A-291B-0550-E9AC-CDE29350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BB5A-B784-0928-C96B-E9A71F1F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534A4-78D1-72A9-85D6-F24DCF44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AF056-DF50-EE04-DFB8-C4518535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F401C-BB01-D586-41C5-54AE27204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F5CD9-2419-A5A0-83F9-DF226BAED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AE960-A239-E501-B8A1-E55354FC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311A2-4A99-9816-B285-11FB22E2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42A2F-E022-FD45-D121-D68842AD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7E71-A323-856E-52A0-487F00B7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2F674-C9BE-2B03-5C19-D65A014A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D5CC3-E4C2-CF03-07CB-F16FFCAA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DA10B-28DF-807B-CEFE-94374C36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2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F1E74-5255-5FE0-BE97-9A236EF6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C50EC-9394-E4EC-32B4-F7AC1C5B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C296-9543-2864-D36F-754C3A6E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1DE-7A68-FE18-5E10-26D776AA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540A-2E16-1700-4902-B950E3A1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9B2B2-CFED-9954-B3F7-C59C5E79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67E3-65CE-6808-2CFE-CB10477C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385E0-6394-C503-BE94-09642E67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7B1C1-961B-082B-671A-73B84CBA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FE5-7AF6-5D18-C706-43BB3C84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5ADA0-6A52-634E-0638-AD8493D92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E8D16-40A7-3A64-8CEA-B548BD96D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E6749-4C3E-0935-249A-D98FFAA7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776B-4E17-0643-C389-3F336429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73337-D67D-2170-4C2F-E41A0B5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64703-4182-72F9-C09C-CE05161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2A54-08BA-0A48-40B6-E68D0E0F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29C9-E22A-E61F-A257-FFFB043A0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D0A6-5123-B041-8A72-168803E684D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EA79-F982-CF1A-3824-90A2C4A28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9383-9808-9F75-70C1-62AAFB98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64D08-D83D-974E-99CA-A02D1BA3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4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olaris.cs.uiuc.edu/~padua/cs426/cs426-15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olaris.cs.uiuc.edu/~padua/cs426/cs426-15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olaris.cs.uiuc.edu/~padua/cs426/cs426-15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olaris.cs.uiuc.edu/~padua/cs426/cs426-15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olaris.cs.uiuc.edu/~padua/cs426/cs426-15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webfolder/technetwork/tutorials/obe/java/gc01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about-acm/policy-against-harassment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acle.com/webfolder/technetwork/tutorials/obe/java/gc01/index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acle.com/webfolder/technetwork/tutorials/obe/java/gc01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acle.com/webfolder/technetwork/tutorials/obe/java/gc01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acle.com/webfolder/technetwork/tutorials/obe/java/gc01/index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acle.com/webfolder/technetwork/tutorials/obe/java/gc01/index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acle.com/webfolder/technetwork/tutorials/obe/java/gc01/index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acle.com/webfolder/technetwork/tutorials/obe/java/gc01/index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gc-tuning-6.html" TargetMode="External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2/mmap.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hint.com/using_mmap_function_linu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hint.com/using_mmap_function_linu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utorialspoint.com/unix_system_calls/mprotect.htm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9C1BC36-48EE-0644-89DB-5A242E1798A0}"/>
              </a:ext>
            </a:extLst>
          </p:cNvPr>
          <p:cNvSpPr txBox="1">
            <a:spLocks/>
          </p:cNvSpPr>
          <p:nvPr/>
        </p:nvSpPr>
        <p:spPr>
          <a:xfrm>
            <a:off x="1071716" y="4879923"/>
            <a:ext cx="10048568" cy="660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Arial"/>
                <a:cs typeface="Calibri"/>
              </a:rPr>
              <a:t>Learning large systems using peer-to-peer gossip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1AED5-813F-BA05-31CF-EE87120E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987785"/>
            <a:ext cx="3543300" cy="35433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874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Baker’s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90530-C263-5B89-9F7D-400C3AD8E950}"/>
              </a:ext>
            </a:extLst>
          </p:cNvPr>
          <p:cNvSpPr/>
          <p:nvPr/>
        </p:nvSpPr>
        <p:spPr>
          <a:xfrm>
            <a:off x="2856016" y="2632588"/>
            <a:ext cx="1806677" cy="1201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D24FB-C5F2-6888-D16E-72DB363654F6}"/>
              </a:ext>
            </a:extLst>
          </p:cNvPr>
          <p:cNvSpPr/>
          <p:nvPr/>
        </p:nvSpPr>
        <p:spPr>
          <a:xfrm>
            <a:off x="2856015" y="3834580"/>
            <a:ext cx="1806677" cy="1201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5F41D-136E-5A88-A9E9-BABAF61D7F62}"/>
              </a:ext>
            </a:extLst>
          </p:cNvPr>
          <p:cNvSpPr txBox="1"/>
          <p:nvPr/>
        </p:nvSpPr>
        <p:spPr>
          <a:xfrm>
            <a:off x="4803092" y="4170105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BE30F-FE10-5DFF-674B-0AC976DC5C26}"/>
              </a:ext>
            </a:extLst>
          </p:cNvPr>
          <p:cNvSpPr txBox="1"/>
          <p:nvPr/>
        </p:nvSpPr>
        <p:spPr>
          <a:xfrm>
            <a:off x="4803092" y="3048918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5F6178-8C39-107B-9CAF-4BD214088043}"/>
              </a:ext>
            </a:extLst>
          </p:cNvPr>
          <p:cNvSpPr/>
          <p:nvPr/>
        </p:nvSpPr>
        <p:spPr>
          <a:xfrm>
            <a:off x="2109019" y="3971003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DEB154-3B4E-81CC-AB42-C60CD418699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433483" y="4125861"/>
            <a:ext cx="77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CD754AD-0C43-4353-390A-B5CA55F35485}"/>
              </a:ext>
            </a:extLst>
          </p:cNvPr>
          <p:cNvSpPr/>
          <p:nvPr/>
        </p:nvSpPr>
        <p:spPr>
          <a:xfrm>
            <a:off x="3207774" y="3971002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C898718-C74D-C8C9-9795-E88A7E8BB811}"/>
              </a:ext>
            </a:extLst>
          </p:cNvPr>
          <p:cNvSpPr/>
          <p:nvPr/>
        </p:nvSpPr>
        <p:spPr>
          <a:xfrm>
            <a:off x="3207774" y="4581214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BE73BFD-CA45-0C4C-CC58-7D71D3FDF9D2}"/>
              </a:ext>
            </a:extLst>
          </p:cNvPr>
          <p:cNvSpPr/>
          <p:nvPr/>
        </p:nvSpPr>
        <p:spPr>
          <a:xfrm>
            <a:off x="3954770" y="4581214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8A580D-5137-E970-544F-29B9638D16C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3370006" y="4280717"/>
            <a:ext cx="0" cy="30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B38B10-8228-E597-C6BA-1D871BC15DD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3532238" y="4736072"/>
            <a:ext cx="422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DB6DB08-8E32-D889-209E-781410C3DCC5}"/>
              </a:ext>
            </a:extLst>
          </p:cNvPr>
          <p:cNvCxnSpPr>
            <a:stCxn id="35" idx="0"/>
            <a:endCxn id="32" idx="3"/>
          </p:cNvCxnSpPr>
          <p:nvPr/>
        </p:nvCxnSpPr>
        <p:spPr>
          <a:xfrm rot="16200000" flipV="1">
            <a:off x="3596943" y="4061155"/>
            <a:ext cx="455354" cy="584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12E1A27-79EE-2F53-1520-1FA9EDA5F102}"/>
              </a:ext>
            </a:extLst>
          </p:cNvPr>
          <p:cNvSpPr/>
          <p:nvPr/>
        </p:nvSpPr>
        <p:spPr>
          <a:xfrm>
            <a:off x="7093719" y="2632588"/>
            <a:ext cx="1806677" cy="1201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7A5B96-3D88-EDA8-A150-D5651C3D36E1}"/>
              </a:ext>
            </a:extLst>
          </p:cNvPr>
          <p:cNvSpPr/>
          <p:nvPr/>
        </p:nvSpPr>
        <p:spPr>
          <a:xfrm>
            <a:off x="7093718" y="3834580"/>
            <a:ext cx="1806677" cy="1201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A087E0-8329-44F6-60CB-F4B40C56C382}"/>
              </a:ext>
            </a:extLst>
          </p:cNvPr>
          <p:cNvSpPr txBox="1"/>
          <p:nvPr/>
        </p:nvSpPr>
        <p:spPr>
          <a:xfrm>
            <a:off x="9040795" y="4170105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4CF0D5-5F7B-124E-2A57-F3DA73BB970F}"/>
              </a:ext>
            </a:extLst>
          </p:cNvPr>
          <p:cNvSpPr txBox="1"/>
          <p:nvPr/>
        </p:nvSpPr>
        <p:spPr>
          <a:xfrm>
            <a:off x="9040795" y="3048918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59F8D65-229A-CCFA-C7F5-2C04DFDE6D98}"/>
              </a:ext>
            </a:extLst>
          </p:cNvPr>
          <p:cNvSpPr/>
          <p:nvPr/>
        </p:nvSpPr>
        <p:spPr>
          <a:xfrm>
            <a:off x="6346722" y="2827998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A71FE9-472F-50C6-2168-4BCC8BE60AFA}"/>
              </a:ext>
            </a:extLst>
          </p:cNvPr>
          <p:cNvSpPr/>
          <p:nvPr/>
        </p:nvSpPr>
        <p:spPr>
          <a:xfrm>
            <a:off x="7445477" y="3971002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E846222-3B25-C147-8C46-BE6B7A0C3ACF}"/>
              </a:ext>
            </a:extLst>
          </p:cNvPr>
          <p:cNvSpPr/>
          <p:nvPr/>
        </p:nvSpPr>
        <p:spPr>
          <a:xfrm>
            <a:off x="7445477" y="4581214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5B0C222-2FF7-B127-6FA3-3F03F081D52F}"/>
              </a:ext>
            </a:extLst>
          </p:cNvPr>
          <p:cNvSpPr/>
          <p:nvPr/>
        </p:nvSpPr>
        <p:spPr>
          <a:xfrm>
            <a:off x="8192473" y="4581214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B5483B-006E-B19B-0FA8-42E48BE731BB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7607709" y="4280717"/>
            <a:ext cx="0" cy="30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E033E4-4C72-69B5-578F-DE728FC65D6D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>
            <a:off x="7769941" y="4736072"/>
            <a:ext cx="422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C3DA069-4DBD-A932-378A-0388F252A636}"/>
              </a:ext>
            </a:extLst>
          </p:cNvPr>
          <p:cNvCxnSpPr>
            <a:stCxn id="50" idx="0"/>
            <a:endCxn id="48" idx="3"/>
          </p:cNvCxnSpPr>
          <p:nvPr/>
        </p:nvCxnSpPr>
        <p:spPr>
          <a:xfrm rot="16200000" flipV="1">
            <a:off x="7834646" y="4061155"/>
            <a:ext cx="455354" cy="584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D577034-890D-47DC-B80A-3FFD996A8F9F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>
            <a:off x="6671186" y="2982856"/>
            <a:ext cx="774291" cy="1143004"/>
          </a:xfrm>
          <a:prstGeom prst="bentConnector3">
            <a:avLst>
              <a:gd name="adj1" fmla="val 37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79368B8-CC16-7936-C9A9-32585FEDB74C}"/>
              </a:ext>
            </a:extLst>
          </p:cNvPr>
          <p:cNvSpPr/>
          <p:nvPr/>
        </p:nvSpPr>
        <p:spPr>
          <a:xfrm>
            <a:off x="4234989" y="3971001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713704C-FFB6-594D-11CF-65E7AEEDDA27}"/>
              </a:ext>
            </a:extLst>
          </p:cNvPr>
          <p:cNvSpPr/>
          <p:nvPr/>
        </p:nvSpPr>
        <p:spPr>
          <a:xfrm>
            <a:off x="8487440" y="3967311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0825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Baker’s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95E07-76CF-0F9D-0096-D32465005B2A}"/>
              </a:ext>
            </a:extLst>
          </p:cNvPr>
          <p:cNvSpPr/>
          <p:nvPr/>
        </p:nvSpPr>
        <p:spPr>
          <a:xfrm>
            <a:off x="6542824" y="3539611"/>
            <a:ext cx="3859162" cy="361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F777A-C21D-F55A-1F0B-4EFF4D8B8795}"/>
              </a:ext>
            </a:extLst>
          </p:cNvPr>
          <p:cNvSpPr/>
          <p:nvPr/>
        </p:nvSpPr>
        <p:spPr>
          <a:xfrm>
            <a:off x="2683662" y="3539612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F4BBF-98D9-8F60-333F-B1A5E02486B9}"/>
              </a:ext>
            </a:extLst>
          </p:cNvPr>
          <p:cNvSpPr/>
          <p:nvPr/>
        </p:nvSpPr>
        <p:spPr>
          <a:xfrm>
            <a:off x="3386958" y="3539611"/>
            <a:ext cx="393835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78DBA-BB27-D314-AC69-0790069AB216}"/>
              </a:ext>
            </a:extLst>
          </p:cNvPr>
          <p:cNvSpPr/>
          <p:nvPr/>
        </p:nvSpPr>
        <p:spPr>
          <a:xfrm>
            <a:off x="3780793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3B179-388C-57CB-8338-1AEA5C216D00}"/>
              </a:ext>
            </a:extLst>
          </p:cNvPr>
          <p:cNvSpPr/>
          <p:nvPr/>
        </p:nvSpPr>
        <p:spPr>
          <a:xfrm>
            <a:off x="4484667" y="3539611"/>
            <a:ext cx="522409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1A350-230F-7737-F838-D4012EBB411E}"/>
              </a:ext>
            </a:extLst>
          </p:cNvPr>
          <p:cNvSpPr/>
          <p:nvPr/>
        </p:nvSpPr>
        <p:spPr>
          <a:xfrm>
            <a:off x="5007076" y="3539611"/>
            <a:ext cx="1535748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7BF72-2243-BACB-F49A-39DC89F6FD78}"/>
              </a:ext>
            </a:extLst>
          </p:cNvPr>
          <p:cNvSpPr/>
          <p:nvPr/>
        </p:nvSpPr>
        <p:spPr>
          <a:xfrm>
            <a:off x="1457375" y="3539611"/>
            <a:ext cx="393835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04B4D-61F9-26E9-3E63-48063198F440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>
            <a:off x="1851210" y="3720278"/>
            <a:ext cx="832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AB9992-2CCA-B59E-AB80-8EE113F7D270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3407761" y="3167160"/>
            <a:ext cx="1" cy="744905"/>
          </a:xfrm>
          <a:prstGeom prst="curvedConnector4">
            <a:avLst>
              <a:gd name="adj1" fmla="val -22860000000"/>
              <a:gd name="adj2" fmla="val 92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7620EB6-2863-94D5-7872-F7F6470A1898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4566294" y="3105758"/>
            <a:ext cx="6350" cy="874057"/>
          </a:xfrm>
          <a:prstGeom prst="curvedConnector4">
            <a:avLst>
              <a:gd name="adj1" fmla="val -3600000"/>
              <a:gd name="adj2" fmla="val 92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2E2DE25-40C7-8000-E700-1A218338A89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4225841" y="1996852"/>
            <a:ext cx="6351" cy="3091867"/>
          </a:xfrm>
          <a:prstGeom prst="curvedConnector4">
            <a:avLst>
              <a:gd name="adj1" fmla="val -8824421"/>
              <a:gd name="adj2" fmla="val 10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C0CB3FA-2A50-C43C-204F-0B24B9168A79}"/>
              </a:ext>
            </a:extLst>
          </p:cNvPr>
          <p:cNvSpPr txBox="1"/>
          <p:nvPr/>
        </p:nvSpPr>
        <p:spPr>
          <a:xfrm>
            <a:off x="4147554" y="4064497"/>
            <a:ext cx="67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7B1049-EB2E-1738-EC4D-6ED3A69E0367}"/>
              </a:ext>
            </a:extLst>
          </p:cNvPr>
          <p:cNvSpPr txBox="1"/>
          <p:nvPr/>
        </p:nvSpPr>
        <p:spPr>
          <a:xfrm>
            <a:off x="8273312" y="4088679"/>
            <a:ext cx="3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4618D1-DEC6-B44C-F83A-00A24370B75E}"/>
              </a:ext>
            </a:extLst>
          </p:cNvPr>
          <p:cNvSpPr txBox="1"/>
          <p:nvPr/>
        </p:nvSpPr>
        <p:spPr>
          <a:xfrm>
            <a:off x="5774950" y="2742836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unscanned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953E5E-CB61-942E-92DF-60A23CB11B0A}"/>
              </a:ext>
            </a:extLst>
          </p:cNvPr>
          <p:cNvSpPr txBox="1"/>
          <p:nvPr/>
        </p:nvSpPr>
        <p:spPr>
          <a:xfrm>
            <a:off x="5774950" y="2355858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3689DB-371D-FDF2-BB4A-A3370662B5F1}"/>
              </a:ext>
            </a:extLst>
          </p:cNvPr>
          <p:cNvCxnSpPr>
            <a:cxnSpLocks/>
          </p:cNvCxnSpPr>
          <p:nvPr/>
        </p:nvCxnSpPr>
        <p:spPr>
          <a:xfrm>
            <a:off x="6542824" y="3112168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A51585E-B195-2289-C59B-D9C66704C69B}"/>
              </a:ext>
            </a:extLst>
          </p:cNvPr>
          <p:cNvSpPr txBox="1"/>
          <p:nvPr/>
        </p:nvSpPr>
        <p:spPr>
          <a:xfrm>
            <a:off x="179066" y="6316818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3"/>
              </a:rPr>
              <a:t>cs426-15.pdf (uiuc.edu)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668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Baker’s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95E07-76CF-0F9D-0096-D32465005B2A}"/>
              </a:ext>
            </a:extLst>
          </p:cNvPr>
          <p:cNvSpPr/>
          <p:nvPr/>
        </p:nvSpPr>
        <p:spPr>
          <a:xfrm>
            <a:off x="6542824" y="3539611"/>
            <a:ext cx="3859162" cy="361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F777A-C21D-F55A-1F0B-4EFF4D8B8795}"/>
              </a:ext>
            </a:extLst>
          </p:cNvPr>
          <p:cNvSpPr/>
          <p:nvPr/>
        </p:nvSpPr>
        <p:spPr>
          <a:xfrm>
            <a:off x="6542246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F4BBF-98D9-8F60-333F-B1A5E02486B9}"/>
              </a:ext>
            </a:extLst>
          </p:cNvPr>
          <p:cNvSpPr/>
          <p:nvPr/>
        </p:nvSpPr>
        <p:spPr>
          <a:xfrm>
            <a:off x="3386958" y="3539611"/>
            <a:ext cx="393835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78DBA-BB27-D314-AC69-0790069AB216}"/>
              </a:ext>
            </a:extLst>
          </p:cNvPr>
          <p:cNvSpPr/>
          <p:nvPr/>
        </p:nvSpPr>
        <p:spPr>
          <a:xfrm>
            <a:off x="3780793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3B179-388C-57CB-8338-1AEA5C216D00}"/>
              </a:ext>
            </a:extLst>
          </p:cNvPr>
          <p:cNvSpPr/>
          <p:nvPr/>
        </p:nvSpPr>
        <p:spPr>
          <a:xfrm>
            <a:off x="4484667" y="3539611"/>
            <a:ext cx="522409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1A350-230F-7737-F838-D4012EBB411E}"/>
              </a:ext>
            </a:extLst>
          </p:cNvPr>
          <p:cNvSpPr/>
          <p:nvPr/>
        </p:nvSpPr>
        <p:spPr>
          <a:xfrm>
            <a:off x="5007076" y="3539611"/>
            <a:ext cx="1535748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7BF72-2243-BACB-F49A-39DC89F6FD78}"/>
              </a:ext>
            </a:extLst>
          </p:cNvPr>
          <p:cNvSpPr/>
          <p:nvPr/>
        </p:nvSpPr>
        <p:spPr>
          <a:xfrm>
            <a:off x="6696976" y="4579372"/>
            <a:ext cx="393835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04B4D-61F9-26E9-3E63-48063198F44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6893894" y="3900944"/>
            <a:ext cx="0" cy="6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AB9992-2CCA-B59E-AB80-8EE113F7D270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5400000">
            <a:off x="5513168" y="2520218"/>
            <a:ext cx="12700" cy="2761453"/>
          </a:xfrm>
          <a:prstGeom prst="curvedConnector3">
            <a:avLst>
              <a:gd name="adj1" fmla="val 293684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7620EB6-2863-94D5-7872-F7F6470A1898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4566294" y="3105758"/>
            <a:ext cx="6350" cy="874057"/>
          </a:xfrm>
          <a:prstGeom prst="curvedConnector4">
            <a:avLst>
              <a:gd name="adj1" fmla="val -3600000"/>
              <a:gd name="adj2" fmla="val 92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2E2DE25-40C7-8000-E700-1A218338A89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4225841" y="1996852"/>
            <a:ext cx="6351" cy="3091867"/>
          </a:xfrm>
          <a:prstGeom prst="curvedConnector4">
            <a:avLst>
              <a:gd name="adj1" fmla="val -8824421"/>
              <a:gd name="adj2" fmla="val 10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C0CB3FA-2A50-C43C-204F-0B24B9168A79}"/>
              </a:ext>
            </a:extLst>
          </p:cNvPr>
          <p:cNvSpPr txBox="1"/>
          <p:nvPr/>
        </p:nvSpPr>
        <p:spPr>
          <a:xfrm>
            <a:off x="4147554" y="4064497"/>
            <a:ext cx="67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7B1049-EB2E-1738-EC4D-6ED3A69E0367}"/>
              </a:ext>
            </a:extLst>
          </p:cNvPr>
          <p:cNvSpPr txBox="1"/>
          <p:nvPr/>
        </p:nvSpPr>
        <p:spPr>
          <a:xfrm>
            <a:off x="8273312" y="4088679"/>
            <a:ext cx="3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D941C-2038-1558-9146-7D87C60EFFA9}"/>
              </a:ext>
            </a:extLst>
          </p:cNvPr>
          <p:cNvSpPr/>
          <p:nvPr/>
        </p:nvSpPr>
        <p:spPr>
          <a:xfrm>
            <a:off x="2683083" y="3539610"/>
            <a:ext cx="703296" cy="361333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6E029F-4EF1-5DDE-CDE9-EDAC5891823C}"/>
              </a:ext>
            </a:extLst>
          </p:cNvPr>
          <p:cNvCxnSpPr>
            <a:cxnSpLocks/>
          </p:cNvCxnSpPr>
          <p:nvPr/>
        </p:nvCxnSpPr>
        <p:spPr>
          <a:xfrm>
            <a:off x="6542824" y="3112168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2F2C5F-C330-0B6C-8C2C-0E3C655B0072}"/>
              </a:ext>
            </a:extLst>
          </p:cNvPr>
          <p:cNvCxnSpPr>
            <a:cxnSpLocks/>
          </p:cNvCxnSpPr>
          <p:nvPr/>
        </p:nvCxnSpPr>
        <p:spPr>
          <a:xfrm>
            <a:off x="7245542" y="3120991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94F188A-EE74-2B75-1EFF-433B656D70E6}"/>
              </a:ext>
            </a:extLst>
          </p:cNvPr>
          <p:cNvSpPr txBox="1"/>
          <p:nvPr/>
        </p:nvSpPr>
        <p:spPr>
          <a:xfrm>
            <a:off x="5774950" y="2742836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unscanned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CCB48-CABE-91C7-A3E1-C2DDF4DF6AFC}"/>
              </a:ext>
            </a:extLst>
          </p:cNvPr>
          <p:cNvSpPr txBox="1"/>
          <p:nvPr/>
        </p:nvSpPr>
        <p:spPr>
          <a:xfrm>
            <a:off x="7002666" y="2742472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3AC4BE-32CA-FED6-77F1-E7EF99E809FA}"/>
              </a:ext>
            </a:extLst>
          </p:cNvPr>
          <p:cNvSpPr txBox="1"/>
          <p:nvPr/>
        </p:nvSpPr>
        <p:spPr>
          <a:xfrm>
            <a:off x="179066" y="6316818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3"/>
              </a:rPr>
              <a:t>cs426-15.pdf (uiuc.edu)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EBFA6-25EE-403D-4AD7-A7D784DB1467}"/>
              </a:ext>
            </a:extLst>
          </p:cNvPr>
          <p:cNvSpPr/>
          <p:nvPr/>
        </p:nvSpPr>
        <p:spPr>
          <a:xfrm>
            <a:off x="6535896" y="353858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696D6-4E35-8AF4-E8EF-9F48C9C19DA3}"/>
              </a:ext>
            </a:extLst>
          </p:cNvPr>
          <p:cNvSpPr/>
          <p:nvPr/>
        </p:nvSpPr>
        <p:spPr>
          <a:xfrm>
            <a:off x="6688301" y="3541247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6E4D5-B998-DA19-3E41-47896204FD24}"/>
              </a:ext>
            </a:extLst>
          </p:cNvPr>
          <p:cNvSpPr/>
          <p:nvPr/>
        </p:nvSpPr>
        <p:spPr>
          <a:xfrm>
            <a:off x="6840706" y="353961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F2D638-2732-585A-E578-B09F8E97239F}"/>
              </a:ext>
            </a:extLst>
          </p:cNvPr>
          <p:cNvSpPr/>
          <p:nvPr/>
        </p:nvSpPr>
        <p:spPr>
          <a:xfrm>
            <a:off x="6992444" y="353858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3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Baker’s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95E07-76CF-0F9D-0096-D32465005B2A}"/>
              </a:ext>
            </a:extLst>
          </p:cNvPr>
          <p:cNvSpPr/>
          <p:nvPr/>
        </p:nvSpPr>
        <p:spPr>
          <a:xfrm>
            <a:off x="6542824" y="3539611"/>
            <a:ext cx="3859162" cy="361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F777A-C21D-F55A-1F0B-4EFF4D8B8795}"/>
              </a:ext>
            </a:extLst>
          </p:cNvPr>
          <p:cNvSpPr/>
          <p:nvPr/>
        </p:nvSpPr>
        <p:spPr>
          <a:xfrm>
            <a:off x="6542246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F4BBF-98D9-8F60-333F-B1A5E02486B9}"/>
              </a:ext>
            </a:extLst>
          </p:cNvPr>
          <p:cNvSpPr/>
          <p:nvPr/>
        </p:nvSpPr>
        <p:spPr>
          <a:xfrm>
            <a:off x="3386958" y="3539611"/>
            <a:ext cx="393835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78DBA-BB27-D314-AC69-0790069AB216}"/>
              </a:ext>
            </a:extLst>
          </p:cNvPr>
          <p:cNvSpPr/>
          <p:nvPr/>
        </p:nvSpPr>
        <p:spPr>
          <a:xfrm>
            <a:off x="3788227" y="3539611"/>
            <a:ext cx="703296" cy="361333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3B179-388C-57CB-8338-1AEA5C216D00}"/>
              </a:ext>
            </a:extLst>
          </p:cNvPr>
          <p:cNvSpPr/>
          <p:nvPr/>
        </p:nvSpPr>
        <p:spPr>
          <a:xfrm>
            <a:off x="4484667" y="3539611"/>
            <a:ext cx="522409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1A350-230F-7737-F838-D4012EBB411E}"/>
              </a:ext>
            </a:extLst>
          </p:cNvPr>
          <p:cNvSpPr/>
          <p:nvPr/>
        </p:nvSpPr>
        <p:spPr>
          <a:xfrm>
            <a:off x="5007076" y="3539611"/>
            <a:ext cx="1535748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7BF72-2243-BACB-F49A-39DC89F6FD78}"/>
              </a:ext>
            </a:extLst>
          </p:cNvPr>
          <p:cNvSpPr/>
          <p:nvPr/>
        </p:nvSpPr>
        <p:spPr>
          <a:xfrm>
            <a:off x="6696976" y="4579372"/>
            <a:ext cx="393835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04B4D-61F9-26E9-3E63-48063198F44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6893894" y="3900944"/>
            <a:ext cx="0" cy="6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AB9992-2CCA-B59E-AB80-8EE113F7D270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16200000" flipH="1">
            <a:off x="7241923" y="3552914"/>
            <a:ext cx="12700" cy="696059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2E2DE25-40C7-8000-E700-1A218338A89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4225841" y="1996852"/>
            <a:ext cx="6351" cy="3091867"/>
          </a:xfrm>
          <a:prstGeom prst="curvedConnector4">
            <a:avLst>
              <a:gd name="adj1" fmla="val -8824421"/>
              <a:gd name="adj2" fmla="val 10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C0CB3FA-2A50-C43C-204F-0B24B9168A79}"/>
              </a:ext>
            </a:extLst>
          </p:cNvPr>
          <p:cNvSpPr txBox="1"/>
          <p:nvPr/>
        </p:nvSpPr>
        <p:spPr>
          <a:xfrm>
            <a:off x="4147554" y="4064497"/>
            <a:ext cx="67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7B1049-EB2E-1738-EC4D-6ED3A69E0367}"/>
              </a:ext>
            </a:extLst>
          </p:cNvPr>
          <p:cNvSpPr txBox="1"/>
          <p:nvPr/>
        </p:nvSpPr>
        <p:spPr>
          <a:xfrm>
            <a:off x="8273312" y="4088679"/>
            <a:ext cx="3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D941C-2038-1558-9146-7D87C60EFFA9}"/>
              </a:ext>
            </a:extLst>
          </p:cNvPr>
          <p:cNvSpPr/>
          <p:nvPr/>
        </p:nvSpPr>
        <p:spPr>
          <a:xfrm>
            <a:off x="2683083" y="3539610"/>
            <a:ext cx="703296" cy="361333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A49CA1-4A68-3F54-548B-31DD30D5A1F3}"/>
              </a:ext>
            </a:extLst>
          </p:cNvPr>
          <p:cNvSpPr/>
          <p:nvPr/>
        </p:nvSpPr>
        <p:spPr>
          <a:xfrm>
            <a:off x="7238305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54074A6-0A8B-2F54-B96A-9E6600650372}"/>
              </a:ext>
            </a:extLst>
          </p:cNvPr>
          <p:cNvCxnSpPr>
            <a:cxnSpLocks/>
            <a:stCxn id="2" idx="0"/>
            <a:endCxn id="14" idx="0"/>
          </p:cNvCxnSpPr>
          <p:nvPr/>
        </p:nvCxnSpPr>
        <p:spPr>
          <a:xfrm rot="16200000" flipV="1">
            <a:off x="6682452" y="2632109"/>
            <a:ext cx="12700" cy="1815003"/>
          </a:xfrm>
          <a:prstGeom prst="curvedConnector3">
            <a:avLst>
              <a:gd name="adj1" fmla="val 394737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D39716-4427-068B-7AA4-2DF045114EE1}"/>
              </a:ext>
            </a:extLst>
          </p:cNvPr>
          <p:cNvCxnSpPr>
            <a:cxnSpLocks/>
          </p:cNvCxnSpPr>
          <p:nvPr/>
        </p:nvCxnSpPr>
        <p:spPr>
          <a:xfrm>
            <a:off x="7232630" y="3112168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D92CDE-4B27-17B6-7128-A99F5D322686}"/>
              </a:ext>
            </a:extLst>
          </p:cNvPr>
          <p:cNvCxnSpPr>
            <a:cxnSpLocks/>
          </p:cNvCxnSpPr>
          <p:nvPr/>
        </p:nvCxnSpPr>
        <p:spPr>
          <a:xfrm>
            <a:off x="7935348" y="3120991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8AED9CA-EDA2-BB74-AEEC-A483B552FA72}"/>
              </a:ext>
            </a:extLst>
          </p:cNvPr>
          <p:cNvSpPr txBox="1"/>
          <p:nvPr/>
        </p:nvSpPr>
        <p:spPr>
          <a:xfrm>
            <a:off x="6464756" y="2742836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unscanned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E78125-458C-C578-8C8E-13EC4DE90673}"/>
              </a:ext>
            </a:extLst>
          </p:cNvPr>
          <p:cNvSpPr txBox="1"/>
          <p:nvPr/>
        </p:nvSpPr>
        <p:spPr>
          <a:xfrm>
            <a:off x="7692472" y="2742472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033CB3-F10B-8503-C2E4-F23A09EEABA3}"/>
              </a:ext>
            </a:extLst>
          </p:cNvPr>
          <p:cNvSpPr txBox="1"/>
          <p:nvPr/>
        </p:nvSpPr>
        <p:spPr>
          <a:xfrm>
            <a:off x="179066" y="6316818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3"/>
              </a:rPr>
              <a:t>cs426-15.pdf (uiuc.edu)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54E49-63D1-7289-E52F-FAD22B340D59}"/>
              </a:ext>
            </a:extLst>
          </p:cNvPr>
          <p:cNvSpPr/>
          <p:nvPr/>
        </p:nvSpPr>
        <p:spPr>
          <a:xfrm>
            <a:off x="6535896" y="353858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449A2-C368-986E-1BDB-539721CF3B2C}"/>
              </a:ext>
            </a:extLst>
          </p:cNvPr>
          <p:cNvSpPr/>
          <p:nvPr/>
        </p:nvSpPr>
        <p:spPr>
          <a:xfrm>
            <a:off x="6688301" y="3541247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F8620D-4050-89B7-E6E6-261451A031D8}"/>
              </a:ext>
            </a:extLst>
          </p:cNvPr>
          <p:cNvSpPr/>
          <p:nvPr/>
        </p:nvSpPr>
        <p:spPr>
          <a:xfrm>
            <a:off x="6840706" y="353961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88053-C9C4-6806-8294-DE4DCC9D4BD0}"/>
              </a:ext>
            </a:extLst>
          </p:cNvPr>
          <p:cNvSpPr/>
          <p:nvPr/>
        </p:nvSpPr>
        <p:spPr>
          <a:xfrm>
            <a:off x="6992444" y="353858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8A06F4-FC51-33DA-A890-C22E72B7B440}"/>
              </a:ext>
            </a:extLst>
          </p:cNvPr>
          <p:cNvSpPr/>
          <p:nvPr/>
        </p:nvSpPr>
        <p:spPr>
          <a:xfrm>
            <a:off x="7243674" y="353695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FAB0C0-B2F2-1B3C-19FF-549FFA4A6BF4}"/>
              </a:ext>
            </a:extLst>
          </p:cNvPr>
          <p:cNvSpPr/>
          <p:nvPr/>
        </p:nvSpPr>
        <p:spPr>
          <a:xfrm>
            <a:off x="7396079" y="3539610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676EF3-952A-8B42-449A-9FFB3604D8B2}"/>
              </a:ext>
            </a:extLst>
          </p:cNvPr>
          <p:cNvSpPr/>
          <p:nvPr/>
        </p:nvSpPr>
        <p:spPr>
          <a:xfrm>
            <a:off x="7548484" y="3537974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9083CE-01CB-3029-CA44-2F20174F0520}"/>
              </a:ext>
            </a:extLst>
          </p:cNvPr>
          <p:cNvSpPr/>
          <p:nvPr/>
        </p:nvSpPr>
        <p:spPr>
          <a:xfrm>
            <a:off x="7700222" y="353695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Baker’s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95E07-76CF-0F9D-0096-D32465005B2A}"/>
              </a:ext>
            </a:extLst>
          </p:cNvPr>
          <p:cNvSpPr/>
          <p:nvPr/>
        </p:nvSpPr>
        <p:spPr>
          <a:xfrm>
            <a:off x="6542824" y="3539611"/>
            <a:ext cx="3859162" cy="361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F777A-C21D-F55A-1F0B-4EFF4D8B8795}"/>
              </a:ext>
            </a:extLst>
          </p:cNvPr>
          <p:cNvSpPr/>
          <p:nvPr/>
        </p:nvSpPr>
        <p:spPr>
          <a:xfrm>
            <a:off x="6542246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F4BBF-98D9-8F60-333F-B1A5E02486B9}"/>
              </a:ext>
            </a:extLst>
          </p:cNvPr>
          <p:cNvSpPr/>
          <p:nvPr/>
        </p:nvSpPr>
        <p:spPr>
          <a:xfrm>
            <a:off x="3386958" y="3539611"/>
            <a:ext cx="393835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78DBA-BB27-D314-AC69-0790069AB216}"/>
              </a:ext>
            </a:extLst>
          </p:cNvPr>
          <p:cNvSpPr/>
          <p:nvPr/>
        </p:nvSpPr>
        <p:spPr>
          <a:xfrm>
            <a:off x="3780793" y="3539611"/>
            <a:ext cx="703296" cy="361333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3B179-388C-57CB-8338-1AEA5C216D00}"/>
              </a:ext>
            </a:extLst>
          </p:cNvPr>
          <p:cNvSpPr/>
          <p:nvPr/>
        </p:nvSpPr>
        <p:spPr>
          <a:xfrm>
            <a:off x="4484667" y="3539611"/>
            <a:ext cx="522409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1A350-230F-7737-F838-D4012EBB411E}"/>
              </a:ext>
            </a:extLst>
          </p:cNvPr>
          <p:cNvSpPr/>
          <p:nvPr/>
        </p:nvSpPr>
        <p:spPr>
          <a:xfrm>
            <a:off x="5007076" y="3539611"/>
            <a:ext cx="1535748" cy="361333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7BF72-2243-BACB-F49A-39DC89F6FD78}"/>
              </a:ext>
            </a:extLst>
          </p:cNvPr>
          <p:cNvSpPr/>
          <p:nvPr/>
        </p:nvSpPr>
        <p:spPr>
          <a:xfrm>
            <a:off x="6696976" y="4579372"/>
            <a:ext cx="393835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04B4D-61F9-26E9-3E63-48063198F44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6893894" y="3900944"/>
            <a:ext cx="0" cy="6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AB9992-2CCA-B59E-AB80-8EE113F7D270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16200000" flipH="1">
            <a:off x="7241923" y="3552914"/>
            <a:ext cx="12700" cy="696059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7620EB6-2863-94D5-7872-F7F6470A1898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4566294" y="3105758"/>
            <a:ext cx="6350" cy="874057"/>
          </a:xfrm>
          <a:prstGeom prst="curvedConnector4">
            <a:avLst>
              <a:gd name="adj1" fmla="val -3600000"/>
              <a:gd name="adj2" fmla="val 92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2E2DE25-40C7-8000-E700-1A218338A89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4225841" y="1996852"/>
            <a:ext cx="6351" cy="3091867"/>
          </a:xfrm>
          <a:prstGeom prst="curvedConnector4">
            <a:avLst>
              <a:gd name="adj1" fmla="val -8824421"/>
              <a:gd name="adj2" fmla="val 10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C0CB3FA-2A50-C43C-204F-0B24B9168A79}"/>
              </a:ext>
            </a:extLst>
          </p:cNvPr>
          <p:cNvSpPr txBox="1"/>
          <p:nvPr/>
        </p:nvSpPr>
        <p:spPr>
          <a:xfrm>
            <a:off x="4147554" y="4064497"/>
            <a:ext cx="67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7B1049-EB2E-1738-EC4D-6ED3A69E0367}"/>
              </a:ext>
            </a:extLst>
          </p:cNvPr>
          <p:cNvSpPr txBox="1"/>
          <p:nvPr/>
        </p:nvSpPr>
        <p:spPr>
          <a:xfrm>
            <a:off x="8273312" y="4088679"/>
            <a:ext cx="3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D941C-2038-1558-9146-7D87C60EFFA9}"/>
              </a:ext>
            </a:extLst>
          </p:cNvPr>
          <p:cNvSpPr/>
          <p:nvPr/>
        </p:nvSpPr>
        <p:spPr>
          <a:xfrm>
            <a:off x="2683083" y="3539610"/>
            <a:ext cx="703296" cy="361333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A49CA1-4A68-3F54-548B-31DD30D5A1F3}"/>
              </a:ext>
            </a:extLst>
          </p:cNvPr>
          <p:cNvSpPr/>
          <p:nvPr/>
        </p:nvSpPr>
        <p:spPr>
          <a:xfrm>
            <a:off x="7238305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826A0-5609-FE77-0D83-CCE92E3FDB07}"/>
              </a:ext>
            </a:extLst>
          </p:cNvPr>
          <p:cNvSpPr/>
          <p:nvPr/>
        </p:nvSpPr>
        <p:spPr>
          <a:xfrm>
            <a:off x="7927597" y="3539611"/>
            <a:ext cx="1535748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D0D565C-0CEA-2D97-4CE1-97AA15A8CE02}"/>
              </a:ext>
            </a:extLst>
          </p:cNvPr>
          <p:cNvCxnSpPr>
            <a:cxnSpLocks/>
            <a:stCxn id="2" idx="2"/>
            <a:endCxn id="5" idx="2"/>
          </p:cNvCxnSpPr>
          <p:nvPr/>
        </p:nvCxnSpPr>
        <p:spPr>
          <a:xfrm rot="16200000" flipH="1">
            <a:off x="8142712" y="3348185"/>
            <a:ext cx="12700" cy="1105518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99234C7-05F9-6A8F-E996-EA25564E95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82452" y="2632109"/>
            <a:ext cx="12700" cy="1815003"/>
          </a:xfrm>
          <a:prstGeom prst="curvedConnector3">
            <a:avLst>
              <a:gd name="adj1" fmla="val 394737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3F61DC-99CA-42F1-F288-20246D2D14EE}"/>
              </a:ext>
            </a:extLst>
          </p:cNvPr>
          <p:cNvCxnSpPr>
            <a:cxnSpLocks/>
          </p:cNvCxnSpPr>
          <p:nvPr/>
        </p:nvCxnSpPr>
        <p:spPr>
          <a:xfrm>
            <a:off x="7922439" y="3112168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06C4F7-AF72-467D-130B-FC84CD632F0F}"/>
              </a:ext>
            </a:extLst>
          </p:cNvPr>
          <p:cNvCxnSpPr>
            <a:cxnSpLocks/>
          </p:cNvCxnSpPr>
          <p:nvPr/>
        </p:nvCxnSpPr>
        <p:spPr>
          <a:xfrm>
            <a:off x="9459346" y="3120991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6C88B0-09B0-55B2-9457-A6068798709E}"/>
              </a:ext>
            </a:extLst>
          </p:cNvPr>
          <p:cNvSpPr txBox="1"/>
          <p:nvPr/>
        </p:nvSpPr>
        <p:spPr>
          <a:xfrm>
            <a:off x="7154565" y="2742836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unscanned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E8EAF5-5DF4-8E55-98DE-F2FAA40674AC}"/>
              </a:ext>
            </a:extLst>
          </p:cNvPr>
          <p:cNvSpPr txBox="1"/>
          <p:nvPr/>
        </p:nvSpPr>
        <p:spPr>
          <a:xfrm>
            <a:off x="9216470" y="2742472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61B2F-CD6B-11CF-6CFD-7CCDFBBE063C}"/>
              </a:ext>
            </a:extLst>
          </p:cNvPr>
          <p:cNvSpPr txBox="1"/>
          <p:nvPr/>
        </p:nvSpPr>
        <p:spPr>
          <a:xfrm>
            <a:off x="179066" y="6316818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3"/>
              </a:rPr>
              <a:t>cs426-15.pdf (uiuc.edu)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7C8806-918F-C192-DBD3-4D3DF111F6D1}"/>
              </a:ext>
            </a:extLst>
          </p:cNvPr>
          <p:cNvSpPr/>
          <p:nvPr/>
        </p:nvSpPr>
        <p:spPr>
          <a:xfrm>
            <a:off x="6535896" y="353858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97A872-386D-692F-24F3-A2AAB20C74BD}"/>
              </a:ext>
            </a:extLst>
          </p:cNvPr>
          <p:cNvSpPr/>
          <p:nvPr/>
        </p:nvSpPr>
        <p:spPr>
          <a:xfrm>
            <a:off x="6688301" y="3541247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05B70B-72FF-1653-B6F2-6A7867B0F88E}"/>
              </a:ext>
            </a:extLst>
          </p:cNvPr>
          <p:cNvSpPr/>
          <p:nvPr/>
        </p:nvSpPr>
        <p:spPr>
          <a:xfrm>
            <a:off x="6840706" y="353961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EE70B-6969-A7EE-7410-B996D59928B2}"/>
              </a:ext>
            </a:extLst>
          </p:cNvPr>
          <p:cNvSpPr/>
          <p:nvPr/>
        </p:nvSpPr>
        <p:spPr>
          <a:xfrm>
            <a:off x="6992444" y="353858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AEB81-BF05-6AB8-9CA7-B43C6FB7A0B2}"/>
              </a:ext>
            </a:extLst>
          </p:cNvPr>
          <p:cNvSpPr/>
          <p:nvPr/>
        </p:nvSpPr>
        <p:spPr>
          <a:xfrm>
            <a:off x="7243674" y="353695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2AB8F2-4344-69BF-30D3-6A977D3CF519}"/>
              </a:ext>
            </a:extLst>
          </p:cNvPr>
          <p:cNvSpPr/>
          <p:nvPr/>
        </p:nvSpPr>
        <p:spPr>
          <a:xfrm>
            <a:off x="7396079" y="3539610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6E44F6-F628-C7EB-B17E-41544F4D117D}"/>
              </a:ext>
            </a:extLst>
          </p:cNvPr>
          <p:cNvSpPr/>
          <p:nvPr/>
        </p:nvSpPr>
        <p:spPr>
          <a:xfrm>
            <a:off x="7548484" y="3537974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9E266-F128-3F8A-09E6-8BC0D3313DF0}"/>
              </a:ext>
            </a:extLst>
          </p:cNvPr>
          <p:cNvSpPr/>
          <p:nvPr/>
        </p:nvSpPr>
        <p:spPr>
          <a:xfrm>
            <a:off x="7700222" y="353695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2BB53B-FC89-4619-24A5-A86142CD9215}"/>
              </a:ext>
            </a:extLst>
          </p:cNvPr>
          <p:cNvSpPr/>
          <p:nvPr/>
        </p:nvSpPr>
        <p:spPr>
          <a:xfrm>
            <a:off x="7911395" y="353592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780D57-F4EE-9315-3B0B-601B1549A9A7}"/>
              </a:ext>
            </a:extLst>
          </p:cNvPr>
          <p:cNvSpPr/>
          <p:nvPr/>
        </p:nvSpPr>
        <p:spPr>
          <a:xfrm>
            <a:off x="8063800" y="3538587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3162C0-7E7D-6A29-FC49-1E910251B9ED}"/>
              </a:ext>
            </a:extLst>
          </p:cNvPr>
          <p:cNvSpPr/>
          <p:nvPr/>
        </p:nvSpPr>
        <p:spPr>
          <a:xfrm>
            <a:off x="8216205" y="353695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56F669-0B43-DAE0-279F-4F1A5C34327D}"/>
              </a:ext>
            </a:extLst>
          </p:cNvPr>
          <p:cNvSpPr/>
          <p:nvPr/>
        </p:nvSpPr>
        <p:spPr>
          <a:xfrm>
            <a:off x="8367943" y="353592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151FDE-17D1-2C7D-FE0B-8EFF36C94D66}"/>
              </a:ext>
            </a:extLst>
          </p:cNvPr>
          <p:cNvSpPr/>
          <p:nvPr/>
        </p:nvSpPr>
        <p:spPr>
          <a:xfrm>
            <a:off x="8508587" y="353592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2FA3A3-9C83-2747-9ED3-7EC80875A2FE}"/>
              </a:ext>
            </a:extLst>
          </p:cNvPr>
          <p:cNvSpPr/>
          <p:nvPr/>
        </p:nvSpPr>
        <p:spPr>
          <a:xfrm>
            <a:off x="8660992" y="3538587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9B7A5E-F250-E8C2-2C67-F19567C2C79A}"/>
              </a:ext>
            </a:extLst>
          </p:cNvPr>
          <p:cNvSpPr/>
          <p:nvPr/>
        </p:nvSpPr>
        <p:spPr>
          <a:xfrm>
            <a:off x="8813397" y="353695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D084E3-D6F3-1CCB-F5EF-367EC33D040F}"/>
              </a:ext>
            </a:extLst>
          </p:cNvPr>
          <p:cNvSpPr/>
          <p:nvPr/>
        </p:nvSpPr>
        <p:spPr>
          <a:xfrm>
            <a:off x="8965135" y="353592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A41450-84BB-2813-0665-83FD866E8EDA}"/>
              </a:ext>
            </a:extLst>
          </p:cNvPr>
          <p:cNvSpPr/>
          <p:nvPr/>
        </p:nvSpPr>
        <p:spPr>
          <a:xfrm>
            <a:off x="9117025" y="3539610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Baker’s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95E07-76CF-0F9D-0096-D32465005B2A}"/>
              </a:ext>
            </a:extLst>
          </p:cNvPr>
          <p:cNvSpPr/>
          <p:nvPr/>
        </p:nvSpPr>
        <p:spPr>
          <a:xfrm>
            <a:off x="6542824" y="3539611"/>
            <a:ext cx="3859162" cy="361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F777A-C21D-F55A-1F0B-4EFF4D8B8795}"/>
              </a:ext>
            </a:extLst>
          </p:cNvPr>
          <p:cNvSpPr/>
          <p:nvPr/>
        </p:nvSpPr>
        <p:spPr>
          <a:xfrm>
            <a:off x="6542246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7BF72-2243-BACB-F49A-39DC89F6FD78}"/>
              </a:ext>
            </a:extLst>
          </p:cNvPr>
          <p:cNvSpPr/>
          <p:nvPr/>
        </p:nvSpPr>
        <p:spPr>
          <a:xfrm>
            <a:off x="6696976" y="4579372"/>
            <a:ext cx="393835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04B4D-61F9-26E9-3E63-48063198F44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6893894" y="3900944"/>
            <a:ext cx="0" cy="6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AB9992-2CCA-B59E-AB80-8EE113F7D270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16200000" flipH="1">
            <a:off x="7241923" y="3552914"/>
            <a:ext cx="12700" cy="696059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C0CB3FA-2A50-C43C-204F-0B24B9168A79}"/>
              </a:ext>
            </a:extLst>
          </p:cNvPr>
          <p:cNvSpPr txBox="1"/>
          <p:nvPr/>
        </p:nvSpPr>
        <p:spPr>
          <a:xfrm>
            <a:off x="4147554" y="4064497"/>
            <a:ext cx="67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7B1049-EB2E-1738-EC4D-6ED3A69E0367}"/>
              </a:ext>
            </a:extLst>
          </p:cNvPr>
          <p:cNvSpPr txBox="1"/>
          <p:nvPr/>
        </p:nvSpPr>
        <p:spPr>
          <a:xfrm>
            <a:off x="8273312" y="4088679"/>
            <a:ext cx="3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A49CA1-4A68-3F54-548B-31DD30D5A1F3}"/>
              </a:ext>
            </a:extLst>
          </p:cNvPr>
          <p:cNvSpPr/>
          <p:nvPr/>
        </p:nvSpPr>
        <p:spPr>
          <a:xfrm>
            <a:off x="7238305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1826A0-5609-FE77-0D83-CCE92E3FDB07}"/>
              </a:ext>
            </a:extLst>
          </p:cNvPr>
          <p:cNvSpPr/>
          <p:nvPr/>
        </p:nvSpPr>
        <p:spPr>
          <a:xfrm>
            <a:off x="7927597" y="3539611"/>
            <a:ext cx="1535748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D0D565C-0CEA-2D97-4CE1-97AA15A8CE02}"/>
              </a:ext>
            </a:extLst>
          </p:cNvPr>
          <p:cNvCxnSpPr>
            <a:cxnSpLocks/>
            <a:stCxn id="2" idx="2"/>
            <a:endCxn id="5" idx="2"/>
          </p:cNvCxnSpPr>
          <p:nvPr/>
        </p:nvCxnSpPr>
        <p:spPr>
          <a:xfrm rot="16200000" flipH="1">
            <a:off x="8142712" y="3348185"/>
            <a:ext cx="12700" cy="1105518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0942A1C-0271-5182-4634-382B03BF08C3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V="1">
            <a:off x="7794683" y="2638822"/>
            <a:ext cx="12700" cy="1801577"/>
          </a:xfrm>
          <a:prstGeom prst="curvedConnector3">
            <a:avLst>
              <a:gd name="adj1" fmla="val 331579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446614-F5B9-7DFB-3BFA-EEF32B1CE14B}"/>
              </a:ext>
            </a:extLst>
          </p:cNvPr>
          <p:cNvCxnSpPr>
            <a:cxnSpLocks/>
          </p:cNvCxnSpPr>
          <p:nvPr/>
        </p:nvCxnSpPr>
        <p:spPr>
          <a:xfrm>
            <a:off x="9467371" y="3120991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3A4C9A-E583-9CE7-3FC3-64DB4F2DCD88}"/>
              </a:ext>
            </a:extLst>
          </p:cNvPr>
          <p:cNvSpPr txBox="1"/>
          <p:nvPr/>
        </p:nvSpPr>
        <p:spPr>
          <a:xfrm>
            <a:off x="9211382" y="2399148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unscanned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350E23-AEDF-27D9-FCA8-8B31F581951F}"/>
              </a:ext>
            </a:extLst>
          </p:cNvPr>
          <p:cNvSpPr txBox="1"/>
          <p:nvPr/>
        </p:nvSpPr>
        <p:spPr>
          <a:xfrm>
            <a:off x="9224495" y="2742472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B2E784-E22B-EFE7-59E0-FC0FA5E1B2C9}"/>
              </a:ext>
            </a:extLst>
          </p:cNvPr>
          <p:cNvSpPr/>
          <p:nvPr/>
        </p:nvSpPr>
        <p:spPr>
          <a:xfrm>
            <a:off x="2679058" y="3533260"/>
            <a:ext cx="3859162" cy="361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31829-9EB7-F406-9E93-193F2533352B}"/>
              </a:ext>
            </a:extLst>
          </p:cNvPr>
          <p:cNvSpPr txBox="1"/>
          <p:nvPr/>
        </p:nvSpPr>
        <p:spPr>
          <a:xfrm>
            <a:off x="2574380" y="2141095"/>
            <a:ext cx="589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we have fraction holes in the to section after cleaning?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C961DB-2083-C173-42EA-EFE6887F26C6}"/>
              </a:ext>
            </a:extLst>
          </p:cNvPr>
          <p:cNvSpPr txBox="1"/>
          <p:nvPr/>
        </p:nvSpPr>
        <p:spPr>
          <a:xfrm>
            <a:off x="179066" y="6316818"/>
            <a:ext cx="339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3"/>
              </a:rPr>
              <a:t>cs426-15.pdf (uiuc.edu)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33ED8-3A5A-A28B-F983-046D532108D7}"/>
              </a:ext>
            </a:extLst>
          </p:cNvPr>
          <p:cNvSpPr/>
          <p:nvPr/>
        </p:nvSpPr>
        <p:spPr>
          <a:xfrm>
            <a:off x="6535896" y="353858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8C14A-A5BC-4C1D-23B8-622D2332E96A}"/>
              </a:ext>
            </a:extLst>
          </p:cNvPr>
          <p:cNvSpPr/>
          <p:nvPr/>
        </p:nvSpPr>
        <p:spPr>
          <a:xfrm>
            <a:off x="6688301" y="3541247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1F4415-4CCB-A2C1-C061-0F94A0E28218}"/>
              </a:ext>
            </a:extLst>
          </p:cNvPr>
          <p:cNvSpPr/>
          <p:nvPr/>
        </p:nvSpPr>
        <p:spPr>
          <a:xfrm>
            <a:off x="6840706" y="353961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56B58F-CA0A-4C94-2F67-739A80D70EDE}"/>
              </a:ext>
            </a:extLst>
          </p:cNvPr>
          <p:cNvSpPr/>
          <p:nvPr/>
        </p:nvSpPr>
        <p:spPr>
          <a:xfrm>
            <a:off x="6992444" y="353858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D768C-1D0C-6A9C-FCFE-178AD44FE709}"/>
              </a:ext>
            </a:extLst>
          </p:cNvPr>
          <p:cNvSpPr/>
          <p:nvPr/>
        </p:nvSpPr>
        <p:spPr>
          <a:xfrm>
            <a:off x="7243674" y="353695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396EC-4E0D-EB0D-4D27-4958EDB61E51}"/>
              </a:ext>
            </a:extLst>
          </p:cNvPr>
          <p:cNvSpPr/>
          <p:nvPr/>
        </p:nvSpPr>
        <p:spPr>
          <a:xfrm>
            <a:off x="7396079" y="3539610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0F098-3AAE-155B-A908-47FCAAD34686}"/>
              </a:ext>
            </a:extLst>
          </p:cNvPr>
          <p:cNvSpPr/>
          <p:nvPr/>
        </p:nvSpPr>
        <p:spPr>
          <a:xfrm>
            <a:off x="7548484" y="3537974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E8A80-8D2C-F200-EC8E-67FD4D6E1C29}"/>
              </a:ext>
            </a:extLst>
          </p:cNvPr>
          <p:cNvSpPr/>
          <p:nvPr/>
        </p:nvSpPr>
        <p:spPr>
          <a:xfrm>
            <a:off x="7700222" y="353695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4F78D-51FE-8FA2-C20B-6A59FE4C15F3}"/>
              </a:ext>
            </a:extLst>
          </p:cNvPr>
          <p:cNvSpPr/>
          <p:nvPr/>
        </p:nvSpPr>
        <p:spPr>
          <a:xfrm>
            <a:off x="7911395" y="353592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DFD19E-02A1-E938-DAB4-B22C5EB0F727}"/>
              </a:ext>
            </a:extLst>
          </p:cNvPr>
          <p:cNvSpPr/>
          <p:nvPr/>
        </p:nvSpPr>
        <p:spPr>
          <a:xfrm>
            <a:off x="8063800" y="3538587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B904D0-85EB-0C94-9ABE-DC7EB56ABB85}"/>
              </a:ext>
            </a:extLst>
          </p:cNvPr>
          <p:cNvSpPr/>
          <p:nvPr/>
        </p:nvSpPr>
        <p:spPr>
          <a:xfrm>
            <a:off x="8216205" y="353695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7FF4FB-5509-ADAB-2EE4-3E48652B0EFE}"/>
              </a:ext>
            </a:extLst>
          </p:cNvPr>
          <p:cNvSpPr/>
          <p:nvPr/>
        </p:nvSpPr>
        <p:spPr>
          <a:xfrm>
            <a:off x="8367943" y="353592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C38FF8-DCDC-86EF-6EEE-43A839D1B2AA}"/>
              </a:ext>
            </a:extLst>
          </p:cNvPr>
          <p:cNvSpPr/>
          <p:nvPr/>
        </p:nvSpPr>
        <p:spPr>
          <a:xfrm>
            <a:off x="8508587" y="353592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7823EA-FC44-BF9F-22CD-AE6F2A07EA1B}"/>
              </a:ext>
            </a:extLst>
          </p:cNvPr>
          <p:cNvSpPr/>
          <p:nvPr/>
        </p:nvSpPr>
        <p:spPr>
          <a:xfrm>
            <a:off x="8660992" y="3538587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DD5657-0344-8675-1987-79B421ED947A}"/>
              </a:ext>
            </a:extLst>
          </p:cNvPr>
          <p:cNvSpPr/>
          <p:nvPr/>
        </p:nvSpPr>
        <p:spPr>
          <a:xfrm>
            <a:off x="8813397" y="3536951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CFB075-255D-A6B4-7DE1-57FF84A9AD58}"/>
              </a:ext>
            </a:extLst>
          </p:cNvPr>
          <p:cNvSpPr/>
          <p:nvPr/>
        </p:nvSpPr>
        <p:spPr>
          <a:xfrm>
            <a:off x="8965135" y="3535928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5BE343-AE18-7541-8247-D6D2C8030543}"/>
              </a:ext>
            </a:extLst>
          </p:cNvPr>
          <p:cNvSpPr/>
          <p:nvPr/>
        </p:nvSpPr>
        <p:spPr>
          <a:xfrm>
            <a:off x="9117025" y="3539610"/>
            <a:ext cx="152762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Baker’s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95E07-76CF-0F9D-0096-D32465005B2A}"/>
              </a:ext>
            </a:extLst>
          </p:cNvPr>
          <p:cNvSpPr/>
          <p:nvPr/>
        </p:nvSpPr>
        <p:spPr>
          <a:xfrm>
            <a:off x="6542824" y="3539611"/>
            <a:ext cx="3859162" cy="361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F777A-C21D-F55A-1F0B-4EFF4D8B8795}"/>
              </a:ext>
            </a:extLst>
          </p:cNvPr>
          <p:cNvSpPr/>
          <p:nvPr/>
        </p:nvSpPr>
        <p:spPr>
          <a:xfrm>
            <a:off x="6542246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F4BBF-98D9-8F60-333F-B1A5E02486B9}"/>
              </a:ext>
            </a:extLst>
          </p:cNvPr>
          <p:cNvSpPr/>
          <p:nvPr/>
        </p:nvSpPr>
        <p:spPr>
          <a:xfrm>
            <a:off x="3386958" y="3539611"/>
            <a:ext cx="393835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78DBA-BB27-D314-AC69-0790069AB216}"/>
              </a:ext>
            </a:extLst>
          </p:cNvPr>
          <p:cNvSpPr/>
          <p:nvPr/>
        </p:nvSpPr>
        <p:spPr>
          <a:xfrm>
            <a:off x="3780793" y="3539611"/>
            <a:ext cx="703296" cy="361333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3B179-388C-57CB-8338-1AEA5C216D00}"/>
              </a:ext>
            </a:extLst>
          </p:cNvPr>
          <p:cNvSpPr/>
          <p:nvPr/>
        </p:nvSpPr>
        <p:spPr>
          <a:xfrm>
            <a:off x="4484667" y="3539611"/>
            <a:ext cx="522409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1A350-230F-7737-F838-D4012EBB411E}"/>
              </a:ext>
            </a:extLst>
          </p:cNvPr>
          <p:cNvSpPr/>
          <p:nvPr/>
        </p:nvSpPr>
        <p:spPr>
          <a:xfrm>
            <a:off x="5007076" y="3539611"/>
            <a:ext cx="1535748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7BF72-2243-BACB-F49A-39DC89F6FD78}"/>
              </a:ext>
            </a:extLst>
          </p:cNvPr>
          <p:cNvSpPr/>
          <p:nvPr/>
        </p:nvSpPr>
        <p:spPr>
          <a:xfrm>
            <a:off x="6696976" y="4579372"/>
            <a:ext cx="393835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04B4D-61F9-26E9-3E63-48063198F44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6893894" y="3900944"/>
            <a:ext cx="0" cy="6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AB9992-2CCA-B59E-AB80-8EE113F7D270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16200000" flipH="1">
            <a:off x="7241923" y="3552914"/>
            <a:ext cx="12700" cy="696059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2E2DE25-40C7-8000-E700-1A218338A89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4225841" y="1996852"/>
            <a:ext cx="6351" cy="3091867"/>
          </a:xfrm>
          <a:prstGeom prst="curvedConnector4">
            <a:avLst>
              <a:gd name="adj1" fmla="val -8824421"/>
              <a:gd name="adj2" fmla="val 10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C0CB3FA-2A50-C43C-204F-0B24B9168A79}"/>
              </a:ext>
            </a:extLst>
          </p:cNvPr>
          <p:cNvSpPr txBox="1"/>
          <p:nvPr/>
        </p:nvSpPr>
        <p:spPr>
          <a:xfrm>
            <a:off x="4147554" y="4064497"/>
            <a:ext cx="67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7B1049-EB2E-1738-EC4D-6ED3A69E0367}"/>
              </a:ext>
            </a:extLst>
          </p:cNvPr>
          <p:cNvSpPr txBox="1"/>
          <p:nvPr/>
        </p:nvSpPr>
        <p:spPr>
          <a:xfrm>
            <a:off x="8273312" y="4088679"/>
            <a:ext cx="3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D941C-2038-1558-9146-7D87C60EFFA9}"/>
              </a:ext>
            </a:extLst>
          </p:cNvPr>
          <p:cNvSpPr/>
          <p:nvPr/>
        </p:nvSpPr>
        <p:spPr>
          <a:xfrm>
            <a:off x="2683083" y="3539610"/>
            <a:ext cx="703296" cy="361333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A49CA1-4A68-3F54-548B-31DD30D5A1F3}"/>
              </a:ext>
            </a:extLst>
          </p:cNvPr>
          <p:cNvSpPr/>
          <p:nvPr/>
        </p:nvSpPr>
        <p:spPr>
          <a:xfrm>
            <a:off x="7238305" y="3539611"/>
            <a:ext cx="703296" cy="361333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54074A6-0A8B-2F54-B96A-9E6600650372}"/>
              </a:ext>
            </a:extLst>
          </p:cNvPr>
          <p:cNvCxnSpPr>
            <a:cxnSpLocks/>
            <a:stCxn id="2" idx="0"/>
            <a:endCxn id="14" idx="0"/>
          </p:cNvCxnSpPr>
          <p:nvPr/>
        </p:nvCxnSpPr>
        <p:spPr>
          <a:xfrm rot="16200000" flipV="1">
            <a:off x="6682452" y="2632109"/>
            <a:ext cx="12700" cy="1815003"/>
          </a:xfrm>
          <a:prstGeom prst="curvedConnector3">
            <a:avLst>
              <a:gd name="adj1" fmla="val 394737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D39716-4427-068B-7AA4-2DF045114EE1}"/>
              </a:ext>
            </a:extLst>
          </p:cNvPr>
          <p:cNvCxnSpPr>
            <a:cxnSpLocks/>
          </p:cNvCxnSpPr>
          <p:nvPr/>
        </p:nvCxnSpPr>
        <p:spPr>
          <a:xfrm>
            <a:off x="7232630" y="3112168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D92CDE-4B27-17B6-7128-A99F5D322686}"/>
              </a:ext>
            </a:extLst>
          </p:cNvPr>
          <p:cNvCxnSpPr>
            <a:cxnSpLocks/>
          </p:cNvCxnSpPr>
          <p:nvPr/>
        </p:nvCxnSpPr>
        <p:spPr>
          <a:xfrm>
            <a:off x="7935348" y="3120991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8AED9CA-EDA2-BB74-AEEC-A483B552FA72}"/>
              </a:ext>
            </a:extLst>
          </p:cNvPr>
          <p:cNvSpPr txBox="1"/>
          <p:nvPr/>
        </p:nvSpPr>
        <p:spPr>
          <a:xfrm>
            <a:off x="6464756" y="2742836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unscanned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E78125-458C-C578-8C8E-13EC4DE90673}"/>
              </a:ext>
            </a:extLst>
          </p:cNvPr>
          <p:cNvSpPr txBox="1"/>
          <p:nvPr/>
        </p:nvSpPr>
        <p:spPr>
          <a:xfrm>
            <a:off x="7692472" y="2742472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</a:t>
            </a:r>
          </a:p>
        </p:txBody>
      </p:sp>
      <p:pic>
        <p:nvPicPr>
          <p:cNvPr id="5" name="Picture 12" descr="Apple Core Coloring Page - Ultra Coloring Pages">
            <a:extLst>
              <a:ext uri="{FF2B5EF4-FFF2-40B4-BE49-F238E27FC236}">
                <a16:creationId xmlns:a16="http://schemas.microsoft.com/office/drawing/2014/main" id="{001E164A-B42E-10CC-4D82-5374DA0C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72" y="5619133"/>
            <a:ext cx="498140" cy="49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Apple Core Coloring Page - Ultra Coloring Pages">
            <a:extLst>
              <a:ext uri="{FF2B5EF4-FFF2-40B4-BE49-F238E27FC236}">
                <a16:creationId xmlns:a16="http://schemas.microsoft.com/office/drawing/2014/main" id="{22A09630-11A4-7853-2B06-83EAE6D4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595" y="5619133"/>
            <a:ext cx="498140" cy="49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800EC-7728-48FE-21EA-8F6427F402C1}"/>
              </a:ext>
            </a:extLst>
          </p:cNvPr>
          <p:cNvSpPr txBox="1"/>
          <p:nvPr/>
        </p:nvSpPr>
        <p:spPr>
          <a:xfrm>
            <a:off x="5289688" y="6227007"/>
            <a:ext cx="97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mutator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8DF9F-22DF-AA52-9BD7-33E7E423F817}"/>
              </a:ext>
            </a:extLst>
          </p:cNvPr>
          <p:cNvSpPr txBox="1"/>
          <p:nvPr/>
        </p:nvSpPr>
        <p:spPr>
          <a:xfrm>
            <a:off x="7495269" y="6225672"/>
            <a:ext cx="10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collector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9CC0B4A-858C-2870-366E-DACE16C299CB}"/>
              </a:ext>
            </a:extLst>
          </p:cNvPr>
          <p:cNvCxnSpPr>
            <a:stCxn id="6" idx="3"/>
          </p:cNvCxnSpPr>
          <p:nvPr/>
        </p:nvCxnSpPr>
        <p:spPr>
          <a:xfrm flipV="1">
            <a:off x="5959735" y="4760039"/>
            <a:ext cx="737241" cy="1108164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B1347A2-4543-7951-754C-DCCA57F5F04C}"/>
              </a:ext>
            </a:extLst>
          </p:cNvPr>
          <p:cNvCxnSpPr>
            <a:stCxn id="5" idx="1"/>
          </p:cNvCxnSpPr>
          <p:nvPr/>
        </p:nvCxnSpPr>
        <p:spPr>
          <a:xfrm rot="10800000">
            <a:off x="7090812" y="4760039"/>
            <a:ext cx="684361" cy="1108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Icon&#10;&#10;Description automatically generated">
            <a:extLst>
              <a:ext uri="{FF2B5EF4-FFF2-40B4-BE49-F238E27FC236}">
                <a16:creationId xmlns:a16="http://schemas.microsoft.com/office/drawing/2014/main" id="{BF6BB9C3-F560-DE97-A257-4E442756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001" y="1495015"/>
            <a:ext cx="626930" cy="6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51781C-19ED-0499-97E0-805F3615D5BB}"/>
              </a:ext>
            </a:extLst>
          </p:cNvPr>
          <p:cNvSpPr txBox="1"/>
          <p:nvPr/>
        </p:nvSpPr>
        <p:spPr>
          <a:xfrm>
            <a:off x="7102270" y="2201024"/>
            <a:ext cx="966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Page fault!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890090-3267-40B0-1F45-722C752AC2ED}"/>
              </a:ext>
            </a:extLst>
          </p:cNvPr>
          <p:cNvCxnSpPr>
            <a:stCxn id="28" idx="2"/>
          </p:cNvCxnSpPr>
          <p:nvPr/>
        </p:nvCxnSpPr>
        <p:spPr>
          <a:xfrm>
            <a:off x="7585319" y="2508801"/>
            <a:ext cx="6716" cy="1030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92992A-3294-799E-EBB6-D6166371555F}"/>
              </a:ext>
            </a:extLst>
          </p:cNvPr>
          <p:cNvSpPr txBox="1"/>
          <p:nvPr/>
        </p:nvSpPr>
        <p:spPr>
          <a:xfrm>
            <a:off x="3280609" y="1560164"/>
            <a:ext cx="126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mprotect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DC5F6A-15C9-636F-70BD-C1F093F319B3}"/>
              </a:ext>
            </a:extLst>
          </p:cNvPr>
          <p:cNvSpPr/>
          <p:nvPr/>
        </p:nvSpPr>
        <p:spPr>
          <a:xfrm>
            <a:off x="3546582" y="1969781"/>
            <a:ext cx="703296" cy="361333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1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Baker’s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95E07-76CF-0F9D-0096-D32465005B2A}"/>
              </a:ext>
            </a:extLst>
          </p:cNvPr>
          <p:cNvSpPr/>
          <p:nvPr/>
        </p:nvSpPr>
        <p:spPr>
          <a:xfrm>
            <a:off x="6542824" y="3539611"/>
            <a:ext cx="3859162" cy="361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F777A-C21D-F55A-1F0B-4EFF4D8B8795}"/>
              </a:ext>
            </a:extLst>
          </p:cNvPr>
          <p:cNvSpPr/>
          <p:nvPr/>
        </p:nvSpPr>
        <p:spPr>
          <a:xfrm>
            <a:off x="6542246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F4BBF-98D9-8F60-333F-B1A5E02486B9}"/>
              </a:ext>
            </a:extLst>
          </p:cNvPr>
          <p:cNvSpPr/>
          <p:nvPr/>
        </p:nvSpPr>
        <p:spPr>
          <a:xfrm>
            <a:off x="3386958" y="3539611"/>
            <a:ext cx="393835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78DBA-BB27-D314-AC69-0790069AB216}"/>
              </a:ext>
            </a:extLst>
          </p:cNvPr>
          <p:cNvSpPr/>
          <p:nvPr/>
        </p:nvSpPr>
        <p:spPr>
          <a:xfrm>
            <a:off x="3780793" y="3539611"/>
            <a:ext cx="703296" cy="361333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3B179-388C-57CB-8338-1AEA5C216D00}"/>
              </a:ext>
            </a:extLst>
          </p:cNvPr>
          <p:cNvSpPr/>
          <p:nvPr/>
        </p:nvSpPr>
        <p:spPr>
          <a:xfrm>
            <a:off x="4484667" y="3539611"/>
            <a:ext cx="522409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1A350-230F-7737-F838-D4012EBB411E}"/>
              </a:ext>
            </a:extLst>
          </p:cNvPr>
          <p:cNvSpPr/>
          <p:nvPr/>
        </p:nvSpPr>
        <p:spPr>
          <a:xfrm>
            <a:off x="5007076" y="3539611"/>
            <a:ext cx="1535748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7BF72-2243-BACB-F49A-39DC89F6FD78}"/>
              </a:ext>
            </a:extLst>
          </p:cNvPr>
          <p:cNvSpPr/>
          <p:nvPr/>
        </p:nvSpPr>
        <p:spPr>
          <a:xfrm>
            <a:off x="6696976" y="4579372"/>
            <a:ext cx="393835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04B4D-61F9-26E9-3E63-48063198F44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6893894" y="3900944"/>
            <a:ext cx="0" cy="6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AB9992-2CCA-B59E-AB80-8EE113F7D270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16200000" flipH="1">
            <a:off x="7241923" y="3552914"/>
            <a:ext cx="12700" cy="696059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2E2DE25-40C7-8000-E700-1A218338A89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4225841" y="1996852"/>
            <a:ext cx="6351" cy="3091867"/>
          </a:xfrm>
          <a:prstGeom prst="curvedConnector4">
            <a:avLst>
              <a:gd name="adj1" fmla="val -8824421"/>
              <a:gd name="adj2" fmla="val 10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C0CB3FA-2A50-C43C-204F-0B24B9168A79}"/>
              </a:ext>
            </a:extLst>
          </p:cNvPr>
          <p:cNvSpPr txBox="1"/>
          <p:nvPr/>
        </p:nvSpPr>
        <p:spPr>
          <a:xfrm>
            <a:off x="4147554" y="4064497"/>
            <a:ext cx="67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7B1049-EB2E-1738-EC4D-6ED3A69E0367}"/>
              </a:ext>
            </a:extLst>
          </p:cNvPr>
          <p:cNvSpPr txBox="1"/>
          <p:nvPr/>
        </p:nvSpPr>
        <p:spPr>
          <a:xfrm>
            <a:off x="8273312" y="4088679"/>
            <a:ext cx="3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D941C-2038-1558-9146-7D87C60EFFA9}"/>
              </a:ext>
            </a:extLst>
          </p:cNvPr>
          <p:cNvSpPr/>
          <p:nvPr/>
        </p:nvSpPr>
        <p:spPr>
          <a:xfrm>
            <a:off x="2683083" y="3539610"/>
            <a:ext cx="703296" cy="361333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A49CA1-4A68-3F54-548B-31DD30D5A1F3}"/>
              </a:ext>
            </a:extLst>
          </p:cNvPr>
          <p:cNvSpPr/>
          <p:nvPr/>
        </p:nvSpPr>
        <p:spPr>
          <a:xfrm>
            <a:off x="7238305" y="3539611"/>
            <a:ext cx="703296" cy="361333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54074A6-0A8B-2F54-B96A-9E6600650372}"/>
              </a:ext>
            </a:extLst>
          </p:cNvPr>
          <p:cNvCxnSpPr>
            <a:cxnSpLocks/>
            <a:stCxn id="2" idx="0"/>
            <a:endCxn id="14" idx="0"/>
          </p:cNvCxnSpPr>
          <p:nvPr/>
        </p:nvCxnSpPr>
        <p:spPr>
          <a:xfrm rot="16200000" flipV="1">
            <a:off x="6682452" y="2632109"/>
            <a:ext cx="12700" cy="1815003"/>
          </a:xfrm>
          <a:prstGeom prst="curvedConnector3">
            <a:avLst>
              <a:gd name="adj1" fmla="val 394737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D39716-4427-068B-7AA4-2DF045114EE1}"/>
              </a:ext>
            </a:extLst>
          </p:cNvPr>
          <p:cNvCxnSpPr>
            <a:cxnSpLocks/>
          </p:cNvCxnSpPr>
          <p:nvPr/>
        </p:nvCxnSpPr>
        <p:spPr>
          <a:xfrm>
            <a:off x="7232630" y="3112168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D92CDE-4B27-17B6-7128-A99F5D322686}"/>
              </a:ext>
            </a:extLst>
          </p:cNvPr>
          <p:cNvCxnSpPr>
            <a:cxnSpLocks/>
          </p:cNvCxnSpPr>
          <p:nvPr/>
        </p:nvCxnSpPr>
        <p:spPr>
          <a:xfrm>
            <a:off x="7935348" y="3120991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8AED9CA-EDA2-BB74-AEEC-A483B552FA72}"/>
              </a:ext>
            </a:extLst>
          </p:cNvPr>
          <p:cNvSpPr txBox="1"/>
          <p:nvPr/>
        </p:nvSpPr>
        <p:spPr>
          <a:xfrm>
            <a:off x="6464756" y="2742836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unscanned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E78125-458C-C578-8C8E-13EC4DE90673}"/>
              </a:ext>
            </a:extLst>
          </p:cNvPr>
          <p:cNvSpPr txBox="1"/>
          <p:nvPr/>
        </p:nvSpPr>
        <p:spPr>
          <a:xfrm>
            <a:off x="7692472" y="2742472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</a:t>
            </a:r>
          </a:p>
        </p:txBody>
      </p:sp>
      <p:pic>
        <p:nvPicPr>
          <p:cNvPr id="5" name="Picture 12" descr="Apple Core Coloring Page - Ultra Coloring Pages">
            <a:extLst>
              <a:ext uri="{FF2B5EF4-FFF2-40B4-BE49-F238E27FC236}">
                <a16:creationId xmlns:a16="http://schemas.microsoft.com/office/drawing/2014/main" id="{001E164A-B42E-10CC-4D82-5374DA0C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72" y="5619133"/>
            <a:ext cx="498140" cy="49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Apple Core Coloring Page - Ultra Coloring Pages">
            <a:extLst>
              <a:ext uri="{FF2B5EF4-FFF2-40B4-BE49-F238E27FC236}">
                <a16:creationId xmlns:a16="http://schemas.microsoft.com/office/drawing/2014/main" id="{22A09630-11A4-7853-2B06-83EAE6D4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595" y="5619133"/>
            <a:ext cx="498140" cy="49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9800EC-7728-48FE-21EA-8F6427F402C1}"/>
              </a:ext>
            </a:extLst>
          </p:cNvPr>
          <p:cNvSpPr txBox="1"/>
          <p:nvPr/>
        </p:nvSpPr>
        <p:spPr>
          <a:xfrm>
            <a:off x="5289688" y="6227007"/>
            <a:ext cx="97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mutator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8DF9F-22DF-AA52-9BD7-33E7E423F817}"/>
              </a:ext>
            </a:extLst>
          </p:cNvPr>
          <p:cNvSpPr txBox="1"/>
          <p:nvPr/>
        </p:nvSpPr>
        <p:spPr>
          <a:xfrm>
            <a:off x="7495269" y="6225672"/>
            <a:ext cx="10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collector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9CC0B4A-858C-2870-366E-DACE16C299CB}"/>
              </a:ext>
            </a:extLst>
          </p:cNvPr>
          <p:cNvCxnSpPr>
            <a:stCxn id="6" idx="3"/>
          </p:cNvCxnSpPr>
          <p:nvPr/>
        </p:nvCxnSpPr>
        <p:spPr>
          <a:xfrm flipV="1">
            <a:off x="5959735" y="4760039"/>
            <a:ext cx="737241" cy="110816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B1347A2-4543-7951-754C-DCCA57F5F04C}"/>
              </a:ext>
            </a:extLst>
          </p:cNvPr>
          <p:cNvCxnSpPr>
            <a:stCxn id="5" idx="1"/>
          </p:cNvCxnSpPr>
          <p:nvPr/>
        </p:nvCxnSpPr>
        <p:spPr>
          <a:xfrm rot="10800000">
            <a:off x="7090812" y="4760039"/>
            <a:ext cx="684361" cy="1108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Icon&#10;&#10;Description automatically generated">
            <a:extLst>
              <a:ext uri="{FF2B5EF4-FFF2-40B4-BE49-F238E27FC236}">
                <a16:creationId xmlns:a16="http://schemas.microsoft.com/office/drawing/2014/main" id="{BF6BB9C3-F560-DE97-A257-4E442756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001" y="1495015"/>
            <a:ext cx="626930" cy="6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51781C-19ED-0499-97E0-805F3615D5BB}"/>
              </a:ext>
            </a:extLst>
          </p:cNvPr>
          <p:cNvSpPr txBox="1"/>
          <p:nvPr/>
        </p:nvSpPr>
        <p:spPr>
          <a:xfrm>
            <a:off x="7102270" y="2201024"/>
            <a:ext cx="966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Page fault!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890090-3267-40B0-1F45-722C752AC2ED}"/>
              </a:ext>
            </a:extLst>
          </p:cNvPr>
          <p:cNvCxnSpPr>
            <a:stCxn id="28" idx="2"/>
          </p:cNvCxnSpPr>
          <p:nvPr/>
        </p:nvCxnSpPr>
        <p:spPr>
          <a:xfrm>
            <a:off x="7585319" y="2508801"/>
            <a:ext cx="6716" cy="1030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92992A-3294-799E-EBB6-D6166371555F}"/>
              </a:ext>
            </a:extLst>
          </p:cNvPr>
          <p:cNvSpPr txBox="1"/>
          <p:nvPr/>
        </p:nvSpPr>
        <p:spPr>
          <a:xfrm>
            <a:off x="3280609" y="1560164"/>
            <a:ext cx="126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mprotect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DC5F6A-15C9-636F-70BD-C1F093F319B3}"/>
              </a:ext>
            </a:extLst>
          </p:cNvPr>
          <p:cNvSpPr/>
          <p:nvPr/>
        </p:nvSpPr>
        <p:spPr>
          <a:xfrm>
            <a:off x="3546582" y="1969781"/>
            <a:ext cx="703296" cy="361333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Baker’s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95E07-76CF-0F9D-0096-D32465005B2A}"/>
              </a:ext>
            </a:extLst>
          </p:cNvPr>
          <p:cNvSpPr/>
          <p:nvPr/>
        </p:nvSpPr>
        <p:spPr>
          <a:xfrm>
            <a:off x="6542824" y="3539611"/>
            <a:ext cx="3859162" cy="361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F777A-C21D-F55A-1F0B-4EFF4D8B8795}"/>
              </a:ext>
            </a:extLst>
          </p:cNvPr>
          <p:cNvSpPr/>
          <p:nvPr/>
        </p:nvSpPr>
        <p:spPr>
          <a:xfrm>
            <a:off x="6542246" y="3539611"/>
            <a:ext cx="703296" cy="361333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F4BBF-98D9-8F60-333F-B1A5E02486B9}"/>
              </a:ext>
            </a:extLst>
          </p:cNvPr>
          <p:cNvSpPr/>
          <p:nvPr/>
        </p:nvSpPr>
        <p:spPr>
          <a:xfrm>
            <a:off x="3386958" y="3539611"/>
            <a:ext cx="393835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78DBA-BB27-D314-AC69-0790069AB216}"/>
              </a:ext>
            </a:extLst>
          </p:cNvPr>
          <p:cNvSpPr/>
          <p:nvPr/>
        </p:nvSpPr>
        <p:spPr>
          <a:xfrm>
            <a:off x="3780793" y="3539611"/>
            <a:ext cx="703296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3B179-388C-57CB-8338-1AEA5C216D00}"/>
              </a:ext>
            </a:extLst>
          </p:cNvPr>
          <p:cNvSpPr/>
          <p:nvPr/>
        </p:nvSpPr>
        <p:spPr>
          <a:xfrm>
            <a:off x="4484667" y="3539611"/>
            <a:ext cx="522409" cy="3613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1A350-230F-7737-F838-D4012EBB411E}"/>
              </a:ext>
            </a:extLst>
          </p:cNvPr>
          <p:cNvSpPr/>
          <p:nvPr/>
        </p:nvSpPr>
        <p:spPr>
          <a:xfrm>
            <a:off x="5007076" y="3539611"/>
            <a:ext cx="1535748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7BF72-2243-BACB-F49A-39DC89F6FD78}"/>
              </a:ext>
            </a:extLst>
          </p:cNvPr>
          <p:cNvSpPr/>
          <p:nvPr/>
        </p:nvSpPr>
        <p:spPr>
          <a:xfrm>
            <a:off x="6696976" y="4579372"/>
            <a:ext cx="393835" cy="361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904B4D-61F9-26E9-3E63-48063198F44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6893894" y="3900944"/>
            <a:ext cx="0" cy="67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AB9992-2CCA-B59E-AB80-8EE113F7D270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5400000">
            <a:off x="5513168" y="2520218"/>
            <a:ext cx="12700" cy="2761453"/>
          </a:xfrm>
          <a:prstGeom prst="curvedConnector3">
            <a:avLst>
              <a:gd name="adj1" fmla="val 293684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7620EB6-2863-94D5-7872-F7F6470A1898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4566294" y="3105758"/>
            <a:ext cx="6350" cy="874057"/>
          </a:xfrm>
          <a:prstGeom prst="curvedConnector4">
            <a:avLst>
              <a:gd name="adj1" fmla="val -3600000"/>
              <a:gd name="adj2" fmla="val 92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2E2DE25-40C7-8000-E700-1A218338A893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H="1" flipV="1">
            <a:off x="4225841" y="1996852"/>
            <a:ext cx="6351" cy="3091867"/>
          </a:xfrm>
          <a:prstGeom prst="curvedConnector4">
            <a:avLst>
              <a:gd name="adj1" fmla="val -8824421"/>
              <a:gd name="adj2" fmla="val 101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C0CB3FA-2A50-C43C-204F-0B24B9168A79}"/>
              </a:ext>
            </a:extLst>
          </p:cNvPr>
          <p:cNvSpPr txBox="1"/>
          <p:nvPr/>
        </p:nvSpPr>
        <p:spPr>
          <a:xfrm>
            <a:off x="4147554" y="4064497"/>
            <a:ext cx="67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7B1049-EB2E-1738-EC4D-6ED3A69E0367}"/>
              </a:ext>
            </a:extLst>
          </p:cNvPr>
          <p:cNvSpPr txBox="1"/>
          <p:nvPr/>
        </p:nvSpPr>
        <p:spPr>
          <a:xfrm>
            <a:off x="8273312" y="4088679"/>
            <a:ext cx="39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D941C-2038-1558-9146-7D87C60EFFA9}"/>
              </a:ext>
            </a:extLst>
          </p:cNvPr>
          <p:cNvSpPr/>
          <p:nvPr/>
        </p:nvSpPr>
        <p:spPr>
          <a:xfrm>
            <a:off x="2683083" y="3539610"/>
            <a:ext cx="703296" cy="361333"/>
          </a:xfrm>
          <a:prstGeom prst="rect">
            <a:avLst/>
          </a:prstGeom>
          <a:pattFill prst="wdUpDiag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6E029F-4EF1-5DDE-CDE9-EDAC5891823C}"/>
              </a:ext>
            </a:extLst>
          </p:cNvPr>
          <p:cNvCxnSpPr>
            <a:cxnSpLocks/>
          </p:cNvCxnSpPr>
          <p:nvPr/>
        </p:nvCxnSpPr>
        <p:spPr>
          <a:xfrm>
            <a:off x="6542824" y="3112168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2F2C5F-C330-0B6C-8C2C-0E3C655B0072}"/>
              </a:ext>
            </a:extLst>
          </p:cNvPr>
          <p:cNvCxnSpPr>
            <a:cxnSpLocks/>
          </p:cNvCxnSpPr>
          <p:nvPr/>
        </p:nvCxnSpPr>
        <p:spPr>
          <a:xfrm>
            <a:off x="7245542" y="3120991"/>
            <a:ext cx="0" cy="427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94F188A-EE74-2B75-1EFF-433B656D70E6}"/>
              </a:ext>
            </a:extLst>
          </p:cNvPr>
          <p:cNvSpPr txBox="1"/>
          <p:nvPr/>
        </p:nvSpPr>
        <p:spPr>
          <a:xfrm>
            <a:off x="5774950" y="2742836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unscanned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CCB48-CABE-91C7-A3E1-C2DDF4DF6AFC}"/>
              </a:ext>
            </a:extLst>
          </p:cNvPr>
          <p:cNvSpPr txBox="1"/>
          <p:nvPr/>
        </p:nvSpPr>
        <p:spPr>
          <a:xfrm>
            <a:off x="7002666" y="2742472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</a:t>
            </a:r>
          </a:p>
        </p:txBody>
      </p:sp>
      <p:pic>
        <p:nvPicPr>
          <p:cNvPr id="4108" name="Picture 12" descr="Apple Core Coloring Page - Ultra Coloring Pages">
            <a:extLst>
              <a:ext uri="{FF2B5EF4-FFF2-40B4-BE49-F238E27FC236}">
                <a16:creationId xmlns:a16="http://schemas.microsoft.com/office/drawing/2014/main" id="{5A10131E-1B3F-0810-CDB3-59DDE08F5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172" y="5619133"/>
            <a:ext cx="498140" cy="49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 descr="Apple Core Coloring Page - Ultra Coloring Pages">
            <a:extLst>
              <a:ext uri="{FF2B5EF4-FFF2-40B4-BE49-F238E27FC236}">
                <a16:creationId xmlns:a16="http://schemas.microsoft.com/office/drawing/2014/main" id="{40A7E825-3538-99C5-25BA-3938D6AA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595" y="5619133"/>
            <a:ext cx="498140" cy="49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EBF5E1-1E5D-D4EF-3987-99C13269C3F8}"/>
              </a:ext>
            </a:extLst>
          </p:cNvPr>
          <p:cNvSpPr txBox="1"/>
          <p:nvPr/>
        </p:nvSpPr>
        <p:spPr>
          <a:xfrm>
            <a:off x="5289688" y="6227007"/>
            <a:ext cx="97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mutator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F7DC2-5D40-DCDB-D50E-AEBA3E596C8F}"/>
              </a:ext>
            </a:extLst>
          </p:cNvPr>
          <p:cNvSpPr txBox="1"/>
          <p:nvPr/>
        </p:nvSpPr>
        <p:spPr>
          <a:xfrm>
            <a:off x="7495269" y="6225672"/>
            <a:ext cx="10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collector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061D0BF-4B9F-3164-FA62-F04AD6A7F7DB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V="1">
            <a:off x="5959735" y="4760039"/>
            <a:ext cx="737241" cy="110816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471FB9E-D3FC-5815-E74C-4EC34231E374}"/>
              </a:ext>
            </a:extLst>
          </p:cNvPr>
          <p:cNvCxnSpPr>
            <a:stCxn id="4108" idx="1"/>
            <a:endCxn id="17" idx="3"/>
          </p:cNvCxnSpPr>
          <p:nvPr/>
        </p:nvCxnSpPr>
        <p:spPr>
          <a:xfrm rot="10800000">
            <a:off x="7090812" y="4760039"/>
            <a:ext cx="684361" cy="1108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con&#10;&#10;Description automatically generated">
            <a:extLst>
              <a:ext uri="{FF2B5EF4-FFF2-40B4-BE49-F238E27FC236}">
                <a16:creationId xmlns:a16="http://schemas.microsoft.com/office/drawing/2014/main" id="{4BD6681A-52D6-7855-8F56-AB039C4B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860" y="1495015"/>
            <a:ext cx="626930" cy="6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FFBB03-60B2-8417-537B-53DC660F8D18}"/>
              </a:ext>
            </a:extLst>
          </p:cNvPr>
          <p:cNvSpPr txBox="1"/>
          <p:nvPr/>
        </p:nvSpPr>
        <p:spPr>
          <a:xfrm>
            <a:off x="6404129" y="2201024"/>
            <a:ext cx="966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Page fault!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B4E40C-7FC9-DD04-2224-B38DE34953E5}"/>
              </a:ext>
            </a:extLst>
          </p:cNvPr>
          <p:cNvCxnSpPr>
            <a:stCxn id="23" idx="2"/>
            <a:endCxn id="4" idx="0"/>
          </p:cNvCxnSpPr>
          <p:nvPr/>
        </p:nvCxnSpPr>
        <p:spPr>
          <a:xfrm>
            <a:off x="6887178" y="2508801"/>
            <a:ext cx="6716" cy="1030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BFEA48-DCB6-B8AD-12C1-5889612EED01}"/>
              </a:ext>
            </a:extLst>
          </p:cNvPr>
          <p:cNvSpPr txBox="1"/>
          <p:nvPr/>
        </p:nvSpPr>
        <p:spPr>
          <a:xfrm>
            <a:off x="3280609" y="1560164"/>
            <a:ext cx="126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mprotect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F82333-5295-E92E-2F0A-8BC6C72FF5ED}"/>
              </a:ext>
            </a:extLst>
          </p:cNvPr>
          <p:cNvSpPr/>
          <p:nvPr/>
        </p:nvSpPr>
        <p:spPr>
          <a:xfrm>
            <a:off x="3546582" y="1969781"/>
            <a:ext cx="703296" cy="361333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5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JVM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F2BE62-1239-F99C-BB0B-B6329370C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56" y="1652337"/>
            <a:ext cx="5871411" cy="44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724ACE-CE37-1089-171D-66356F0B9F33}"/>
              </a:ext>
            </a:extLst>
          </p:cNvPr>
          <p:cNvSpPr txBox="1"/>
          <p:nvPr/>
        </p:nvSpPr>
        <p:spPr>
          <a:xfrm>
            <a:off x="179066" y="6316818"/>
            <a:ext cx="51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3"/>
              </a:rPr>
              <a:t>Java Garbage Collection Basics (oracle.com)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Policy Against Harassment at ACM Activities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421C4-5F09-BA0A-632A-D5AD898C1741}"/>
              </a:ext>
            </a:extLst>
          </p:cNvPr>
          <p:cNvSpPr txBox="1"/>
          <p:nvPr/>
        </p:nvSpPr>
        <p:spPr>
          <a:xfrm>
            <a:off x="1775749" y="1934426"/>
            <a:ext cx="8640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OS Meetup wants to encourage and preserve this open exchange of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ideas, which requires an environment that enables all to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participate without fear of personal harassment. We define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harassment to include specific unacceptable factors and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behaviors listed in the ACM’s policy against harassment.</a:t>
            </a:r>
            <a:endParaRPr lang="en-US" sz="2400" dirty="0">
              <a:ea typeface="+mn-lt"/>
              <a:cs typeface="Arial"/>
            </a:endParaRPr>
          </a:p>
          <a:p>
            <a:pPr>
              <a:buNone/>
            </a:pPr>
            <a:r>
              <a:rPr lang="en-US" sz="2400" dirty="0">
                <a:ea typeface="+mn-lt"/>
                <a:cs typeface="+mn-lt"/>
              </a:rPr>
              <a:t>Unacceptable behavior will not be tolerated.</a:t>
            </a:r>
          </a:p>
          <a:p>
            <a:r>
              <a:rPr lang="en-US" sz="2400" dirty="0">
                <a:latin typeface="Arial"/>
                <a:ea typeface="+mn-lt"/>
                <a:cs typeface="+mn-lt"/>
                <a:hlinkClick r:id="rId2"/>
              </a:rPr>
              <a:t>https://www.acm.org/about-acm/policy-against-harassment</a:t>
            </a:r>
            <a:endParaRPr lang="en-US" sz="2400" dirty="0">
              <a:latin typeface="Arial"/>
              <a:cs typeface="Arial"/>
            </a:endParaRPr>
          </a:p>
          <a:p>
            <a:pPr>
              <a:buNone/>
            </a:pP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8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JVM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49C96AF-2C55-ECE1-1CEE-0654CA5D2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40" y="2021379"/>
            <a:ext cx="4899760" cy="36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893D6BFF-D0E4-D0C7-71D0-657A1F4DC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5340"/>
            <a:ext cx="4899754" cy="367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AF96B9-9357-727B-3A5F-C6954BEACAF9}"/>
              </a:ext>
            </a:extLst>
          </p:cNvPr>
          <p:cNvSpPr txBox="1"/>
          <p:nvPr/>
        </p:nvSpPr>
        <p:spPr>
          <a:xfrm>
            <a:off x="179066" y="6316818"/>
            <a:ext cx="51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4"/>
              </a:rPr>
              <a:t>Java Garbage Collection Basics (oracle.com)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1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JVM</a:t>
            </a: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F966701C-9781-AC2D-5A2B-2E0CAA7B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82" y="1848853"/>
            <a:ext cx="5662863" cy="424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6CD5ED94-A1D9-94BF-F760-BAC76F4F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19" y="1848853"/>
            <a:ext cx="5662863" cy="424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AAD1C7-4B7B-D1F4-B9AE-809D6CB63880}"/>
              </a:ext>
            </a:extLst>
          </p:cNvPr>
          <p:cNvSpPr txBox="1"/>
          <p:nvPr/>
        </p:nvSpPr>
        <p:spPr>
          <a:xfrm>
            <a:off x="179066" y="6316818"/>
            <a:ext cx="51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4"/>
              </a:rPr>
              <a:t>Java Garbage Collection Basics (oracle.com)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7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JVM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4890DFA-72DD-69E9-3D94-243F6DEE7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3" y="1803695"/>
            <a:ext cx="5665397" cy="391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49C038A3-6162-8125-60D6-B642C97AF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803695"/>
            <a:ext cx="5219032" cy="391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A73F0C-0346-58A7-007D-59A576CE4093}"/>
              </a:ext>
            </a:extLst>
          </p:cNvPr>
          <p:cNvSpPr txBox="1"/>
          <p:nvPr/>
        </p:nvSpPr>
        <p:spPr>
          <a:xfrm>
            <a:off x="179066" y="6316818"/>
            <a:ext cx="51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4"/>
              </a:rPr>
              <a:t>Java Garbage Collection Basics (oracle.com)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3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JVM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3EEAC5B-AC08-16EC-B396-E51FCF8D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4" y="1808746"/>
            <a:ext cx="5566611" cy="41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F68AC4BB-E647-DBD7-BED0-90B50CBD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64" y="1808746"/>
            <a:ext cx="5566611" cy="417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0B1CA1-D680-3673-27A5-85AA989A07DB}"/>
              </a:ext>
            </a:extLst>
          </p:cNvPr>
          <p:cNvSpPr txBox="1"/>
          <p:nvPr/>
        </p:nvSpPr>
        <p:spPr>
          <a:xfrm>
            <a:off x="179066" y="6316818"/>
            <a:ext cx="51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4"/>
              </a:rPr>
              <a:t>Java Garbage Collection Basics (oracle.com)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9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JVM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7A9484EF-CFDB-229D-FB46-3B4F84E6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90" y="1875885"/>
            <a:ext cx="5112084" cy="3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934092EA-3EAC-581F-E9D8-041254711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84" y="1875885"/>
            <a:ext cx="5112084" cy="3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66C189-AB4C-BEA4-7654-3CE51066AAF1}"/>
              </a:ext>
            </a:extLst>
          </p:cNvPr>
          <p:cNvSpPr txBox="1"/>
          <p:nvPr/>
        </p:nvSpPr>
        <p:spPr>
          <a:xfrm>
            <a:off x="179066" y="6316818"/>
            <a:ext cx="51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4"/>
              </a:rPr>
              <a:t>Java Garbage Collection Basics (oracle.com)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JVM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BCDEC27-B809-DE71-B937-972884BDD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0" y="1889837"/>
            <a:ext cx="5542547" cy="415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0CB7973B-AF7F-60B3-FEFE-8AB54FEA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1" y="1889838"/>
            <a:ext cx="5542546" cy="41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74E963-4A02-5D47-158B-6FA8B6905C39}"/>
              </a:ext>
            </a:extLst>
          </p:cNvPr>
          <p:cNvSpPr txBox="1"/>
          <p:nvPr/>
        </p:nvSpPr>
        <p:spPr>
          <a:xfrm>
            <a:off x="179066" y="6316818"/>
            <a:ext cx="51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4"/>
              </a:rPr>
              <a:t>Java Garbage Collection Basics (oracle.com)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01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JVM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0A7CABE-272E-A8F7-2B1D-B690CB75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98" y="1836823"/>
            <a:ext cx="5272502" cy="395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D4DD235C-9946-7549-C4C6-8FB80FD9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6824"/>
            <a:ext cx="5272502" cy="39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B04D68-D229-903B-92E8-52B6302AAAD6}"/>
              </a:ext>
            </a:extLst>
          </p:cNvPr>
          <p:cNvSpPr txBox="1"/>
          <p:nvPr/>
        </p:nvSpPr>
        <p:spPr>
          <a:xfrm>
            <a:off x="179066" y="6316818"/>
            <a:ext cx="51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4"/>
              </a:rPr>
              <a:t>Java Garbage Collection Basics (oracle.com)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71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JVM</a:t>
            </a:r>
          </a:p>
        </p:txBody>
      </p:sp>
      <p:pic>
        <p:nvPicPr>
          <p:cNvPr id="23554" name="Picture 2" descr="GC vs. Amdahl's law">
            <a:extLst>
              <a:ext uri="{FF2B5EF4-FFF2-40B4-BE49-F238E27FC236}">
                <a16:creationId xmlns:a16="http://schemas.microsoft.com/office/drawing/2014/main" id="{C9406C6D-6BA9-96EF-2E56-8CBD96E4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26" y="1732999"/>
            <a:ext cx="6448425" cy="486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C4EC5B-954A-B5F4-F39E-A639DB70BD04}"/>
              </a:ext>
            </a:extLst>
          </p:cNvPr>
          <p:cNvSpPr txBox="1"/>
          <p:nvPr/>
        </p:nvSpPr>
        <p:spPr>
          <a:xfrm>
            <a:off x="179066" y="6316818"/>
            <a:ext cx="846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3"/>
              </a:rPr>
              <a:t>Java SE 6 </a:t>
            </a:r>
            <a:r>
              <a:rPr lang="en-US" dirty="0" err="1">
                <a:hlinkClick r:id="rId3"/>
              </a:rPr>
              <a:t>HotSpot</a:t>
            </a:r>
            <a:r>
              <a:rPr lang="en-US" dirty="0">
                <a:hlinkClick r:id="rId3"/>
              </a:rPr>
              <a:t>[tm] Virtual Machine Garbage Collection Tuning (oracle.com)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4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GC Tuning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0DF27-E4DB-65B5-7CC6-A8A32353985F}"/>
              </a:ext>
            </a:extLst>
          </p:cNvPr>
          <p:cNvSpPr txBox="1"/>
          <p:nvPr/>
        </p:nvSpPr>
        <p:spPr>
          <a:xfrm>
            <a:off x="2909454" y="1736477"/>
            <a:ext cx="7193636" cy="4296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Responsiveness</a:t>
            </a:r>
            <a:r>
              <a:rPr lang="en-US" dirty="0"/>
              <a:t>: </a:t>
            </a:r>
            <a:r>
              <a:rPr lang="en-US" i="1" dirty="0"/>
              <a:t>Large pause times are not acceptable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quickly a desktop UI responds to an event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fast a website returns a page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fast a database query is returned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b="1" dirty="0"/>
              <a:t>Throughput</a:t>
            </a:r>
            <a:r>
              <a:rPr lang="en-US" dirty="0"/>
              <a:t>: </a:t>
            </a:r>
            <a:r>
              <a:rPr lang="en-US" i="1" dirty="0"/>
              <a:t>High pause time are acceptable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number of transactions completed in a given time.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number of jobs that a batch program can complete in an hour.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number of database queries that can be completed in an hour.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94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Faster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6413E-AA55-7259-46AE-3AAD902F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3" y="2294023"/>
            <a:ext cx="5881900" cy="310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A0A35-CFF2-B0D7-4067-462A3177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484" y="2162046"/>
            <a:ext cx="4934337" cy="31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8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Virtual Memory Primitives for User 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421C4-5F09-BA0A-632A-D5AD898C1741}"/>
              </a:ext>
            </a:extLst>
          </p:cNvPr>
          <p:cNvSpPr txBox="1"/>
          <p:nvPr/>
        </p:nvSpPr>
        <p:spPr>
          <a:xfrm>
            <a:off x="1775749" y="1934426"/>
            <a:ext cx="8640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Recall: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Page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Virtual Memory Primitives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mmap</a:t>
            </a:r>
            <a:r>
              <a:rPr lang="en-US" dirty="0"/>
              <a:t>, </a:t>
            </a:r>
            <a:r>
              <a:rPr lang="en-US" dirty="0" err="1"/>
              <a:t>mprotect</a:t>
            </a:r>
            <a:r>
              <a:rPr lang="en-US" dirty="0"/>
              <a:t>, </a:t>
            </a:r>
            <a:r>
              <a:rPr lang="en-US" dirty="0" err="1"/>
              <a:t>munmap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Garbage Collection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virtual memory primitives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JVM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038822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Faster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D3B9B-5D30-A108-42C2-421B6947696E}"/>
              </a:ext>
            </a:extLst>
          </p:cNvPr>
          <p:cNvSpPr txBox="1"/>
          <p:nvPr/>
        </p:nvSpPr>
        <p:spPr>
          <a:xfrm>
            <a:off x="2460702" y="2051825"/>
            <a:ext cx="7953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1419"/>
                </a:solidFill>
              </a:rPr>
              <a:t>E</a:t>
            </a:r>
            <a:r>
              <a:rPr lang="en-US" b="0" i="0" dirty="0">
                <a:solidFill>
                  <a:srgbClr val="0F1419"/>
                </a:solidFill>
                <a:effectLst/>
              </a:rPr>
              <a:t>nsure that as few objects as possible are reachable during the garbage collection. </a:t>
            </a:r>
          </a:p>
          <a:p>
            <a:r>
              <a:rPr lang="en-US" b="0" i="0" dirty="0">
                <a:solidFill>
                  <a:srgbClr val="0F1419"/>
                </a:solidFill>
                <a:effectLst/>
              </a:rPr>
              <a:t>The fewer objects that are alive, the less there is to be marked.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7FD97-CEF0-D3C9-4D54-EC8C4D6ED0CD}"/>
              </a:ext>
            </a:extLst>
          </p:cNvPr>
          <p:cNvSpPr txBox="1"/>
          <p:nvPr/>
        </p:nvSpPr>
        <p:spPr>
          <a:xfrm>
            <a:off x="2460701" y="3286783"/>
            <a:ext cx="795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F1419"/>
                </a:solidFill>
                <a:effectLst/>
                <a:latin typeface="BerninaSans"/>
              </a:rPr>
              <a:t>If the young generation is too small, objects are tenured prematurely to the old generation.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ADC12-BD4D-D25F-74F2-BD9BC348879E}"/>
              </a:ext>
            </a:extLst>
          </p:cNvPr>
          <p:cNvSpPr txBox="1"/>
          <p:nvPr/>
        </p:nvSpPr>
        <p:spPr>
          <a:xfrm>
            <a:off x="2460700" y="4294110"/>
            <a:ext cx="795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F1419"/>
                </a:solidFill>
                <a:effectLst/>
                <a:latin typeface="BerninaSans"/>
              </a:rPr>
              <a:t>If the young generation is too large, too many objects are alive (undead) and the GC cycle will take too long.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66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AA09-7208-C495-7DB2-1B802C595AC7}"/>
              </a:ext>
            </a:extLst>
          </p:cNvPr>
          <p:cNvSpPr txBox="1"/>
          <p:nvPr/>
        </p:nvSpPr>
        <p:spPr>
          <a:xfrm>
            <a:off x="1775749" y="1934426"/>
            <a:ext cx="8640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Page 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Page allocation: fork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Memory sharing between parent and child process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Copy on write: fork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Page fault: lazy allocation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Hongwang</a:t>
            </a:r>
            <a:r>
              <a:rPr lang="en-US" dirty="0"/>
              <a:t> Li on </a:t>
            </a:r>
            <a:r>
              <a:rPr lang="en-US" dirty="0" err="1"/>
              <a:t>Intrrupts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Recall: Page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EF032-49B2-F2E6-5B29-D0EEF1A7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73" y="1233639"/>
            <a:ext cx="5720653" cy="49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6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90D269D-34AC-7D32-C77F-7C2397186DDF}"/>
              </a:ext>
            </a:extLst>
          </p:cNvPr>
          <p:cNvSpPr/>
          <p:nvPr/>
        </p:nvSpPr>
        <p:spPr>
          <a:xfrm>
            <a:off x="8173770" y="2874978"/>
            <a:ext cx="1019655" cy="35860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Recall: Page Fault</a:t>
            </a:r>
          </a:p>
        </p:txBody>
      </p:sp>
      <p:pic>
        <p:nvPicPr>
          <p:cNvPr id="3076" name="Picture 4" descr="Application Icon #215367 - Free Icons Library">
            <a:extLst>
              <a:ext uri="{FF2B5EF4-FFF2-40B4-BE49-F238E27FC236}">
                <a16:creationId xmlns:a16="http://schemas.microsoft.com/office/drawing/2014/main" id="{3BCCF5EB-E1F9-2F1E-D4BD-811520ED2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93" y="1792802"/>
            <a:ext cx="674105" cy="6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Linux - Wikipedia">
            <a:extLst>
              <a:ext uri="{FF2B5EF4-FFF2-40B4-BE49-F238E27FC236}">
                <a16:creationId xmlns:a16="http://schemas.microsoft.com/office/drawing/2014/main" id="{826436E0-F837-1DB7-6114-13181248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47" y="1730496"/>
            <a:ext cx="674105" cy="79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A5F53C-5278-0DC9-FC72-4DDA06054B1D}"/>
              </a:ext>
            </a:extLst>
          </p:cNvPr>
          <p:cNvCxnSpPr>
            <a:cxnSpLocks/>
          </p:cNvCxnSpPr>
          <p:nvPr/>
        </p:nvCxnSpPr>
        <p:spPr>
          <a:xfrm>
            <a:off x="3076017" y="1796232"/>
            <a:ext cx="27072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AE17E-4BB2-DABD-855B-6047FC6E2B1B}"/>
              </a:ext>
            </a:extLst>
          </p:cNvPr>
          <p:cNvSpPr txBox="1"/>
          <p:nvPr/>
        </p:nvSpPr>
        <p:spPr>
          <a:xfrm>
            <a:off x="3346722" y="1451885"/>
            <a:ext cx="215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want n more memory.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FE619704-A1BF-26F1-FB05-9F3918C02E5A}"/>
              </a:ext>
            </a:extLst>
          </p:cNvPr>
          <p:cNvSpPr/>
          <p:nvPr/>
        </p:nvSpPr>
        <p:spPr>
          <a:xfrm>
            <a:off x="8253351" y="1672656"/>
            <a:ext cx="914400" cy="91440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21C8C8-49FA-29C2-37A3-01C58CBA30D4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>
            <a:off x="6433052" y="2129856"/>
            <a:ext cx="1820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7DA2EC-2EF8-28DF-A69B-04932DACBB75}"/>
              </a:ext>
            </a:extLst>
          </p:cNvPr>
          <p:cNvSpPr txBox="1"/>
          <p:nvPr/>
        </p:nvSpPr>
        <p:spPr>
          <a:xfrm>
            <a:off x="6818288" y="1796279"/>
            <a:ext cx="104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Allocating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19807-9F0B-F662-51AA-6CDD40ACF2D0}"/>
              </a:ext>
            </a:extLst>
          </p:cNvPr>
          <p:cNvSpPr txBox="1"/>
          <p:nvPr/>
        </p:nvSpPr>
        <p:spPr>
          <a:xfrm>
            <a:off x="9114311" y="1960578"/>
            <a:ext cx="1602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p-&gt;</a:t>
            </a:r>
            <a:r>
              <a:rPr lang="en-US" sz="1600" dirty="0" err="1"/>
              <a:t>sz</a:t>
            </a:r>
            <a:r>
              <a:rPr lang="en-US" sz="1600" dirty="0"/>
              <a:t> = p-&gt;</a:t>
            </a:r>
            <a:r>
              <a:rPr lang="en-US" sz="1600" dirty="0" err="1"/>
              <a:t>sz</a:t>
            </a:r>
            <a:r>
              <a:rPr lang="en-US" sz="1600" dirty="0"/>
              <a:t> + n;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398358-60E4-21C6-08E8-18CFF5B5D1BF}"/>
              </a:ext>
            </a:extLst>
          </p:cNvPr>
          <p:cNvCxnSpPr/>
          <p:nvPr/>
        </p:nvCxnSpPr>
        <p:spPr>
          <a:xfrm>
            <a:off x="8173770" y="3231074"/>
            <a:ext cx="101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06E713-6320-A3E2-8E1B-C775A9752965}"/>
              </a:ext>
            </a:extLst>
          </p:cNvPr>
          <p:cNvCxnSpPr/>
          <p:nvPr/>
        </p:nvCxnSpPr>
        <p:spPr>
          <a:xfrm>
            <a:off x="8173770" y="3415504"/>
            <a:ext cx="101965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5806C6-006E-C504-D26E-C93A8498D3E7}"/>
              </a:ext>
            </a:extLst>
          </p:cNvPr>
          <p:cNvCxnSpPr/>
          <p:nvPr/>
        </p:nvCxnSpPr>
        <p:spPr>
          <a:xfrm>
            <a:off x="8173769" y="3061132"/>
            <a:ext cx="101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E8644F-D8E8-E5BF-D66D-0B5C85987D24}"/>
              </a:ext>
            </a:extLst>
          </p:cNvPr>
          <p:cNvCxnSpPr/>
          <p:nvPr/>
        </p:nvCxnSpPr>
        <p:spPr>
          <a:xfrm>
            <a:off x="8173770" y="3595079"/>
            <a:ext cx="101965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C3D89B-36ED-4B26-52F3-6B89907BB0D5}"/>
              </a:ext>
            </a:extLst>
          </p:cNvPr>
          <p:cNvCxnSpPr/>
          <p:nvPr/>
        </p:nvCxnSpPr>
        <p:spPr>
          <a:xfrm>
            <a:off x="8173768" y="3932771"/>
            <a:ext cx="101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0D92D1-E293-8331-668B-0F4A36AFCEC4}"/>
              </a:ext>
            </a:extLst>
          </p:cNvPr>
          <p:cNvCxnSpPr/>
          <p:nvPr/>
        </p:nvCxnSpPr>
        <p:spPr>
          <a:xfrm>
            <a:off x="8173769" y="3761733"/>
            <a:ext cx="101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08810E-FDCF-665B-ECB0-2F68BC0CCFFA}"/>
              </a:ext>
            </a:extLst>
          </p:cNvPr>
          <p:cNvCxnSpPr/>
          <p:nvPr/>
        </p:nvCxnSpPr>
        <p:spPr>
          <a:xfrm>
            <a:off x="8173767" y="4321446"/>
            <a:ext cx="101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C638F2-2348-C245-2291-9BEBE4E73FD1}"/>
              </a:ext>
            </a:extLst>
          </p:cNvPr>
          <p:cNvCxnSpPr/>
          <p:nvPr/>
        </p:nvCxnSpPr>
        <p:spPr>
          <a:xfrm>
            <a:off x="8158416" y="4529761"/>
            <a:ext cx="1019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A398D6-B6CA-9587-59DF-290F59FCF8A9}"/>
              </a:ext>
            </a:extLst>
          </p:cNvPr>
          <p:cNvSpPr txBox="1"/>
          <p:nvPr/>
        </p:nvSpPr>
        <p:spPr>
          <a:xfrm>
            <a:off x="7628136" y="3595079"/>
            <a:ext cx="36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BFD252-B31A-5C6C-9EBC-0B24BDE1F6AC}"/>
              </a:ext>
            </a:extLst>
          </p:cNvPr>
          <p:cNvCxnSpPr/>
          <p:nvPr/>
        </p:nvCxnSpPr>
        <p:spPr>
          <a:xfrm>
            <a:off x="7608026" y="3932771"/>
            <a:ext cx="499959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F8DD02-4D27-FB8C-1DB7-7B395FEF213D}"/>
              </a:ext>
            </a:extLst>
          </p:cNvPr>
          <p:cNvSpPr txBox="1"/>
          <p:nvPr/>
        </p:nvSpPr>
        <p:spPr>
          <a:xfrm>
            <a:off x="7628136" y="4160429"/>
            <a:ext cx="36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sz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A2DDE9-7D38-3343-6A1E-D0FBBEFEBBAA}"/>
              </a:ext>
            </a:extLst>
          </p:cNvPr>
          <p:cNvCxnSpPr/>
          <p:nvPr/>
        </p:nvCxnSpPr>
        <p:spPr>
          <a:xfrm>
            <a:off x="7608026" y="4498121"/>
            <a:ext cx="499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33EECD-A5C8-7592-A228-354AFC09F3E9}"/>
              </a:ext>
            </a:extLst>
          </p:cNvPr>
          <p:cNvCxnSpPr>
            <a:cxnSpLocks/>
          </p:cNvCxnSpPr>
          <p:nvPr/>
        </p:nvCxnSpPr>
        <p:spPr>
          <a:xfrm flipH="1">
            <a:off x="3140523" y="2230354"/>
            <a:ext cx="2616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E9D4F96-4261-4FAD-3E27-9E0E13313A64}"/>
              </a:ext>
            </a:extLst>
          </p:cNvPr>
          <p:cNvSpPr txBox="1"/>
          <p:nvPr/>
        </p:nvSpPr>
        <p:spPr>
          <a:xfrm>
            <a:off x="3224936" y="1924918"/>
            <a:ext cx="126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you go.</a:t>
            </a:r>
          </a:p>
        </p:txBody>
      </p:sp>
      <p:pic>
        <p:nvPicPr>
          <p:cNvPr id="3080" name="Picture 8" descr="贴吧阴险表情小图,贴吧阴险表情- 伤感说说吧">
            <a:extLst>
              <a:ext uri="{FF2B5EF4-FFF2-40B4-BE49-F238E27FC236}">
                <a16:creationId xmlns:a16="http://schemas.microsoft.com/office/drawing/2014/main" id="{465F6B03-B79F-CE1C-702D-A5F1E6D1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21" y="1813277"/>
            <a:ext cx="433434" cy="39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7" name="Straight Arrow Connector 3076">
            <a:extLst>
              <a:ext uri="{FF2B5EF4-FFF2-40B4-BE49-F238E27FC236}">
                <a16:creationId xmlns:a16="http://schemas.microsoft.com/office/drawing/2014/main" id="{36CC5C00-1154-2084-3A47-9C3C4AA02028}"/>
              </a:ext>
            </a:extLst>
          </p:cNvPr>
          <p:cNvCxnSpPr>
            <a:cxnSpLocks/>
          </p:cNvCxnSpPr>
          <p:nvPr/>
        </p:nvCxnSpPr>
        <p:spPr>
          <a:xfrm>
            <a:off x="2971834" y="2694390"/>
            <a:ext cx="27072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Box 3077">
            <a:extLst>
              <a:ext uri="{FF2B5EF4-FFF2-40B4-BE49-F238E27FC236}">
                <a16:creationId xmlns:a16="http://schemas.microsoft.com/office/drawing/2014/main" id="{5A5D3256-B996-D8E0-DB74-1558D695CBA3}"/>
              </a:ext>
            </a:extLst>
          </p:cNvPr>
          <p:cNvSpPr txBox="1"/>
          <p:nvPr/>
        </p:nvSpPr>
        <p:spPr>
          <a:xfrm>
            <a:off x="3242539" y="2350043"/>
            <a:ext cx="215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want to read </a:t>
            </a:r>
            <a:r>
              <a:rPr lang="en-US" sz="1400" dirty="0" err="1"/>
              <a:t>sz</a:t>
            </a:r>
            <a:r>
              <a:rPr lang="en-US" sz="1400" dirty="0"/>
              <a:t>.</a:t>
            </a:r>
          </a:p>
        </p:txBody>
      </p:sp>
      <p:pic>
        <p:nvPicPr>
          <p:cNvPr id="3090" name="Picture 18" descr="Cpu - Free computer icons">
            <a:extLst>
              <a:ext uri="{FF2B5EF4-FFF2-40B4-BE49-F238E27FC236}">
                <a16:creationId xmlns:a16="http://schemas.microsoft.com/office/drawing/2014/main" id="{11D303E4-27B0-2F8A-B080-BDFC4784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00" y="4032946"/>
            <a:ext cx="869592" cy="86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5" name="Straight Arrow Connector 3084">
            <a:extLst>
              <a:ext uri="{FF2B5EF4-FFF2-40B4-BE49-F238E27FC236}">
                <a16:creationId xmlns:a16="http://schemas.microsoft.com/office/drawing/2014/main" id="{B8FFC76B-B52A-C85B-C038-3AE02F13B9EE}"/>
              </a:ext>
            </a:extLst>
          </p:cNvPr>
          <p:cNvCxnSpPr>
            <a:cxnSpLocks/>
          </p:cNvCxnSpPr>
          <p:nvPr/>
        </p:nvCxnSpPr>
        <p:spPr>
          <a:xfrm>
            <a:off x="5913314" y="2737182"/>
            <a:ext cx="0" cy="116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1" name="TextBox 3090">
            <a:extLst>
              <a:ext uri="{FF2B5EF4-FFF2-40B4-BE49-F238E27FC236}">
                <a16:creationId xmlns:a16="http://schemas.microsoft.com/office/drawing/2014/main" id="{FD804D8A-1F71-272F-50CE-F0F9103ED1BA}"/>
              </a:ext>
            </a:extLst>
          </p:cNvPr>
          <p:cNvSpPr txBox="1"/>
          <p:nvPr/>
        </p:nvSpPr>
        <p:spPr>
          <a:xfrm>
            <a:off x="4495669" y="3163645"/>
            <a:ext cx="1287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sz</a:t>
            </a:r>
            <a:r>
              <a:rPr lang="en-US" sz="1400" dirty="0"/>
              <a:t> please.</a:t>
            </a:r>
          </a:p>
        </p:txBody>
      </p:sp>
      <p:cxnSp>
        <p:nvCxnSpPr>
          <p:cNvPr id="3093" name="Straight Arrow Connector 3092">
            <a:extLst>
              <a:ext uri="{FF2B5EF4-FFF2-40B4-BE49-F238E27FC236}">
                <a16:creationId xmlns:a16="http://schemas.microsoft.com/office/drawing/2014/main" id="{EC95AEA5-1AC5-61D0-175E-F0594AF15346}"/>
              </a:ext>
            </a:extLst>
          </p:cNvPr>
          <p:cNvCxnSpPr>
            <a:cxnSpLocks/>
          </p:cNvCxnSpPr>
          <p:nvPr/>
        </p:nvCxnSpPr>
        <p:spPr>
          <a:xfrm flipV="1">
            <a:off x="6278687" y="2720953"/>
            <a:ext cx="0" cy="11860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3093">
            <a:extLst>
              <a:ext uri="{FF2B5EF4-FFF2-40B4-BE49-F238E27FC236}">
                <a16:creationId xmlns:a16="http://schemas.microsoft.com/office/drawing/2014/main" id="{A0A143C1-3396-9629-CEDD-C6D80528CB97}"/>
              </a:ext>
            </a:extLst>
          </p:cNvPr>
          <p:cNvSpPr txBox="1"/>
          <p:nvPr/>
        </p:nvSpPr>
        <p:spPr>
          <a:xfrm>
            <a:off x="6255703" y="3497269"/>
            <a:ext cx="778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You liar!</a:t>
            </a:r>
          </a:p>
        </p:txBody>
      </p:sp>
      <p:pic>
        <p:nvPicPr>
          <p:cNvPr id="3096" name="Picture 2" descr="Icon&#10;&#10;Description automatically generated">
            <a:extLst>
              <a:ext uri="{FF2B5EF4-FFF2-40B4-BE49-F238E27FC236}">
                <a16:creationId xmlns:a16="http://schemas.microsoft.com/office/drawing/2014/main" id="{815C334A-3A8C-1B56-B479-495B7D67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87" y="4065143"/>
            <a:ext cx="626930" cy="62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7" name="TextBox 3096">
            <a:extLst>
              <a:ext uri="{FF2B5EF4-FFF2-40B4-BE49-F238E27FC236}">
                <a16:creationId xmlns:a16="http://schemas.microsoft.com/office/drawing/2014/main" id="{376F0823-5ABD-450F-BD85-3A2B8E1651AE}"/>
              </a:ext>
            </a:extLst>
          </p:cNvPr>
          <p:cNvSpPr txBox="1"/>
          <p:nvPr/>
        </p:nvSpPr>
        <p:spPr>
          <a:xfrm>
            <a:off x="4790856" y="4771152"/>
            <a:ext cx="966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Page fault!</a:t>
            </a:r>
          </a:p>
        </p:txBody>
      </p:sp>
      <p:sp>
        <p:nvSpPr>
          <p:cNvPr id="3109" name="Rectangle 3108">
            <a:extLst>
              <a:ext uri="{FF2B5EF4-FFF2-40B4-BE49-F238E27FC236}">
                <a16:creationId xmlns:a16="http://schemas.microsoft.com/office/drawing/2014/main" id="{207F7E3B-CA6E-4FB7-4551-DD6B724138F7}"/>
              </a:ext>
            </a:extLst>
          </p:cNvPr>
          <p:cNvSpPr/>
          <p:nvPr/>
        </p:nvSpPr>
        <p:spPr>
          <a:xfrm>
            <a:off x="2374040" y="4130689"/>
            <a:ext cx="674105" cy="6741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MMU</a:t>
            </a:r>
          </a:p>
        </p:txBody>
      </p:sp>
    </p:spTree>
    <p:extLst>
      <p:ext uri="{BB962C8B-B14F-4D97-AF65-F5344CB8AC3E}">
        <p14:creationId xmlns:p14="http://schemas.microsoft.com/office/powerpoint/2010/main" val="34310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Virtual Memory Primitives: </a:t>
            </a:r>
            <a:r>
              <a:rPr lang="en-US" sz="2400" dirty="0" err="1">
                <a:solidFill>
                  <a:srgbClr val="0070C0"/>
                </a:solidFill>
                <a:hlinkClick r:id="rId3"/>
              </a:rPr>
              <a:t>mmap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0B1D0F6-8909-1A2E-DCA6-77AD58B5E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218" y="1491866"/>
            <a:ext cx="55955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void *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(void *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addr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size_t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length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, int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prot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, int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flags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int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fd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off_t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offset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C656EB-22CF-5F8B-7C30-EEF1243A83B2}"/>
              </a:ext>
            </a:extLst>
          </p:cNvPr>
          <p:cNvSpPr txBox="1"/>
          <p:nvPr/>
        </p:nvSpPr>
        <p:spPr>
          <a:xfrm>
            <a:off x="3433574" y="2337370"/>
            <a:ext cx="541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addr</a:t>
            </a:r>
            <a:r>
              <a:rPr lang="en-US" dirty="0"/>
              <a:t>: if </a:t>
            </a:r>
            <a:r>
              <a:rPr lang="en-US" dirty="0" err="1"/>
              <a:t>addr</a:t>
            </a:r>
            <a:r>
              <a:rPr lang="en-US" dirty="0"/>
              <a:t> is null, kernel will pick and address for you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73662-48EA-3008-6040-ADF3BA8DFE48}"/>
              </a:ext>
            </a:extLst>
          </p:cNvPr>
          <p:cNvSpPr txBox="1"/>
          <p:nvPr/>
        </p:nvSpPr>
        <p:spPr>
          <a:xfrm>
            <a:off x="3411794" y="2825593"/>
            <a:ext cx="55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length</a:t>
            </a:r>
            <a:r>
              <a:rPr lang="en-US" dirty="0"/>
              <a:t>:  length of the mapping, must great than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8D6444-25AD-C67E-CB12-99F77E2025BB}"/>
              </a:ext>
            </a:extLst>
          </p:cNvPr>
          <p:cNvSpPr txBox="1"/>
          <p:nvPr/>
        </p:nvSpPr>
        <p:spPr>
          <a:xfrm>
            <a:off x="3411793" y="3308249"/>
            <a:ext cx="579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prot</a:t>
            </a:r>
            <a:r>
              <a:rPr lang="en-US" dirty="0"/>
              <a:t>: PROT_NONE, PROT_READ, PROT_WRITE, PROT_EXEC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3902E7-4220-7A7A-0DE3-D057670E08AC}"/>
              </a:ext>
            </a:extLst>
          </p:cNvPr>
          <p:cNvSpPr txBox="1"/>
          <p:nvPr/>
        </p:nvSpPr>
        <p:spPr>
          <a:xfrm>
            <a:off x="3433574" y="3793461"/>
            <a:ext cx="5734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flags</a:t>
            </a:r>
            <a:r>
              <a:rPr lang="en-US" dirty="0"/>
              <a:t> : MAP_SHARED, MAP_PRIVATE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5F7A95-7457-4E72-66A2-57D3F0DC6D39}"/>
              </a:ext>
            </a:extLst>
          </p:cNvPr>
          <p:cNvSpPr txBox="1"/>
          <p:nvPr/>
        </p:nvSpPr>
        <p:spPr>
          <a:xfrm>
            <a:off x="3411794" y="4276117"/>
            <a:ext cx="3947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fd</a:t>
            </a:r>
            <a:r>
              <a:rPr lang="en-US" dirty="0"/>
              <a:t> : file descriptor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05F676-E976-92B0-4771-2F39EC64170E}"/>
              </a:ext>
            </a:extLst>
          </p:cNvPr>
          <p:cNvSpPr txBox="1"/>
          <p:nvPr/>
        </p:nvSpPr>
        <p:spPr>
          <a:xfrm>
            <a:off x="3411792" y="4758773"/>
            <a:ext cx="4773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offset</a:t>
            </a:r>
            <a:r>
              <a:rPr lang="en-US" dirty="0"/>
              <a:t> : Map starting position of the target</a:t>
            </a:r>
          </a:p>
        </p:txBody>
      </p:sp>
    </p:spTree>
    <p:extLst>
      <p:ext uri="{BB962C8B-B14F-4D97-AF65-F5344CB8AC3E}">
        <p14:creationId xmlns:p14="http://schemas.microsoft.com/office/powerpoint/2010/main" val="34977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Virtual Memory Primitives: </a:t>
            </a:r>
            <a:r>
              <a:rPr lang="en-US" sz="2400" dirty="0" err="1">
                <a:solidFill>
                  <a:srgbClr val="0070C0"/>
                </a:solidFill>
              </a:rPr>
              <a:t>munmap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8F9EF-090E-0B63-2916-6B2B2ABDAF1C}"/>
              </a:ext>
            </a:extLst>
          </p:cNvPr>
          <p:cNvSpPr txBox="1"/>
          <p:nvPr/>
        </p:nvSpPr>
        <p:spPr>
          <a:xfrm>
            <a:off x="3433574" y="2337370"/>
            <a:ext cx="279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addr</a:t>
            </a:r>
            <a:r>
              <a:rPr lang="en-US" dirty="0"/>
              <a:t>: start position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47021-00E4-003F-AFE0-48614D88D300}"/>
              </a:ext>
            </a:extLst>
          </p:cNvPr>
          <p:cNvSpPr txBox="1"/>
          <p:nvPr/>
        </p:nvSpPr>
        <p:spPr>
          <a:xfrm>
            <a:off x="3411794" y="2825593"/>
            <a:ext cx="484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length</a:t>
            </a:r>
            <a:r>
              <a:rPr lang="en-US" dirty="0"/>
              <a:t>: size to </a:t>
            </a:r>
            <a:r>
              <a:rPr lang="en-US" dirty="0" err="1"/>
              <a:t>unmap</a:t>
            </a:r>
            <a:r>
              <a:rPr lang="en-US" dirty="0"/>
              <a:t> 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73669EF8-BE96-96EF-84FE-C99214A0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218" y="1614976"/>
            <a:ext cx="5595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munmap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(void *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addr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size_t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length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2053" name="Picture 5" descr="Demo - Free computer icons">
            <a:hlinkClick r:id="rId3"/>
            <a:extLst>
              <a:ext uri="{FF2B5EF4-FFF2-40B4-BE49-F238E27FC236}">
                <a16:creationId xmlns:a16="http://schemas.microsoft.com/office/drawing/2014/main" id="{E9339FC7-4E5D-DD29-8352-4ED187279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39536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7E2C0D-846D-C2FD-81BC-A6B95C539397}"/>
              </a:ext>
            </a:extLst>
          </p:cNvPr>
          <p:cNvSpPr txBox="1"/>
          <p:nvPr/>
        </p:nvSpPr>
        <p:spPr>
          <a:xfrm>
            <a:off x="179066" y="6316818"/>
            <a:ext cx="660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>
                <a:hlinkClick r:id="rId3"/>
              </a:rPr>
              <a:t>How to use </a:t>
            </a:r>
            <a:r>
              <a:rPr lang="en-US" dirty="0" err="1">
                <a:hlinkClick r:id="rId3"/>
              </a:rPr>
              <a:t>mmap</a:t>
            </a:r>
            <a:r>
              <a:rPr lang="en-US" dirty="0">
                <a:hlinkClick r:id="rId3"/>
              </a:rPr>
              <a:t> function in C language? (linuxhint.com)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5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Virtual Memory Primitives: </a:t>
            </a:r>
            <a:r>
              <a:rPr lang="en-US" sz="2400" dirty="0" err="1">
                <a:solidFill>
                  <a:srgbClr val="0070C0"/>
                </a:solidFill>
              </a:rPr>
              <a:t>mprotect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03D1890-80ED-4C1B-50B9-15820F6A0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218" y="1614976"/>
            <a:ext cx="5595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088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mprotect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(void *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addr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size_t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len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, int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prot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B8AA4E-E9BF-D59E-880D-E68727B530A9}"/>
              </a:ext>
            </a:extLst>
          </p:cNvPr>
          <p:cNvSpPr txBox="1"/>
          <p:nvPr/>
        </p:nvSpPr>
        <p:spPr>
          <a:xfrm>
            <a:off x="3433574" y="2337370"/>
            <a:ext cx="210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addr</a:t>
            </a:r>
            <a:r>
              <a:rPr lang="en-US" dirty="0"/>
              <a:t>: start position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7EF86-79FE-F1E6-6ABA-032AA0D78061}"/>
              </a:ext>
            </a:extLst>
          </p:cNvPr>
          <p:cNvSpPr txBox="1"/>
          <p:nvPr/>
        </p:nvSpPr>
        <p:spPr>
          <a:xfrm>
            <a:off x="3411794" y="2825593"/>
            <a:ext cx="559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len</a:t>
            </a:r>
            <a:r>
              <a:rPr lang="en-US" dirty="0"/>
              <a:t>: [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 + </a:t>
            </a:r>
            <a:r>
              <a:rPr lang="en-US" dirty="0" err="1"/>
              <a:t>len</a:t>
            </a:r>
            <a:r>
              <a:rPr lang="en-US" dirty="0"/>
              <a:t> – 1]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B6B4C-2C20-132C-EBCD-9FC582AD2390}"/>
              </a:ext>
            </a:extLst>
          </p:cNvPr>
          <p:cNvSpPr txBox="1"/>
          <p:nvPr/>
        </p:nvSpPr>
        <p:spPr>
          <a:xfrm>
            <a:off x="3411793" y="3308249"/>
            <a:ext cx="579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prot</a:t>
            </a:r>
            <a:r>
              <a:rPr lang="en-US" dirty="0"/>
              <a:t>: PROT_NONE, PROT_READ, PROT_WRITE, PROT_EXEC </a:t>
            </a:r>
          </a:p>
        </p:txBody>
      </p:sp>
      <p:pic>
        <p:nvPicPr>
          <p:cNvPr id="26" name="Picture 5" descr="Demo - Free computer icons">
            <a:hlinkClick r:id="rId3"/>
            <a:extLst>
              <a:ext uri="{FF2B5EF4-FFF2-40B4-BE49-F238E27FC236}">
                <a16:creationId xmlns:a16="http://schemas.microsoft.com/office/drawing/2014/main" id="{8E89D1E3-6E46-F011-9B76-75A9F013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39536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418FF4-33F3-7A70-4C08-1CCC51A2604C}"/>
              </a:ext>
            </a:extLst>
          </p:cNvPr>
          <p:cNvSpPr txBox="1"/>
          <p:nvPr/>
        </p:nvSpPr>
        <p:spPr>
          <a:xfrm>
            <a:off x="179066" y="6316818"/>
            <a:ext cx="63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to: </a:t>
            </a:r>
            <a:r>
              <a:rPr lang="en-US" dirty="0" err="1">
                <a:hlinkClick r:id="rId5"/>
              </a:rPr>
              <a:t>mprotect</a:t>
            </a:r>
            <a:r>
              <a:rPr lang="en-US" dirty="0">
                <a:hlinkClick r:id="rId5"/>
              </a:rPr>
              <a:t>() - Unix, Linux System Call (tutorialspoint.com)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8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7400B-D0FF-D4A2-43E5-3365A1E69F12}"/>
              </a:ext>
            </a:extLst>
          </p:cNvPr>
          <p:cNvCxnSpPr/>
          <p:nvPr/>
        </p:nvCxnSpPr>
        <p:spPr>
          <a:xfrm>
            <a:off x="2856016" y="114003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4A8A3-E37E-8974-04CF-324BF0C02F6F}"/>
              </a:ext>
            </a:extLst>
          </p:cNvPr>
          <p:cNvCxnSpPr/>
          <p:nvPr/>
        </p:nvCxnSpPr>
        <p:spPr>
          <a:xfrm>
            <a:off x="2856016" y="1161801"/>
            <a:ext cx="6311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CC7E75-9BC9-7661-74D8-DE64884B57F1}"/>
              </a:ext>
            </a:extLst>
          </p:cNvPr>
          <p:cNvSpPr txBox="1"/>
          <p:nvPr/>
        </p:nvSpPr>
        <p:spPr>
          <a:xfrm>
            <a:off x="2909454" y="632328"/>
            <a:ext cx="620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Garbage Collection: Basic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D24FB-C5F2-6888-D16E-72DB363654F6}"/>
              </a:ext>
            </a:extLst>
          </p:cNvPr>
          <p:cNvSpPr/>
          <p:nvPr/>
        </p:nvSpPr>
        <p:spPr>
          <a:xfrm>
            <a:off x="3871347" y="2374750"/>
            <a:ext cx="4281069" cy="1201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5F41D-136E-5A88-A9E9-BABAF61D7F62}"/>
              </a:ext>
            </a:extLst>
          </p:cNvPr>
          <p:cNvSpPr txBox="1"/>
          <p:nvPr/>
        </p:nvSpPr>
        <p:spPr>
          <a:xfrm>
            <a:off x="5673487" y="184107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5F6178-8C39-107B-9CAF-4BD214088043}"/>
              </a:ext>
            </a:extLst>
          </p:cNvPr>
          <p:cNvSpPr/>
          <p:nvPr/>
        </p:nvSpPr>
        <p:spPr>
          <a:xfrm>
            <a:off x="3124351" y="2511173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DEB154-3B4E-81CC-AB42-C60CD418699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448815" y="2666031"/>
            <a:ext cx="77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CD754AD-0C43-4353-390A-B5CA55F35485}"/>
              </a:ext>
            </a:extLst>
          </p:cNvPr>
          <p:cNvSpPr/>
          <p:nvPr/>
        </p:nvSpPr>
        <p:spPr>
          <a:xfrm>
            <a:off x="4223106" y="2511172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C898718-C74D-C8C9-9795-E88A7E8BB811}"/>
              </a:ext>
            </a:extLst>
          </p:cNvPr>
          <p:cNvSpPr/>
          <p:nvPr/>
        </p:nvSpPr>
        <p:spPr>
          <a:xfrm>
            <a:off x="4223106" y="3121384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BE73BFD-CA45-0C4C-CC58-7D71D3FDF9D2}"/>
              </a:ext>
            </a:extLst>
          </p:cNvPr>
          <p:cNvSpPr/>
          <p:nvPr/>
        </p:nvSpPr>
        <p:spPr>
          <a:xfrm>
            <a:off x="4970102" y="3121384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8A580D-5137-E970-544F-29B9638D16C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4385338" y="2820887"/>
            <a:ext cx="0" cy="30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B38B10-8228-E597-C6BA-1D871BC15DD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547570" y="3276242"/>
            <a:ext cx="422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DB6DB08-8E32-D889-209E-781410C3DCC5}"/>
              </a:ext>
            </a:extLst>
          </p:cNvPr>
          <p:cNvCxnSpPr>
            <a:stCxn id="35" idx="0"/>
            <a:endCxn id="32" idx="3"/>
          </p:cNvCxnSpPr>
          <p:nvPr/>
        </p:nvCxnSpPr>
        <p:spPr>
          <a:xfrm rot="16200000" flipV="1">
            <a:off x="4612275" y="2601325"/>
            <a:ext cx="455354" cy="584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79368B8-CC16-7936-C9A9-32585FEDB74C}"/>
              </a:ext>
            </a:extLst>
          </p:cNvPr>
          <p:cNvSpPr/>
          <p:nvPr/>
        </p:nvSpPr>
        <p:spPr>
          <a:xfrm>
            <a:off x="5250321" y="2511171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2480B8-C531-B089-3224-4ADB16B613B4}"/>
              </a:ext>
            </a:extLst>
          </p:cNvPr>
          <p:cNvSpPr/>
          <p:nvPr/>
        </p:nvSpPr>
        <p:spPr>
          <a:xfrm>
            <a:off x="5879129" y="2558393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B423B0-82FE-7E5C-C7B3-DE29779B870F}"/>
              </a:ext>
            </a:extLst>
          </p:cNvPr>
          <p:cNvSpPr/>
          <p:nvPr/>
        </p:nvSpPr>
        <p:spPr>
          <a:xfrm>
            <a:off x="6647420" y="3106533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EB1835-B4B1-E6B4-2EC2-FAC98E410060}"/>
              </a:ext>
            </a:extLst>
          </p:cNvPr>
          <p:cNvSpPr/>
          <p:nvPr/>
        </p:nvSpPr>
        <p:spPr>
          <a:xfrm>
            <a:off x="5767421" y="3121382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89F7AD-8711-7C59-37A1-F7B85A7E902A}"/>
              </a:ext>
            </a:extLst>
          </p:cNvPr>
          <p:cNvSpPr/>
          <p:nvPr/>
        </p:nvSpPr>
        <p:spPr>
          <a:xfrm>
            <a:off x="7375900" y="2558070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90B8AB-A22B-FAEE-4AA4-E47ED1978BB9}"/>
              </a:ext>
            </a:extLst>
          </p:cNvPr>
          <p:cNvCxnSpPr>
            <a:stCxn id="35" idx="3"/>
            <a:endCxn id="4" idx="1"/>
          </p:cNvCxnSpPr>
          <p:nvPr/>
        </p:nvCxnSpPr>
        <p:spPr>
          <a:xfrm flipV="1">
            <a:off x="5294566" y="3276240"/>
            <a:ext cx="47285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A0B5A0-A4F4-7850-5F5C-D897A18F0A02}"/>
              </a:ext>
            </a:extLst>
          </p:cNvPr>
          <p:cNvCxnSpPr>
            <a:endCxn id="2" idx="2"/>
          </p:cNvCxnSpPr>
          <p:nvPr/>
        </p:nvCxnSpPr>
        <p:spPr>
          <a:xfrm flipV="1">
            <a:off x="5927764" y="2868108"/>
            <a:ext cx="113597" cy="23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5A611F-DE82-3213-3C23-D1EF6589EF2C}"/>
              </a:ext>
            </a:extLst>
          </p:cNvPr>
          <p:cNvSpPr/>
          <p:nvPr/>
        </p:nvSpPr>
        <p:spPr>
          <a:xfrm>
            <a:off x="7375900" y="3102949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F7CAC5-C67C-5235-74DD-8596E029D544}"/>
              </a:ext>
            </a:extLst>
          </p:cNvPr>
          <p:cNvSpPr/>
          <p:nvPr/>
        </p:nvSpPr>
        <p:spPr>
          <a:xfrm>
            <a:off x="6645164" y="2558070"/>
            <a:ext cx="324464" cy="30971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5CA688-6229-AD04-4098-F6385D098E91}"/>
              </a:ext>
            </a:extLst>
          </p:cNvPr>
          <p:cNvCxnSpPr>
            <a:stCxn id="2" idx="3"/>
            <a:endCxn id="18" idx="1"/>
          </p:cNvCxnSpPr>
          <p:nvPr/>
        </p:nvCxnSpPr>
        <p:spPr>
          <a:xfrm flipV="1">
            <a:off x="6203593" y="2712928"/>
            <a:ext cx="441571" cy="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B902F93-76AB-9B72-4EBC-6ED164F74AAC}"/>
              </a:ext>
            </a:extLst>
          </p:cNvPr>
          <p:cNvSpPr/>
          <p:nvPr/>
        </p:nvSpPr>
        <p:spPr>
          <a:xfrm>
            <a:off x="4455306" y="4452805"/>
            <a:ext cx="92264" cy="673769"/>
          </a:xfrm>
          <a:custGeom>
            <a:avLst/>
            <a:gdLst>
              <a:gd name="connsiteX0" fmla="*/ 92264 w 92264"/>
              <a:gd name="connsiteY0" fmla="*/ 0 h 673769"/>
              <a:gd name="connsiteX1" fmla="*/ 63431 w 92264"/>
              <a:gd name="connsiteY1" fmla="*/ 26684 h 673769"/>
              <a:gd name="connsiteX2" fmla="*/ 51898 w 92264"/>
              <a:gd name="connsiteY2" fmla="*/ 36690 h 673769"/>
              <a:gd name="connsiteX3" fmla="*/ 49015 w 92264"/>
              <a:gd name="connsiteY3" fmla="*/ 46696 h 673769"/>
              <a:gd name="connsiteX4" fmla="*/ 34599 w 92264"/>
              <a:gd name="connsiteY4" fmla="*/ 80051 h 673769"/>
              <a:gd name="connsiteX5" fmla="*/ 34599 w 92264"/>
              <a:gd name="connsiteY5" fmla="*/ 170110 h 673769"/>
              <a:gd name="connsiteX6" fmla="*/ 46132 w 92264"/>
              <a:gd name="connsiteY6" fmla="*/ 183451 h 673769"/>
              <a:gd name="connsiteX7" fmla="*/ 66314 w 92264"/>
              <a:gd name="connsiteY7" fmla="*/ 203464 h 673769"/>
              <a:gd name="connsiteX8" fmla="*/ 72081 w 92264"/>
              <a:gd name="connsiteY8" fmla="*/ 213471 h 673769"/>
              <a:gd name="connsiteX9" fmla="*/ 83614 w 92264"/>
              <a:gd name="connsiteY9" fmla="*/ 230148 h 673769"/>
              <a:gd name="connsiteX10" fmla="*/ 77847 w 92264"/>
              <a:gd name="connsiteY10" fmla="*/ 310200 h 673769"/>
              <a:gd name="connsiteX11" fmla="*/ 69198 w 92264"/>
              <a:gd name="connsiteY11" fmla="*/ 316871 h 673769"/>
              <a:gd name="connsiteX12" fmla="*/ 57664 w 92264"/>
              <a:gd name="connsiteY12" fmla="*/ 330213 h 673769"/>
              <a:gd name="connsiteX13" fmla="*/ 43248 w 92264"/>
              <a:gd name="connsiteY13" fmla="*/ 336884 h 673769"/>
              <a:gd name="connsiteX14" fmla="*/ 11532 w 92264"/>
              <a:gd name="connsiteY14" fmla="*/ 360232 h 673769"/>
              <a:gd name="connsiteX15" fmla="*/ 2883 w 92264"/>
              <a:gd name="connsiteY15" fmla="*/ 390252 h 673769"/>
              <a:gd name="connsiteX16" fmla="*/ 0 w 92264"/>
              <a:gd name="connsiteY16" fmla="*/ 426942 h 673769"/>
              <a:gd name="connsiteX17" fmla="*/ 2883 w 92264"/>
              <a:gd name="connsiteY17" fmla="*/ 480310 h 673769"/>
              <a:gd name="connsiteX18" fmla="*/ 14416 w 92264"/>
              <a:gd name="connsiteY18" fmla="*/ 496987 h 673769"/>
              <a:gd name="connsiteX19" fmla="*/ 25949 w 92264"/>
              <a:gd name="connsiteY19" fmla="*/ 517000 h 673769"/>
              <a:gd name="connsiteX20" fmla="*/ 40365 w 92264"/>
              <a:gd name="connsiteY20" fmla="*/ 533678 h 673769"/>
              <a:gd name="connsiteX21" fmla="*/ 49015 w 92264"/>
              <a:gd name="connsiteY21" fmla="*/ 550355 h 673769"/>
              <a:gd name="connsiteX22" fmla="*/ 57664 w 92264"/>
              <a:gd name="connsiteY22" fmla="*/ 563697 h 673769"/>
              <a:gd name="connsiteX23" fmla="*/ 63431 w 92264"/>
              <a:gd name="connsiteY23" fmla="*/ 583710 h 673769"/>
              <a:gd name="connsiteX24" fmla="*/ 37482 w 92264"/>
              <a:gd name="connsiteY24" fmla="*/ 627072 h 673769"/>
              <a:gd name="connsiteX25" fmla="*/ 17299 w 92264"/>
              <a:gd name="connsiteY25" fmla="*/ 647084 h 673769"/>
              <a:gd name="connsiteX26" fmla="*/ 2883 w 92264"/>
              <a:gd name="connsiteY26" fmla="*/ 673769 h 6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264" h="673769" extrusionOk="0">
                <a:moveTo>
                  <a:pt x="92264" y="0"/>
                </a:moveTo>
                <a:cubicBezTo>
                  <a:pt x="86097" y="9126"/>
                  <a:pt x="75314" y="12248"/>
                  <a:pt x="63431" y="26684"/>
                </a:cubicBezTo>
                <a:cubicBezTo>
                  <a:pt x="59653" y="30118"/>
                  <a:pt x="51898" y="36689"/>
                  <a:pt x="51898" y="36690"/>
                </a:cubicBezTo>
                <a:cubicBezTo>
                  <a:pt x="50420" y="39633"/>
                  <a:pt x="49932" y="44235"/>
                  <a:pt x="49015" y="46696"/>
                </a:cubicBezTo>
                <a:cubicBezTo>
                  <a:pt x="44512" y="57984"/>
                  <a:pt x="34599" y="80050"/>
                  <a:pt x="34599" y="80051"/>
                </a:cubicBezTo>
                <a:cubicBezTo>
                  <a:pt x="32358" y="108172"/>
                  <a:pt x="22555" y="135899"/>
                  <a:pt x="34599" y="170110"/>
                </a:cubicBezTo>
                <a:cubicBezTo>
                  <a:pt x="36996" y="175205"/>
                  <a:pt x="41869" y="179432"/>
                  <a:pt x="46132" y="183451"/>
                </a:cubicBezTo>
                <a:cubicBezTo>
                  <a:pt x="54376" y="190648"/>
                  <a:pt x="59434" y="197233"/>
                  <a:pt x="66314" y="203464"/>
                </a:cubicBezTo>
                <a:cubicBezTo>
                  <a:pt x="68561" y="206063"/>
                  <a:pt x="70153" y="211310"/>
                  <a:pt x="72081" y="213471"/>
                </a:cubicBezTo>
                <a:cubicBezTo>
                  <a:pt x="75391" y="219144"/>
                  <a:pt x="79925" y="224161"/>
                  <a:pt x="83614" y="230148"/>
                </a:cubicBezTo>
                <a:cubicBezTo>
                  <a:pt x="83527" y="262532"/>
                  <a:pt x="83277" y="282860"/>
                  <a:pt x="77847" y="310200"/>
                </a:cubicBezTo>
                <a:cubicBezTo>
                  <a:pt x="77672" y="313828"/>
                  <a:pt x="71121" y="314081"/>
                  <a:pt x="69198" y="316871"/>
                </a:cubicBezTo>
                <a:cubicBezTo>
                  <a:pt x="65980" y="319834"/>
                  <a:pt x="61752" y="326556"/>
                  <a:pt x="57664" y="330213"/>
                </a:cubicBezTo>
                <a:cubicBezTo>
                  <a:pt x="53178" y="333085"/>
                  <a:pt x="46888" y="333274"/>
                  <a:pt x="43248" y="336884"/>
                </a:cubicBezTo>
                <a:cubicBezTo>
                  <a:pt x="25808" y="346877"/>
                  <a:pt x="24832" y="349029"/>
                  <a:pt x="11532" y="360232"/>
                </a:cubicBezTo>
                <a:cubicBezTo>
                  <a:pt x="7753" y="369245"/>
                  <a:pt x="4692" y="379365"/>
                  <a:pt x="2883" y="390252"/>
                </a:cubicBezTo>
                <a:cubicBezTo>
                  <a:pt x="4963" y="402991"/>
                  <a:pt x="-2488" y="414854"/>
                  <a:pt x="0" y="426942"/>
                </a:cubicBezTo>
                <a:cubicBezTo>
                  <a:pt x="1234" y="444239"/>
                  <a:pt x="-2927" y="464456"/>
                  <a:pt x="2883" y="480310"/>
                </a:cubicBezTo>
                <a:cubicBezTo>
                  <a:pt x="4029" y="487161"/>
                  <a:pt x="11273" y="492977"/>
                  <a:pt x="14416" y="496987"/>
                </a:cubicBezTo>
                <a:cubicBezTo>
                  <a:pt x="20347" y="502805"/>
                  <a:pt x="21534" y="510086"/>
                  <a:pt x="25949" y="517000"/>
                </a:cubicBezTo>
                <a:cubicBezTo>
                  <a:pt x="30619" y="523162"/>
                  <a:pt x="35620" y="528162"/>
                  <a:pt x="40365" y="533678"/>
                </a:cubicBezTo>
                <a:cubicBezTo>
                  <a:pt x="44249" y="537562"/>
                  <a:pt x="46533" y="545639"/>
                  <a:pt x="49015" y="550355"/>
                </a:cubicBezTo>
                <a:cubicBezTo>
                  <a:pt x="52011" y="556029"/>
                  <a:pt x="55071" y="559352"/>
                  <a:pt x="57664" y="563697"/>
                </a:cubicBezTo>
                <a:cubicBezTo>
                  <a:pt x="60159" y="572297"/>
                  <a:pt x="65067" y="576197"/>
                  <a:pt x="63431" y="583710"/>
                </a:cubicBezTo>
                <a:cubicBezTo>
                  <a:pt x="67282" y="603169"/>
                  <a:pt x="51841" y="617616"/>
                  <a:pt x="37482" y="627072"/>
                </a:cubicBezTo>
                <a:cubicBezTo>
                  <a:pt x="21967" y="642723"/>
                  <a:pt x="30324" y="637074"/>
                  <a:pt x="17299" y="647084"/>
                </a:cubicBezTo>
                <a:cubicBezTo>
                  <a:pt x="3298" y="671896"/>
                  <a:pt x="9529" y="659135"/>
                  <a:pt x="2883" y="673769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56674 w 256674"/>
                      <a:gd name="connsiteY0" fmla="*/ 0 h 1620253"/>
                      <a:gd name="connsiteX1" fmla="*/ 176463 w 256674"/>
                      <a:gd name="connsiteY1" fmla="*/ 64169 h 1620253"/>
                      <a:gd name="connsiteX2" fmla="*/ 144379 w 256674"/>
                      <a:gd name="connsiteY2" fmla="*/ 88232 h 1620253"/>
                      <a:gd name="connsiteX3" fmla="*/ 136358 w 256674"/>
                      <a:gd name="connsiteY3" fmla="*/ 112295 h 1620253"/>
                      <a:gd name="connsiteX4" fmla="*/ 96253 w 256674"/>
                      <a:gd name="connsiteY4" fmla="*/ 192505 h 1620253"/>
                      <a:gd name="connsiteX5" fmla="*/ 96253 w 256674"/>
                      <a:gd name="connsiteY5" fmla="*/ 409074 h 1620253"/>
                      <a:gd name="connsiteX6" fmla="*/ 128337 w 256674"/>
                      <a:gd name="connsiteY6" fmla="*/ 441158 h 1620253"/>
                      <a:gd name="connsiteX7" fmla="*/ 184484 w 256674"/>
                      <a:gd name="connsiteY7" fmla="*/ 489284 h 1620253"/>
                      <a:gd name="connsiteX8" fmla="*/ 200527 w 256674"/>
                      <a:gd name="connsiteY8" fmla="*/ 513348 h 1620253"/>
                      <a:gd name="connsiteX9" fmla="*/ 232611 w 256674"/>
                      <a:gd name="connsiteY9" fmla="*/ 553453 h 1620253"/>
                      <a:gd name="connsiteX10" fmla="*/ 216569 w 256674"/>
                      <a:gd name="connsiteY10" fmla="*/ 745958 h 1620253"/>
                      <a:gd name="connsiteX11" fmla="*/ 192506 w 256674"/>
                      <a:gd name="connsiteY11" fmla="*/ 762000 h 1620253"/>
                      <a:gd name="connsiteX12" fmla="*/ 160421 w 256674"/>
                      <a:gd name="connsiteY12" fmla="*/ 794084 h 1620253"/>
                      <a:gd name="connsiteX13" fmla="*/ 120316 w 256674"/>
                      <a:gd name="connsiteY13" fmla="*/ 810126 h 1620253"/>
                      <a:gd name="connsiteX14" fmla="*/ 32084 w 256674"/>
                      <a:gd name="connsiteY14" fmla="*/ 866274 h 1620253"/>
                      <a:gd name="connsiteX15" fmla="*/ 8021 w 256674"/>
                      <a:gd name="connsiteY15" fmla="*/ 938463 h 1620253"/>
                      <a:gd name="connsiteX16" fmla="*/ 0 w 256674"/>
                      <a:gd name="connsiteY16" fmla="*/ 1026695 h 1620253"/>
                      <a:gd name="connsiteX17" fmla="*/ 8021 w 256674"/>
                      <a:gd name="connsiteY17" fmla="*/ 1155032 h 1620253"/>
                      <a:gd name="connsiteX18" fmla="*/ 40106 w 256674"/>
                      <a:gd name="connsiteY18" fmla="*/ 1195137 h 1620253"/>
                      <a:gd name="connsiteX19" fmla="*/ 72190 w 256674"/>
                      <a:gd name="connsiteY19" fmla="*/ 1243263 h 1620253"/>
                      <a:gd name="connsiteX20" fmla="*/ 112295 w 256674"/>
                      <a:gd name="connsiteY20" fmla="*/ 1283369 h 1620253"/>
                      <a:gd name="connsiteX21" fmla="*/ 136358 w 256674"/>
                      <a:gd name="connsiteY21" fmla="*/ 1323474 h 1620253"/>
                      <a:gd name="connsiteX22" fmla="*/ 160421 w 256674"/>
                      <a:gd name="connsiteY22" fmla="*/ 1355558 h 1620253"/>
                      <a:gd name="connsiteX23" fmla="*/ 176463 w 256674"/>
                      <a:gd name="connsiteY23" fmla="*/ 1403684 h 1620253"/>
                      <a:gd name="connsiteX24" fmla="*/ 104274 w 256674"/>
                      <a:gd name="connsiteY24" fmla="*/ 1507958 h 1620253"/>
                      <a:gd name="connsiteX25" fmla="*/ 48127 w 256674"/>
                      <a:gd name="connsiteY25" fmla="*/ 1556084 h 1620253"/>
                      <a:gd name="connsiteX26" fmla="*/ 8021 w 256674"/>
                      <a:gd name="connsiteY26" fmla="*/ 1620253 h 1620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256674" h="1620253">
                        <a:moveTo>
                          <a:pt x="256674" y="0"/>
                        </a:moveTo>
                        <a:lnTo>
                          <a:pt x="176463" y="64169"/>
                        </a:lnTo>
                        <a:cubicBezTo>
                          <a:pt x="165951" y="72428"/>
                          <a:pt x="144379" y="88232"/>
                          <a:pt x="144379" y="88232"/>
                        </a:cubicBezTo>
                        <a:cubicBezTo>
                          <a:pt x="141705" y="96253"/>
                          <a:pt x="139901" y="104618"/>
                          <a:pt x="136358" y="112295"/>
                        </a:cubicBezTo>
                        <a:cubicBezTo>
                          <a:pt x="123831" y="139436"/>
                          <a:pt x="96253" y="192505"/>
                          <a:pt x="96253" y="192505"/>
                        </a:cubicBezTo>
                        <a:cubicBezTo>
                          <a:pt x="85167" y="275647"/>
                          <a:pt x="66119" y="328716"/>
                          <a:pt x="96253" y="409074"/>
                        </a:cubicBezTo>
                        <a:cubicBezTo>
                          <a:pt x="101564" y="423236"/>
                          <a:pt x="117146" y="430984"/>
                          <a:pt x="128337" y="441158"/>
                        </a:cubicBezTo>
                        <a:cubicBezTo>
                          <a:pt x="146577" y="457739"/>
                          <a:pt x="167054" y="471854"/>
                          <a:pt x="184484" y="489284"/>
                        </a:cubicBezTo>
                        <a:cubicBezTo>
                          <a:pt x="191301" y="496101"/>
                          <a:pt x="194743" y="505636"/>
                          <a:pt x="200527" y="513348"/>
                        </a:cubicBezTo>
                        <a:cubicBezTo>
                          <a:pt x="210799" y="527044"/>
                          <a:pt x="221916" y="540085"/>
                          <a:pt x="232611" y="553453"/>
                        </a:cubicBezTo>
                        <a:cubicBezTo>
                          <a:pt x="227264" y="617621"/>
                          <a:pt x="228729" y="682726"/>
                          <a:pt x="216569" y="745958"/>
                        </a:cubicBezTo>
                        <a:cubicBezTo>
                          <a:pt x="214749" y="755425"/>
                          <a:pt x="199825" y="755726"/>
                          <a:pt x="192506" y="762000"/>
                        </a:cubicBezTo>
                        <a:cubicBezTo>
                          <a:pt x="181022" y="771843"/>
                          <a:pt x="173006" y="785694"/>
                          <a:pt x="160421" y="794084"/>
                        </a:cubicBezTo>
                        <a:cubicBezTo>
                          <a:pt x="148441" y="802071"/>
                          <a:pt x="133194" y="803687"/>
                          <a:pt x="120316" y="810126"/>
                        </a:cubicBezTo>
                        <a:cubicBezTo>
                          <a:pt x="71925" y="834322"/>
                          <a:pt x="69405" y="838284"/>
                          <a:pt x="32084" y="866274"/>
                        </a:cubicBezTo>
                        <a:cubicBezTo>
                          <a:pt x="22474" y="890299"/>
                          <a:pt x="11475" y="912559"/>
                          <a:pt x="8021" y="938463"/>
                        </a:cubicBezTo>
                        <a:cubicBezTo>
                          <a:pt x="4118" y="967736"/>
                          <a:pt x="2674" y="997284"/>
                          <a:pt x="0" y="1026695"/>
                        </a:cubicBezTo>
                        <a:cubicBezTo>
                          <a:pt x="2674" y="1069474"/>
                          <a:pt x="1336" y="1112694"/>
                          <a:pt x="8021" y="1155032"/>
                        </a:cubicBezTo>
                        <a:cubicBezTo>
                          <a:pt x="10638" y="1171610"/>
                          <a:pt x="31069" y="1183087"/>
                          <a:pt x="40106" y="1195137"/>
                        </a:cubicBezTo>
                        <a:cubicBezTo>
                          <a:pt x="51674" y="1210561"/>
                          <a:pt x="59981" y="1228341"/>
                          <a:pt x="72190" y="1243263"/>
                        </a:cubicBezTo>
                        <a:cubicBezTo>
                          <a:pt x="84162" y="1257895"/>
                          <a:pt x="100485" y="1268606"/>
                          <a:pt x="112295" y="1283369"/>
                        </a:cubicBezTo>
                        <a:cubicBezTo>
                          <a:pt x="122034" y="1295543"/>
                          <a:pt x="127710" y="1310502"/>
                          <a:pt x="136358" y="1323474"/>
                        </a:cubicBezTo>
                        <a:cubicBezTo>
                          <a:pt x="143773" y="1334597"/>
                          <a:pt x="152400" y="1344863"/>
                          <a:pt x="160421" y="1355558"/>
                        </a:cubicBezTo>
                        <a:cubicBezTo>
                          <a:pt x="165768" y="1371600"/>
                          <a:pt x="176463" y="1386774"/>
                          <a:pt x="176463" y="1403684"/>
                        </a:cubicBezTo>
                        <a:cubicBezTo>
                          <a:pt x="176463" y="1452509"/>
                          <a:pt x="134169" y="1478063"/>
                          <a:pt x="104274" y="1507958"/>
                        </a:cubicBezTo>
                        <a:cubicBezTo>
                          <a:pt x="65373" y="1546859"/>
                          <a:pt x="84774" y="1531652"/>
                          <a:pt x="48127" y="1556084"/>
                        </a:cubicBezTo>
                        <a:cubicBezTo>
                          <a:pt x="12726" y="1609185"/>
                          <a:pt x="24665" y="1586966"/>
                          <a:pt x="8021" y="1620253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90C745A-B121-1CE8-4EE5-AC9AEEDA57AE}"/>
              </a:ext>
            </a:extLst>
          </p:cNvPr>
          <p:cNvSpPr/>
          <p:nvPr/>
        </p:nvSpPr>
        <p:spPr>
          <a:xfrm>
            <a:off x="5959264" y="4452804"/>
            <a:ext cx="92264" cy="673769"/>
          </a:xfrm>
          <a:custGeom>
            <a:avLst/>
            <a:gdLst>
              <a:gd name="connsiteX0" fmla="*/ 92264 w 92264"/>
              <a:gd name="connsiteY0" fmla="*/ 0 h 673769"/>
              <a:gd name="connsiteX1" fmla="*/ 63431 w 92264"/>
              <a:gd name="connsiteY1" fmla="*/ 26684 h 673769"/>
              <a:gd name="connsiteX2" fmla="*/ 51898 w 92264"/>
              <a:gd name="connsiteY2" fmla="*/ 36690 h 673769"/>
              <a:gd name="connsiteX3" fmla="*/ 49015 w 92264"/>
              <a:gd name="connsiteY3" fmla="*/ 46696 h 673769"/>
              <a:gd name="connsiteX4" fmla="*/ 34599 w 92264"/>
              <a:gd name="connsiteY4" fmla="*/ 80051 h 673769"/>
              <a:gd name="connsiteX5" fmla="*/ 34599 w 92264"/>
              <a:gd name="connsiteY5" fmla="*/ 170110 h 673769"/>
              <a:gd name="connsiteX6" fmla="*/ 46132 w 92264"/>
              <a:gd name="connsiteY6" fmla="*/ 183451 h 673769"/>
              <a:gd name="connsiteX7" fmla="*/ 66314 w 92264"/>
              <a:gd name="connsiteY7" fmla="*/ 203464 h 673769"/>
              <a:gd name="connsiteX8" fmla="*/ 72081 w 92264"/>
              <a:gd name="connsiteY8" fmla="*/ 213471 h 673769"/>
              <a:gd name="connsiteX9" fmla="*/ 83614 w 92264"/>
              <a:gd name="connsiteY9" fmla="*/ 230148 h 673769"/>
              <a:gd name="connsiteX10" fmla="*/ 77847 w 92264"/>
              <a:gd name="connsiteY10" fmla="*/ 310200 h 673769"/>
              <a:gd name="connsiteX11" fmla="*/ 69198 w 92264"/>
              <a:gd name="connsiteY11" fmla="*/ 316871 h 673769"/>
              <a:gd name="connsiteX12" fmla="*/ 57664 w 92264"/>
              <a:gd name="connsiteY12" fmla="*/ 330213 h 673769"/>
              <a:gd name="connsiteX13" fmla="*/ 43248 w 92264"/>
              <a:gd name="connsiteY13" fmla="*/ 336884 h 673769"/>
              <a:gd name="connsiteX14" fmla="*/ 11532 w 92264"/>
              <a:gd name="connsiteY14" fmla="*/ 360232 h 673769"/>
              <a:gd name="connsiteX15" fmla="*/ 2883 w 92264"/>
              <a:gd name="connsiteY15" fmla="*/ 390252 h 673769"/>
              <a:gd name="connsiteX16" fmla="*/ 0 w 92264"/>
              <a:gd name="connsiteY16" fmla="*/ 426942 h 673769"/>
              <a:gd name="connsiteX17" fmla="*/ 2883 w 92264"/>
              <a:gd name="connsiteY17" fmla="*/ 480310 h 673769"/>
              <a:gd name="connsiteX18" fmla="*/ 14416 w 92264"/>
              <a:gd name="connsiteY18" fmla="*/ 496987 h 673769"/>
              <a:gd name="connsiteX19" fmla="*/ 25949 w 92264"/>
              <a:gd name="connsiteY19" fmla="*/ 517000 h 673769"/>
              <a:gd name="connsiteX20" fmla="*/ 40365 w 92264"/>
              <a:gd name="connsiteY20" fmla="*/ 533678 h 673769"/>
              <a:gd name="connsiteX21" fmla="*/ 49015 w 92264"/>
              <a:gd name="connsiteY21" fmla="*/ 550355 h 673769"/>
              <a:gd name="connsiteX22" fmla="*/ 57664 w 92264"/>
              <a:gd name="connsiteY22" fmla="*/ 563697 h 673769"/>
              <a:gd name="connsiteX23" fmla="*/ 63431 w 92264"/>
              <a:gd name="connsiteY23" fmla="*/ 583710 h 673769"/>
              <a:gd name="connsiteX24" fmla="*/ 37482 w 92264"/>
              <a:gd name="connsiteY24" fmla="*/ 627072 h 673769"/>
              <a:gd name="connsiteX25" fmla="*/ 17299 w 92264"/>
              <a:gd name="connsiteY25" fmla="*/ 647084 h 673769"/>
              <a:gd name="connsiteX26" fmla="*/ 2883 w 92264"/>
              <a:gd name="connsiteY26" fmla="*/ 673769 h 6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264" h="673769" extrusionOk="0">
                <a:moveTo>
                  <a:pt x="92264" y="0"/>
                </a:moveTo>
                <a:cubicBezTo>
                  <a:pt x="86097" y="9126"/>
                  <a:pt x="75314" y="12248"/>
                  <a:pt x="63431" y="26684"/>
                </a:cubicBezTo>
                <a:cubicBezTo>
                  <a:pt x="59653" y="30118"/>
                  <a:pt x="51898" y="36689"/>
                  <a:pt x="51898" y="36690"/>
                </a:cubicBezTo>
                <a:cubicBezTo>
                  <a:pt x="50420" y="39633"/>
                  <a:pt x="49932" y="44235"/>
                  <a:pt x="49015" y="46696"/>
                </a:cubicBezTo>
                <a:cubicBezTo>
                  <a:pt x="44512" y="57984"/>
                  <a:pt x="34599" y="80050"/>
                  <a:pt x="34599" y="80051"/>
                </a:cubicBezTo>
                <a:cubicBezTo>
                  <a:pt x="32358" y="108172"/>
                  <a:pt x="22555" y="135899"/>
                  <a:pt x="34599" y="170110"/>
                </a:cubicBezTo>
                <a:cubicBezTo>
                  <a:pt x="36996" y="175205"/>
                  <a:pt x="41869" y="179432"/>
                  <a:pt x="46132" y="183451"/>
                </a:cubicBezTo>
                <a:cubicBezTo>
                  <a:pt x="54376" y="190648"/>
                  <a:pt x="59434" y="197233"/>
                  <a:pt x="66314" y="203464"/>
                </a:cubicBezTo>
                <a:cubicBezTo>
                  <a:pt x="68561" y="206063"/>
                  <a:pt x="70153" y="211310"/>
                  <a:pt x="72081" y="213471"/>
                </a:cubicBezTo>
                <a:cubicBezTo>
                  <a:pt x="75391" y="219144"/>
                  <a:pt x="79925" y="224161"/>
                  <a:pt x="83614" y="230148"/>
                </a:cubicBezTo>
                <a:cubicBezTo>
                  <a:pt x="83527" y="262532"/>
                  <a:pt x="83277" y="282860"/>
                  <a:pt x="77847" y="310200"/>
                </a:cubicBezTo>
                <a:cubicBezTo>
                  <a:pt x="77672" y="313828"/>
                  <a:pt x="71121" y="314081"/>
                  <a:pt x="69198" y="316871"/>
                </a:cubicBezTo>
                <a:cubicBezTo>
                  <a:pt x="65980" y="319834"/>
                  <a:pt x="61752" y="326556"/>
                  <a:pt x="57664" y="330213"/>
                </a:cubicBezTo>
                <a:cubicBezTo>
                  <a:pt x="53178" y="333085"/>
                  <a:pt x="46888" y="333274"/>
                  <a:pt x="43248" y="336884"/>
                </a:cubicBezTo>
                <a:cubicBezTo>
                  <a:pt x="25808" y="346877"/>
                  <a:pt x="24832" y="349029"/>
                  <a:pt x="11532" y="360232"/>
                </a:cubicBezTo>
                <a:cubicBezTo>
                  <a:pt x="7753" y="369245"/>
                  <a:pt x="4692" y="379365"/>
                  <a:pt x="2883" y="390252"/>
                </a:cubicBezTo>
                <a:cubicBezTo>
                  <a:pt x="4963" y="402991"/>
                  <a:pt x="-2488" y="414854"/>
                  <a:pt x="0" y="426942"/>
                </a:cubicBezTo>
                <a:cubicBezTo>
                  <a:pt x="1234" y="444239"/>
                  <a:pt x="-2927" y="464456"/>
                  <a:pt x="2883" y="480310"/>
                </a:cubicBezTo>
                <a:cubicBezTo>
                  <a:pt x="4029" y="487161"/>
                  <a:pt x="11273" y="492977"/>
                  <a:pt x="14416" y="496987"/>
                </a:cubicBezTo>
                <a:cubicBezTo>
                  <a:pt x="20347" y="502805"/>
                  <a:pt x="21534" y="510086"/>
                  <a:pt x="25949" y="517000"/>
                </a:cubicBezTo>
                <a:cubicBezTo>
                  <a:pt x="30619" y="523162"/>
                  <a:pt x="35620" y="528162"/>
                  <a:pt x="40365" y="533678"/>
                </a:cubicBezTo>
                <a:cubicBezTo>
                  <a:pt x="44249" y="537562"/>
                  <a:pt x="46533" y="545639"/>
                  <a:pt x="49015" y="550355"/>
                </a:cubicBezTo>
                <a:cubicBezTo>
                  <a:pt x="52011" y="556029"/>
                  <a:pt x="55071" y="559352"/>
                  <a:pt x="57664" y="563697"/>
                </a:cubicBezTo>
                <a:cubicBezTo>
                  <a:pt x="60159" y="572297"/>
                  <a:pt x="65067" y="576197"/>
                  <a:pt x="63431" y="583710"/>
                </a:cubicBezTo>
                <a:cubicBezTo>
                  <a:pt x="67282" y="603169"/>
                  <a:pt x="51841" y="617616"/>
                  <a:pt x="37482" y="627072"/>
                </a:cubicBezTo>
                <a:cubicBezTo>
                  <a:pt x="21967" y="642723"/>
                  <a:pt x="30324" y="637074"/>
                  <a:pt x="17299" y="647084"/>
                </a:cubicBezTo>
                <a:cubicBezTo>
                  <a:pt x="3298" y="671896"/>
                  <a:pt x="9529" y="659135"/>
                  <a:pt x="2883" y="673769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56674 w 256674"/>
                      <a:gd name="connsiteY0" fmla="*/ 0 h 1620253"/>
                      <a:gd name="connsiteX1" fmla="*/ 176463 w 256674"/>
                      <a:gd name="connsiteY1" fmla="*/ 64169 h 1620253"/>
                      <a:gd name="connsiteX2" fmla="*/ 144379 w 256674"/>
                      <a:gd name="connsiteY2" fmla="*/ 88232 h 1620253"/>
                      <a:gd name="connsiteX3" fmla="*/ 136358 w 256674"/>
                      <a:gd name="connsiteY3" fmla="*/ 112295 h 1620253"/>
                      <a:gd name="connsiteX4" fmla="*/ 96253 w 256674"/>
                      <a:gd name="connsiteY4" fmla="*/ 192505 h 1620253"/>
                      <a:gd name="connsiteX5" fmla="*/ 96253 w 256674"/>
                      <a:gd name="connsiteY5" fmla="*/ 409074 h 1620253"/>
                      <a:gd name="connsiteX6" fmla="*/ 128337 w 256674"/>
                      <a:gd name="connsiteY6" fmla="*/ 441158 h 1620253"/>
                      <a:gd name="connsiteX7" fmla="*/ 184484 w 256674"/>
                      <a:gd name="connsiteY7" fmla="*/ 489284 h 1620253"/>
                      <a:gd name="connsiteX8" fmla="*/ 200527 w 256674"/>
                      <a:gd name="connsiteY8" fmla="*/ 513348 h 1620253"/>
                      <a:gd name="connsiteX9" fmla="*/ 232611 w 256674"/>
                      <a:gd name="connsiteY9" fmla="*/ 553453 h 1620253"/>
                      <a:gd name="connsiteX10" fmla="*/ 216569 w 256674"/>
                      <a:gd name="connsiteY10" fmla="*/ 745958 h 1620253"/>
                      <a:gd name="connsiteX11" fmla="*/ 192506 w 256674"/>
                      <a:gd name="connsiteY11" fmla="*/ 762000 h 1620253"/>
                      <a:gd name="connsiteX12" fmla="*/ 160421 w 256674"/>
                      <a:gd name="connsiteY12" fmla="*/ 794084 h 1620253"/>
                      <a:gd name="connsiteX13" fmla="*/ 120316 w 256674"/>
                      <a:gd name="connsiteY13" fmla="*/ 810126 h 1620253"/>
                      <a:gd name="connsiteX14" fmla="*/ 32084 w 256674"/>
                      <a:gd name="connsiteY14" fmla="*/ 866274 h 1620253"/>
                      <a:gd name="connsiteX15" fmla="*/ 8021 w 256674"/>
                      <a:gd name="connsiteY15" fmla="*/ 938463 h 1620253"/>
                      <a:gd name="connsiteX16" fmla="*/ 0 w 256674"/>
                      <a:gd name="connsiteY16" fmla="*/ 1026695 h 1620253"/>
                      <a:gd name="connsiteX17" fmla="*/ 8021 w 256674"/>
                      <a:gd name="connsiteY17" fmla="*/ 1155032 h 1620253"/>
                      <a:gd name="connsiteX18" fmla="*/ 40106 w 256674"/>
                      <a:gd name="connsiteY18" fmla="*/ 1195137 h 1620253"/>
                      <a:gd name="connsiteX19" fmla="*/ 72190 w 256674"/>
                      <a:gd name="connsiteY19" fmla="*/ 1243263 h 1620253"/>
                      <a:gd name="connsiteX20" fmla="*/ 112295 w 256674"/>
                      <a:gd name="connsiteY20" fmla="*/ 1283369 h 1620253"/>
                      <a:gd name="connsiteX21" fmla="*/ 136358 w 256674"/>
                      <a:gd name="connsiteY21" fmla="*/ 1323474 h 1620253"/>
                      <a:gd name="connsiteX22" fmla="*/ 160421 w 256674"/>
                      <a:gd name="connsiteY22" fmla="*/ 1355558 h 1620253"/>
                      <a:gd name="connsiteX23" fmla="*/ 176463 w 256674"/>
                      <a:gd name="connsiteY23" fmla="*/ 1403684 h 1620253"/>
                      <a:gd name="connsiteX24" fmla="*/ 104274 w 256674"/>
                      <a:gd name="connsiteY24" fmla="*/ 1507958 h 1620253"/>
                      <a:gd name="connsiteX25" fmla="*/ 48127 w 256674"/>
                      <a:gd name="connsiteY25" fmla="*/ 1556084 h 1620253"/>
                      <a:gd name="connsiteX26" fmla="*/ 8021 w 256674"/>
                      <a:gd name="connsiteY26" fmla="*/ 1620253 h 1620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256674" h="1620253">
                        <a:moveTo>
                          <a:pt x="256674" y="0"/>
                        </a:moveTo>
                        <a:lnTo>
                          <a:pt x="176463" y="64169"/>
                        </a:lnTo>
                        <a:cubicBezTo>
                          <a:pt x="165951" y="72428"/>
                          <a:pt x="144379" y="88232"/>
                          <a:pt x="144379" y="88232"/>
                        </a:cubicBezTo>
                        <a:cubicBezTo>
                          <a:pt x="141705" y="96253"/>
                          <a:pt x="139901" y="104618"/>
                          <a:pt x="136358" y="112295"/>
                        </a:cubicBezTo>
                        <a:cubicBezTo>
                          <a:pt x="123831" y="139436"/>
                          <a:pt x="96253" y="192505"/>
                          <a:pt x="96253" y="192505"/>
                        </a:cubicBezTo>
                        <a:cubicBezTo>
                          <a:pt x="85167" y="275647"/>
                          <a:pt x="66119" y="328716"/>
                          <a:pt x="96253" y="409074"/>
                        </a:cubicBezTo>
                        <a:cubicBezTo>
                          <a:pt x="101564" y="423236"/>
                          <a:pt x="117146" y="430984"/>
                          <a:pt x="128337" y="441158"/>
                        </a:cubicBezTo>
                        <a:cubicBezTo>
                          <a:pt x="146577" y="457739"/>
                          <a:pt x="167054" y="471854"/>
                          <a:pt x="184484" y="489284"/>
                        </a:cubicBezTo>
                        <a:cubicBezTo>
                          <a:pt x="191301" y="496101"/>
                          <a:pt x="194743" y="505636"/>
                          <a:pt x="200527" y="513348"/>
                        </a:cubicBezTo>
                        <a:cubicBezTo>
                          <a:pt x="210799" y="527044"/>
                          <a:pt x="221916" y="540085"/>
                          <a:pt x="232611" y="553453"/>
                        </a:cubicBezTo>
                        <a:cubicBezTo>
                          <a:pt x="227264" y="617621"/>
                          <a:pt x="228729" y="682726"/>
                          <a:pt x="216569" y="745958"/>
                        </a:cubicBezTo>
                        <a:cubicBezTo>
                          <a:pt x="214749" y="755425"/>
                          <a:pt x="199825" y="755726"/>
                          <a:pt x="192506" y="762000"/>
                        </a:cubicBezTo>
                        <a:cubicBezTo>
                          <a:pt x="181022" y="771843"/>
                          <a:pt x="173006" y="785694"/>
                          <a:pt x="160421" y="794084"/>
                        </a:cubicBezTo>
                        <a:cubicBezTo>
                          <a:pt x="148441" y="802071"/>
                          <a:pt x="133194" y="803687"/>
                          <a:pt x="120316" y="810126"/>
                        </a:cubicBezTo>
                        <a:cubicBezTo>
                          <a:pt x="71925" y="834322"/>
                          <a:pt x="69405" y="838284"/>
                          <a:pt x="32084" y="866274"/>
                        </a:cubicBezTo>
                        <a:cubicBezTo>
                          <a:pt x="22474" y="890299"/>
                          <a:pt x="11475" y="912559"/>
                          <a:pt x="8021" y="938463"/>
                        </a:cubicBezTo>
                        <a:cubicBezTo>
                          <a:pt x="4118" y="967736"/>
                          <a:pt x="2674" y="997284"/>
                          <a:pt x="0" y="1026695"/>
                        </a:cubicBezTo>
                        <a:cubicBezTo>
                          <a:pt x="2674" y="1069474"/>
                          <a:pt x="1336" y="1112694"/>
                          <a:pt x="8021" y="1155032"/>
                        </a:cubicBezTo>
                        <a:cubicBezTo>
                          <a:pt x="10638" y="1171610"/>
                          <a:pt x="31069" y="1183087"/>
                          <a:pt x="40106" y="1195137"/>
                        </a:cubicBezTo>
                        <a:cubicBezTo>
                          <a:pt x="51674" y="1210561"/>
                          <a:pt x="59981" y="1228341"/>
                          <a:pt x="72190" y="1243263"/>
                        </a:cubicBezTo>
                        <a:cubicBezTo>
                          <a:pt x="84162" y="1257895"/>
                          <a:pt x="100485" y="1268606"/>
                          <a:pt x="112295" y="1283369"/>
                        </a:cubicBezTo>
                        <a:cubicBezTo>
                          <a:pt x="122034" y="1295543"/>
                          <a:pt x="127710" y="1310502"/>
                          <a:pt x="136358" y="1323474"/>
                        </a:cubicBezTo>
                        <a:cubicBezTo>
                          <a:pt x="143773" y="1334597"/>
                          <a:pt x="152400" y="1344863"/>
                          <a:pt x="160421" y="1355558"/>
                        </a:cubicBezTo>
                        <a:cubicBezTo>
                          <a:pt x="165768" y="1371600"/>
                          <a:pt x="176463" y="1386774"/>
                          <a:pt x="176463" y="1403684"/>
                        </a:cubicBezTo>
                        <a:cubicBezTo>
                          <a:pt x="176463" y="1452509"/>
                          <a:pt x="134169" y="1478063"/>
                          <a:pt x="104274" y="1507958"/>
                        </a:cubicBezTo>
                        <a:cubicBezTo>
                          <a:pt x="65373" y="1546859"/>
                          <a:pt x="84774" y="1531652"/>
                          <a:pt x="48127" y="1556084"/>
                        </a:cubicBezTo>
                        <a:cubicBezTo>
                          <a:pt x="12726" y="1609185"/>
                          <a:pt x="24665" y="1586966"/>
                          <a:pt x="8021" y="1620253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AB7A6EF-5B96-E5AB-2F72-F05C9AD251EC}"/>
              </a:ext>
            </a:extLst>
          </p:cNvPr>
          <p:cNvSpPr/>
          <p:nvPr/>
        </p:nvSpPr>
        <p:spPr>
          <a:xfrm>
            <a:off x="7399768" y="4452805"/>
            <a:ext cx="92264" cy="673769"/>
          </a:xfrm>
          <a:custGeom>
            <a:avLst/>
            <a:gdLst>
              <a:gd name="connsiteX0" fmla="*/ 92264 w 92264"/>
              <a:gd name="connsiteY0" fmla="*/ 0 h 673769"/>
              <a:gd name="connsiteX1" fmla="*/ 63431 w 92264"/>
              <a:gd name="connsiteY1" fmla="*/ 26684 h 673769"/>
              <a:gd name="connsiteX2" fmla="*/ 51898 w 92264"/>
              <a:gd name="connsiteY2" fmla="*/ 36690 h 673769"/>
              <a:gd name="connsiteX3" fmla="*/ 49015 w 92264"/>
              <a:gd name="connsiteY3" fmla="*/ 46696 h 673769"/>
              <a:gd name="connsiteX4" fmla="*/ 34599 w 92264"/>
              <a:gd name="connsiteY4" fmla="*/ 80051 h 673769"/>
              <a:gd name="connsiteX5" fmla="*/ 34599 w 92264"/>
              <a:gd name="connsiteY5" fmla="*/ 170110 h 673769"/>
              <a:gd name="connsiteX6" fmla="*/ 46132 w 92264"/>
              <a:gd name="connsiteY6" fmla="*/ 183451 h 673769"/>
              <a:gd name="connsiteX7" fmla="*/ 66314 w 92264"/>
              <a:gd name="connsiteY7" fmla="*/ 203464 h 673769"/>
              <a:gd name="connsiteX8" fmla="*/ 72081 w 92264"/>
              <a:gd name="connsiteY8" fmla="*/ 213471 h 673769"/>
              <a:gd name="connsiteX9" fmla="*/ 83614 w 92264"/>
              <a:gd name="connsiteY9" fmla="*/ 230148 h 673769"/>
              <a:gd name="connsiteX10" fmla="*/ 77847 w 92264"/>
              <a:gd name="connsiteY10" fmla="*/ 310200 h 673769"/>
              <a:gd name="connsiteX11" fmla="*/ 69198 w 92264"/>
              <a:gd name="connsiteY11" fmla="*/ 316871 h 673769"/>
              <a:gd name="connsiteX12" fmla="*/ 57664 w 92264"/>
              <a:gd name="connsiteY12" fmla="*/ 330213 h 673769"/>
              <a:gd name="connsiteX13" fmla="*/ 43248 w 92264"/>
              <a:gd name="connsiteY13" fmla="*/ 336884 h 673769"/>
              <a:gd name="connsiteX14" fmla="*/ 11532 w 92264"/>
              <a:gd name="connsiteY14" fmla="*/ 360232 h 673769"/>
              <a:gd name="connsiteX15" fmla="*/ 2883 w 92264"/>
              <a:gd name="connsiteY15" fmla="*/ 390252 h 673769"/>
              <a:gd name="connsiteX16" fmla="*/ 0 w 92264"/>
              <a:gd name="connsiteY16" fmla="*/ 426942 h 673769"/>
              <a:gd name="connsiteX17" fmla="*/ 2883 w 92264"/>
              <a:gd name="connsiteY17" fmla="*/ 480310 h 673769"/>
              <a:gd name="connsiteX18" fmla="*/ 14416 w 92264"/>
              <a:gd name="connsiteY18" fmla="*/ 496987 h 673769"/>
              <a:gd name="connsiteX19" fmla="*/ 25949 w 92264"/>
              <a:gd name="connsiteY19" fmla="*/ 517000 h 673769"/>
              <a:gd name="connsiteX20" fmla="*/ 40365 w 92264"/>
              <a:gd name="connsiteY20" fmla="*/ 533678 h 673769"/>
              <a:gd name="connsiteX21" fmla="*/ 49015 w 92264"/>
              <a:gd name="connsiteY21" fmla="*/ 550355 h 673769"/>
              <a:gd name="connsiteX22" fmla="*/ 57664 w 92264"/>
              <a:gd name="connsiteY22" fmla="*/ 563697 h 673769"/>
              <a:gd name="connsiteX23" fmla="*/ 63431 w 92264"/>
              <a:gd name="connsiteY23" fmla="*/ 583710 h 673769"/>
              <a:gd name="connsiteX24" fmla="*/ 37482 w 92264"/>
              <a:gd name="connsiteY24" fmla="*/ 627072 h 673769"/>
              <a:gd name="connsiteX25" fmla="*/ 17299 w 92264"/>
              <a:gd name="connsiteY25" fmla="*/ 647084 h 673769"/>
              <a:gd name="connsiteX26" fmla="*/ 2883 w 92264"/>
              <a:gd name="connsiteY26" fmla="*/ 673769 h 6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264" h="673769" extrusionOk="0">
                <a:moveTo>
                  <a:pt x="92264" y="0"/>
                </a:moveTo>
                <a:cubicBezTo>
                  <a:pt x="86097" y="9126"/>
                  <a:pt x="75314" y="12248"/>
                  <a:pt x="63431" y="26684"/>
                </a:cubicBezTo>
                <a:cubicBezTo>
                  <a:pt x="59653" y="30118"/>
                  <a:pt x="51898" y="36689"/>
                  <a:pt x="51898" y="36690"/>
                </a:cubicBezTo>
                <a:cubicBezTo>
                  <a:pt x="50420" y="39633"/>
                  <a:pt x="49932" y="44235"/>
                  <a:pt x="49015" y="46696"/>
                </a:cubicBezTo>
                <a:cubicBezTo>
                  <a:pt x="44512" y="57984"/>
                  <a:pt x="34599" y="80050"/>
                  <a:pt x="34599" y="80051"/>
                </a:cubicBezTo>
                <a:cubicBezTo>
                  <a:pt x="32358" y="108172"/>
                  <a:pt x="22555" y="135899"/>
                  <a:pt x="34599" y="170110"/>
                </a:cubicBezTo>
                <a:cubicBezTo>
                  <a:pt x="36996" y="175205"/>
                  <a:pt x="41869" y="179432"/>
                  <a:pt x="46132" y="183451"/>
                </a:cubicBezTo>
                <a:cubicBezTo>
                  <a:pt x="54376" y="190648"/>
                  <a:pt x="59434" y="197233"/>
                  <a:pt x="66314" y="203464"/>
                </a:cubicBezTo>
                <a:cubicBezTo>
                  <a:pt x="68561" y="206063"/>
                  <a:pt x="70153" y="211310"/>
                  <a:pt x="72081" y="213471"/>
                </a:cubicBezTo>
                <a:cubicBezTo>
                  <a:pt x="75391" y="219144"/>
                  <a:pt x="79925" y="224161"/>
                  <a:pt x="83614" y="230148"/>
                </a:cubicBezTo>
                <a:cubicBezTo>
                  <a:pt x="83527" y="262532"/>
                  <a:pt x="83277" y="282860"/>
                  <a:pt x="77847" y="310200"/>
                </a:cubicBezTo>
                <a:cubicBezTo>
                  <a:pt x="77672" y="313828"/>
                  <a:pt x="71121" y="314081"/>
                  <a:pt x="69198" y="316871"/>
                </a:cubicBezTo>
                <a:cubicBezTo>
                  <a:pt x="65980" y="319834"/>
                  <a:pt x="61752" y="326556"/>
                  <a:pt x="57664" y="330213"/>
                </a:cubicBezTo>
                <a:cubicBezTo>
                  <a:pt x="53178" y="333085"/>
                  <a:pt x="46888" y="333274"/>
                  <a:pt x="43248" y="336884"/>
                </a:cubicBezTo>
                <a:cubicBezTo>
                  <a:pt x="25808" y="346877"/>
                  <a:pt x="24832" y="349029"/>
                  <a:pt x="11532" y="360232"/>
                </a:cubicBezTo>
                <a:cubicBezTo>
                  <a:pt x="7753" y="369245"/>
                  <a:pt x="4692" y="379365"/>
                  <a:pt x="2883" y="390252"/>
                </a:cubicBezTo>
                <a:cubicBezTo>
                  <a:pt x="4963" y="402991"/>
                  <a:pt x="-2488" y="414854"/>
                  <a:pt x="0" y="426942"/>
                </a:cubicBezTo>
                <a:cubicBezTo>
                  <a:pt x="1234" y="444239"/>
                  <a:pt x="-2927" y="464456"/>
                  <a:pt x="2883" y="480310"/>
                </a:cubicBezTo>
                <a:cubicBezTo>
                  <a:pt x="4029" y="487161"/>
                  <a:pt x="11273" y="492977"/>
                  <a:pt x="14416" y="496987"/>
                </a:cubicBezTo>
                <a:cubicBezTo>
                  <a:pt x="20347" y="502805"/>
                  <a:pt x="21534" y="510086"/>
                  <a:pt x="25949" y="517000"/>
                </a:cubicBezTo>
                <a:cubicBezTo>
                  <a:pt x="30619" y="523162"/>
                  <a:pt x="35620" y="528162"/>
                  <a:pt x="40365" y="533678"/>
                </a:cubicBezTo>
                <a:cubicBezTo>
                  <a:pt x="44249" y="537562"/>
                  <a:pt x="46533" y="545639"/>
                  <a:pt x="49015" y="550355"/>
                </a:cubicBezTo>
                <a:cubicBezTo>
                  <a:pt x="52011" y="556029"/>
                  <a:pt x="55071" y="559352"/>
                  <a:pt x="57664" y="563697"/>
                </a:cubicBezTo>
                <a:cubicBezTo>
                  <a:pt x="60159" y="572297"/>
                  <a:pt x="65067" y="576197"/>
                  <a:pt x="63431" y="583710"/>
                </a:cubicBezTo>
                <a:cubicBezTo>
                  <a:pt x="67282" y="603169"/>
                  <a:pt x="51841" y="617616"/>
                  <a:pt x="37482" y="627072"/>
                </a:cubicBezTo>
                <a:cubicBezTo>
                  <a:pt x="21967" y="642723"/>
                  <a:pt x="30324" y="637074"/>
                  <a:pt x="17299" y="647084"/>
                </a:cubicBezTo>
                <a:cubicBezTo>
                  <a:pt x="3298" y="671896"/>
                  <a:pt x="9529" y="659135"/>
                  <a:pt x="2883" y="673769"/>
                </a:cubicBezTo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56674 w 256674"/>
                      <a:gd name="connsiteY0" fmla="*/ 0 h 1620253"/>
                      <a:gd name="connsiteX1" fmla="*/ 176463 w 256674"/>
                      <a:gd name="connsiteY1" fmla="*/ 64169 h 1620253"/>
                      <a:gd name="connsiteX2" fmla="*/ 144379 w 256674"/>
                      <a:gd name="connsiteY2" fmla="*/ 88232 h 1620253"/>
                      <a:gd name="connsiteX3" fmla="*/ 136358 w 256674"/>
                      <a:gd name="connsiteY3" fmla="*/ 112295 h 1620253"/>
                      <a:gd name="connsiteX4" fmla="*/ 96253 w 256674"/>
                      <a:gd name="connsiteY4" fmla="*/ 192505 h 1620253"/>
                      <a:gd name="connsiteX5" fmla="*/ 96253 w 256674"/>
                      <a:gd name="connsiteY5" fmla="*/ 409074 h 1620253"/>
                      <a:gd name="connsiteX6" fmla="*/ 128337 w 256674"/>
                      <a:gd name="connsiteY6" fmla="*/ 441158 h 1620253"/>
                      <a:gd name="connsiteX7" fmla="*/ 184484 w 256674"/>
                      <a:gd name="connsiteY7" fmla="*/ 489284 h 1620253"/>
                      <a:gd name="connsiteX8" fmla="*/ 200527 w 256674"/>
                      <a:gd name="connsiteY8" fmla="*/ 513348 h 1620253"/>
                      <a:gd name="connsiteX9" fmla="*/ 232611 w 256674"/>
                      <a:gd name="connsiteY9" fmla="*/ 553453 h 1620253"/>
                      <a:gd name="connsiteX10" fmla="*/ 216569 w 256674"/>
                      <a:gd name="connsiteY10" fmla="*/ 745958 h 1620253"/>
                      <a:gd name="connsiteX11" fmla="*/ 192506 w 256674"/>
                      <a:gd name="connsiteY11" fmla="*/ 762000 h 1620253"/>
                      <a:gd name="connsiteX12" fmla="*/ 160421 w 256674"/>
                      <a:gd name="connsiteY12" fmla="*/ 794084 h 1620253"/>
                      <a:gd name="connsiteX13" fmla="*/ 120316 w 256674"/>
                      <a:gd name="connsiteY13" fmla="*/ 810126 h 1620253"/>
                      <a:gd name="connsiteX14" fmla="*/ 32084 w 256674"/>
                      <a:gd name="connsiteY14" fmla="*/ 866274 h 1620253"/>
                      <a:gd name="connsiteX15" fmla="*/ 8021 w 256674"/>
                      <a:gd name="connsiteY15" fmla="*/ 938463 h 1620253"/>
                      <a:gd name="connsiteX16" fmla="*/ 0 w 256674"/>
                      <a:gd name="connsiteY16" fmla="*/ 1026695 h 1620253"/>
                      <a:gd name="connsiteX17" fmla="*/ 8021 w 256674"/>
                      <a:gd name="connsiteY17" fmla="*/ 1155032 h 1620253"/>
                      <a:gd name="connsiteX18" fmla="*/ 40106 w 256674"/>
                      <a:gd name="connsiteY18" fmla="*/ 1195137 h 1620253"/>
                      <a:gd name="connsiteX19" fmla="*/ 72190 w 256674"/>
                      <a:gd name="connsiteY19" fmla="*/ 1243263 h 1620253"/>
                      <a:gd name="connsiteX20" fmla="*/ 112295 w 256674"/>
                      <a:gd name="connsiteY20" fmla="*/ 1283369 h 1620253"/>
                      <a:gd name="connsiteX21" fmla="*/ 136358 w 256674"/>
                      <a:gd name="connsiteY21" fmla="*/ 1323474 h 1620253"/>
                      <a:gd name="connsiteX22" fmla="*/ 160421 w 256674"/>
                      <a:gd name="connsiteY22" fmla="*/ 1355558 h 1620253"/>
                      <a:gd name="connsiteX23" fmla="*/ 176463 w 256674"/>
                      <a:gd name="connsiteY23" fmla="*/ 1403684 h 1620253"/>
                      <a:gd name="connsiteX24" fmla="*/ 104274 w 256674"/>
                      <a:gd name="connsiteY24" fmla="*/ 1507958 h 1620253"/>
                      <a:gd name="connsiteX25" fmla="*/ 48127 w 256674"/>
                      <a:gd name="connsiteY25" fmla="*/ 1556084 h 1620253"/>
                      <a:gd name="connsiteX26" fmla="*/ 8021 w 256674"/>
                      <a:gd name="connsiteY26" fmla="*/ 1620253 h 1620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256674" h="1620253">
                        <a:moveTo>
                          <a:pt x="256674" y="0"/>
                        </a:moveTo>
                        <a:lnTo>
                          <a:pt x="176463" y="64169"/>
                        </a:lnTo>
                        <a:cubicBezTo>
                          <a:pt x="165951" y="72428"/>
                          <a:pt x="144379" y="88232"/>
                          <a:pt x="144379" y="88232"/>
                        </a:cubicBezTo>
                        <a:cubicBezTo>
                          <a:pt x="141705" y="96253"/>
                          <a:pt x="139901" y="104618"/>
                          <a:pt x="136358" y="112295"/>
                        </a:cubicBezTo>
                        <a:cubicBezTo>
                          <a:pt x="123831" y="139436"/>
                          <a:pt x="96253" y="192505"/>
                          <a:pt x="96253" y="192505"/>
                        </a:cubicBezTo>
                        <a:cubicBezTo>
                          <a:pt x="85167" y="275647"/>
                          <a:pt x="66119" y="328716"/>
                          <a:pt x="96253" y="409074"/>
                        </a:cubicBezTo>
                        <a:cubicBezTo>
                          <a:pt x="101564" y="423236"/>
                          <a:pt x="117146" y="430984"/>
                          <a:pt x="128337" y="441158"/>
                        </a:cubicBezTo>
                        <a:cubicBezTo>
                          <a:pt x="146577" y="457739"/>
                          <a:pt x="167054" y="471854"/>
                          <a:pt x="184484" y="489284"/>
                        </a:cubicBezTo>
                        <a:cubicBezTo>
                          <a:pt x="191301" y="496101"/>
                          <a:pt x="194743" y="505636"/>
                          <a:pt x="200527" y="513348"/>
                        </a:cubicBezTo>
                        <a:cubicBezTo>
                          <a:pt x="210799" y="527044"/>
                          <a:pt x="221916" y="540085"/>
                          <a:pt x="232611" y="553453"/>
                        </a:cubicBezTo>
                        <a:cubicBezTo>
                          <a:pt x="227264" y="617621"/>
                          <a:pt x="228729" y="682726"/>
                          <a:pt x="216569" y="745958"/>
                        </a:cubicBezTo>
                        <a:cubicBezTo>
                          <a:pt x="214749" y="755425"/>
                          <a:pt x="199825" y="755726"/>
                          <a:pt x="192506" y="762000"/>
                        </a:cubicBezTo>
                        <a:cubicBezTo>
                          <a:pt x="181022" y="771843"/>
                          <a:pt x="173006" y="785694"/>
                          <a:pt x="160421" y="794084"/>
                        </a:cubicBezTo>
                        <a:cubicBezTo>
                          <a:pt x="148441" y="802071"/>
                          <a:pt x="133194" y="803687"/>
                          <a:pt x="120316" y="810126"/>
                        </a:cubicBezTo>
                        <a:cubicBezTo>
                          <a:pt x="71925" y="834322"/>
                          <a:pt x="69405" y="838284"/>
                          <a:pt x="32084" y="866274"/>
                        </a:cubicBezTo>
                        <a:cubicBezTo>
                          <a:pt x="22474" y="890299"/>
                          <a:pt x="11475" y="912559"/>
                          <a:pt x="8021" y="938463"/>
                        </a:cubicBezTo>
                        <a:cubicBezTo>
                          <a:pt x="4118" y="967736"/>
                          <a:pt x="2674" y="997284"/>
                          <a:pt x="0" y="1026695"/>
                        </a:cubicBezTo>
                        <a:cubicBezTo>
                          <a:pt x="2674" y="1069474"/>
                          <a:pt x="1336" y="1112694"/>
                          <a:pt x="8021" y="1155032"/>
                        </a:cubicBezTo>
                        <a:cubicBezTo>
                          <a:pt x="10638" y="1171610"/>
                          <a:pt x="31069" y="1183087"/>
                          <a:pt x="40106" y="1195137"/>
                        </a:cubicBezTo>
                        <a:cubicBezTo>
                          <a:pt x="51674" y="1210561"/>
                          <a:pt x="59981" y="1228341"/>
                          <a:pt x="72190" y="1243263"/>
                        </a:cubicBezTo>
                        <a:cubicBezTo>
                          <a:pt x="84162" y="1257895"/>
                          <a:pt x="100485" y="1268606"/>
                          <a:pt x="112295" y="1283369"/>
                        </a:cubicBezTo>
                        <a:cubicBezTo>
                          <a:pt x="122034" y="1295543"/>
                          <a:pt x="127710" y="1310502"/>
                          <a:pt x="136358" y="1323474"/>
                        </a:cubicBezTo>
                        <a:cubicBezTo>
                          <a:pt x="143773" y="1334597"/>
                          <a:pt x="152400" y="1344863"/>
                          <a:pt x="160421" y="1355558"/>
                        </a:cubicBezTo>
                        <a:cubicBezTo>
                          <a:pt x="165768" y="1371600"/>
                          <a:pt x="176463" y="1386774"/>
                          <a:pt x="176463" y="1403684"/>
                        </a:cubicBezTo>
                        <a:cubicBezTo>
                          <a:pt x="176463" y="1452509"/>
                          <a:pt x="134169" y="1478063"/>
                          <a:pt x="104274" y="1507958"/>
                        </a:cubicBezTo>
                        <a:cubicBezTo>
                          <a:pt x="65373" y="1546859"/>
                          <a:pt x="84774" y="1531652"/>
                          <a:pt x="48127" y="1556084"/>
                        </a:cubicBezTo>
                        <a:cubicBezTo>
                          <a:pt x="12726" y="1609185"/>
                          <a:pt x="24665" y="1586966"/>
                          <a:pt x="8021" y="1620253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322B58-5D6D-C47B-12ED-F00CCAE6101D}"/>
              </a:ext>
            </a:extLst>
          </p:cNvPr>
          <p:cNvSpPr txBox="1"/>
          <p:nvPr/>
        </p:nvSpPr>
        <p:spPr>
          <a:xfrm>
            <a:off x="4082048" y="5241997"/>
            <a:ext cx="9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2DA61E-6B45-180B-5E07-5E56E78E2A45}"/>
              </a:ext>
            </a:extLst>
          </p:cNvPr>
          <p:cNvSpPr txBox="1"/>
          <p:nvPr/>
        </p:nvSpPr>
        <p:spPr>
          <a:xfrm>
            <a:off x="5530330" y="5241997"/>
            <a:ext cx="998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CCAE5A-A169-36C7-E3FF-66C0040FBB4C}"/>
              </a:ext>
            </a:extLst>
          </p:cNvPr>
          <p:cNvSpPr txBox="1"/>
          <p:nvPr/>
        </p:nvSpPr>
        <p:spPr>
          <a:xfrm>
            <a:off x="6924702" y="5286534"/>
            <a:ext cx="9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91C1CB-58EB-030B-FECF-948C12A8A35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011882" y="3576742"/>
            <a:ext cx="0" cy="81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DF2DACA5-49C7-7F60-D8C6-FFC2FAFC97B8}"/>
              </a:ext>
            </a:extLst>
          </p:cNvPr>
          <p:cNvSpPr/>
          <p:nvPr/>
        </p:nvSpPr>
        <p:spPr>
          <a:xfrm>
            <a:off x="4373683" y="3858362"/>
            <a:ext cx="255509" cy="3128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D1561CFC-68F4-AF51-B527-6BD3B6962A1C}"/>
              </a:ext>
            </a:extLst>
          </p:cNvPr>
          <p:cNvSpPr/>
          <p:nvPr/>
        </p:nvSpPr>
        <p:spPr>
          <a:xfrm>
            <a:off x="7318145" y="3858361"/>
            <a:ext cx="255509" cy="3128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6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8874</TotalTime>
  <Words>961</Words>
  <Application>Microsoft Office PowerPoint</Application>
  <PresentationFormat>Widescreen</PresentationFormat>
  <Paragraphs>187</Paragraphs>
  <Slides>31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BerninaSans</vt:lpstr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Lin</dc:creator>
  <cp:lastModifiedBy>Wen Lin</cp:lastModifiedBy>
  <cp:revision>184</cp:revision>
  <cp:lastPrinted>2022-09-03T22:08:22Z</cp:lastPrinted>
  <dcterms:created xsi:type="dcterms:W3CDTF">2022-08-07T16:41:37Z</dcterms:created>
  <dcterms:modified xsi:type="dcterms:W3CDTF">2022-11-19T21:42:56Z</dcterms:modified>
</cp:coreProperties>
</file>