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</p:sldIdLst>
  <p:sldSz cx="9906000" cy="6858000" type="A4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1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94094" y="2386744"/>
            <a:ext cx="7517813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9846" y="4352544"/>
            <a:ext cx="5526310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8D4F-F19C-4A84-86EB-EE63B290151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3968-1C95-4328-9362-A64566E674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0222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8D4F-F19C-4A84-86EB-EE63B290151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3968-1C95-4328-9362-A64566E674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256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0653" y="937260"/>
            <a:ext cx="1141797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9883" y="937260"/>
            <a:ext cx="51091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8D4F-F19C-4A84-86EB-EE63B290151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3968-1C95-4328-9362-A64566E674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236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8D4F-F19C-4A84-86EB-EE63B290151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3968-1C95-4328-9362-A64566E674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162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98626" y="2386744"/>
            <a:ext cx="7518654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9846" y="4352465"/>
            <a:ext cx="5526310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8D4F-F19C-4A84-86EB-EE63B290151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3968-1C95-4328-9362-A64566E674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448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093" y="2638044"/>
            <a:ext cx="3562025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82" y="2638044"/>
            <a:ext cx="3564726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8D4F-F19C-4A84-86EB-EE63B290151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3968-1C95-4328-9362-A64566E674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883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092" y="2313435"/>
            <a:ext cx="356202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092" y="3143250"/>
            <a:ext cx="3562026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9882" y="3143250"/>
            <a:ext cx="356472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49882" y="2313435"/>
            <a:ext cx="356472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8D4F-F19C-4A84-86EB-EE63B290151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3968-1C95-4328-9362-A64566E67494}" type="slidenum">
              <a:rPr lang="vi-VN" smtClean="0"/>
              <a:t>‹#›</a:t>
            </a:fld>
            <a:endParaRPr lang="vi-V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0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8D4F-F19C-4A84-86EB-EE63B290151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3968-1C95-4328-9362-A64566E674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896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8D4F-F19C-4A84-86EB-EE63B290151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3968-1C95-4328-9362-A64566E674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883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953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94095" y="2243830"/>
            <a:ext cx="3564810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065" y="804672"/>
            <a:ext cx="391287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4879" y="3549918"/>
            <a:ext cx="3083243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8D4F-F19C-4A84-86EB-EE63B290151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94095" y="6236208"/>
            <a:ext cx="41235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vi-V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3968-1C95-4328-9362-A64566E674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752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0"/>
            <a:ext cx="4952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93420" y="2243828"/>
            <a:ext cx="356616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53001" y="-42172"/>
            <a:ext cx="4957954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4879" y="3549920"/>
            <a:ext cx="3083243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C1C8D4F-F19C-4A84-86EB-EE63B290151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93420" y="6236208"/>
            <a:ext cx="4120896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vi-V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3968-1C95-4328-9362-A64566E674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843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739883" y="964692"/>
            <a:ext cx="643256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9883" y="2638046"/>
            <a:ext cx="643256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7188" y="6238816"/>
            <a:ext cx="2237419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C1C8D4F-F19C-4A84-86EB-EE63B290151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4092" y="6236208"/>
            <a:ext cx="493638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6788" y="6217920"/>
            <a:ext cx="39624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0F63968-1C95-4328-9362-A64566E674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380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97770"/>
            <a:ext cx="8420100" cy="1008515"/>
          </a:xfrm>
        </p:spPr>
        <p:txBody>
          <a:bodyPr>
            <a:normAutofit/>
          </a:bodyPr>
          <a:lstStyle/>
          <a:p>
            <a:r>
              <a:rPr lang="vi-VN" sz="4000" dirty="0" smtClean="0"/>
              <a:t>OFF FAN ĐỘ XUM XUÊ</a:t>
            </a:r>
            <a:endParaRPr lang="vi-VN" sz="4000" dirty="0"/>
          </a:p>
        </p:txBody>
      </p:sp>
      <p:pic>
        <p:nvPicPr>
          <p:cNvPr id="4" name="Picture 3" descr="Khui số tài sản 'đếm mỏi miệng chả hết' của &lt;strong&gt;Độ Mixi&lt;/strong&gt; trước khi bị lộ ảnh ...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36" b="100000" l="8703" r="94304">
                        <a14:backgroundMark x1="80538" y1="26538" x2="80538" y2="26538"/>
                        <a14:backgroundMark x1="48101" y1="19859" x2="48101" y2="19859"/>
                        <a14:backgroundMark x1="59019" y1="17750" x2="59019" y2="17750"/>
                        <a14:backgroundMark x1="34177" y1="56942" x2="34177" y2="56942"/>
                        <a14:backgroundMark x1="51108" y1="60984" x2="51108" y2="60984"/>
                        <a14:backgroundMark x1="72310" y1="39543" x2="64873" y2="27241"/>
                        <a14:backgroundMark x1="89399" y1="87170" x2="89399" y2="871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518" y="1306285"/>
            <a:ext cx="4778963" cy="43025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2949" y="1583871"/>
            <a:ext cx="19839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500" dirty="0" smtClean="0"/>
              <a:t>10/10</a:t>
            </a:r>
          </a:p>
          <a:p>
            <a:r>
              <a:rPr lang="vi-VN" sz="3500" dirty="0" smtClean="0"/>
              <a:t>Tại PTIT</a:t>
            </a:r>
          </a:p>
          <a:p>
            <a:r>
              <a:rPr lang="vi-VN" sz="3500" dirty="0" smtClean="0"/>
              <a:t>ĐỪNG </a:t>
            </a:r>
          </a:p>
          <a:p>
            <a:r>
              <a:rPr lang="vi-VN" sz="3500" dirty="0" smtClean="0"/>
              <a:t>BỎ LỠ.</a:t>
            </a:r>
          </a:p>
        </p:txBody>
      </p:sp>
      <p:pic>
        <p:nvPicPr>
          <p:cNvPr id="6" name="Picture 5" descr="Templat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886" y="5344886"/>
            <a:ext cx="1513114" cy="151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</TotalTime>
  <Words>12</Words>
  <Application>Microsoft Office PowerPoint</Application>
  <PresentationFormat>A4 Paper (210x297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Tahoma</vt:lpstr>
      <vt:lpstr>Parcel</vt:lpstr>
      <vt:lpstr>OFF FAN ĐỘ XUM XUÊ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</dc:title>
  <dc:creator>admin</dc:creator>
  <cp:lastModifiedBy>admin</cp:lastModifiedBy>
  <cp:revision>3</cp:revision>
  <dcterms:created xsi:type="dcterms:W3CDTF">2025-09-30T14:04:19Z</dcterms:created>
  <dcterms:modified xsi:type="dcterms:W3CDTF">2025-09-30T14:23:00Z</dcterms:modified>
</cp:coreProperties>
</file>