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3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6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4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26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3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42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45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4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543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21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9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030-D917-4CC8-A7D6-B32846AADE5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6F25-5BB2-4E2A-BB50-8442A35746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981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Thông tin cá nhân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Vũ Trần Lâm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78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SƠN LA QUÊ TÔI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 smtClean="0"/>
              <a:t>Vùng núi 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 smtClean="0"/>
              <a:t>Đa dạng dân tộc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250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8919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Thông tin cá nhân</vt:lpstr>
      <vt:lpstr>SƠN LA QUÊ TÔI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02</dc:title>
  <dc:creator>admin</dc:creator>
  <cp:lastModifiedBy>admin</cp:lastModifiedBy>
  <cp:revision>2</cp:revision>
  <dcterms:created xsi:type="dcterms:W3CDTF">2025-09-30T08:08:11Z</dcterms:created>
  <dcterms:modified xsi:type="dcterms:W3CDTF">2025-09-30T08:24:31Z</dcterms:modified>
</cp:coreProperties>
</file>