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0B8D-B9C1-4E38-869D-C69C758BF654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665A-2CF7-4ED3-BF9E-8693447107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1687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0B8D-B9C1-4E38-869D-C69C758BF654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665A-2CF7-4ED3-BF9E-8693447107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255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0B8D-B9C1-4E38-869D-C69C758BF654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665A-2CF7-4ED3-BF9E-8693447107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273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0B8D-B9C1-4E38-869D-C69C758BF654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665A-2CF7-4ED3-BF9E-8693447107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933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0B8D-B9C1-4E38-869D-C69C758BF654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665A-2CF7-4ED3-BF9E-8693447107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895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0B8D-B9C1-4E38-869D-C69C758BF654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665A-2CF7-4ED3-BF9E-8693447107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360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0B8D-B9C1-4E38-869D-C69C758BF654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665A-2CF7-4ED3-BF9E-8693447107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13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0B8D-B9C1-4E38-869D-C69C758BF654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665A-2CF7-4ED3-BF9E-8693447107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15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0B8D-B9C1-4E38-869D-C69C758BF654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665A-2CF7-4ED3-BF9E-8693447107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067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0B8D-B9C1-4E38-869D-C69C758BF654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665A-2CF7-4ED3-BF9E-8693447107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428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60B8D-B9C1-4E38-869D-C69C758BF654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3665A-2CF7-4ED3-BF9E-8693447107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203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60B8D-B9C1-4E38-869D-C69C758BF654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665A-2CF7-4ED3-BF9E-8693447107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815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 smtClean="0"/>
              <a:t>Hình ảnh minh họa</a:t>
            </a:r>
            <a:endParaRPr lang="vi-V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812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Flowchart: Magnetic Disk 3"/>
          <p:cNvSpPr/>
          <p:nvPr/>
        </p:nvSpPr>
        <p:spPr>
          <a:xfrm flipH="1" flipV="1">
            <a:off x="1412420" y="4719284"/>
            <a:ext cx="2555421" cy="21387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Smiley Face 4"/>
          <p:cNvSpPr/>
          <p:nvPr/>
        </p:nvSpPr>
        <p:spPr>
          <a:xfrm>
            <a:off x="0" y="0"/>
            <a:ext cx="3853543" cy="2743200"/>
          </a:xfrm>
          <a:prstGeom prst="smileyFace">
            <a:avLst>
              <a:gd name="adj" fmla="val -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Lightning Bolt 5"/>
          <p:cNvSpPr/>
          <p:nvPr/>
        </p:nvSpPr>
        <p:spPr>
          <a:xfrm>
            <a:off x="4695825" y="2539093"/>
            <a:ext cx="2800350" cy="244928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6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Hình ảnh minh họa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Hình ảnh minh họa</dc:title>
  <dc:creator>admin</dc:creator>
  <cp:lastModifiedBy>admin</cp:lastModifiedBy>
  <cp:revision>2</cp:revision>
  <dcterms:created xsi:type="dcterms:W3CDTF">2025-09-30T08:26:24Z</dcterms:created>
  <dcterms:modified xsi:type="dcterms:W3CDTF">2025-09-30T08:31:55Z</dcterms:modified>
</cp:coreProperties>
</file>