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76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161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48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640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051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445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52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49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03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34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0B48-1FD5-4230-B5D7-47735517C380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6213-910A-4C22-B2A6-83C491FAA7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07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Transition và Animation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7436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abcdefg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073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12345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0699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Transition và Animation</vt:lpstr>
      <vt:lpstr>abcdefg</vt:lpstr>
      <vt:lpstr>12345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và Animation</dc:title>
  <dc:creator>admin</dc:creator>
  <cp:lastModifiedBy>admin</cp:lastModifiedBy>
  <cp:revision>2</cp:revision>
  <dcterms:created xsi:type="dcterms:W3CDTF">2025-09-30T08:33:15Z</dcterms:created>
  <dcterms:modified xsi:type="dcterms:W3CDTF">2025-09-30T08:39:25Z</dcterms:modified>
</cp:coreProperties>
</file>