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C0E-DF6B-46CB-AA11-C8BAE7817465}" type="datetimeFigureOut">
              <a:rPr lang="vi-VN" smtClean="0"/>
              <a:t>30/09/2025</a:t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F40FDB-A492-46B4-85EE-907982FBA869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5803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C0E-DF6B-46CB-AA11-C8BAE781746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F40FDB-A492-46B4-85EE-907982FBA8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382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C0E-DF6B-46CB-AA11-C8BAE781746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F40FDB-A492-46B4-85EE-907982FBA869}" type="slidenum">
              <a:rPr lang="vi-VN" smtClean="0"/>
              <a:t>‹#›</a:t>
            </a:fld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78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C0E-DF6B-46CB-AA11-C8BAE781746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F40FDB-A492-46B4-85EE-907982FBA8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191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C0E-DF6B-46CB-AA11-C8BAE781746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F40FDB-A492-46B4-85EE-907982FBA869}" type="slidenum">
              <a:rPr lang="vi-VN" smtClean="0"/>
              <a:t>‹#›</a:t>
            </a:fld>
            <a:endParaRPr lang="vi-V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6706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C0E-DF6B-46CB-AA11-C8BAE781746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F40FDB-A492-46B4-85EE-907982FBA8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475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C0E-DF6B-46CB-AA11-C8BAE781746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0FDB-A492-46B4-85EE-907982FBA8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574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C0E-DF6B-46CB-AA11-C8BAE781746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0FDB-A492-46B4-85EE-907982FBA8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1689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C0E-DF6B-46CB-AA11-C8BAE781746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0FDB-A492-46B4-85EE-907982FBA8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2507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C0E-DF6B-46CB-AA11-C8BAE781746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F40FDB-A492-46B4-85EE-907982FBA8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683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C0E-DF6B-46CB-AA11-C8BAE781746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F40FDB-A492-46B4-85EE-907982FBA8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C0E-DF6B-46CB-AA11-C8BAE781746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F40FDB-A492-46B4-85EE-907982FBA8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832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C0E-DF6B-46CB-AA11-C8BAE781746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0FDB-A492-46B4-85EE-907982FBA8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7356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C0E-DF6B-46CB-AA11-C8BAE781746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0FDB-A492-46B4-85EE-907982FBA8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122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C0E-DF6B-46CB-AA11-C8BAE781746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0FDB-A492-46B4-85EE-907982FBA8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7253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C0E-DF6B-46CB-AA11-C8BAE781746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F40FDB-A492-46B4-85EE-907982FBA8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6977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Vu Tran Lam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75C0E-DF6B-46CB-AA11-C8BAE781746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F40FDB-A492-46B4-85EE-907982FBA869}" type="slidenum">
              <a:rPr lang="vi-VN" smtClean="0"/>
              <a:t>‹#›</a:t>
            </a:fld>
            <a:endParaRPr lang="vi-VN"/>
          </a:p>
        </p:txBody>
      </p:sp>
      <p:pic>
        <p:nvPicPr>
          <p:cNvPr id="36" name="Picture 35" descr="Template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18" y="631508"/>
            <a:ext cx="1266093" cy="12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baseline="0">
          <a:solidFill>
            <a:srgbClr val="FF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570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99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18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Tahoma</vt:lpstr>
      <vt:lpstr>Wingdings 3</vt:lpstr>
      <vt:lpstr>Wisp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2025-09-30T13:19:49Z</dcterms:created>
  <dcterms:modified xsi:type="dcterms:W3CDTF">2025-09-30T13:25:03Z</dcterms:modified>
</cp:coreProperties>
</file>