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Hàng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999</c:v>
                </c:pt>
                <c:pt idx="2">
                  <c:v>888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7-4A4F-B410-BC67A55889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Hàng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700</c:v>
                </c:pt>
                <c:pt idx="2">
                  <c:v>800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E7-4A4F-B410-BC67A55889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Hàng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2000</c:v>
                </c:pt>
                <c:pt idx="1">
                  <c:v>500</c:v>
                </c:pt>
                <c:pt idx="2">
                  <c:v>1500</c:v>
                </c:pt>
                <c:pt idx="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E7-4A4F-B410-BC67A5588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749360"/>
        <c:axId val="1844750608"/>
      </c:barChart>
      <c:catAx>
        <c:axId val="18447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844750608"/>
        <c:crosses val="autoZero"/>
        <c:auto val="1"/>
        <c:lblAlgn val="ctr"/>
        <c:lblOffset val="100"/>
        <c:noMultiLvlLbl val="0"/>
      </c:catAx>
      <c:valAx>
        <c:axId val="184475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844749360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Hàng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999</c:v>
                </c:pt>
                <c:pt idx="2">
                  <c:v>888</c:v>
                </c:pt>
                <c:pt idx="3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F-4C3A-9600-410FA36B6B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Hàng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700</c:v>
                </c:pt>
                <c:pt idx="2">
                  <c:v>800</c:v>
                </c:pt>
                <c:pt idx="3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F-4C3A-9600-410FA36B6B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Hàng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2000</c:v>
                </c:pt>
                <c:pt idx="1">
                  <c:v>500</c:v>
                </c:pt>
                <c:pt idx="2">
                  <c:v>1500</c:v>
                </c:pt>
                <c:pt idx="3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9F-4C3A-9600-410FA36B6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4749360"/>
        <c:axId val="1844750608"/>
      </c:lineChart>
      <c:catAx>
        <c:axId val="18447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844750608"/>
        <c:crosses val="autoZero"/>
        <c:auto val="1"/>
        <c:lblAlgn val="ctr"/>
        <c:lblOffset val="100"/>
        <c:noMultiLvlLbl val="0"/>
      </c:catAx>
      <c:valAx>
        <c:axId val="184475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84474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03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87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81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70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9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8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21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3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3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489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37DB-91DE-4FDA-8CB3-731AE3A8137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AF93-8735-44F5-9C1A-3CCC87299B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</p:spPr>
        <p:txBody>
          <a:bodyPr/>
          <a:lstStyle/>
          <a:p>
            <a:r>
              <a:rPr lang="vi-VN" dirty="0" smtClean="0"/>
              <a:t>Biểu đồ doanh thu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87457623"/>
              </p:ext>
            </p:extLst>
          </p:nvPr>
        </p:nvGraphicFramePr>
        <p:xfrm>
          <a:off x="1123042" y="2841173"/>
          <a:ext cx="4972958" cy="279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3737101"/>
              </p:ext>
            </p:extLst>
          </p:nvPr>
        </p:nvGraphicFramePr>
        <p:xfrm>
          <a:off x="6096000" y="2841173"/>
          <a:ext cx="4972958" cy="279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83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doanh thu</dc:title>
  <dc:creator>admin</dc:creator>
  <cp:lastModifiedBy>admin</cp:lastModifiedBy>
  <cp:revision>2</cp:revision>
  <dcterms:created xsi:type="dcterms:W3CDTF">2025-09-30T13:25:50Z</dcterms:created>
  <dcterms:modified xsi:type="dcterms:W3CDTF">2025-09-30T13:36:00Z</dcterms:modified>
</cp:coreProperties>
</file>