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A6302A-FBD5-449C-A674-5BBC4256CC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917E7-02BB-4CDF-9518-5E4181B97FE1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A3B13F1B-B598-4C29-87AE-FB8E65E55C87}" type="parTrans" cxnId="{B123D993-6942-43FA-97AE-C756D12CBF2A}">
      <dgm:prSet/>
      <dgm:spPr/>
      <dgm:t>
        <a:bodyPr/>
        <a:lstStyle/>
        <a:p>
          <a:endParaRPr lang="en-US"/>
        </a:p>
      </dgm:t>
    </dgm:pt>
    <dgm:pt modelId="{80BEF9B0-7496-4865-A86B-5E095BC17782}" type="sibTrans" cxnId="{B123D993-6942-43FA-97AE-C756D12CBF2A}">
      <dgm:prSet/>
      <dgm:spPr/>
      <dgm:t>
        <a:bodyPr/>
        <a:lstStyle/>
        <a:p>
          <a:endParaRPr lang="en-US"/>
        </a:p>
      </dgm:t>
    </dgm:pt>
    <dgm:pt modelId="{DBD0DCB7-8EFE-4883-BB92-4918461F2DAF}">
      <dgm:prSet phldrT="[Text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4BAB9A9B-54F1-41C0-8CA7-09E9BE099809}" type="parTrans" cxnId="{E50139C8-7101-4E74-821B-9F74E24AC1FD}">
      <dgm:prSet/>
      <dgm:spPr/>
      <dgm:t>
        <a:bodyPr/>
        <a:lstStyle/>
        <a:p>
          <a:endParaRPr lang="en-US"/>
        </a:p>
      </dgm:t>
    </dgm:pt>
    <dgm:pt modelId="{643C96A3-D326-491B-B6C4-D50D77A8AC4E}" type="sibTrans" cxnId="{E50139C8-7101-4E74-821B-9F74E24AC1FD}">
      <dgm:prSet/>
      <dgm:spPr/>
      <dgm:t>
        <a:bodyPr/>
        <a:lstStyle/>
        <a:p>
          <a:endParaRPr lang="en-US"/>
        </a:p>
      </dgm:t>
    </dgm:pt>
    <dgm:pt modelId="{71E52493-77BE-417E-8B35-DEAF54AFD2AE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10B47644-61E0-4539-8798-2FD9E9DAD524}" type="parTrans" cxnId="{BB4295C8-D106-4C53-9C8A-4B9776BAE615}">
      <dgm:prSet/>
      <dgm:spPr/>
      <dgm:t>
        <a:bodyPr/>
        <a:lstStyle/>
        <a:p>
          <a:endParaRPr lang="en-US"/>
        </a:p>
      </dgm:t>
    </dgm:pt>
    <dgm:pt modelId="{A847925D-303F-4E19-9BBC-1BD228F44F7F}" type="sibTrans" cxnId="{BB4295C8-D106-4C53-9C8A-4B9776BAE615}">
      <dgm:prSet/>
      <dgm:spPr/>
      <dgm:t>
        <a:bodyPr/>
        <a:lstStyle/>
        <a:p>
          <a:endParaRPr lang="en-US"/>
        </a:p>
      </dgm:t>
    </dgm:pt>
    <dgm:pt modelId="{1C8E8BDC-29D9-44B9-853C-812EA0602538}">
      <dgm:prSet phldrT="[Text]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88B2095D-81A1-4BBA-81B9-A656AEF7EE21}" type="sibTrans" cxnId="{2D815F00-25A4-4D4C-8600-1D755AF648D0}">
      <dgm:prSet/>
      <dgm:spPr/>
      <dgm:t>
        <a:bodyPr/>
        <a:lstStyle/>
        <a:p>
          <a:endParaRPr lang="en-US"/>
        </a:p>
      </dgm:t>
    </dgm:pt>
    <dgm:pt modelId="{E68FE1ED-738A-4DE7-8F44-E18A4D6C44CC}" type="parTrans" cxnId="{2D815F00-25A4-4D4C-8600-1D755AF648D0}">
      <dgm:prSet/>
      <dgm:spPr/>
      <dgm:t>
        <a:bodyPr/>
        <a:lstStyle/>
        <a:p>
          <a:endParaRPr lang="en-US"/>
        </a:p>
      </dgm:t>
    </dgm:pt>
    <dgm:pt modelId="{F1BE3D64-3EB3-47CD-AF18-C867A24F1DE5}" type="pres">
      <dgm:prSet presAssocID="{AAA6302A-FBD5-449C-A674-5BBC4256CCF8}" presName="Name0" presStyleCnt="0">
        <dgm:presLayoutVars>
          <dgm:dir/>
          <dgm:resizeHandles val="exact"/>
        </dgm:presLayoutVars>
      </dgm:prSet>
      <dgm:spPr/>
    </dgm:pt>
    <dgm:pt modelId="{659A8885-6370-4439-9CDE-B33103B294DF}" type="pres">
      <dgm:prSet presAssocID="{B4F917E7-02BB-4CDF-9518-5E4181B97F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64607-86A2-4CEB-8226-6A76D5C92E23}" type="pres">
      <dgm:prSet presAssocID="{80BEF9B0-7496-4865-A86B-5E095BC17782}" presName="sibTrans" presStyleLbl="sibTrans2D1" presStyleIdx="0" presStyleCnt="3"/>
      <dgm:spPr/>
    </dgm:pt>
    <dgm:pt modelId="{E0802D64-0A87-4943-82EA-12C78348EA84}" type="pres">
      <dgm:prSet presAssocID="{80BEF9B0-7496-4865-A86B-5E095BC17782}" presName="connectorText" presStyleLbl="sibTrans2D1" presStyleIdx="0" presStyleCnt="3"/>
      <dgm:spPr/>
    </dgm:pt>
    <dgm:pt modelId="{B890F7B2-4228-4FD6-B395-E5199F739412}" type="pres">
      <dgm:prSet presAssocID="{DBD0DCB7-8EFE-4883-BB92-4918461F2DAF}" presName="node" presStyleLbl="node1" presStyleIdx="1" presStyleCnt="4">
        <dgm:presLayoutVars>
          <dgm:bulletEnabled val="1"/>
        </dgm:presLayoutVars>
      </dgm:prSet>
      <dgm:spPr/>
    </dgm:pt>
    <dgm:pt modelId="{4015ED4A-BB10-4A09-9983-7783F7CE4122}" type="pres">
      <dgm:prSet presAssocID="{643C96A3-D326-491B-B6C4-D50D77A8AC4E}" presName="sibTrans" presStyleLbl="sibTrans2D1" presStyleIdx="1" presStyleCnt="3"/>
      <dgm:spPr/>
    </dgm:pt>
    <dgm:pt modelId="{84421743-D739-41FF-952B-FE43E33124CA}" type="pres">
      <dgm:prSet presAssocID="{643C96A3-D326-491B-B6C4-D50D77A8AC4E}" presName="connectorText" presStyleLbl="sibTrans2D1" presStyleIdx="1" presStyleCnt="3"/>
      <dgm:spPr/>
    </dgm:pt>
    <dgm:pt modelId="{0E23EF5C-106C-458A-A99F-B5A0DDFFE317}" type="pres">
      <dgm:prSet presAssocID="{1C8E8BDC-29D9-44B9-853C-812EA0602538}" presName="node" presStyleLbl="node1" presStyleIdx="2" presStyleCnt="4" custLinFactNeighborX="2213" custLinFactNeighborY="-22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75690-917F-42AA-B7E1-3BDE31EFB664}" type="pres">
      <dgm:prSet presAssocID="{88B2095D-81A1-4BBA-81B9-A656AEF7EE21}" presName="sibTrans" presStyleLbl="sibTrans2D1" presStyleIdx="2" presStyleCnt="3"/>
      <dgm:spPr/>
    </dgm:pt>
    <dgm:pt modelId="{0A6BABD0-3436-491D-BEA8-C2F77097EFB9}" type="pres">
      <dgm:prSet presAssocID="{88B2095D-81A1-4BBA-81B9-A656AEF7EE21}" presName="connectorText" presStyleLbl="sibTrans2D1" presStyleIdx="2" presStyleCnt="3"/>
      <dgm:spPr/>
    </dgm:pt>
    <dgm:pt modelId="{6AFE8E99-A42B-421D-856C-B5D250068D57}" type="pres">
      <dgm:prSet presAssocID="{71E52493-77BE-417E-8B35-DEAF54AFD2AE}" presName="node" presStyleLbl="node1" presStyleIdx="3" presStyleCnt="4">
        <dgm:presLayoutVars>
          <dgm:bulletEnabled val="1"/>
        </dgm:presLayoutVars>
      </dgm:prSet>
      <dgm:spPr/>
    </dgm:pt>
  </dgm:ptLst>
  <dgm:cxnLst>
    <dgm:cxn modelId="{61BB4BB3-BB14-4385-95CE-6F15C3997BC9}" type="presOf" srcId="{80BEF9B0-7496-4865-A86B-5E095BC17782}" destId="{A8564607-86A2-4CEB-8226-6A76D5C92E23}" srcOrd="0" destOrd="0" presId="urn:microsoft.com/office/officeart/2005/8/layout/process1"/>
    <dgm:cxn modelId="{92F8EBAE-9B93-4C3D-8069-B7A3069F7CA3}" type="presOf" srcId="{1C8E8BDC-29D9-44B9-853C-812EA0602538}" destId="{0E23EF5C-106C-458A-A99F-B5A0DDFFE317}" srcOrd="0" destOrd="0" presId="urn:microsoft.com/office/officeart/2005/8/layout/process1"/>
    <dgm:cxn modelId="{BB4295C8-D106-4C53-9C8A-4B9776BAE615}" srcId="{AAA6302A-FBD5-449C-A674-5BBC4256CCF8}" destId="{71E52493-77BE-417E-8B35-DEAF54AFD2AE}" srcOrd="3" destOrd="0" parTransId="{10B47644-61E0-4539-8798-2FD9E9DAD524}" sibTransId="{A847925D-303F-4E19-9BBC-1BD228F44F7F}"/>
    <dgm:cxn modelId="{0D2D23D5-E3A0-41E3-A1CD-EACE1E84CD79}" type="presOf" srcId="{88B2095D-81A1-4BBA-81B9-A656AEF7EE21}" destId="{0A6BABD0-3436-491D-BEA8-C2F77097EFB9}" srcOrd="1" destOrd="0" presId="urn:microsoft.com/office/officeart/2005/8/layout/process1"/>
    <dgm:cxn modelId="{2D815F00-25A4-4D4C-8600-1D755AF648D0}" srcId="{AAA6302A-FBD5-449C-A674-5BBC4256CCF8}" destId="{1C8E8BDC-29D9-44B9-853C-812EA0602538}" srcOrd="2" destOrd="0" parTransId="{E68FE1ED-738A-4DE7-8F44-E18A4D6C44CC}" sibTransId="{88B2095D-81A1-4BBA-81B9-A656AEF7EE21}"/>
    <dgm:cxn modelId="{46609D1E-44DD-4A39-A25F-A5FFEF99A0DA}" type="presOf" srcId="{643C96A3-D326-491B-B6C4-D50D77A8AC4E}" destId="{4015ED4A-BB10-4A09-9983-7783F7CE4122}" srcOrd="0" destOrd="0" presId="urn:microsoft.com/office/officeart/2005/8/layout/process1"/>
    <dgm:cxn modelId="{E50139C8-7101-4E74-821B-9F74E24AC1FD}" srcId="{AAA6302A-FBD5-449C-A674-5BBC4256CCF8}" destId="{DBD0DCB7-8EFE-4883-BB92-4918461F2DAF}" srcOrd="1" destOrd="0" parTransId="{4BAB9A9B-54F1-41C0-8CA7-09E9BE099809}" sibTransId="{643C96A3-D326-491B-B6C4-D50D77A8AC4E}"/>
    <dgm:cxn modelId="{AE9F5CBE-6176-4B6C-AD3F-C290BA4BBC7F}" type="presOf" srcId="{643C96A3-D326-491B-B6C4-D50D77A8AC4E}" destId="{84421743-D739-41FF-952B-FE43E33124CA}" srcOrd="1" destOrd="0" presId="urn:microsoft.com/office/officeart/2005/8/layout/process1"/>
    <dgm:cxn modelId="{8CA13F9A-1B72-4CA2-B02A-FCB4A090596B}" type="presOf" srcId="{AAA6302A-FBD5-449C-A674-5BBC4256CCF8}" destId="{F1BE3D64-3EB3-47CD-AF18-C867A24F1DE5}" srcOrd="0" destOrd="0" presId="urn:microsoft.com/office/officeart/2005/8/layout/process1"/>
    <dgm:cxn modelId="{B123D993-6942-43FA-97AE-C756D12CBF2A}" srcId="{AAA6302A-FBD5-449C-A674-5BBC4256CCF8}" destId="{B4F917E7-02BB-4CDF-9518-5E4181B97FE1}" srcOrd="0" destOrd="0" parTransId="{A3B13F1B-B598-4C29-87AE-FB8E65E55C87}" sibTransId="{80BEF9B0-7496-4865-A86B-5E095BC17782}"/>
    <dgm:cxn modelId="{3EFA4B15-8197-4A0B-9165-31C7C1EEA87F}" type="presOf" srcId="{DBD0DCB7-8EFE-4883-BB92-4918461F2DAF}" destId="{B890F7B2-4228-4FD6-B395-E5199F739412}" srcOrd="0" destOrd="0" presId="urn:microsoft.com/office/officeart/2005/8/layout/process1"/>
    <dgm:cxn modelId="{2E1B8A5F-2BCA-4FB0-B18B-2FA37E264141}" type="presOf" srcId="{B4F917E7-02BB-4CDF-9518-5E4181B97FE1}" destId="{659A8885-6370-4439-9CDE-B33103B294DF}" srcOrd="0" destOrd="0" presId="urn:microsoft.com/office/officeart/2005/8/layout/process1"/>
    <dgm:cxn modelId="{E807DFC8-2085-4234-A37F-22E9FEAB41A7}" type="presOf" srcId="{71E52493-77BE-417E-8B35-DEAF54AFD2AE}" destId="{6AFE8E99-A42B-421D-856C-B5D250068D57}" srcOrd="0" destOrd="0" presId="urn:microsoft.com/office/officeart/2005/8/layout/process1"/>
    <dgm:cxn modelId="{A18613E3-896B-40D5-A2FE-5A89DB7A8F3C}" type="presOf" srcId="{80BEF9B0-7496-4865-A86B-5E095BC17782}" destId="{E0802D64-0A87-4943-82EA-12C78348EA84}" srcOrd="1" destOrd="0" presId="urn:microsoft.com/office/officeart/2005/8/layout/process1"/>
    <dgm:cxn modelId="{370D34BC-143A-4A63-8D54-41A1EE97C86B}" type="presOf" srcId="{88B2095D-81A1-4BBA-81B9-A656AEF7EE21}" destId="{45675690-917F-42AA-B7E1-3BDE31EFB664}" srcOrd="0" destOrd="0" presId="urn:microsoft.com/office/officeart/2005/8/layout/process1"/>
    <dgm:cxn modelId="{6F4CA8C4-46DF-4FE7-8CA6-0ABF3857AC18}" type="presParOf" srcId="{F1BE3D64-3EB3-47CD-AF18-C867A24F1DE5}" destId="{659A8885-6370-4439-9CDE-B33103B294DF}" srcOrd="0" destOrd="0" presId="urn:microsoft.com/office/officeart/2005/8/layout/process1"/>
    <dgm:cxn modelId="{477CA42C-8444-4279-B99C-63DAC8ABF27C}" type="presParOf" srcId="{F1BE3D64-3EB3-47CD-AF18-C867A24F1DE5}" destId="{A8564607-86A2-4CEB-8226-6A76D5C92E23}" srcOrd="1" destOrd="0" presId="urn:microsoft.com/office/officeart/2005/8/layout/process1"/>
    <dgm:cxn modelId="{C920B967-05E2-4341-8353-206DD9F6EF09}" type="presParOf" srcId="{A8564607-86A2-4CEB-8226-6A76D5C92E23}" destId="{E0802D64-0A87-4943-82EA-12C78348EA84}" srcOrd="0" destOrd="0" presId="urn:microsoft.com/office/officeart/2005/8/layout/process1"/>
    <dgm:cxn modelId="{7C702971-8E96-4B39-862E-BC5A5AC3CCB6}" type="presParOf" srcId="{F1BE3D64-3EB3-47CD-AF18-C867A24F1DE5}" destId="{B890F7B2-4228-4FD6-B395-E5199F739412}" srcOrd="2" destOrd="0" presId="urn:microsoft.com/office/officeart/2005/8/layout/process1"/>
    <dgm:cxn modelId="{D4A6B4A0-E38E-4EFE-A74F-B6CD109C0F58}" type="presParOf" srcId="{F1BE3D64-3EB3-47CD-AF18-C867A24F1DE5}" destId="{4015ED4A-BB10-4A09-9983-7783F7CE4122}" srcOrd="3" destOrd="0" presId="urn:microsoft.com/office/officeart/2005/8/layout/process1"/>
    <dgm:cxn modelId="{774A15A5-3393-40E6-AA04-207AC3181989}" type="presParOf" srcId="{4015ED4A-BB10-4A09-9983-7783F7CE4122}" destId="{84421743-D739-41FF-952B-FE43E33124CA}" srcOrd="0" destOrd="0" presId="urn:microsoft.com/office/officeart/2005/8/layout/process1"/>
    <dgm:cxn modelId="{70389E42-BD4D-4F5E-9471-E3C6B7128089}" type="presParOf" srcId="{F1BE3D64-3EB3-47CD-AF18-C867A24F1DE5}" destId="{0E23EF5C-106C-458A-A99F-B5A0DDFFE317}" srcOrd="4" destOrd="0" presId="urn:microsoft.com/office/officeart/2005/8/layout/process1"/>
    <dgm:cxn modelId="{E157CA60-9705-49CF-B9E1-4617B6BF19CB}" type="presParOf" srcId="{F1BE3D64-3EB3-47CD-AF18-C867A24F1DE5}" destId="{45675690-917F-42AA-B7E1-3BDE31EFB664}" srcOrd="5" destOrd="0" presId="urn:microsoft.com/office/officeart/2005/8/layout/process1"/>
    <dgm:cxn modelId="{0AFCAC15-EFCF-46BE-97D8-50819B31DAE3}" type="presParOf" srcId="{45675690-917F-42AA-B7E1-3BDE31EFB664}" destId="{0A6BABD0-3436-491D-BEA8-C2F77097EFB9}" srcOrd="0" destOrd="0" presId="urn:microsoft.com/office/officeart/2005/8/layout/process1"/>
    <dgm:cxn modelId="{324D6A70-B1FC-4B1E-8356-9462B9E2790F}" type="presParOf" srcId="{F1BE3D64-3EB3-47CD-AF18-C867A24F1DE5}" destId="{6AFE8E99-A42B-421D-856C-B5D250068D5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A8885-6370-4439-9CDE-B33103B294DF}">
      <dsp:nvSpPr>
        <dsp:cNvPr id="0" name=""/>
        <dsp:cNvSpPr/>
      </dsp:nvSpPr>
      <dsp:spPr>
        <a:xfrm>
          <a:off x="4219" y="1105508"/>
          <a:ext cx="1844761" cy="11068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36638" y="1137927"/>
        <a:ext cx="1779923" cy="1042019"/>
      </dsp:txXfrm>
    </dsp:sp>
    <dsp:sp modelId="{A8564607-86A2-4CEB-8226-6A76D5C92E23}">
      <dsp:nvSpPr>
        <dsp:cNvPr id="0" name=""/>
        <dsp:cNvSpPr/>
      </dsp:nvSpPr>
      <dsp:spPr>
        <a:xfrm>
          <a:off x="2033457" y="1430187"/>
          <a:ext cx="391089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033457" y="1521687"/>
        <a:ext cx="273762" cy="274500"/>
      </dsp:txXfrm>
    </dsp:sp>
    <dsp:sp modelId="{B890F7B2-4228-4FD6-B395-E5199F739412}">
      <dsp:nvSpPr>
        <dsp:cNvPr id="0" name=""/>
        <dsp:cNvSpPr/>
      </dsp:nvSpPr>
      <dsp:spPr>
        <a:xfrm>
          <a:off x="2586885" y="1105508"/>
          <a:ext cx="1844761" cy="11068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2619304" y="1137927"/>
        <a:ext cx="1779923" cy="1042019"/>
      </dsp:txXfrm>
    </dsp:sp>
    <dsp:sp modelId="{4015ED4A-BB10-4A09-9983-7783F7CE4122}">
      <dsp:nvSpPr>
        <dsp:cNvPr id="0" name=""/>
        <dsp:cNvSpPr/>
      </dsp:nvSpPr>
      <dsp:spPr>
        <a:xfrm rot="21567616">
          <a:off x="4620197" y="1417838"/>
          <a:ext cx="399762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620200" y="1509903"/>
        <a:ext cx="279833" cy="274500"/>
      </dsp:txXfrm>
    </dsp:sp>
    <dsp:sp modelId="{0E23EF5C-106C-458A-A99F-B5A0DDFFE317}">
      <dsp:nvSpPr>
        <dsp:cNvPr id="0" name=""/>
        <dsp:cNvSpPr/>
      </dsp:nvSpPr>
      <dsp:spPr>
        <a:xfrm>
          <a:off x="5185882" y="1081025"/>
          <a:ext cx="1844761" cy="11068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 dirty="0"/>
        </a:p>
      </dsp:txBody>
      <dsp:txXfrm>
        <a:off x="5218301" y="1113444"/>
        <a:ext cx="1779923" cy="1042019"/>
      </dsp:txXfrm>
    </dsp:sp>
    <dsp:sp modelId="{45675690-917F-42AA-B7E1-3BDE31EFB664}">
      <dsp:nvSpPr>
        <dsp:cNvPr id="0" name=""/>
        <dsp:cNvSpPr/>
      </dsp:nvSpPr>
      <dsp:spPr>
        <a:xfrm rot="32796">
          <a:off x="7211029" y="1418048"/>
          <a:ext cx="382452" cy="4575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211032" y="1509001"/>
        <a:ext cx="267716" cy="274500"/>
      </dsp:txXfrm>
    </dsp:sp>
    <dsp:sp modelId="{6AFE8E99-A42B-421D-856C-B5D250068D57}">
      <dsp:nvSpPr>
        <dsp:cNvPr id="0" name=""/>
        <dsp:cNvSpPr/>
      </dsp:nvSpPr>
      <dsp:spPr>
        <a:xfrm>
          <a:off x="7752218" y="1105508"/>
          <a:ext cx="1844761" cy="110685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kern="1200"/>
        </a:p>
      </dsp:txBody>
      <dsp:txXfrm>
        <a:off x="7784637" y="1137927"/>
        <a:ext cx="1779923" cy="104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A347-B3A1-44A7-9599-02C7077E1AA2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44196-5A52-4533-8734-9EBA9636FEC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211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88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733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2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8653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5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1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29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1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097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4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247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6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5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1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457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2876D3-D568-473E-AAC2-06D4505E975C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C2A178-BC79-4DC2-8A7F-B863FC5269C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10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/>
              <a:t>Infographic về kỹ năng cá nhân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36307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5707" y="4816929"/>
            <a:ext cx="13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Học tập</a:t>
            </a:r>
            <a:endParaRPr lang="vi-VN" dirty="0"/>
          </a:p>
        </p:txBody>
      </p:sp>
      <p:sp>
        <p:nvSpPr>
          <p:cNvPr id="8" name="TextBox 7"/>
          <p:cNvSpPr txBox="1"/>
          <p:nvPr/>
        </p:nvSpPr>
        <p:spPr>
          <a:xfrm>
            <a:off x="4041321" y="481692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Thực hành</a:t>
            </a:r>
            <a:endParaRPr lang="vi-VN" dirty="0"/>
          </a:p>
        </p:txBody>
      </p:sp>
      <p:sp>
        <p:nvSpPr>
          <p:cNvPr id="9" name="TextBox 8"/>
          <p:cNvSpPr txBox="1"/>
          <p:nvPr/>
        </p:nvSpPr>
        <p:spPr>
          <a:xfrm>
            <a:off x="6694714" y="4816929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Đánh giá</a:t>
            </a:r>
            <a:endParaRPr lang="vi-VN" dirty="0"/>
          </a:p>
        </p:txBody>
      </p:sp>
      <p:sp>
        <p:nvSpPr>
          <p:cNvPr id="10" name="TextBox 9"/>
          <p:cNvSpPr txBox="1"/>
          <p:nvPr/>
        </p:nvSpPr>
        <p:spPr>
          <a:xfrm>
            <a:off x="9307286" y="4816929"/>
            <a:ext cx="127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/>
              <a:t>Phát triển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1738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Garamond</vt:lpstr>
      <vt:lpstr>Times New Roman</vt:lpstr>
      <vt:lpstr>Organic</vt:lpstr>
      <vt:lpstr>Infographic về kỹ năng cá nhân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về kỹ năng cá nhân</dc:title>
  <dc:creator>admin</dc:creator>
  <cp:lastModifiedBy>admin</cp:lastModifiedBy>
  <cp:revision>3</cp:revision>
  <dcterms:created xsi:type="dcterms:W3CDTF">2025-09-30T13:48:13Z</dcterms:created>
  <dcterms:modified xsi:type="dcterms:W3CDTF">2025-09-30T14:03:43Z</dcterms:modified>
</cp:coreProperties>
</file>