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77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98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854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635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016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445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6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77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399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1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49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F14F-BEB3-4751-84DE-1E52FDCFB10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BF94-3639-4EA7-888E-9169133DF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127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0544"/>
          </a:xfrm>
        </p:spPr>
        <p:txBody>
          <a:bodyPr>
            <a:normAutofit fontScale="90000"/>
          </a:bodyPr>
          <a:lstStyle/>
          <a:p>
            <a:r>
              <a:rPr lang="vi-VN" dirty="0"/>
              <a:t>Bài tập PowerPoint 02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48795"/>
            <a:ext cx="9144000" cy="1655762"/>
          </a:xfrm>
        </p:spPr>
        <p:txBody>
          <a:bodyPr>
            <a:normAutofit/>
          </a:bodyPr>
          <a:lstStyle/>
          <a:p>
            <a:r>
              <a:rPr lang="vi-VN" sz="6000" dirty="0" smtClean="0"/>
              <a:t>Vũ Trần Lâm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97503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Bài tập PowerPoint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Thông tin cá nhân</dc:title>
  <dc:creator>admin</dc:creator>
  <cp:lastModifiedBy>admin</cp:lastModifiedBy>
  <cp:revision>3</cp:revision>
  <dcterms:created xsi:type="dcterms:W3CDTF">2025-09-30T08:14:50Z</dcterms:created>
  <dcterms:modified xsi:type="dcterms:W3CDTF">2025-09-30T08:21:34Z</dcterms:modified>
</cp:coreProperties>
</file>