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32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74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28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67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81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623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60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8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144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833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924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B040-FEEA-48CE-AAE2-D576528C1EE9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D810-65D4-4B3D-9EB0-3DA4815AD69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079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 smtClean="0">
                <a:solidFill>
                  <a:srgbClr val="FF0000"/>
                </a:solidFill>
              </a:rPr>
              <a:t>DANH MỤC SẢN PHẨM CỦA CÔNG TY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45129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 smtClean="0">
                <a:hlinkClick r:id="rId2" action="ppaction://hlinksldjump"/>
              </a:rPr>
              <a:t>Sản phẩm A</a:t>
            </a:r>
            <a:endParaRPr lang="vi-VN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 smtClean="0">
                <a:hlinkClick r:id="rId3" action="ppaction://hlinksldjump"/>
              </a:rPr>
              <a:t>Sản phẩm B</a:t>
            </a:r>
            <a:endParaRPr lang="vi-VN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vi-VN" dirty="0" smtClean="0">
                <a:hlinkClick r:id="rId4" action="ppaction://hlinksldjump"/>
              </a:rPr>
              <a:t>Sản phẩm C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21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Sản phẩm A</a:t>
            </a:r>
            <a:endParaRPr lang="vi-VN" dirty="0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9525000" y="56170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Quay lại menu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Sản phẩm B</a:t>
            </a:r>
            <a:endParaRPr lang="vi-VN" dirty="0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9565821" y="5641522"/>
            <a:ext cx="17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Quay lại menu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Sản phẩm C</a:t>
            </a:r>
            <a:endParaRPr lang="vi-VN" dirty="0"/>
          </a:p>
        </p:txBody>
      </p:sp>
      <p:sp>
        <p:nvSpPr>
          <p:cNvPr id="3" name="TextBox 2">
            <a:hlinkClick r:id="rId2" action="ppaction://hlinksldjump"/>
          </p:cNvPr>
          <p:cNvSpPr txBox="1"/>
          <p:nvPr/>
        </p:nvSpPr>
        <p:spPr>
          <a:xfrm>
            <a:off x="9606643" y="5372100"/>
            <a:ext cx="1747157" cy="383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rgbClr val="FF0000"/>
                </a:solidFill>
              </a:rPr>
              <a:t>Quay lại menu</a:t>
            </a:r>
            <a:endParaRPr lang="vi-V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Office Theme</vt:lpstr>
      <vt:lpstr>DANH MỤC SẢN PHẨM CỦA CÔNG TY</vt:lpstr>
      <vt:lpstr>Sản phẩm A</vt:lpstr>
      <vt:lpstr>Sản phẩm B</vt:lpstr>
      <vt:lpstr>Sản phẩm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SẢN PHẨM CỦA CÔNG TY</dc:title>
  <dc:creator>admin</dc:creator>
  <cp:lastModifiedBy>admin</cp:lastModifiedBy>
  <cp:revision>2</cp:revision>
  <dcterms:created xsi:type="dcterms:W3CDTF">2025-10-01T15:29:34Z</dcterms:created>
  <dcterms:modified xsi:type="dcterms:W3CDTF">2025-10-01T15:42:50Z</dcterms:modified>
</cp:coreProperties>
</file>