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42DD8-E164-4AC0-BCF5-9211A4CBE46A}" v="5896" dt="2020-11-27T07:47:25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2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43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4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6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6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1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7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1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2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adrianb/face-alignment" TargetMode="External"/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Checkin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F871-DDA0-4551-A038-E3CF395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9B2C-1691-40EB-B246-01E96A8B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80%)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3D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 (82% so </a:t>
            </a:r>
            <a:r>
              <a:rPr lang="en-US" dirty="0" err="1"/>
              <a:t>với</a:t>
            </a:r>
            <a:r>
              <a:rPr lang="en-US" dirty="0"/>
              <a:t> 85%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2D)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case </a:t>
            </a:r>
            <a:r>
              <a:rPr lang="en-US" dirty="0" err="1"/>
              <a:t>sai</a:t>
            </a:r>
            <a:r>
              <a:rPr lang="en-US" dirty="0"/>
              <a:t>)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1%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model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thấp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1(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case </a:t>
            </a:r>
            <a:r>
              <a:rPr lang="en-US" dirty="0" err="1"/>
              <a:t>đúng</a:t>
            </a:r>
            <a:r>
              <a:rPr lang="en-US" dirty="0"/>
              <a:t>)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</a:p>
        </p:txBody>
      </p:sp>
    </p:spTree>
    <p:extLst>
      <p:ext uri="{BB962C8B-B14F-4D97-AF65-F5344CB8AC3E}">
        <p14:creationId xmlns:p14="http://schemas.microsoft.com/office/powerpoint/2010/main" val="341036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AAC3-B5CA-4064-BEAD-AF7FDC43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BCE5-767F-41B3-AE41-2FC2364167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2D</a:t>
            </a:r>
            <a:endParaRPr lang="en-US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Thư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dlib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windows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34797-5D73-4D28-AE23-7A0102059D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3​D</a:t>
            </a:r>
            <a:endParaRPr lang="en-US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Thư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map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keypoints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vector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</a:p>
        </p:txBody>
      </p:sp>
    </p:spTree>
    <p:extLst>
      <p:ext uri="{BB962C8B-B14F-4D97-AF65-F5344CB8AC3E}">
        <p14:creationId xmlns:p14="http://schemas.microsoft.com/office/powerpoint/2010/main" val="181339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EB8B-42E3-4B2E-A9FB-66B89FC3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AA2E-BBC2-4132-BAB4-DACFBB4B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features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3D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Dùng</a:t>
            </a:r>
            <a:r>
              <a:rPr lang="en-US" dirty="0">
                <a:ea typeface="+mj-lt"/>
                <a:cs typeface="+mj-lt"/>
              </a:rPr>
              <a:t> PCA </a:t>
            </a:r>
            <a:r>
              <a:rPr lang="en-US" dirty="0" err="1">
                <a:ea typeface="+mj-lt"/>
                <a:cs typeface="+mj-lt"/>
              </a:rPr>
              <a:t>để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tạo</a:t>
            </a:r>
            <a:r>
              <a:rPr lang="en-US" dirty="0">
                <a:ea typeface="+mj-lt"/>
                <a:cs typeface="+mj-lt"/>
              </a:rPr>
              <a:t> ra </a:t>
            </a:r>
            <a:r>
              <a:rPr lang="en-US" dirty="0" err="1">
                <a:ea typeface="+mj-lt"/>
                <a:cs typeface="+mj-lt"/>
              </a:rPr>
              <a:t>các</a:t>
            </a:r>
            <a:r>
              <a:rPr lang="en-US" dirty="0">
                <a:ea typeface="+mj-lt"/>
                <a:cs typeface="+mj-lt"/>
              </a:rPr>
              <a:t> eigenface </a:t>
            </a:r>
            <a:r>
              <a:rPr lang="en-US" dirty="0" err="1">
                <a:ea typeface="+mj-lt"/>
                <a:cs typeface="+mj-lt"/>
              </a:rPr>
              <a:t>để</a:t>
            </a:r>
            <a:r>
              <a:rPr lang="en-US" dirty="0">
                <a:ea typeface="+mj-lt"/>
                <a:cs typeface="+mj-lt"/>
              </a:rPr>
              <a:t> so </a:t>
            </a:r>
            <a:r>
              <a:rPr lang="en-US" dirty="0" err="1">
                <a:ea typeface="+mj-lt"/>
                <a:cs typeface="+mj-lt"/>
              </a:rPr>
              <a:t>sánh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kết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quả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với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thư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viện</a:t>
            </a:r>
            <a:r>
              <a:rPr lang="en-US" dirty="0">
                <a:ea typeface="+mj-lt"/>
                <a:cs typeface="+mj-lt"/>
              </a:rPr>
              <a:t> 2D. </a:t>
            </a:r>
            <a:r>
              <a:rPr lang="en-US" dirty="0" err="1">
                <a:ea typeface="+mj-lt"/>
                <a:cs typeface="+mj-lt"/>
              </a:rPr>
              <a:t>Bước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đầu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chạy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thử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cho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thấy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tốc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độ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của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phương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pháp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này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tương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đối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nhanh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tuy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nhiên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yêu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cầu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tập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dữ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liệu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lớn</a:t>
            </a:r>
            <a:endParaRPr lang="en-US" dirty="0" err="1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A2553-CEF5-43B8-AE0D-A2E2E408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22" y="1192475"/>
            <a:ext cx="8897814" cy="50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AF3B-4957-475A-80DA-93DED302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D57B-9D63-4A63-BEE3-79C4B32F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 dirty="0"/>
              <a:t>Qua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, </a:t>
            </a:r>
            <a:r>
              <a:rPr lang="en-US" sz="2400" dirty="0" err="1"/>
              <a:t>hiện</a:t>
            </a:r>
            <a:r>
              <a:rPr lang="en-US" sz="2400" dirty="0"/>
              <a:t> nay,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khuôn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chia ra </a:t>
            </a:r>
            <a:r>
              <a:rPr lang="en-US" sz="2400" dirty="0" err="1"/>
              <a:t>làm</a:t>
            </a:r>
            <a:r>
              <a:rPr lang="en-US" sz="2400" dirty="0"/>
              <a:t> 2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khuôn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2D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khuôn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3D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chung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đều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2 </a:t>
            </a:r>
            <a:r>
              <a:rPr lang="en-US" sz="2200" dirty="0" err="1"/>
              <a:t>bước</a:t>
            </a:r>
            <a:r>
              <a:rPr lang="en-US" sz="2200" dirty="0"/>
              <a:t>,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khuôn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khuôn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</a:p>
        </p:txBody>
      </p:sp>
    </p:spTree>
    <p:extLst>
      <p:ext uri="{BB962C8B-B14F-4D97-AF65-F5344CB8AC3E}">
        <p14:creationId xmlns:p14="http://schemas.microsoft.com/office/powerpoint/2010/main" val="1547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4420-66F7-4BDC-8786-C48DDFDA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2758-D854-4E8B-9BC6-8B01CD24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tĩnh</a:t>
            </a:r>
            <a:r>
              <a:rPr lang="en-US" sz="2400" dirty="0"/>
              <a:t>,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khuôn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endParaRPr lang="en-US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2400" dirty="0"/>
              <a:t>Tiếp </a:t>
            </a:r>
            <a:r>
              <a:rPr lang="en-US" sz="2400" dirty="0" err="1"/>
              <a:t>đến</a:t>
            </a:r>
            <a:r>
              <a:rPr lang="en-US" sz="2400" dirty="0"/>
              <a:t>,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khuôn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đấy</a:t>
            </a:r>
            <a:r>
              <a:rPr lang="en-US" sz="2400" dirty="0"/>
              <a:t>,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ra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khuôn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vector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khuôn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endParaRPr lang="en-US" sz="2400" dirty="0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vectorcủa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,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791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4E1E-789B-423A-B63D-F794C68E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7849-57F0-4348-B549-973049DA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cằm</a:t>
            </a:r>
            <a:r>
              <a:rPr lang="en-US" dirty="0"/>
              <a:t>, </a:t>
            </a:r>
            <a:r>
              <a:rPr lang="en-US" dirty="0" err="1"/>
              <a:t>quai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mắt</a:t>
            </a:r>
            <a:r>
              <a:rPr lang="en-US" dirty="0"/>
              <a:t>, </a:t>
            </a:r>
            <a:r>
              <a:rPr lang="en-US" dirty="0" err="1"/>
              <a:t>mũi</a:t>
            </a:r>
            <a:r>
              <a:rPr lang="en-US" dirty="0"/>
              <a:t>, </a:t>
            </a:r>
            <a:r>
              <a:rPr lang="en-US" dirty="0" err="1"/>
              <a:t>miệng</a:t>
            </a:r>
            <a:r>
              <a:rPr lang="en-US" dirty="0"/>
              <a:t>, ...)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Tiếp </a:t>
            </a:r>
            <a:r>
              <a:rPr lang="en-US" dirty="0" err="1"/>
              <a:t>theo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3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5 </a:t>
            </a:r>
            <a:r>
              <a:rPr lang="en-US" dirty="0" err="1"/>
              <a:t>đến</a:t>
            </a:r>
            <a:r>
              <a:rPr lang="en-US" dirty="0"/>
              <a:t> 10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mesh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điểm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"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"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</a:p>
        </p:txBody>
      </p:sp>
    </p:spTree>
    <p:extLst>
      <p:ext uri="{BB962C8B-B14F-4D97-AF65-F5344CB8AC3E}">
        <p14:creationId xmlns:p14="http://schemas.microsoft.com/office/powerpoint/2010/main" val="179449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BAE5-D592-4B02-96FA-316E79E6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4B297-9748-471B-907A-E5DA8D7F3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F8487-7662-4E6B-9A52-071CF25044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Nhanh,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...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51563-9173-4F50-B088-617ECF7B8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B5A4B-812E-4D79-BCCD-BDE517BAAC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graphic card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cuda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camera </a:t>
            </a:r>
            <a:r>
              <a:rPr lang="en-US" dirty="0" err="1"/>
              <a:t>chụp</a:t>
            </a:r>
            <a:r>
              <a:rPr lang="en-US" dirty="0"/>
              <a:t>,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...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chụp</a:t>
            </a:r>
          </a:p>
        </p:txBody>
      </p:sp>
    </p:spTree>
    <p:extLst>
      <p:ext uri="{BB962C8B-B14F-4D97-AF65-F5344CB8AC3E}">
        <p14:creationId xmlns:p14="http://schemas.microsoft.com/office/powerpoint/2010/main" val="264468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7215-ACBB-4062-8DFC-8898CBB4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Thư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0023-86DC-4B17-B027-791CE74F1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2D</a:t>
            </a:r>
          </a:p>
          <a:p>
            <a:pPr>
              <a:buFont typeface="Arial" charset="2"/>
              <a:buChar char="•"/>
            </a:pP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face_recognition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dlib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vector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128 </a:t>
            </a:r>
            <a:r>
              <a:rPr lang="en-US" dirty="0" err="1"/>
              <a:t>chiều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patented </a:t>
            </a:r>
            <a:r>
              <a:rPr lang="en-US" dirty="0" err="1"/>
              <a:t>như</a:t>
            </a:r>
            <a:r>
              <a:rPr lang="en-US" dirty="0"/>
              <a:t> SURF.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DB26-9618-4260-B5F9-EF69FC84DA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3D</a:t>
            </a:r>
          </a:p>
          <a:p>
            <a:pPr>
              <a:buFont typeface="Arial" charset="2"/>
              <a:buChar char="•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demo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face_alignment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map 68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keypoints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3D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map </a:t>
            </a:r>
            <a:r>
              <a:rPr lang="en-US" dirty="0" err="1"/>
              <a:t>keypoints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camera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7B6FB-09B2-4ECC-B529-49AE814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3D model trong thực tế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5" descr="A picture with good keypoints mapping">
            <a:extLst>
              <a:ext uri="{FF2B5EF4-FFF2-40B4-BE49-F238E27FC236}">
                <a16:creationId xmlns:a16="http://schemas.microsoft.com/office/drawing/2014/main" id="{DA331EAB-A2D2-4822-9DD1-92C81D7D5C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/>
          <a:srcRect t="8752" b="8752"/>
          <a:stretch/>
        </p:blipFill>
        <p:spPr>
          <a:xfrm>
            <a:off x="6093992" y="2305012"/>
            <a:ext cx="5449889" cy="2247972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FAAA4-545A-43E3-AE35-ABE891F6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7B6FB-09B2-4ECC-B529-49AE814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3D model trong thực tế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5" descr="A picture with bad keypoints m&#10;&#10;Description automatically generated">
            <a:extLst>
              <a:ext uri="{FF2B5EF4-FFF2-40B4-BE49-F238E27FC236}">
                <a16:creationId xmlns:a16="http://schemas.microsoft.com/office/drawing/2014/main" id="{DA331EAB-A2D2-4822-9DD1-92C81D7D5C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/>
          <a:srcRect t="8749" b="8749"/>
          <a:stretch/>
        </p:blipFill>
        <p:spPr>
          <a:xfrm>
            <a:off x="6093992" y="2304932"/>
            <a:ext cx="5449889" cy="2248133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FAAA4-545A-43E3-AE35-ABE891F6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7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7B6FB-09B2-4ECC-B529-49AE814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2D model trong thực tế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FAAA4-545A-43E3-AE35-ABE891F6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73137" y="4588329"/>
            <a:ext cx="3571163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Nhận diện nhiều người cùng một lúc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DA331EAB-A2D2-4822-9DD1-92C81D7D5C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l="12236" r="12234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152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Checkin bằng nhận diện khuôn mặt</vt:lpstr>
      <vt:lpstr>Hướng thực hiện</vt:lpstr>
      <vt:lpstr>Nhận diện 2D</vt:lpstr>
      <vt:lpstr>NHận diện 3D</vt:lpstr>
      <vt:lpstr>So sánh giữa 2 cách tiếp cận trên</vt:lpstr>
      <vt:lpstr>Thư viện đang sử dụng với 2 cách tiếp cận</vt:lpstr>
      <vt:lpstr>3D model trong thực tế</vt:lpstr>
      <vt:lpstr>3D model trong thực tế</vt:lpstr>
      <vt:lpstr>2D model trong thực tế</vt:lpstr>
      <vt:lpstr>Kết quả thực nghiệm</vt:lpstr>
      <vt:lpstr>Hạn chế hiện tại</vt:lpstr>
      <vt:lpstr>Hướng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588</cp:revision>
  <dcterms:created xsi:type="dcterms:W3CDTF">2020-11-27T06:30:39Z</dcterms:created>
  <dcterms:modified xsi:type="dcterms:W3CDTF">2020-11-27T07:50:01Z</dcterms:modified>
</cp:coreProperties>
</file>