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530" r:id="rId5"/>
    <p:sldId id="547" r:id="rId6"/>
    <p:sldId id="548" r:id="rId7"/>
    <p:sldId id="549" r:id="rId8"/>
    <p:sldId id="550" r:id="rId9"/>
    <p:sldId id="551" r:id="rId10"/>
    <p:sldId id="5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90" d="100"/>
          <a:sy n="90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VAT: A tool for visual assessment of (cluster) tendency)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Group members:</a:t>
            </a:r>
          </a:p>
          <a:p>
            <a:r>
              <a:rPr lang="en-US" sz="1600" dirty="0"/>
              <a:t>Chansodara DY</a:t>
            </a:r>
          </a:p>
          <a:p>
            <a:r>
              <a:rPr lang="en-US" sz="1600" dirty="0"/>
              <a:t>Florian Gbaguidi </a:t>
            </a:r>
          </a:p>
          <a:p>
            <a:r>
              <a:rPr lang="en-US" sz="1600" dirty="0"/>
              <a:t>Huong Ta</a:t>
            </a:r>
          </a:p>
          <a:p>
            <a:r>
              <a:rPr lang="en-US" sz="1600" dirty="0"/>
              <a:t>Ngoc Lam Nguyen</a:t>
            </a:r>
          </a:p>
          <a:p>
            <a:r>
              <a:rPr lang="en-US" sz="1600" dirty="0"/>
              <a:t>Liam Emanuel Vargas Becerra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What is VAT?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VAT (Visual Assessment of Tendency) is a tool to determine whether clusters exist in your data before applying clustering algorithms.</a:t>
            </a:r>
          </a:p>
          <a:p>
            <a:r>
              <a:rPr dirty="0"/>
              <a:t>It visually presents reordered pairwise dissimilarity values as a grayscale image.</a:t>
            </a:r>
          </a:p>
          <a:p>
            <a:r>
              <a:rPr dirty="0"/>
              <a:t>Dark blocks along the diagonal of the image often indicate cluster presence.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Why Use VAT?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Many clustering algorithms will find clusters even if there are none.</a:t>
            </a:r>
          </a:p>
          <a:p>
            <a:r>
              <a:rPr dirty="0"/>
              <a:t>VAT helps visually assess whether real structure exists in the data.</a:t>
            </a:r>
          </a:p>
          <a:p>
            <a:r>
              <a:rPr dirty="0"/>
              <a:t>It works for both object data (vectors) and relational data (distance matrices), even when data is incomplete.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How VAT Works – Step by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192" y="2212847"/>
            <a:ext cx="6422136" cy="4077885"/>
          </a:xfrm>
        </p:spPr>
        <p:txBody>
          <a:bodyPr/>
          <a:lstStyle/>
          <a:p>
            <a:r>
              <a:rPr sz="2000" dirty="0"/>
              <a:t>Compute a pairwise dissimilarity matrix using a chosen distance metric (e.g., Euclidean distance).</a:t>
            </a:r>
          </a:p>
          <a:p>
            <a:r>
              <a:rPr sz="2000" dirty="0"/>
              <a:t>Reorder the matrix so that similar points appear close together, using a method inspired by Prim’s MST algorithm.</a:t>
            </a:r>
          </a:p>
          <a:p>
            <a:r>
              <a:rPr sz="2000" dirty="0"/>
              <a:t>Display the reordered matrix as an image where intensity represents distance (black = similar, white = dissimilar).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Interpreting the VAT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Well-defined clusters appear as dark blocks aligned along the diagonal of the image.</a:t>
            </a:r>
          </a:p>
          <a:p>
            <a:r>
              <a:rPr sz="2000" dirty="0"/>
              <a:t>Absence of blocks or random patterns indicates no cluster structure.</a:t>
            </a:r>
          </a:p>
          <a:p>
            <a:r>
              <a:rPr sz="2000" dirty="0"/>
              <a:t>The VAT image provides a quick, intuitive way to assess the potential for clustering.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Examples from the VAT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Normal(4), Normal(3): VAT reveals clear clusters via distinct diagonal blocks.</a:t>
            </a:r>
          </a:p>
          <a:p>
            <a:r>
              <a:rPr sz="2000" dirty="0"/>
              <a:t>Normal(2), Normal(1): Cluster blocks become fuzzier as separation decreases.</a:t>
            </a:r>
          </a:p>
          <a:p>
            <a:r>
              <a:rPr sz="2000" dirty="0"/>
              <a:t>Normal(0): Appears random – no natural clusters exist.</a:t>
            </a:r>
          </a:p>
          <a:p>
            <a:r>
              <a:rPr sz="2000" dirty="0"/>
              <a:t>IRIS dataset: VAT confirms 2 strong clusters despite 3 class labels.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Advantages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813048"/>
          </a:xfrm>
        </p:spPr>
        <p:txBody>
          <a:bodyPr/>
          <a:lstStyle/>
          <a:p>
            <a:r>
              <a:rPr sz="2000" dirty="0"/>
              <a:t>No assumptions or parameters needed to start.</a:t>
            </a:r>
          </a:p>
          <a:p>
            <a:r>
              <a:rPr sz="2000" dirty="0"/>
              <a:t>Applicable to any numerical dataset (complete or incomplete).</a:t>
            </a:r>
          </a:p>
          <a:p>
            <a:r>
              <a:rPr sz="2000" dirty="0"/>
              <a:t>Easy-to-understand visual feedback before applying complex clustering methods.</a:t>
            </a:r>
          </a:p>
          <a:p>
            <a:r>
              <a:rPr sz="2000" dirty="0"/>
              <a:t>Helps avoid bias or overfitting by preventing unnecessary clustering.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344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Segoe UI Light</vt:lpstr>
      <vt:lpstr>Tw Cen MT</vt:lpstr>
      <vt:lpstr>Office Theme</vt:lpstr>
      <vt:lpstr>VAT: A tool for visual assessment of (cluster) tendency)</vt:lpstr>
      <vt:lpstr>What is VAT?</vt:lpstr>
      <vt:lpstr>Why Use VAT?</vt:lpstr>
      <vt:lpstr>How VAT Works – Step by Step</vt:lpstr>
      <vt:lpstr>Interpreting the VAT Image</vt:lpstr>
      <vt:lpstr>Examples from the VAT Paper</vt:lpstr>
      <vt:lpstr>Advantages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2025-04-01T11:29:16Z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