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sldIdLst>
    <p:sldId id="530" r:id="rId5"/>
    <p:sldId id="556" r:id="rId6"/>
    <p:sldId id="547" r:id="rId7"/>
    <p:sldId id="548" r:id="rId8"/>
    <p:sldId id="549" r:id="rId9"/>
    <p:sldId id="550" r:id="rId10"/>
    <p:sldId id="551" r:id="rId11"/>
    <p:sldId id="55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422"/>
  </p:normalViewPr>
  <p:slideViewPr>
    <p:cSldViewPr snapToGrid="0">
      <p:cViewPr varScale="1">
        <p:scale>
          <a:sx n="90" d="100"/>
          <a:sy n="90" d="100"/>
        </p:scale>
        <p:origin x="3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4/2/2025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VAT: A tool for visual assessment of (cluster) tendency)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600" dirty="0"/>
              <a:t>Group members:</a:t>
            </a:r>
          </a:p>
          <a:p>
            <a:r>
              <a:rPr lang="en-US" sz="1600" dirty="0"/>
              <a:t>Chansodara DY</a:t>
            </a:r>
          </a:p>
          <a:p>
            <a:r>
              <a:rPr lang="en-US" sz="1600" dirty="0"/>
              <a:t>Florian Gbaguidi </a:t>
            </a:r>
          </a:p>
          <a:p>
            <a:r>
              <a:rPr lang="en-US" sz="1600" dirty="0"/>
              <a:t>Huong Ta</a:t>
            </a:r>
          </a:p>
          <a:p>
            <a:r>
              <a:rPr lang="en-US" sz="1600" dirty="0"/>
              <a:t>Ngoc Lam Nguyen</a:t>
            </a:r>
          </a:p>
          <a:p>
            <a:r>
              <a:rPr lang="en-US" sz="1600" dirty="0"/>
              <a:t>Liam Emanuel Vargas Becerra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095B9-7A92-C9CD-07DE-D9E72C28F3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EE769-6946-08A1-6A3A-DD54872CB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Members Involved in the Project</a:t>
            </a:r>
            <a:endParaRPr sz="36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20F5679-A2D6-3E88-1F4A-E08A5FB0D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734" y="2260071"/>
            <a:ext cx="7620000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0715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dirty="0"/>
              <a:t>What is VAT?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VAT (Visual Assessment of Tendency) is a tool to determine whether clusters exist in your data before applying clustering algorithms.</a:t>
            </a:r>
          </a:p>
          <a:p>
            <a:r>
              <a:rPr dirty="0"/>
              <a:t>It visually presents reordered pairwise dissimilarity values as a grayscale image.</a:t>
            </a:r>
          </a:p>
          <a:p>
            <a:r>
              <a:rPr dirty="0"/>
              <a:t>Dark blocks along the diagonal of the image often indicate cluster presence.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dirty="0"/>
              <a:t>Why Use VAT?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Many clustering algorithms will find clusters even if there are none.</a:t>
            </a:r>
          </a:p>
          <a:p>
            <a:r>
              <a:rPr dirty="0"/>
              <a:t>VAT helps visually assess whether real structure exists in the data.</a:t>
            </a:r>
          </a:p>
          <a:p>
            <a:r>
              <a:rPr dirty="0"/>
              <a:t>It works for both object data (vectors) and relational data (distance matrices), even when data is incomplete.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dirty="0"/>
              <a:t>How VAT Works – Step by 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6192" y="2212847"/>
            <a:ext cx="6422136" cy="4077885"/>
          </a:xfrm>
        </p:spPr>
        <p:txBody>
          <a:bodyPr/>
          <a:lstStyle/>
          <a:p>
            <a:r>
              <a:rPr sz="2000" dirty="0"/>
              <a:t>Compute a pairwise dissimilarity matrix using a chosen distance metric (e.g., Euclidean distance).</a:t>
            </a:r>
          </a:p>
          <a:p>
            <a:r>
              <a:rPr sz="2000" dirty="0"/>
              <a:t>Reorder the matrix so that similar points appear close together, using a method inspired by Prim’s MST algorithm.</a:t>
            </a:r>
          </a:p>
          <a:p>
            <a:r>
              <a:rPr sz="2000" dirty="0"/>
              <a:t>Display the reordered matrix as an image where intensity represents distance (black = similar, white = dissimilar).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dirty="0"/>
              <a:t>Interpreting the VAT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dirty="0"/>
              <a:t>Well-defined clusters appear as dark blocks aligned along the diagonal of the image.</a:t>
            </a:r>
          </a:p>
          <a:p>
            <a:r>
              <a:rPr sz="2000" dirty="0"/>
              <a:t>Absence of blocks or random patterns indicates no cluster structure.</a:t>
            </a:r>
          </a:p>
          <a:p>
            <a:r>
              <a:rPr sz="2000" dirty="0"/>
              <a:t>The VAT image provides a quick, intuitive way to assess the potential for clustering.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dirty="0"/>
              <a:t>Examples from the VAT Paper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dirty="0"/>
              <a:t>Normal(4), Normal(3): VAT reveals clear clusters via distinct diagonal blocks.</a:t>
            </a:r>
          </a:p>
          <a:p>
            <a:r>
              <a:rPr sz="2000" dirty="0"/>
              <a:t>Normal(2), Normal(1): Cluster blocks become fuzzier as separation decreases.</a:t>
            </a:r>
          </a:p>
          <a:p>
            <a:r>
              <a:rPr sz="2000" dirty="0"/>
              <a:t>Normal(0): Appears random – no natural clusters exist.</a:t>
            </a:r>
          </a:p>
          <a:p>
            <a:r>
              <a:rPr sz="2000" dirty="0"/>
              <a:t>IRIS dataset: VAT confirms 2 strong clusters despite 3 class labels.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dirty="0"/>
              <a:t>Advantages and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813048"/>
          </a:xfrm>
        </p:spPr>
        <p:txBody>
          <a:bodyPr/>
          <a:lstStyle/>
          <a:p>
            <a:r>
              <a:rPr sz="2000" dirty="0"/>
              <a:t>No assumptions or parameters needed to start.</a:t>
            </a:r>
          </a:p>
          <a:p>
            <a:r>
              <a:rPr sz="2000" dirty="0"/>
              <a:t>Applicable to any numerical dataset (complete or incomplete).</a:t>
            </a:r>
          </a:p>
          <a:p>
            <a:r>
              <a:rPr sz="2000" dirty="0"/>
              <a:t>Easy-to-understand visual feedback before applying complex clustering methods.</a:t>
            </a:r>
          </a:p>
          <a:p>
            <a:r>
              <a:rPr sz="2000" dirty="0"/>
              <a:t>Helps avoid bias or overfitting by preventing unnecessary clustering.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2CF8670-35D1-4455-AC7A-762B7388BE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3C4A95C-9007-4EA6-944B-306B6F2A01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4A3FD6-E6BF-490E-B6B4-6A011394B0E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TM66925244</Template>
  <TotalTime>3</TotalTime>
  <Words>349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Segoe UI Light</vt:lpstr>
      <vt:lpstr>Tw Cen MT</vt:lpstr>
      <vt:lpstr>Office Theme</vt:lpstr>
      <vt:lpstr>VAT: A tool for visual assessment of (cluster) tendency)</vt:lpstr>
      <vt:lpstr>Members Involved in the Project</vt:lpstr>
      <vt:lpstr>What is VAT?</vt:lpstr>
      <vt:lpstr>Why Use VAT?</vt:lpstr>
      <vt:lpstr>How VAT Works – Step by Step</vt:lpstr>
      <vt:lpstr>Interpreting the VAT Image</vt:lpstr>
      <vt:lpstr>Examples from the VAT Paper</vt:lpstr>
      <vt:lpstr>Advantages and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Chansodara Dy</cp:lastModifiedBy>
  <cp:revision>2</cp:revision>
  <dcterms:created xsi:type="dcterms:W3CDTF">2022-10-27T00:37:19Z</dcterms:created>
  <dcterms:modified xsi:type="dcterms:W3CDTF">2025-04-02T11:05:00Z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