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embedTrueTypeFonts="1" saveSubsetFonts="1">
  <p:sldMasterIdLst>
    <p:sldMasterId id="2147483648" r:id="rId1"/>
  </p:sldMasterIdLst>
  <p:notesMasterIdLst>
    <p:notesMasterId r:id="rId37"/>
  </p:notesMasterIdLst>
  <p:handoutMasterIdLst>
    <p:handoutMasterId r:id="rId3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86" r:id="rId18"/>
    <p:sldId id="287" r:id="rId19"/>
    <p:sldId id="288" r:id="rId20"/>
    <p:sldId id="289" r:id="rId21"/>
    <p:sldId id="272" r:id="rId22"/>
    <p:sldId id="282" r:id="rId23"/>
    <p:sldId id="281" r:id="rId24"/>
    <p:sldId id="273" r:id="rId25"/>
    <p:sldId id="274" r:id="rId26"/>
    <p:sldId id="275" r:id="rId27"/>
    <p:sldId id="276" r:id="rId28"/>
    <p:sldId id="277" r:id="rId29"/>
    <p:sldId id="278" r:id="rId30"/>
    <p:sldId id="280" r:id="rId31"/>
    <p:sldId id="279" r:id="rId32"/>
    <p:sldId id="283" r:id="rId33"/>
    <p:sldId id="284" r:id="rId34"/>
    <p:sldId id="285" r:id="rId35"/>
    <p:sldId id="290" r:id="rId36"/>
  </p:sldIdLst>
  <p:sldSz cx="14630400" cy="8229600"/>
  <p:notesSz cx="6858000" cy="9144000"/>
  <p:embeddedFontLst>
    <p:embeddedFont>
      <p:font typeface="Calibri" panose="020F0502020204030204" pitchFamily="34" charset="0"/>
      <p:regular r:id="rId39"/>
      <p:bold r:id="rId40"/>
      <p:italic r:id="rId41"/>
      <p:boldItalic r:id="rId42"/>
    </p:embeddedFont>
    <p:embeddedFont>
      <p:font typeface="Cambria" panose="02040503050406030204" pitchFamily="18" charset="0"/>
      <p:regular r:id="rId43"/>
      <p:bold r:id="rId44"/>
      <p:italic r:id="rId45"/>
      <p:boldItalic r:id="rId46"/>
    </p:embeddedFont>
    <p:embeddedFont>
      <p:font typeface="Cambria Math" panose="02040503050406030204" pitchFamily="18" charset="0"/>
      <p:regular r:id="rId47"/>
    </p:embeddedFont>
    <p:embeddedFont>
      <p:font typeface="SourceCodeNarrow" panose="020B0604020202020204" charset="0"/>
      <p:regular r:id="rId48"/>
    </p:embeddedFont>
  </p:embeddedFontLst>
  <p:defaultTextStyle>
    <a:defPPr>
      <a:defRPr lang="en-US"/>
    </a:defPPr>
    <a:lvl1pPr marL="0" algn="l" defTabSz="1463040" rtl="0" eaLnBrk="1" latinLnBrk="0" hangingPunct="1">
      <a:defRPr sz="2900" kern="1200">
        <a:solidFill>
          <a:schemeClr val="tx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userDrawn="1">
          <p15:clr>
            <a:srgbClr val="A4A3A4"/>
          </p15:clr>
        </p15:guide>
        <p15:guide id="2" pos="460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C56363"/>
    <a:srgbClr val="CC5C9C"/>
    <a:srgbClr val="972D03"/>
    <a:srgbClr val="7A441C"/>
    <a:srgbClr val="000000"/>
    <a:srgbClr val="FF00FF"/>
    <a:srgbClr val="80C0FF"/>
    <a:srgbClr val="0080FF"/>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237" autoAdjust="0"/>
  </p:normalViewPr>
  <p:slideViewPr>
    <p:cSldViewPr showGuides="1">
      <p:cViewPr varScale="1">
        <p:scale>
          <a:sx n="43" d="100"/>
          <a:sy n="43" d="100"/>
        </p:scale>
        <p:origin x="96" y="197"/>
      </p:cViewPr>
      <p:guideLst>
        <p:guide orient="horz" pos="2592"/>
        <p:guide pos="4607"/>
      </p:guideLst>
    </p:cSldViewPr>
  </p:slideViewPr>
  <p:outlineViewPr>
    <p:cViewPr>
      <p:scale>
        <a:sx n="33" d="100"/>
        <a:sy n="33" d="100"/>
      </p:scale>
      <p:origin x="54" y="4310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96" y="-96"/>
      </p:cViewPr>
      <p:guideLst>
        <p:guide orient="horz" pos="2880"/>
        <p:guide pos="2160"/>
      </p:guideLst>
    </p:cSldViewPr>
  </p:notesViewPr>
  <p:gridSpacing cx="182880" cy="18288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46"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81477A-4928-4EAF-BAF6-FC5CBD13F3ED}" type="datetimeFigureOut">
              <a:rPr lang="en-US" smtClean="0"/>
              <a:pPr/>
              <a:t>7/23/2021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588563A-D925-434C-8B0F-8A36681C5181}" type="slidenum">
              <a:rPr lang="en-US" smtClean="0"/>
              <a:pPr/>
              <a:t>‹#›</a:t>
            </a:fld>
            <a:endParaRPr lang="en-US"/>
          </a:p>
        </p:txBody>
      </p:sp>
    </p:spTree>
    <p:extLst>
      <p:ext uri="{BB962C8B-B14F-4D97-AF65-F5344CB8AC3E}">
        <p14:creationId xmlns:p14="http://schemas.microsoft.com/office/powerpoint/2010/main" val="378328875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2E02D6-5BA0-4215-B18E-4735FEBDC54A}" type="datetimeFigureOut">
              <a:rPr lang="en-US" smtClean="0"/>
              <a:pPr/>
              <a:t>7/23/2021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E34596-5CDF-4DF5-B9FD-476658F3C0E2}" type="slidenum">
              <a:rPr lang="en-US" smtClean="0"/>
              <a:pPr/>
              <a:t>‹#›</a:t>
            </a:fld>
            <a:endParaRPr lang="en-US"/>
          </a:p>
        </p:txBody>
      </p:sp>
    </p:spTree>
    <p:extLst>
      <p:ext uri="{BB962C8B-B14F-4D97-AF65-F5344CB8AC3E}">
        <p14:creationId xmlns:p14="http://schemas.microsoft.com/office/powerpoint/2010/main" val="203743987"/>
      </p:ext>
    </p:extLst>
  </p:cSld>
  <p:clrMap bg1="lt1" tx1="dk1" bg2="lt2" tx2="dk2" accent1="accent1" accent2="accent2" accent3="accent3" accent4="accent4" accent5="accent5" accent6="accent6" hlink="hlink" folHlink="folHlink"/>
  <p:hf hdr="0" ftr="0" dt="0"/>
  <p:notesStyle>
    <a:lvl1pPr marL="0" algn="l" defTabSz="1463040" rtl="0" eaLnBrk="1" latinLnBrk="0" hangingPunct="1">
      <a:defRPr sz="1900" kern="1200">
        <a:solidFill>
          <a:schemeClr val="tx1"/>
        </a:solidFill>
        <a:latin typeface="+mn-lt"/>
        <a:ea typeface="+mn-ea"/>
        <a:cs typeface="+mn-cs"/>
      </a:defRPr>
    </a:lvl1pPr>
    <a:lvl2pPr marL="731520" algn="l" defTabSz="1463040" rtl="0" eaLnBrk="1" latinLnBrk="0" hangingPunct="1">
      <a:defRPr sz="1900" kern="1200">
        <a:solidFill>
          <a:schemeClr val="tx1"/>
        </a:solidFill>
        <a:latin typeface="+mn-lt"/>
        <a:ea typeface="+mn-ea"/>
        <a:cs typeface="+mn-cs"/>
      </a:defRPr>
    </a:lvl2pPr>
    <a:lvl3pPr marL="1463040" algn="l" defTabSz="1463040" rtl="0" eaLnBrk="1" latinLnBrk="0" hangingPunct="1">
      <a:defRPr sz="1900" kern="1200">
        <a:solidFill>
          <a:schemeClr val="tx1"/>
        </a:solidFill>
        <a:latin typeface="+mn-lt"/>
        <a:ea typeface="+mn-ea"/>
        <a:cs typeface="+mn-cs"/>
      </a:defRPr>
    </a:lvl3pPr>
    <a:lvl4pPr marL="2194560" algn="l" defTabSz="1463040" rtl="0" eaLnBrk="1" latinLnBrk="0" hangingPunct="1">
      <a:defRPr sz="1900" kern="1200">
        <a:solidFill>
          <a:schemeClr val="tx1"/>
        </a:solidFill>
        <a:latin typeface="+mn-lt"/>
        <a:ea typeface="+mn-ea"/>
        <a:cs typeface="+mn-cs"/>
      </a:defRPr>
    </a:lvl4pPr>
    <a:lvl5pPr marL="2926080" algn="l" defTabSz="1463040" rtl="0" eaLnBrk="1" latinLnBrk="0" hangingPunct="1">
      <a:defRPr sz="1900" kern="1200">
        <a:solidFill>
          <a:schemeClr val="tx1"/>
        </a:solidFill>
        <a:latin typeface="+mn-lt"/>
        <a:ea typeface="+mn-ea"/>
        <a:cs typeface="+mn-cs"/>
      </a:defRPr>
    </a:lvl5pPr>
    <a:lvl6pPr marL="3657600" algn="l" defTabSz="1463040" rtl="0" eaLnBrk="1" latinLnBrk="0" hangingPunct="1">
      <a:defRPr sz="1900" kern="1200">
        <a:solidFill>
          <a:schemeClr val="tx1"/>
        </a:solidFill>
        <a:latin typeface="+mn-lt"/>
        <a:ea typeface="+mn-ea"/>
        <a:cs typeface="+mn-cs"/>
      </a:defRPr>
    </a:lvl6pPr>
    <a:lvl7pPr marL="4389120" algn="l" defTabSz="1463040" rtl="0" eaLnBrk="1" latinLnBrk="0" hangingPunct="1">
      <a:defRPr sz="1900" kern="1200">
        <a:solidFill>
          <a:schemeClr val="tx1"/>
        </a:solidFill>
        <a:latin typeface="+mn-lt"/>
        <a:ea typeface="+mn-ea"/>
        <a:cs typeface="+mn-cs"/>
      </a:defRPr>
    </a:lvl7pPr>
    <a:lvl8pPr marL="5120640" algn="l" defTabSz="1463040" rtl="0" eaLnBrk="1" latinLnBrk="0" hangingPunct="1">
      <a:defRPr sz="1900" kern="1200">
        <a:solidFill>
          <a:schemeClr val="tx1"/>
        </a:solidFill>
        <a:latin typeface="+mn-lt"/>
        <a:ea typeface="+mn-ea"/>
        <a:cs typeface="+mn-cs"/>
      </a:defRPr>
    </a:lvl8pPr>
    <a:lvl9pPr marL="5852160" algn="l" defTabSz="1463040" rtl="0" eaLnBrk="1" latinLnBrk="0" hangingPunct="1">
      <a:defRPr sz="1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Title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457200"/>
            <a:ext cx="12801600" cy="1371600"/>
          </a:xfrm>
        </p:spPr>
        <p:txBody>
          <a:bodyPr/>
          <a:lstStyle>
            <a:lvl1pPr>
              <a:defRPr baseline="0"/>
            </a:lvl1pPr>
          </a:lstStyle>
          <a:p>
            <a:r>
              <a:rPr lang="en-US"/>
              <a:t>Title of Presentation</a:t>
            </a:r>
          </a:p>
        </p:txBody>
      </p:sp>
      <p:sp>
        <p:nvSpPr>
          <p:cNvPr id="7" name="Content Placeholder 6"/>
          <p:cNvSpPr>
            <a:spLocks noGrp="1"/>
          </p:cNvSpPr>
          <p:nvPr>
            <p:ph sz="quarter" idx="10"/>
          </p:nvPr>
        </p:nvSpPr>
        <p:spPr>
          <a:xfrm>
            <a:off x="914400" y="1828800"/>
            <a:ext cx="12801600" cy="52578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marL="2286000" indent="-457200">
              <a:buFontTx/>
              <a:buBlip>
                <a:blip r:embed="rId2"/>
              </a:buBlip>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userDrawn="1"/>
        </p:nvSpPr>
        <p:spPr>
          <a:xfrm>
            <a:off x="0" y="0"/>
            <a:ext cx="7315200" cy="685800"/>
          </a:xfrm>
          <a:prstGeom prst="rect">
            <a:avLst/>
          </a:prstGeom>
          <a:noFill/>
        </p:spPr>
        <p:txBody>
          <a:bodyPr wrap="none" rtlCol="0">
            <a:noAutofit/>
          </a:bodyPr>
          <a:lstStyle/>
          <a:p>
            <a:fld id="{DBEB7524-EC6D-491F-A07B-804800E7BF37}" type="datetime2">
              <a:rPr lang="en-US" sz="2000" b="0" cap="none" spc="0" smtClean="0">
                <a:ln>
                  <a:noFill/>
                </a:ln>
                <a:solidFill>
                  <a:schemeClr val="accent4"/>
                </a:solidFill>
                <a:effectLst/>
              </a:rPr>
              <a:pPr/>
              <a:t>Friday, July 23, 2021</a:t>
            </a:fld>
            <a:r>
              <a:rPr lang="en-US" sz="2000" b="0" cap="none" spc="0">
                <a:ln>
                  <a:noFill/>
                </a:ln>
                <a:solidFill>
                  <a:schemeClr val="accent4"/>
                </a:solidFill>
                <a:effectLst/>
              </a:rPr>
              <a:t> </a:t>
            </a:r>
            <a:r>
              <a:rPr lang="en-US" sz="2000" b="0" cap="none" spc="0">
                <a:ln>
                  <a:noFill/>
                </a:ln>
                <a:solidFill>
                  <a:schemeClr val="accent4"/>
                </a:solidFill>
                <a:effectLst/>
                <a:sym typeface="Wingdings"/>
              </a:rPr>
              <a:t> </a:t>
            </a:r>
            <a:fld id="{A37BF563-C004-4A0D-B2CB-D8C8CA8375EC}" type="datetime13">
              <a:rPr lang="en-US" sz="2000" b="0" cap="none" spc="0" smtClean="0">
                <a:ln>
                  <a:noFill/>
                </a:ln>
                <a:solidFill>
                  <a:schemeClr val="accent4"/>
                </a:solidFill>
                <a:effectLst/>
              </a:rPr>
              <a:pPr/>
              <a:t>8:52:36 AM</a:t>
            </a:fld>
            <a:endParaRPr lang="en-US" sz="2000" b="0" cap="none" spc="0">
              <a:ln>
                <a:noFill/>
              </a:ln>
              <a:solidFill>
                <a:schemeClr val="accent4"/>
              </a:solidFill>
              <a:effectLst/>
            </a:endParaRPr>
          </a:p>
        </p:txBody>
      </p:sp>
      <p:sp>
        <p:nvSpPr>
          <p:cNvPr id="9" name="Rectangle 8"/>
          <p:cNvSpPr/>
          <p:nvPr userDrawn="1"/>
        </p:nvSpPr>
        <p:spPr>
          <a:xfrm>
            <a:off x="914400" y="7433846"/>
            <a:ext cx="4114800" cy="338554"/>
          </a:xfrm>
          <a:prstGeom prst="rect">
            <a:avLst/>
          </a:prstGeom>
        </p:spPr>
        <p:txBody>
          <a:bodyPr wrap="square">
            <a:spAutoFit/>
          </a:bodyPr>
          <a:lstStyle/>
          <a:p>
            <a:r>
              <a:rPr lang="en-US" sz="2400" baseline="-25000"/>
              <a:t>© Lê Minh Hoàng. All Rights Reserved.</a:t>
            </a:r>
          </a:p>
        </p:txBody>
      </p:sp>
      <p:sp>
        <p:nvSpPr>
          <p:cNvPr id="64" name="Freeform 31"/>
          <p:cNvSpPr>
            <a:spLocks noEditPoints="1"/>
          </p:cNvSpPr>
          <p:nvPr userDrawn="1"/>
        </p:nvSpPr>
        <p:spPr bwMode="auto">
          <a:xfrm>
            <a:off x="13716000" y="7315200"/>
            <a:ext cx="914400" cy="457200"/>
          </a:xfrm>
          <a:custGeom>
            <a:avLst/>
            <a:gdLst>
              <a:gd name="T0" fmla="*/ 954 w 8554"/>
              <a:gd name="T1" fmla="*/ 1920 h 3302"/>
              <a:gd name="T2" fmla="*/ 128 w 8554"/>
              <a:gd name="T3" fmla="*/ 3075 h 3302"/>
              <a:gd name="T4" fmla="*/ 2347 w 8554"/>
              <a:gd name="T5" fmla="*/ 3041 h 3302"/>
              <a:gd name="T6" fmla="*/ 4867 w 8554"/>
              <a:gd name="T7" fmla="*/ 2625 h 3302"/>
              <a:gd name="T8" fmla="*/ 6862 w 8554"/>
              <a:gd name="T9" fmla="*/ 2061 h 3302"/>
              <a:gd name="T10" fmla="*/ 6404 w 8554"/>
              <a:gd name="T11" fmla="*/ 1747 h 3302"/>
              <a:gd name="T12" fmla="*/ 5951 w 8554"/>
              <a:gd name="T13" fmla="*/ 2082 h 3302"/>
              <a:gd name="T14" fmla="*/ 5985 w 8554"/>
              <a:gd name="T15" fmla="*/ 1747 h 3302"/>
              <a:gd name="T16" fmla="*/ 5234 w 8554"/>
              <a:gd name="T17" fmla="*/ 2141 h 3302"/>
              <a:gd name="T18" fmla="*/ 4714 w 8554"/>
              <a:gd name="T19" fmla="*/ 2102 h 3302"/>
              <a:gd name="T20" fmla="*/ 4554 w 8554"/>
              <a:gd name="T21" fmla="*/ 1217 h 3302"/>
              <a:gd name="T22" fmla="*/ 4163 w 8554"/>
              <a:gd name="T23" fmla="*/ 1639 h 3302"/>
              <a:gd name="T24" fmla="*/ 3253 w 8554"/>
              <a:gd name="T25" fmla="*/ 1903 h 3302"/>
              <a:gd name="T26" fmla="*/ 4555 w 8554"/>
              <a:gd name="T27" fmla="*/ 563 h 3302"/>
              <a:gd name="T28" fmla="*/ 3720 w 8554"/>
              <a:gd name="T29" fmla="*/ 447 h 3302"/>
              <a:gd name="T30" fmla="*/ 4152 w 8554"/>
              <a:gd name="T31" fmla="*/ 754 h 3302"/>
              <a:gd name="T32" fmla="*/ 2942 w 8554"/>
              <a:gd name="T33" fmla="*/ 2266 h 3302"/>
              <a:gd name="T34" fmla="*/ 2778 w 8554"/>
              <a:gd name="T35" fmla="*/ 1703 h 3302"/>
              <a:gd name="T36" fmla="*/ 1788 w 8554"/>
              <a:gd name="T37" fmla="*/ 2679 h 3302"/>
              <a:gd name="T38" fmla="*/ 2152 w 8554"/>
              <a:gd name="T39" fmla="*/ 1773 h 3302"/>
              <a:gd name="T40" fmla="*/ 1258 w 8554"/>
              <a:gd name="T41" fmla="*/ 2663 h 3302"/>
              <a:gd name="T42" fmla="*/ 1322 w 8554"/>
              <a:gd name="T43" fmla="*/ 2219 h 3302"/>
              <a:gd name="T44" fmla="*/ 1796 w 8554"/>
              <a:gd name="T45" fmla="*/ 2031 h 3302"/>
              <a:gd name="T46" fmla="*/ 2603 w 8554"/>
              <a:gd name="T47" fmla="*/ 1663 h 3302"/>
              <a:gd name="T48" fmla="*/ 2574 w 8554"/>
              <a:gd name="T49" fmla="*/ 2492 h 3302"/>
              <a:gd name="T50" fmla="*/ 3519 w 8554"/>
              <a:gd name="T51" fmla="*/ 1230 h 3302"/>
              <a:gd name="T52" fmla="*/ 4261 w 8554"/>
              <a:gd name="T53" fmla="*/ 234 h 3302"/>
              <a:gd name="T54" fmla="*/ 4958 w 8554"/>
              <a:gd name="T55" fmla="*/ 114 h 3302"/>
              <a:gd name="T56" fmla="*/ 4346 w 8554"/>
              <a:gd name="T57" fmla="*/ 1214 h 3302"/>
              <a:gd name="T58" fmla="*/ 4582 w 8554"/>
              <a:gd name="T59" fmla="*/ 994 h 3302"/>
              <a:gd name="T60" fmla="*/ 5444 w 8554"/>
              <a:gd name="T61" fmla="*/ 57 h 3302"/>
              <a:gd name="T62" fmla="*/ 4799 w 8554"/>
              <a:gd name="T63" fmla="*/ 1112 h 3302"/>
              <a:gd name="T64" fmla="*/ 4408 w 8554"/>
              <a:gd name="T65" fmla="*/ 2247 h 3302"/>
              <a:gd name="T66" fmla="*/ 5235 w 8554"/>
              <a:gd name="T67" fmla="*/ 1759 h 3302"/>
              <a:gd name="T68" fmla="*/ 5775 w 8554"/>
              <a:gd name="T69" fmla="*/ 1491 h 3302"/>
              <a:gd name="T70" fmla="*/ 5682 w 8554"/>
              <a:gd name="T71" fmla="*/ 2040 h 3302"/>
              <a:gd name="T72" fmla="*/ 6415 w 8554"/>
              <a:gd name="T73" fmla="*/ 1458 h 3302"/>
              <a:gd name="T74" fmla="*/ 6472 w 8554"/>
              <a:gd name="T75" fmla="*/ 1937 h 3302"/>
              <a:gd name="T76" fmla="*/ 7492 w 8554"/>
              <a:gd name="T77" fmla="*/ 1223 h 3302"/>
              <a:gd name="T78" fmla="*/ 7535 w 8554"/>
              <a:gd name="T79" fmla="*/ 1320 h 3302"/>
              <a:gd name="T80" fmla="*/ 6246 w 8554"/>
              <a:gd name="T81" fmla="*/ 605 h 3302"/>
              <a:gd name="T82" fmla="*/ 7493 w 8554"/>
              <a:gd name="T83" fmla="*/ 325 h 3302"/>
              <a:gd name="T84" fmla="*/ 7340 w 8554"/>
              <a:gd name="T85" fmla="*/ 590 h 3302"/>
              <a:gd name="T86" fmla="*/ 6985 w 8554"/>
              <a:gd name="T87" fmla="*/ 2089 h 3302"/>
              <a:gd name="T88" fmla="*/ 8554 w 8554"/>
              <a:gd name="T89" fmla="*/ 1978 h 3302"/>
              <a:gd name="T90" fmla="*/ 6675 w 8554"/>
              <a:gd name="T91" fmla="*/ 2560 h 3302"/>
              <a:gd name="T92" fmla="*/ 5971 w 8554"/>
              <a:gd name="T93" fmla="*/ 2529 h 3302"/>
              <a:gd name="T94" fmla="*/ 3055 w 8554"/>
              <a:gd name="T95" fmla="*/ 3040 h 3302"/>
              <a:gd name="T96" fmla="*/ 883 w 8554"/>
              <a:gd name="T97" fmla="*/ 3296 h 3302"/>
              <a:gd name="T98" fmla="*/ 3583 w 8554"/>
              <a:gd name="T99" fmla="*/ 1685 h 3302"/>
              <a:gd name="T100" fmla="*/ 3850 w 8554"/>
              <a:gd name="T101" fmla="*/ 1901 h 3302"/>
              <a:gd name="T102" fmla="*/ 5380 w 8554"/>
              <a:gd name="T103" fmla="*/ 651 h 3302"/>
              <a:gd name="T104" fmla="*/ 5029 w 8554"/>
              <a:gd name="T105" fmla="*/ 642 h 3302"/>
              <a:gd name="T106" fmla="*/ 5944 w 8554"/>
              <a:gd name="T107" fmla="*/ 310 h 3302"/>
              <a:gd name="T108" fmla="*/ 7145 w 8554"/>
              <a:gd name="T109" fmla="*/ 1555 h 3302"/>
              <a:gd name="T110" fmla="*/ 5189 w 8554"/>
              <a:gd name="T111" fmla="*/ 1631 h 3302"/>
              <a:gd name="T112" fmla="*/ 5109 w 8554"/>
              <a:gd name="T113" fmla="*/ 1881 h 3302"/>
              <a:gd name="T114" fmla="*/ 5298 w 8554"/>
              <a:gd name="T115" fmla="*/ 2081 h 3302"/>
              <a:gd name="T116" fmla="*/ 6466 w 8554"/>
              <a:gd name="T117" fmla="*/ 2505 h 3302"/>
              <a:gd name="T118" fmla="*/ 6768 w 8554"/>
              <a:gd name="T119" fmla="*/ 2218 h 3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554" h="3302">
                <a:moveTo>
                  <a:pt x="0" y="2976"/>
                </a:moveTo>
                <a:cubicBezTo>
                  <a:pt x="4" y="2971"/>
                  <a:pt x="5" y="2964"/>
                  <a:pt x="5" y="2958"/>
                </a:cubicBezTo>
                <a:cubicBezTo>
                  <a:pt x="9" y="2932"/>
                  <a:pt x="15" y="2909"/>
                  <a:pt x="24" y="2885"/>
                </a:cubicBezTo>
                <a:cubicBezTo>
                  <a:pt x="39" y="2841"/>
                  <a:pt x="59" y="2801"/>
                  <a:pt x="83" y="2763"/>
                </a:cubicBezTo>
                <a:cubicBezTo>
                  <a:pt x="107" y="2725"/>
                  <a:pt x="135" y="2690"/>
                  <a:pt x="163" y="2655"/>
                </a:cubicBezTo>
                <a:cubicBezTo>
                  <a:pt x="176" y="2640"/>
                  <a:pt x="188" y="2625"/>
                  <a:pt x="200" y="2609"/>
                </a:cubicBezTo>
                <a:cubicBezTo>
                  <a:pt x="241" y="2561"/>
                  <a:pt x="284" y="2515"/>
                  <a:pt x="328" y="2470"/>
                </a:cubicBezTo>
                <a:cubicBezTo>
                  <a:pt x="389" y="2410"/>
                  <a:pt x="452" y="2352"/>
                  <a:pt x="516" y="2296"/>
                </a:cubicBezTo>
                <a:cubicBezTo>
                  <a:pt x="542" y="2274"/>
                  <a:pt x="567" y="2250"/>
                  <a:pt x="592" y="2228"/>
                </a:cubicBezTo>
                <a:cubicBezTo>
                  <a:pt x="659" y="2168"/>
                  <a:pt x="727" y="2110"/>
                  <a:pt x="795" y="2054"/>
                </a:cubicBezTo>
                <a:cubicBezTo>
                  <a:pt x="822" y="2032"/>
                  <a:pt x="848" y="2010"/>
                  <a:pt x="875" y="1987"/>
                </a:cubicBezTo>
                <a:cubicBezTo>
                  <a:pt x="901" y="1965"/>
                  <a:pt x="928" y="1944"/>
                  <a:pt x="954" y="1920"/>
                </a:cubicBezTo>
                <a:cubicBezTo>
                  <a:pt x="966" y="1908"/>
                  <a:pt x="983" y="1909"/>
                  <a:pt x="997" y="1920"/>
                </a:cubicBezTo>
                <a:cubicBezTo>
                  <a:pt x="1013" y="1933"/>
                  <a:pt x="1019" y="1951"/>
                  <a:pt x="1019" y="1973"/>
                </a:cubicBezTo>
                <a:cubicBezTo>
                  <a:pt x="1019" y="1986"/>
                  <a:pt x="1013" y="1997"/>
                  <a:pt x="1003" y="2004"/>
                </a:cubicBezTo>
                <a:cubicBezTo>
                  <a:pt x="975" y="2025"/>
                  <a:pt x="949" y="2049"/>
                  <a:pt x="923" y="2072"/>
                </a:cubicBezTo>
                <a:cubicBezTo>
                  <a:pt x="865" y="2120"/>
                  <a:pt x="808" y="2168"/>
                  <a:pt x="751" y="2217"/>
                </a:cubicBezTo>
                <a:cubicBezTo>
                  <a:pt x="710" y="2252"/>
                  <a:pt x="670" y="2288"/>
                  <a:pt x="630" y="2323"/>
                </a:cubicBezTo>
                <a:cubicBezTo>
                  <a:pt x="565" y="2380"/>
                  <a:pt x="501" y="2439"/>
                  <a:pt x="438" y="2498"/>
                </a:cubicBezTo>
                <a:cubicBezTo>
                  <a:pt x="414" y="2521"/>
                  <a:pt x="390" y="2545"/>
                  <a:pt x="366" y="2569"/>
                </a:cubicBezTo>
                <a:cubicBezTo>
                  <a:pt x="327" y="2609"/>
                  <a:pt x="288" y="2650"/>
                  <a:pt x="251" y="2693"/>
                </a:cubicBezTo>
                <a:cubicBezTo>
                  <a:pt x="204" y="2749"/>
                  <a:pt x="160" y="2808"/>
                  <a:pt x="124" y="2874"/>
                </a:cubicBezTo>
                <a:cubicBezTo>
                  <a:pt x="110" y="2898"/>
                  <a:pt x="102" y="2926"/>
                  <a:pt x="94" y="2953"/>
                </a:cubicBezTo>
                <a:cubicBezTo>
                  <a:pt x="81" y="3000"/>
                  <a:pt x="94" y="3045"/>
                  <a:pt x="128" y="3075"/>
                </a:cubicBezTo>
                <a:cubicBezTo>
                  <a:pt x="170" y="3113"/>
                  <a:pt x="217" y="3132"/>
                  <a:pt x="268" y="3146"/>
                </a:cubicBezTo>
                <a:cubicBezTo>
                  <a:pt x="352" y="3168"/>
                  <a:pt x="438" y="3180"/>
                  <a:pt x="525" y="3186"/>
                </a:cubicBezTo>
                <a:cubicBezTo>
                  <a:pt x="621" y="3193"/>
                  <a:pt x="717" y="3194"/>
                  <a:pt x="813" y="3191"/>
                </a:cubicBezTo>
                <a:cubicBezTo>
                  <a:pt x="870" y="3189"/>
                  <a:pt x="927" y="3189"/>
                  <a:pt x="984" y="3186"/>
                </a:cubicBezTo>
                <a:cubicBezTo>
                  <a:pt x="1057" y="3182"/>
                  <a:pt x="1129" y="3178"/>
                  <a:pt x="1202" y="3172"/>
                </a:cubicBezTo>
                <a:cubicBezTo>
                  <a:pt x="1266" y="3167"/>
                  <a:pt x="1331" y="3162"/>
                  <a:pt x="1395" y="3156"/>
                </a:cubicBezTo>
                <a:cubicBezTo>
                  <a:pt x="1462" y="3150"/>
                  <a:pt x="1528" y="3143"/>
                  <a:pt x="1594" y="3136"/>
                </a:cubicBezTo>
                <a:cubicBezTo>
                  <a:pt x="1654" y="3130"/>
                  <a:pt x="1714" y="3124"/>
                  <a:pt x="1773" y="3117"/>
                </a:cubicBezTo>
                <a:cubicBezTo>
                  <a:pt x="1827" y="3110"/>
                  <a:pt x="1880" y="3103"/>
                  <a:pt x="1933" y="3097"/>
                </a:cubicBezTo>
                <a:cubicBezTo>
                  <a:pt x="1973" y="3092"/>
                  <a:pt x="2012" y="3086"/>
                  <a:pt x="2052" y="3081"/>
                </a:cubicBezTo>
                <a:cubicBezTo>
                  <a:pt x="2092" y="3076"/>
                  <a:pt x="2133" y="3071"/>
                  <a:pt x="2174" y="3065"/>
                </a:cubicBezTo>
                <a:cubicBezTo>
                  <a:pt x="2232" y="3058"/>
                  <a:pt x="2289" y="3050"/>
                  <a:pt x="2347" y="3041"/>
                </a:cubicBezTo>
                <a:cubicBezTo>
                  <a:pt x="2421" y="3031"/>
                  <a:pt x="2494" y="3020"/>
                  <a:pt x="2567" y="3010"/>
                </a:cubicBezTo>
                <a:cubicBezTo>
                  <a:pt x="2634" y="3000"/>
                  <a:pt x="2700" y="2990"/>
                  <a:pt x="2767" y="2980"/>
                </a:cubicBezTo>
                <a:cubicBezTo>
                  <a:pt x="2842" y="2968"/>
                  <a:pt x="2916" y="2956"/>
                  <a:pt x="2991" y="2945"/>
                </a:cubicBezTo>
                <a:cubicBezTo>
                  <a:pt x="3056" y="2935"/>
                  <a:pt x="3120" y="2925"/>
                  <a:pt x="3184" y="2914"/>
                </a:cubicBezTo>
                <a:cubicBezTo>
                  <a:pt x="3261" y="2902"/>
                  <a:pt x="3338" y="2889"/>
                  <a:pt x="3414" y="2876"/>
                </a:cubicBezTo>
                <a:cubicBezTo>
                  <a:pt x="3490" y="2864"/>
                  <a:pt x="3565" y="2851"/>
                  <a:pt x="3640" y="2839"/>
                </a:cubicBezTo>
                <a:cubicBezTo>
                  <a:pt x="3716" y="2826"/>
                  <a:pt x="3792" y="2813"/>
                  <a:pt x="3868" y="2800"/>
                </a:cubicBezTo>
                <a:cubicBezTo>
                  <a:pt x="3930" y="2790"/>
                  <a:pt x="3992" y="2780"/>
                  <a:pt x="4054" y="2770"/>
                </a:cubicBezTo>
                <a:cubicBezTo>
                  <a:pt x="4120" y="2759"/>
                  <a:pt x="4186" y="2748"/>
                  <a:pt x="4251" y="2736"/>
                </a:cubicBezTo>
                <a:cubicBezTo>
                  <a:pt x="4316" y="2725"/>
                  <a:pt x="4381" y="2713"/>
                  <a:pt x="4446" y="2701"/>
                </a:cubicBezTo>
                <a:cubicBezTo>
                  <a:pt x="4510" y="2690"/>
                  <a:pt x="4574" y="2678"/>
                  <a:pt x="4639" y="2667"/>
                </a:cubicBezTo>
                <a:cubicBezTo>
                  <a:pt x="4715" y="2653"/>
                  <a:pt x="4791" y="2639"/>
                  <a:pt x="4867" y="2625"/>
                </a:cubicBezTo>
                <a:cubicBezTo>
                  <a:pt x="4942" y="2611"/>
                  <a:pt x="5017" y="2597"/>
                  <a:pt x="5091" y="2583"/>
                </a:cubicBezTo>
                <a:cubicBezTo>
                  <a:pt x="5159" y="2571"/>
                  <a:pt x="5227" y="2558"/>
                  <a:pt x="5295" y="2546"/>
                </a:cubicBezTo>
                <a:cubicBezTo>
                  <a:pt x="5392" y="2528"/>
                  <a:pt x="5489" y="2510"/>
                  <a:pt x="5586" y="2493"/>
                </a:cubicBezTo>
                <a:cubicBezTo>
                  <a:pt x="5661" y="2479"/>
                  <a:pt x="5737" y="2465"/>
                  <a:pt x="5812" y="2452"/>
                </a:cubicBezTo>
                <a:cubicBezTo>
                  <a:pt x="5888" y="2438"/>
                  <a:pt x="5963" y="2423"/>
                  <a:pt x="6038" y="2410"/>
                </a:cubicBezTo>
                <a:cubicBezTo>
                  <a:pt x="6115" y="2396"/>
                  <a:pt x="6192" y="2383"/>
                  <a:pt x="6268" y="2368"/>
                </a:cubicBezTo>
                <a:cubicBezTo>
                  <a:pt x="6331" y="2356"/>
                  <a:pt x="6394" y="2343"/>
                  <a:pt x="6457" y="2331"/>
                </a:cubicBezTo>
                <a:cubicBezTo>
                  <a:pt x="6477" y="2327"/>
                  <a:pt x="6496" y="2323"/>
                  <a:pt x="6515" y="2319"/>
                </a:cubicBezTo>
                <a:cubicBezTo>
                  <a:pt x="6530" y="2316"/>
                  <a:pt x="6544" y="2308"/>
                  <a:pt x="6555" y="2296"/>
                </a:cubicBezTo>
                <a:cubicBezTo>
                  <a:pt x="6601" y="2248"/>
                  <a:pt x="6651" y="2205"/>
                  <a:pt x="6704" y="2168"/>
                </a:cubicBezTo>
                <a:cubicBezTo>
                  <a:pt x="6741" y="2142"/>
                  <a:pt x="6780" y="2118"/>
                  <a:pt x="6821" y="2100"/>
                </a:cubicBezTo>
                <a:cubicBezTo>
                  <a:pt x="6839" y="2093"/>
                  <a:pt x="6852" y="2079"/>
                  <a:pt x="6862" y="2061"/>
                </a:cubicBezTo>
                <a:cubicBezTo>
                  <a:pt x="6881" y="2027"/>
                  <a:pt x="6900" y="1993"/>
                  <a:pt x="6919" y="1959"/>
                </a:cubicBezTo>
                <a:cubicBezTo>
                  <a:pt x="6923" y="1950"/>
                  <a:pt x="6930" y="1944"/>
                  <a:pt x="6933" y="1933"/>
                </a:cubicBezTo>
                <a:cubicBezTo>
                  <a:pt x="6925" y="1934"/>
                  <a:pt x="6920" y="1940"/>
                  <a:pt x="6915" y="1944"/>
                </a:cubicBezTo>
                <a:cubicBezTo>
                  <a:pt x="6892" y="1960"/>
                  <a:pt x="6868" y="1971"/>
                  <a:pt x="6841" y="1976"/>
                </a:cubicBezTo>
                <a:cubicBezTo>
                  <a:pt x="6796" y="1983"/>
                  <a:pt x="6752" y="1954"/>
                  <a:pt x="6732" y="1906"/>
                </a:cubicBezTo>
                <a:cubicBezTo>
                  <a:pt x="6721" y="1880"/>
                  <a:pt x="6715" y="1851"/>
                  <a:pt x="6713" y="1821"/>
                </a:cubicBezTo>
                <a:cubicBezTo>
                  <a:pt x="6712" y="1816"/>
                  <a:pt x="6712" y="1811"/>
                  <a:pt x="6712" y="1805"/>
                </a:cubicBezTo>
                <a:cubicBezTo>
                  <a:pt x="6707" y="1804"/>
                  <a:pt x="6705" y="1809"/>
                  <a:pt x="6703" y="1812"/>
                </a:cubicBezTo>
                <a:cubicBezTo>
                  <a:pt x="6677" y="1847"/>
                  <a:pt x="6649" y="1880"/>
                  <a:pt x="6621" y="1912"/>
                </a:cubicBezTo>
                <a:cubicBezTo>
                  <a:pt x="6583" y="1953"/>
                  <a:pt x="6541" y="1986"/>
                  <a:pt x="6493" y="2008"/>
                </a:cubicBezTo>
                <a:cubicBezTo>
                  <a:pt x="6447" y="2028"/>
                  <a:pt x="6387" y="2005"/>
                  <a:pt x="6375" y="1933"/>
                </a:cubicBezTo>
                <a:cubicBezTo>
                  <a:pt x="6364" y="1867"/>
                  <a:pt x="6373" y="1805"/>
                  <a:pt x="6404" y="1747"/>
                </a:cubicBezTo>
                <a:cubicBezTo>
                  <a:pt x="6433" y="1693"/>
                  <a:pt x="6468" y="1644"/>
                  <a:pt x="6502" y="1594"/>
                </a:cubicBezTo>
                <a:cubicBezTo>
                  <a:pt x="6527" y="1556"/>
                  <a:pt x="6554" y="1521"/>
                  <a:pt x="6577" y="1481"/>
                </a:cubicBezTo>
                <a:cubicBezTo>
                  <a:pt x="6584" y="1467"/>
                  <a:pt x="6591" y="1453"/>
                  <a:pt x="6594" y="1437"/>
                </a:cubicBezTo>
                <a:cubicBezTo>
                  <a:pt x="6597" y="1425"/>
                  <a:pt x="6594" y="1422"/>
                  <a:pt x="6584" y="1422"/>
                </a:cubicBezTo>
                <a:cubicBezTo>
                  <a:pt x="6564" y="1423"/>
                  <a:pt x="6546" y="1432"/>
                  <a:pt x="6529" y="1444"/>
                </a:cubicBezTo>
                <a:cubicBezTo>
                  <a:pt x="6504" y="1462"/>
                  <a:pt x="6482" y="1484"/>
                  <a:pt x="6461" y="1507"/>
                </a:cubicBezTo>
                <a:cubicBezTo>
                  <a:pt x="6430" y="1541"/>
                  <a:pt x="6401" y="1578"/>
                  <a:pt x="6373" y="1616"/>
                </a:cubicBezTo>
                <a:cubicBezTo>
                  <a:pt x="6336" y="1666"/>
                  <a:pt x="6300" y="1716"/>
                  <a:pt x="6266" y="1768"/>
                </a:cubicBezTo>
                <a:cubicBezTo>
                  <a:pt x="6243" y="1802"/>
                  <a:pt x="6220" y="1836"/>
                  <a:pt x="6198" y="1871"/>
                </a:cubicBezTo>
                <a:cubicBezTo>
                  <a:pt x="6165" y="1923"/>
                  <a:pt x="6132" y="1975"/>
                  <a:pt x="6099" y="2026"/>
                </a:cubicBezTo>
                <a:cubicBezTo>
                  <a:pt x="6080" y="2055"/>
                  <a:pt x="6055" y="2071"/>
                  <a:pt x="6023" y="2072"/>
                </a:cubicBezTo>
                <a:cubicBezTo>
                  <a:pt x="5999" y="2073"/>
                  <a:pt x="5975" y="2077"/>
                  <a:pt x="5951" y="2082"/>
                </a:cubicBezTo>
                <a:cubicBezTo>
                  <a:pt x="5940" y="2084"/>
                  <a:pt x="5940" y="2084"/>
                  <a:pt x="5937" y="2070"/>
                </a:cubicBezTo>
                <a:cubicBezTo>
                  <a:pt x="5931" y="2045"/>
                  <a:pt x="5933" y="2023"/>
                  <a:pt x="5949" y="2002"/>
                </a:cubicBezTo>
                <a:cubicBezTo>
                  <a:pt x="5963" y="1983"/>
                  <a:pt x="5973" y="1961"/>
                  <a:pt x="5986" y="1941"/>
                </a:cubicBezTo>
                <a:cubicBezTo>
                  <a:pt x="6005" y="1909"/>
                  <a:pt x="6023" y="1876"/>
                  <a:pt x="6042" y="1844"/>
                </a:cubicBezTo>
                <a:cubicBezTo>
                  <a:pt x="6079" y="1783"/>
                  <a:pt x="6115" y="1721"/>
                  <a:pt x="6152" y="1661"/>
                </a:cubicBezTo>
                <a:cubicBezTo>
                  <a:pt x="6176" y="1622"/>
                  <a:pt x="6200" y="1584"/>
                  <a:pt x="6221" y="1543"/>
                </a:cubicBezTo>
                <a:cubicBezTo>
                  <a:pt x="6230" y="1526"/>
                  <a:pt x="6239" y="1509"/>
                  <a:pt x="6247" y="1492"/>
                </a:cubicBezTo>
                <a:cubicBezTo>
                  <a:pt x="6250" y="1483"/>
                  <a:pt x="6254" y="1474"/>
                  <a:pt x="6255" y="1463"/>
                </a:cubicBezTo>
                <a:cubicBezTo>
                  <a:pt x="6240" y="1464"/>
                  <a:pt x="6228" y="1472"/>
                  <a:pt x="6216" y="1480"/>
                </a:cubicBezTo>
                <a:cubicBezTo>
                  <a:pt x="6205" y="1489"/>
                  <a:pt x="6194" y="1498"/>
                  <a:pt x="6184" y="1507"/>
                </a:cubicBezTo>
                <a:cubicBezTo>
                  <a:pt x="6152" y="1537"/>
                  <a:pt x="6122" y="1570"/>
                  <a:pt x="6094" y="1604"/>
                </a:cubicBezTo>
                <a:cubicBezTo>
                  <a:pt x="6056" y="1650"/>
                  <a:pt x="6020" y="1698"/>
                  <a:pt x="5985" y="1747"/>
                </a:cubicBezTo>
                <a:cubicBezTo>
                  <a:pt x="5963" y="1779"/>
                  <a:pt x="5940" y="1810"/>
                  <a:pt x="5918" y="1842"/>
                </a:cubicBezTo>
                <a:cubicBezTo>
                  <a:pt x="5872" y="1907"/>
                  <a:pt x="5825" y="1971"/>
                  <a:pt x="5777" y="2033"/>
                </a:cubicBezTo>
                <a:cubicBezTo>
                  <a:pt x="5750" y="2067"/>
                  <a:pt x="5723" y="2098"/>
                  <a:pt x="5690" y="2124"/>
                </a:cubicBezTo>
                <a:cubicBezTo>
                  <a:pt x="5673" y="2137"/>
                  <a:pt x="5654" y="2147"/>
                  <a:pt x="5633" y="2148"/>
                </a:cubicBezTo>
                <a:cubicBezTo>
                  <a:pt x="5604" y="2150"/>
                  <a:pt x="5582" y="2136"/>
                  <a:pt x="5566" y="2108"/>
                </a:cubicBezTo>
                <a:cubicBezTo>
                  <a:pt x="5553" y="2086"/>
                  <a:pt x="5548" y="2061"/>
                  <a:pt x="5547" y="2035"/>
                </a:cubicBezTo>
                <a:cubicBezTo>
                  <a:pt x="5546" y="2022"/>
                  <a:pt x="5546" y="2009"/>
                  <a:pt x="5546" y="1995"/>
                </a:cubicBezTo>
                <a:cubicBezTo>
                  <a:pt x="5542" y="1993"/>
                  <a:pt x="5541" y="1997"/>
                  <a:pt x="5539" y="2000"/>
                </a:cubicBezTo>
                <a:cubicBezTo>
                  <a:pt x="5515" y="2029"/>
                  <a:pt x="5491" y="2059"/>
                  <a:pt x="5466" y="2088"/>
                </a:cubicBezTo>
                <a:cubicBezTo>
                  <a:pt x="5437" y="2122"/>
                  <a:pt x="5404" y="2152"/>
                  <a:pt x="5368" y="2175"/>
                </a:cubicBezTo>
                <a:cubicBezTo>
                  <a:pt x="5354" y="2184"/>
                  <a:pt x="5339" y="2189"/>
                  <a:pt x="5324" y="2192"/>
                </a:cubicBezTo>
                <a:cubicBezTo>
                  <a:pt x="5283" y="2199"/>
                  <a:pt x="5254" y="2179"/>
                  <a:pt x="5234" y="2141"/>
                </a:cubicBezTo>
                <a:cubicBezTo>
                  <a:pt x="5220" y="2113"/>
                  <a:pt x="5213" y="2082"/>
                  <a:pt x="5212" y="2050"/>
                </a:cubicBezTo>
                <a:cubicBezTo>
                  <a:pt x="5211" y="2020"/>
                  <a:pt x="5210" y="1990"/>
                  <a:pt x="5213" y="1960"/>
                </a:cubicBezTo>
                <a:cubicBezTo>
                  <a:pt x="5209" y="1957"/>
                  <a:pt x="5206" y="1959"/>
                  <a:pt x="5203" y="1959"/>
                </a:cubicBezTo>
                <a:cubicBezTo>
                  <a:pt x="5188" y="1961"/>
                  <a:pt x="5173" y="1959"/>
                  <a:pt x="5159" y="1952"/>
                </a:cubicBezTo>
                <a:cubicBezTo>
                  <a:pt x="5152" y="1948"/>
                  <a:pt x="5148" y="1949"/>
                  <a:pt x="5144" y="1957"/>
                </a:cubicBezTo>
                <a:cubicBezTo>
                  <a:pt x="5141" y="1962"/>
                  <a:pt x="5137" y="1966"/>
                  <a:pt x="5134" y="1971"/>
                </a:cubicBezTo>
                <a:cubicBezTo>
                  <a:pt x="5107" y="2017"/>
                  <a:pt x="5077" y="2059"/>
                  <a:pt x="5044" y="2100"/>
                </a:cubicBezTo>
                <a:cubicBezTo>
                  <a:pt x="5014" y="2137"/>
                  <a:pt x="4982" y="2173"/>
                  <a:pt x="4945" y="2203"/>
                </a:cubicBezTo>
                <a:cubicBezTo>
                  <a:pt x="4920" y="2223"/>
                  <a:pt x="4894" y="2239"/>
                  <a:pt x="4865" y="2249"/>
                </a:cubicBezTo>
                <a:cubicBezTo>
                  <a:pt x="4801" y="2270"/>
                  <a:pt x="4749" y="2229"/>
                  <a:pt x="4734" y="2160"/>
                </a:cubicBezTo>
                <a:cubicBezTo>
                  <a:pt x="4730" y="2138"/>
                  <a:pt x="4728" y="2115"/>
                  <a:pt x="4727" y="2091"/>
                </a:cubicBezTo>
                <a:cubicBezTo>
                  <a:pt x="4721" y="2093"/>
                  <a:pt x="4717" y="2097"/>
                  <a:pt x="4714" y="2102"/>
                </a:cubicBezTo>
                <a:cubicBezTo>
                  <a:pt x="4690" y="2131"/>
                  <a:pt x="4664" y="2158"/>
                  <a:pt x="4638" y="2184"/>
                </a:cubicBezTo>
                <a:cubicBezTo>
                  <a:pt x="4578" y="2240"/>
                  <a:pt x="4514" y="2285"/>
                  <a:pt x="4441" y="2315"/>
                </a:cubicBezTo>
                <a:cubicBezTo>
                  <a:pt x="4415" y="2326"/>
                  <a:pt x="4388" y="2334"/>
                  <a:pt x="4360" y="2337"/>
                </a:cubicBezTo>
                <a:cubicBezTo>
                  <a:pt x="4308" y="2341"/>
                  <a:pt x="4269" y="2314"/>
                  <a:pt x="4238" y="2267"/>
                </a:cubicBezTo>
                <a:cubicBezTo>
                  <a:pt x="4212" y="2227"/>
                  <a:pt x="4202" y="2182"/>
                  <a:pt x="4201" y="2133"/>
                </a:cubicBezTo>
                <a:cubicBezTo>
                  <a:pt x="4199" y="2070"/>
                  <a:pt x="4209" y="2007"/>
                  <a:pt x="4225" y="1947"/>
                </a:cubicBezTo>
                <a:cubicBezTo>
                  <a:pt x="4235" y="1910"/>
                  <a:pt x="4246" y="1873"/>
                  <a:pt x="4259" y="1838"/>
                </a:cubicBezTo>
                <a:cubicBezTo>
                  <a:pt x="4275" y="1793"/>
                  <a:pt x="4292" y="1748"/>
                  <a:pt x="4311" y="1703"/>
                </a:cubicBezTo>
                <a:cubicBezTo>
                  <a:pt x="4339" y="1640"/>
                  <a:pt x="4369" y="1578"/>
                  <a:pt x="4399" y="1517"/>
                </a:cubicBezTo>
                <a:cubicBezTo>
                  <a:pt x="4421" y="1472"/>
                  <a:pt x="4444" y="1428"/>
                  <a:pt x="4467" y="1383"/>
                </a:cubicBezTo>
                <a:cubicBezTo>
                  <a:pt x="4490" y="1338"/>
                  <a:pt x="4514" y="1293"/>
                  <a:pt x="4538" y="1248"/>
                </a:cubicBezTo>
                <a:cubicBezTo>
                  <a:pt x="4543" y="1237"/>
                  <a:pt x="4551" y="1229"/>
                  <a:pt x="4554" y="1217"/>
                </a:cubicBezTo>
                <a:cubicBezTo>
                  <a:pt x="4551" y="1215"/>
                  <a:pt x="4549" y="1217"/>
                  <a:pt x="4546" y="1218"/>
                </a:cubicBezTo>
                <a:cubicBezTo>
                  <a:pt x="4526" y="1226"/>
                  <a:pt x="4505" y="1234"/>
                  <a:pt x="4485" y="1243"/>
                </a:cubicBezTo>
                <a:cubicBezTo>
                  <a:pt x="4468" y="1249"/>
                  <a:pt x="4457" y="1264"/>
                  <a:pt x="4452" y="1283"/>
                </a:cubicBezTo>
                <a:cubicBezTo>
                  <a:pt x="4442" y="1324"/>
                  <a:pt x="4424" y="1362"/>
                  <a:pt x="4413" y="1403"/>
                </a:cubicBezTo>
                <a:cubicBezTo>
                  <a:pt x="4405" y="1432"/>
                  <a:pt x="4386" y="1451"/>
                  <a:pt x="4358" y="1456"/>
                </a:cubicBezTo>
                <a:cubicBezTo>
                  <a:pt x="4327" y="1462"/>
                  <a:pt x="4296" y="1470"/>
                  <a:pt x="4262" y="1480"/>
                </a:cubicBezTo>
                <a:cubicBezTo>
                  <a:pt x="4294" y="1416"/>
                  <a:pt x="4330" y="1358"/>
                  <a:pt x="4360" y="1293"/>
                </a:cubicBezTo>
                <a:cubicBezTo>
                  <a:pt x="4341" y="1298"/>
                  <a:pt x="4325" y="1307"/>
                  <a:pt x="4309" y="1313"/>
                </a:cubicBezTo>
                <a:cubicBezTo>
                  <a:pt x="4299" y="1317"/>
                  <a:pt x="4294" y="1323"/>
                  <a:pt x="4290" y="1335"/>
                </a:cubicBezTo>
                <a:cubicBezTo>
                  <a:pt x="4271" y="1391"/>
                  <a:pt x="4249" y="1446"/>
                  <a:pt x="4225" y="1500"/>
                </a:cubicBezTo>
                <a:cubicBezTo>
                  <a:pt x="4224" y="1502"/>
                  <a:pt x="4223" y="1504"/>
                  <a:pt x="4223" y="1507"/>
                </a:cubicBezTo>
                <a:cubicBezTo>
                  <a:pt x="4205" y="1552"/>
                  <a:pt x="4184" y="1596"/>
                  <a:pt x="4163" y="1639"/>
                </a:cubicBezTo>
                <a:cubicBezTo>
                  <a:pt x="4130" y="1708"/>
                  <a:pt x="4094" y="1775"/>
                  <a:pt x="4056" y="1840"/>
                </a:cubicBezTo>
                <a:cubicBezTo>
                  <a:pt x="4036" y="1873"/>
                  <a:pt x="4015" y="1906"/>
                  <a:pt x="3993" y="1938"/>
                </a:cubicBezTo>
                <a:cubicBezTo>
                  <a:pt x="3947" y="2006"/>
                  <a:pt x="3899" y="2071"/>
                  <a:pt x="3847" y="2132"/>
                </a:cubicBezTo>
                <a:cubicBezTo>
                  <a:pt x="3814" y="2170"/>
                  <a:pt x="3781" y="2207"/>
                  <a:pt x="3745" y="2241"/>
                </a:cubicBezTo>
                <a:cubicBezTo>
                  <a:pt x="3671" y="2312"/>
                  <a:pt x="3592" y="2375"/>
                  <a:pt x="3505" y="2424"/>
                </a:cubicBezTo>
                <a:cubicBezTo>
                  <a:pt x="3441" y="2459"/>
                  <a:pt x="3374" y="2480"/>
                  <a:pt x="3303" y="2480"/>
                </a:cubicBezTo>
                <a:cubicBezTo>
                  <a:pt x="3271" y="2480"/>
                  <a:pt x="3241" y="2473"/>
                  <a:pt x="3212" y="2456"/>
                </a:cubicBezTo>
                <a:cubicBezTo>
                  <a:pt x="3195" y="2446"/>
                  <a:pt x="3179" y="2433"/>
                  <a:pt x="3166" y="2416"/>
                </a:cubicBezTo>
                <a:cubicBezTo>
                  <a:pt x="3135" y="2376"/>
                  <a:pt x="3119" y="2328"/>
                  <a:pt x="3116" y="2274"/>
                </a:cubicBezTo>
                <a:cubicBezTo>
                  <a:pt x="3114" y="2224"/>
                  <a:pt x="3119" y="2174"/>
                  <a:pt x="3133" y="2126"/>
                </a:cubicBezTo>
                <a:cubicBezTo>
                  <a:pt x="3152" y="2065"/>
                  <a:pt x="3179" y="2009"/>
                  <a:pt x="3214" y="1959"/>
                </a:cubicBezTo>
                <a:cubicBezTo>
                  <a:pt x="3227" y="1940"/>
                  <a:pt x="3240" y="1921"/>
                  <a:pt x="3253" y="1903"/>
                </a:cubicBezTo>
                <a:cubicBezTo>
                  <a:pt x="3282" y="1864"/>
                  <a:pt x="3312" y="1827"/>
                  <a:pt x="3345" y="1793"/>
                </a:cubicBezTo>
                <a:cubicBezTo>
                  <a:pt x="3413" y="1720"/>
                  <a:pt x="3487" y="1657"/>
                  <a:pt x="3566" y="1601"/>
                </a:cubicBezTo>
                <a:cubicBezTo>
                  <a:pt x="3617" y="1566"/>
                  <a:pt x="3668" y="1531"/>
                  <a:pt x="3720" y="1499"/>
                </a:cubicBezTo>
                <a:cubicBezTo>
                  <a:pt x="3806" y="1447"/>
                  <a:pt x="3894" y="1402"/>
                  <a:pt x="3983" y="1362"/>
                </a:cubicBezTo>
                <a:cubicBezTo>
                  <a:pt x="4033" y="1339"/>
                  <a:pt x="4083" y="1317"/>
                  <a:pt x="4133" y="1294"/>
                </a:cubicBezTo>
                <a:cubicBezTo>
                  <a:pt x="4149" y="1288"/>
                  <a:pt x="4160" y="1276"/>
                  <a:pt x="4168" y="1258"/>
                </a:cubicBezTo>
                <a:cubicBezTo>
                  <a:pt x="4195" y="1194"/>
                  <a:pt x="4227" y="1133"/>
                  <a:pt x="4258" y="1071"/>
                </a:cubicBezTo>
                <a:cubicBezTo>
                  <a:pt x="4280" y="1027"/>
                  <a:pt x="4303" y="985"/>
                  <a:pt x="4326" y="942"/>
                </a:cubicBezTo>
                <a:cubicBezTo>
                  <a:pt x="4350" y="900"/>
                  <a:pt x="4374" y="857"/>
                  <a:pt x="4398" y="816"/>
                </a:cubicBezTo>
                <a:cubicBezTo>
                  <a:pt x="4421" y="777"/>
                  <a:pt x="4444" y="738"/>
                  <a:pt x="4468" y="701"/>
                </a:cubicBezTo>
                <a:cubicBezTo>
                  <a:pt x="4495" y="660"/>
                  <a:pt x="4520" y="617"/>
                  <a:pt x="4549" y="577"/>
                </a:cubicBezTo>
                <a:cubicBezTo>
                  <a:pt x="4551" y="574"/>
                  <a:pt x="4554" y="571"/>
                  <a:pt x="4555" y="563"/>
                </a:cubicBezTo>
                <a:cubicBezTo>
                  <a:pt x="4545" y="569"/>
                  <a:pt x="4537" y="573"/>
                  <a:pt x="4529" y="578"/>
                </a:cubicBezTo>
                <a:cubicBezTo>
                  <a:pt x="4503" y="594"/>
                  <a:pt x="4476" y="605"/>
                  <a:pt x="4447" y="609"/>
                </a:cubicBezTo>
                <a:cubicBezTo>
                  <a:pt x="4410" y="614"/>
                  <a:pt x="4376" y="605"/>
                  <a:pt x="4345" y="581"/>
                </a:cubicBezTo>
                <a:cubicBezTo>
                  <a:pt x="4326" y="567"/>
                  <a:pt x="4310" y="550"/>
                  <a:pt x="4296" y="530"/>
                </a:cubicBezTo>
                <a:cubicBezTo>
                  <a:pt x="4280" y="508"/>
                  <a:pt x="4276" y="483"/>
                  <a:pt x="4277" y="455"/>
                </a:cubicBezTo>
                <a:cubicBezTo>
                  <a:pt x="4278" y="436"/>
                  <a:pt x="4281" y="417"/>
                  <a:pt x="4286" y="398"/>
                </a:cubicBezTo>
                <a:cubicBezTo>
                  <a:pt x="4289" y="384"/>
                  <a:pt x="4292" y="369"/>
                  <a:pt x="4292" y="354"/>
                </a:cubicBezTo>
                <a:cubicBezTo>
                  <a:pt x="4293" y="340"/>
                  <a:pt x="4288" y="331"/>
                  <a:pt x="4278" y="324"/>
                </a:cubicBezTo>
                <a:cubicBezTo>
                  <a:pt x="4264" y="314"/>
                  <a:pt x="4249" y="307"/>
                  <a:pt x="4233" y="302"/>
                </a:cubicBezTo>
                <a:cubicBezTo>
                  <a:pt x="4152" y="274"/>
                  <a:pt x="4071" y="272"/>
                  <a:pt x="3989" y="294"/>
                </a:cubicBezTo>
                <a:cubicBezTo>
                  <a:pt x="3924" y="312"/>
                  <a:pt x="3861" y="337"/>
                  <a:pt x="3803" y="376"/>
                </a:cubicBezTo>
                <a:cubicBezTo>
                  <a:pt x="3773" y="396"/>
                  <a:pt x="3745" y="420"/>
                  <a:pt x="3720" y="447"/>
                </a:cubicBezTo>
                <a:cubicBezTo>
                  <a:pt x="3691" y="479"/>
                  <a:pt x="3665" y="512"/>
                  <a:pt x="3645" y="552"/>
                </a:cubicBezTo>
                <a:cubicBezTo>
                  <a:pt x="3628" y="587"/>
                  <a:pt x="3616" y="623"/>
                  <a:pt x="3610" y="662"/>
                </a:cubicBezTo>
                <a:cubicBezTo>
                  <a:pt x="3607" y="688"/>
                  <a:pt x="3607" y="714"/>
                  <a:pt x="3614" y="739"/>
                </a:cubicBezTo>
                <a:cubicBezTo>
                  <a:pt x="3628" y="792"/>
                  <a:pt x="3659" y="827"/>
                  <a:pt x="3703" y="846"/>
                </a:cubicBezTo>
                <a:cubicBezTo>
                  <a:pt x="3753" y="867"/>
                  <a:pt x="3805" y="866"/>
                  <a:pt x="3856" y="852"/>
                </a:cubicBezTo>
                <a:cubicBezTo>
                  <a:pt x="3924" y="833"/>
                  <a:pt x="3986" y="798"/>
                  <a:pt x="4044" y="753"/>
                </a:cubicBezTo>
                <a:cubicBezTo>
                  <a:pt x="4099" y="709"/>
                  <a:pt x="4147" y="657"/>
                  <a:pt x="4189" y="597"/>
                </a:cubicBezTo>
                <a:cubicBezTo>
                  <a:pt x="4196" y="587"/>
                  <a:pt x="4204" y="578"/>
                  <a:pt x="4212" y="570"/>
                </a:cubicBezTo>
                <a:cubicBezTo>
                  <a:pt x="4225" y="556"/>
                  <a:pt x="4242" y="556"/>
                  <a:pt x="4254" y="569"/>
                </a:cubicBezTo>
                <a:cubicBezTo>
                  <a:pt x="4269" y="584"/>
                  <a:pt x="4272" y="605"/>
                  <a:pt x="4261" y="622"/>
                </a:cubicBezTo>
                <a:cubicBezTo>
                  <a:pt x="4242" y="654"/>
                  <a:pt x="4217" y="681"/>
                  <a:pt x="4193" y="708"/>
                </a:cubicBezTo>
                <a:cubicBezTo>
                  <a:pt x="4180" y="724"/>
                  <a:pt x="4166" y="739"/>
                  <a:pt x="4152" y="754"/>
                </a:cubicBezTo>
                <a:cubicBezTo>
                  <a:pt x="4088" y="821"/>
                  <a:pt x="4017" y="877"/>
                  <a:pt x="3944" y="930"/>
                </a:cubicBezTo>
                <a:cubicBezTo>
                  <a:pt x="3887" y="971"/>
                  <a:pt x="3830" y="1012"/>
                  <a:pt x="3777" y="1060"/>
                </a:cubicBezTo>
                <a:cubicBezTo>
                  <a:pt x="3741" y="1092"/>
                  <a:pt x="3707" y="1126"/>
                  <a:pt x="3674" y="1162"/>
                </a:cubicBezTo>
                <a:cubicBezTo>
                  <a:pt x="3637" y="1202"/>
                  <a:pt x="3602" y="1245"/>
                  <a:pt x="3569" y="1289"/>
                </a:cubicBezTo>
                <a:cubicBezTo>
                  <a:pt x="3532" y="1339"/>
                  <a:pt x="3496" y="1391"/>
                  <a:pt x="3463" y="1445"/>
                </a:cubicBezTo>
                <a:cubicBezTo>
                  <a:pt x="3425" y="1506"/>
                  <a:pt x="3389" y="1568"/>
                  <a:pt x="3356" y="1632"/>
                </a:cubicBezTo>
                <a:cubicBezTo>
                  <a:pt x="3333" y="1676"/>
                  <a:pt x="3311" y="1720"/>
                  <a:pt x="3287" y="1763"/>
                </a:cubicBezTo>
                <a:cubicBezTo>
                  <a:pt x="3264" y="1806"/>
                  <a:pt x="3241" y="1849"/>
                  <a:pt x="3216" y="1890"/>
                </a:cubicBezTo>
                <a:cubicBezTo>
                  <a:pt x="3194" y="1926"/>
                  <a:pt x="3171" y="1962"/>
                  <a:pt x="3147" y="1996"/>
                </a:cubicBezTo>
                <a:cubicBezTo>
                  <a:pt x="3122" y="2031"/>
                  <a:pt x="3096" y="2064"/>
                  <a:pt x="3069" y="2096"/>
                </a:cubicBezTo>
                <a:cubicBezTo>
                  <a:pt x="3054" y="2113"/>
                  <a:pt x="3042" y="2131"/>
                  <a:pt x="3028" y="2149"/>
                </a:cubicBezTo>
                <a:cubicBezTo>
                  <a:pt x="2999" y="2187"/>
                  <a:pt x="2971" y="2227"/>
                  <a:pt x="2942" y="2266"/>
                </a:cubicBezTo>
                <a:cubicBezTo>
                  <a:pt x="2906" y="2314"/>
                  <a:pt x="2870" y="2361"/>
                  <a:pt x="2831" y="2405"/>
                </a:cubicBezTo>
                <a:cubicBezTo>
                  <a:pt x="2804" y="2436"/>
                  <a:pt x="2776" y="2466"/>
                  <a:pt x="2747" y="2493"/>
                </a:cubicBezTo>
                <a:cubicBezTo>
                  <a:pt x="2711" y="2525"/>
                  <a:pt x="2672" y="2549"/>
                  <a:pt x="2630" y="2566"/>
                </a:cubicBezTo>
                <a:cubicBezTo>
                  <a:pt x="2573" y="2588"/>
                  <a:pt x="2525" y="2571"/>
                  <a:pt x="2489" y="2524"/>
                </a:cubicBezTo>
                <a:cubicBezTo>
                  <a:pt x="2455" y="2478"/>
                  <a:pt x="2445" y="2423"/>
                  <a:pt x="2450" y="2364"/>
                </a:cubicBezTo>
                <a:cubicBezTo>
                  <a:pt x="2452" y="2344"/>
                  <a:pt x="2456" y="2324"/>
                  <a:pt x="2460" y="2304"/>
                </a:cubicBezTo>
                <a:cubicBezTo>
                  <a:pt x="2469" y="2262"/>
                  <a:pt x="2483" y="2223"/>
                  <a:pt x="2503" y="2188"/>
                </a:cubicBezTo>
                <a:cubicBezTo>
                  <a:pt x="2538" y="2126"/>
                  <a:pt x="2574" y="2066"/>
                  <a:pt x="2617" y="2011"/>
                </a:cubicBezTo>
                <a:cubicBezTo>
                  <a:pt x="2629" y="1995"/>
                  <a:pt x="2640" y="1978"/>
                  <a:pt x="2652" y="1963"/>
                </a:cubicBezTo>
                <a:cubicBezTo>
                  <a:pt x="2690" y="1912"/>
                  <a:pt x="2729" y="1862"/>
                  <a:pt x="2758" y="1803"/>
                </a:cubicBezTo>
                <a:cubicBezTo>
                  <a:pt x="2767" y="1785"/>
                  <a:pt x="2775" y="1766"/>
                  <a:pt x="2780" y="1745"/>
                </a:cubicBezTo>
                <a:cubicBezTo>
                  <a:pt x="2783" y="1731"/>
                  <a:pt x="2783" y="1717"/>
                  <a:pt x="2778" y="1703"/>
                </a:cubicBezTo>
                <a:cubicBezTo>
                  <a:pt x="2774" y="1692"/>
                  <a:pt x="2767" y="1686"/>
                  <a:pt x="2756" y="1688"/>
                </a:cubicBezTo>
                <a:cubicBezTo>
                  <a:pt x="2741" y="1690"/>
                  <a:pt x="2728" y="1694"/>
                  <a:pt x="2714" y="1699"/>
                </a:cubicBezTo>
                <a:cubicBezTo>
                  <a:pt x="2689" y="1709"/>
                  <a:pt x="2665" y="1722"/>
                  <a:pt x="2643" y="1738"/>
                </a:cubicBezTo>
                <a:cubicBezTo>
                  <a:pt x="2597" y="1772"/>
                  <a:pt x="2555" y="1811"/>
                  <a:pt x="2516" y="1854"/>
                </a:cubicBezTo>
                <a:cubicBezTo>
                  <a:pt x="2465" y="1910"/>
                  <a:pt x="2419" y="1970"/>
                  <a:pt x="2375" y="2033"/>
                </a:cubicBezTo>
                <a:cubicBezTo>
                  <a:pt x="2352" y="2066"/>
                  <a:pt x="2330" y="2099"/>
                  <a:pt x="2308" y="2133"/>
                </a:cubicBezTo>
                <a:cubicBezTo>
                  <a:pt x="2283" y="2171"/>
                  <a:pt x="2259" y="2211"/>
                  <a:pt x="2235" y="2249"/>
                </a:cubicBezTo>
                <a:cubicBezTo>
                  <a:pt x="2199" y="2305"/>
                  <a:pt x="2163" y="2360"/>
                  <a:pt x="2128" y="2416"/>
                </a:cubicBezTo>
                <a:cubicBezTo>
                  <a:pt x="2105" y="2453"/>
                  <a:pt x="2082" y="2490"/>
                  <a:pt x="2060" y="2527"/>
                </a:cubicBezTo>
                <a:cubicBezTo>
                  <a:pt x="2040" y="2559"/>
                  <a:pt x="2022" y="2592"/>
                  <a:pt x="2003" y="2624"/>
                </a:cubicBezTo>
                <a:cubicBezTo>
                  <a:pt x="1995" y="2639"/>
                  <a:pt x="1984" y="2648"/>
                  <a:pt x="1969" y="2650"/>
                </a:cubicBezTo>
                <a:cubicBezTo>
                  <a:pt x="1909" y="2660"/>
                  <a:pt x="1849" y="2669"/>
                  <a:pt x="1788" y="2679"/>
                </a:cubicBezTo>
                <a:cubicBezTo>
                  <a:pt x="1787" y="2679"/>
                  <a:pt x="1786" y="2678"/>
                  <a:pt x="1784" y="2677"/>
                </a:cubicBezTo>
                <a:cubicBezTo>
                  <a:pt x="1787" y="2648"/>
                  <a:pt x="1790" y="2620"/>
                  <a:pt x="1808" y="2596"/>
                </a:cubicBezTo>
                <a:cubicBezTo>
                  <a:pt x="1822" y="2575"/>
                  <a:pt x="1834" y="2551"/>
                  <a:pt x="1847" y="2529"/>
                </a:cubicBezTo>
                <a:cubicBezTo>
                  <a:pt x="1866" y="2501"/>
                  <a:pt x="1882" y="2471"/>
                  <a:pt x="1900" y="2442"/>
                </a:cubicBezTo>
                <a:cubicBezTo>
                  <a:pt x="1938" y="2377"/>
                  <a:pt x="1978" y="2313"/>
                  <a:pt x="2015" y="2248"/>
                </a:cubicBezTo>
                <a:cubicBezTo>
                  <a:pt x="2037" y="2210"/>
                  <a:pt x="2060" y="2173"/>
                  <a:pt x="2082" y="2134"/>
                </a:cubicBezTo>
                <a:cubicBezTo>
                  <a:pt x="2108" y="2087"/>
                  <a:pt x="2137" y="2041"/>
                  <a:pt x="2162" y="1993"/>
                </a:cubicBezTo>
                <a:cubicBezTo>
                  <a:pt x="2185" y="1949"/>
                  <a:pt x="2209" y="1906"/>
                  <a:pt x="2225" y="1859"/>
                </a:cubicBezTo>
                <a:cubicBezTo>
                  <a:pt x="2232" y="1840"/>
                  <a:pt x="2239" y="1821"/>
                  <a:pt x="2243" y="1801"/>
                </a:cubicBezTo>
                <a:cubicBezTo>
                  <a:pt x="2245" y="1788"/>
                  <a:pt x="2245" y="1775"/>
                  <a:pt x="2242" y="1762"/>
                </a:cubicBezTo>
                <a:cubicBezTo>
                  <a:pt x="2237" y="1744"/>
                  <a:pt x="2226" y="1738"/>
                  <a:pt x="2210" y="1741"/>
                </a:cubicBezTo>
                <a:cubicBezTo>
                  <a:pt x="2189" y="1747"/>
                  <a:pt x="2170" y="1759"/>
                  <a:pt x="2152" y="1773"/>
                </a:cubicBezTo>
                <a:cubicBezTo>
                  <a:pt x="2126" y="1792"/>
                  <a:pt x="2103" y="1814"/>
                  <a:pt x="2080" y="1836"/>
                </a:cubicBezTo>
                <a:cubicBezTo>
                  <a:pt x="2023" y="1892"/>
                  <a:pt x="1970" y="1953"/>
                  <a:pt x="1920" y="2017"/>
                </a:cubicBezTo>
                <a:cubicBezTo>
                  <a:pt x="1884" y="2062"/>
                  <a:pt x="1849" y="2108"/>
                  <a:pt x="1815" y="2155"/>
                </a:cubicBezTo>
                <a:cubicBezTo>
                  <a:pt x="1779" y="2205"/>
                  <a:pt x="1744" y="2256"/>
                  <a:pt x="1710" y="2308"/>
                </a:cubicBezTo>
                <a:cubicBezTo>
                  <a:pt x="1674" y="2362"/>
                  <a:pt x="1638" y="2416"/>
                  <a:pt x="1603" y="2470"/>
                </a:cubicBezTo>
                <a:cubicBezTo>
                  <a:pt x="1569" y="2525"/>
                  <a:pt x="1534" y="2579"/>
                  <a:pt x="1499" y="2631"/>
                </a:cubicBezTo>
                <a:cubicBezTo>
                  <a:pt x="1483" y="2654"/>
                  <a:pt x="1470" y="2679"/>
                  <a:pt x="1453" y="2700"/>
                </a:cubicBezTo>
                <a:cubicBezTo>
                  <a:pt x="1438" y="2718"/>
                  <a:pt x="1420" y="2729"/>
                  <a:pt x="1399" y="2733"/>
                </a:cubicBezTo>
                <a:cubicBezTo>
                  <a:pt x="1335" y="2743"/>
                  <a:pt x="1271" y="2752"/>
                  <a:pt x="1207" y="2762"/>
                </a:cubicBezTo>
                <a:cubicBezTo>
                  <a:pt x="1206" y="2762"/>
                  <a:pt x="1205" y="2762"/>
                  <a:pt x="1203" y="2762"/>
                </a:cubicBezTo>
                <a:cubicBezTo>
                  <a:pt x="1202" y="2756"/>
                  <a:pt x="1206" y="2752"/>
                  <a:pt x="1209" y="2748"/>
                </a:cubicBezTo>
                <a:cubicBezTo>
                  <a:pt x="1227" y="2721"/>
                  <a:pt x="1243" y="2692"/>
                  <a:pt x="1258" y="2663"/>
                </a:cubicBezTo>
                <a:cubicBezTo>
                  <a:pt x="1287" y="2610"/>
                  <a:pt x="1318" y="2559"/>
                  <a:pt x="1348" y="2507"/>
                </a:cubicBezTo>
                <a:cubicBezTo>
                  <a:pt x="1370" y="2469"/>
                  <a:pt x="1393" y="2431"/>
                  <a:pt x="1416" y="2393"/>
                </a:cubicBezTo>
                <a:cubicBezTo>
                  <a:pt x="1452" y="2334"/>
                  <a:pt x="1488" y="2275"/>
                  <a:pt x="1523" y="2216"/>
                </a:cubicBezTo>
                <a:cubicBezTo>
                  <a:pt x="1546" y="2177"/>
                  <a:pt x="1569" y="2138"/>
                  <a:pt x="1592" y="2098"/>
                </a:cubicBezTo>
                <a:cubicBezTo>
                  <a:pt x="1619" y="2051"/>
                  <a:pt x="1645" y="2004"/>
                  <a:pt x="1671" y="1956"/>
                </a:cubicBezTo>
                <a:cubicBezTo>
                  <a:pt x="1688" y="1923"/>
                  <a:pt x="1699" y="1888"/>
                  <a:pt x="1707" y="1851"/>
                </a:cubicBezTo>
                <a:cubicBezTo>
                  <a:pt x="1709" y="1843"/>
                  <a:pt x="1709" y="1835"/>
                  <a:pt x="1709" y="1828"/>
                </a:cubicBezTo>
                <a:cubicBezTo>
                  <a:pt x="1709" y="1814"/>
                  <a:pt x="1706" y="1810"/>
                  <a:pt x="1694" y="1812"/>
                </a:cubicBezTo>
                <a:cubicBezTo>
                  <a:pt x="1678" y="1815"/>
                  <a:pt x="1664" y="1822"/>
                  <a:pt x="1650" y="1831"/>
                </a:cubicBezTo>
                <a:cubicBezTo>
                  <a:pt x="1627" y="1847"/>
                  <a:pt x="1607" y="1867"/>
                  <a:pt x="1586" y="1887"/>
                </a:cubicBezTo>
                <a:cubicBezTo>
                  <a:pt x="1543" y="1930"/>
                  <a:pt x="1503" y="1978"/>
                  <a:pt x="1465" y="2027"/>
                </a:cubicBezTo>
                <a:cubicBezTo>
                  <a:pt x="1417" y="2091"/>
                  <a:pt x="1368" y="2153"/>
                  <a:pt x="1322" y="2219"/>
                </a:cubicBezTo>
                <a:cubicBezTo>
                  <a:pt x="1300" y="2250"/>
                  <a:pt x="1276" y="2279"/>
                  <a:pt x="1256" y="2312"/>
                </a:cubicBezTo>
                <a:cubicBezTo>
                  <a:pt x="1244" y="2331"/>
                  <a:pt x="1224" y="2336"/>
                  <a:pt x="1208" y="2324"/>
                </a:cubicBezTo>
                <a:cubicBezTo>
                  <a:pt x="1193" y="2313"/>
                  <a:pt x="1187" y="2286"/>
                  <a:pt x="1196" y="2268"/>
                </a:cubicBezTo>
                <a:cubicBezTo>
                  <a:pt x="1198" y="2263"/>
                  <a:pt x="1201" y="2258"/>
                  <a:pt x="1205" y="2253"/>
                </a:cubicBezTo>
                <a:cubicBezTo>
                  <a:pt x="1228" y="2225"/>
                  <a:pt x="1248" y="2194"/>
                  <a:pt x="1270" y="2164"/>
                </a:cubicBezTo>
                <a:cubicBezTo>
                  <a:pt x="1318" y="2097"/>
                  <a:pt x="1366" y="2030"/>
                  <a:pt x="1416" y="1965"/>
                </a:cubicBezTo>
                <a:cubicBezTo>
                  <a:pt x="1460" y="1909"/>
                  <a:pt x="1507" y="1855"/>
                  <a:pt x="1556" y="1805"/>
                </a:cubicBezTo>
                <a:cubicBezTo>
                  <a:pt x="1592" y="1769"/>
                  <a:pt x="1631" y="1739"/>
                  <a:pt x="1679" y="1727"/>
                </a:cubicBezTo>
                <a:cubicBezTo>
                  <a:pt x="1713" y="1718"/>
                  <a:pt x="1744" y="1723"/>
                  <a:pt x="1772" y="1750"/>
                </a:cubicBezTo>
                <a:cubicBezTo>
                  <a:pt x="1785" y="1761"/>
                  <a:pt x="1793" y="1776"/>
                  <a:pt x="1800" y="1793"/>
                </a:cubicBezTo>
                <a:cubicBezTo>
                  <a:pt x="1818" y="1835"/>
                  <a:pt x="1822" y="1880"/>
                  <a:pt x="1819" y="1926"/>
                </a:cubicBezTo>
                <a:cubicBezTo>
                  <a:pt x="1817" y="1963"/>
                  <a:pt x="1807" y="1997"/>
                  <a:pt x="1796" y="2031"/>
                </a:cubicBezTo>
                <a:cubicBezTo>
                  <a:pt x="1794" y="2037"/>
                  <a:pt x="1792" y="2043"/>
                  <a:pt x="1792" y="2051"/>
                </a:cubicBezTo>
                <a:cubicBezTo>
                  <a:pt x="1799" y="2042"/>
                  <a:pt x="1807" y="2033"/>
                  <a:pt x="1814" y="2024"/>
                </a:cubicBezTo>
                <a:cubicBezTo>
                  <a:pt x="1842" y="1986"/>
                  <a:pt x="1872" y="1950"/>
                  <a:pt x="1902" y="1915"/>
                </a:cubicBezTo>
                <a:cubicBezTo>
                  <a:pt x="1948" y="1861"/>
                  <a:pt x="1995" y="1810"/>
                  <a:pt x="2045" y="1763"/>
                </a:cubicBezTo>
                <a:cubicBezTo>
                  <a:pt x="2083" y="1728"/>
                  <a:pt x="2123" y="1697"/>
                  <a:pt x="2168" y="1675"/>
                </a:cubicBezTo>
                <a:cubicBezTo>
                  <a:pt x="2199" y="1659"/>
                  <a:pt x="2232" y="1652"/>
                  <a:pt x="2266" y="1661"/>
                </a:cubicBezTo>
                <a:cubicBezTo>
                  <a:pt x="2314" y="1673"/>
                  <a:pt x="2344" y="1709"/>
                  <a:pt x="2356" y="1765"/>
                </a:cubicBezTo>
                <a:cubicBezTo>
                  <a:pt x="2363" y="1795"/>
                  <a:pt x="2361" y="1826"/>
                  <a:pt x="2358" y="1857"/>
                </a:cubicBezTo>
                <a:cubicBezTo>
                  <a:pt x="2356" y="1884"/>
                  <a:pt x="2350" y="1910"/>
                  <a:pt x="2343" y="1936"/>
                </a:cubicBezTo>
                <a:cubicBezTo>
                  <a:pt x="2348" y="1939"/>
                  <a:pt x="2349" y="1934"/>
                  <a:pt x="2351" y="1932"/>
                </a:cubicBezTo>
                <a:cubicBezTo>
                  <a:pt x="2375" y="1899"/>
                  <a:pt x="2401" y="1868"/>
                  <a:pt x="2427" y="1837"/>
                </a:cubicBezTo>
                <a:cubicBezTo>
                  <a:pt x="2482" y="1774"/>
                  <a:pt x="2539" y="1713"/>
                  <a:pt x="2603" y="1663"/>
                </a:cubicBezTo>
                <a:cubicBezTo>
                  <a:pt x="2642" y="1632"/>
                  <a:pt x="2684" y="1608"/>
                  <a:pt x="2732" y="1600"/>
                </a:cubicBezTo>
                <a:cubicBezTo>
                  <a:pt x="2764" y="1595"/>
                  <a:pt x="2794" y="1599"/>
                  <a:pt x="2823" y="1620"/>
                </a:cubicBezTo>
                <a:cubicBezTo>
                  <a:pt x="2844" y="1636"/>
                  <a:pt x="2857" y="1658"/>
                  <a:pt x="2865" y="1684"/>
                </a:cubicBezTo>
                <a:cubicBezTo>
                  <a:pt x="2880" y="1729"/>
                  <a:pt x="2879" y="1775"/>
                  <a:pt x="2876" y="1822"/>
                </a:cubicBezTo>
                <a:cubicBezTo>
                  <a:pt x="2871" y="1881"/>
                  <a:pt x="2853" y="1936"/>
                  <a:pt x="2829" y="1987"/>
                </a:cubicBezTo>
                <a:cubicBezTo>
                  <a:pt x="2807" y="2035"/>
                  <a:pt x="2780" y="2079"/>
                  <a:pt x="2752" y="2122"/>
                </a:cubicBezTo>
                <a:cubicBezTo>
                  <a:pt x="2738" y="2142"/>
                  <a:pt x="2725" y="2164"/>
                  <a:pt x="2711" y="2183"/>
                </a:cubicBezTo>
                <a:cubicBezTo>
                  <a:pt x="2680" y="2227"/>
                  <a:pt x="2650" y="2271"/>
                  <a:pt x="2618" y="2314"/>
                </a:cubicBezTo>
                <a:cubicBezTo>
                  <a:pt x="2600" y="2339"/>
                  <a:pt x="2582" y="2365"/>
                  <a:pt x="2564" y="2391"/>
                </a:cubicBezTo>
                <a:cubicBezTo>
                  <a:pt x="2556" y="2404"/>
                  <a:pt x="2550" y="2418"/>
                  <a:pt x="2545" y="2434"/>
                </a:cubicBezTo>
                <a:cubicBezTo>
                  <a:pt x="2539" y="2453"/>
                  <a:pt x="2544" y="2469"/>
                  <a:pt x="2554" y="2484"/>
                </a:cubicBezTo>
                <a:cubicBezTo>
                  <a:pt x="2559" y="2491"/>
                  <a:pt x="2567" y="2492"/>
                  <a:pt x="2574" y="2492"/>
                </a:cubicBezTo>
                <a:cubicBezTo>
                  <a:pt x="2606" y="2492"/>
                  <a:pt x="2635" y="2482"/>
                  <a:pt x="2663" y="2464"/>
                </a:cubicBezTo>
                <a:cubicBezTo>
                  <a:pt x="2691" y="2445"/>
                  <a:pt x="2717" y="2421"/>
                  <a:pt x="2741" y="2397"/>
                </a:cubicBezTo>
                <a:cubicBezTo>
                  <a:pt x="2782" y="2356"/>
                  <a:pt x="2818" y="2309"/>
                  <a:pt x="2853" y="2261"/>
                </a:cubicBezTo>
                <a:cubicBezTo>
                  <a:pt x="2880" y="2223"/>
                  <a:pt x="2906" y="2184"/>
                  <a:pt x="2936" y="2147"/>
                </a:cubicBezTo>
                <a:cubicBezTo>
                  <a:pt x="2947" y="2133"/>
                  <a:pt x="2956" y="2117"/>
                  <a:pt x="2967" y="2102"/>
                </a:cubicBezTo>
                <a:cubicBezTo>
                  <a:pt x="3000" y="2054"/>
                  <a:pt x="3040" y="2014"/>
                  <a:pt x="3074" y="1967"/>
                </a:cubicBezTo>
                <a:cubicBezTo>
                  <a:pt x="3086" y="1949"/>
                  <a:pt x="3099" y="1932"/>
                  <a:pt x="3110" y="1913"/>
                </a:cubicBezTo>
                <a:cubicBezTo>
                  <a:pt x="3128" y="1885"/>
                  <a:pt x="3146" y="1857"/>
                  <a:pt x="3163" y="1829"/>
                </a:cubicBezTo>
                <a:cubicBezTo>
                  <a:pt x="3202" y="1762"/>
                  <a:pt x="3240" y="1694"/>
                  <a:pt x="3276" y="1626"/>
                </a:cubicBezTo>
                <a:cubicBezTo>
                  <a:pt x="3298" y="1584"/>
                  <a:pt x="3321" y="1542"/>
                  <a:pt x="3344" y="1501"/>
                </a:cubicBezTo>
                <a:cubicBezTo>
                  <a:pt x="3367" y="1461"/>
                  <a:pt x="3390" y="1421"/>
                  <a:pt x="3414" y="1382"/>
                </a:cubicBezTo>
                <a:cubicBezTo>
                  <a:pt x="3447" y="1329"/>
                  <a:pt x="3482" y="1279"/>
                  <a:pt x="3519" y="1230"/>
                </a:cubicBezTo>
                <a:cubicBezTo>
                  <a:pt x="3553" y="1187"/>
                  <a:pt x="3587" y="1145"/>
                  <a:pt x="3624" y="1105"/>
                </a:cubicBezTo>
                <a:cubicBezTo>
                  <a:pt x="3672" y="1054"/>
                  <a:pt x="3722" y="1005"/>
                  <a:pt x="3775" y="961"/>
                </a:cubicBezTo>
                <a:cubicBezTo>
                  <a:pt x="3780" y="957"/>
                  <a:pt x="3785" y="953"/>
                  <a:pt x="3792" y="946"/>
                </a:cubicBezTo>
                <a:cubicBezTo>
                  <a:pt x="3773" y="944"/>
                  <a:pt x="3758" y="943"/>
                  <a:pt x="3742" y="940"/>
                </a:cubicBezTo>
                <a:cubicBezTo>
                  <a:pt x="3684" y="932"/>
                  <a:pt x="3632" y="907"/>
                  <a:pt x="3592" y="856"/>
                </a:cubicBezTo>
                <a:cubicBezTo>
                  <a:pt x="3562" y="817"/>
                  <a:pt x="3544" y="770"/>
                  <a:pt x="3541" y="717"/>
                </a:cubicBezTo>
                <a:cubicBezTo>
                  <a:pt x="3538" y="666"/>
                  <a:pt x="3545" y="617"/>
                  <a:pt x="3564" y="570"/>
                </a:cubicBezTo>
                <a:cubicBezTo>
                  <a:pt x="3568" y="560"/>
                  <a:pt x="3571" y="549"/>
                  <a:pt x="3575" y="538"/>
                </a:cubicBezTo>
                <a:cubicBezTo>
                  <a:pt x="3599" y="482"/>
                  <a:pt x="3632" y="436"/>
                  <a:pt x="3672" y="394"/>
                </a:cubicBezTo>
                <a:cubicBezTo>
                  <a:pt x="3707" y="357"/>
                  <a:pt x="3746" y="325"/>
                  <a:pt x="3787" y="298"/>
                </a:cubicBezTo>
                <a:cubicBezTo>
                  <a:pt x="3857" y="252"/>
                  <a:pt x="3931" y="222"/>
                  <a:pt x="4010" y="210"/>
                </a:cubicBezTo>
                <a:cubicBezTo>
                  <a:pt x="4095" y="197"/>
                  <a:pt x="4179" y="205"/>
                  <a:pt x="4261" y="234"/>
                </a:cubicBezTo>
                <a:cubicBezTo>
                  <a:pt x="4318" y="254"/>
                  <a:pt x="4366" y="290"/>
                  <a:pt x="4402" y="346"/>
                </a:cubicBezTo>
                <a:cubicBezTo>
                  <a:pt x="4411" y="362"/>
                  <a:pt x="4416" y="378"/>
                  <a:pt x="4418" y="396"/>
                </a:cubicBezTo>
                <a:cubicBezTo>
                  <a:pt x="4421" y="419"/>
                  <a:pt x="4418" y="442"/>
                  <a:pt x="4413" y="464"/>
                </a:cubicBezTo>
                <a:cubicBezTo>
                  <a:pt x="4410" y="480"/>
                  <a:pt x="4406" y="495"/>
                  <a:pt x="4404" y="510"/>
                </a:cubicBezTo>
                <a:cubicBezTo>
                  <a:pt x="4402" y="526"/>
                  <a:pt x="4406" y="531"/>
                  <a:pt x="4419" y="532"/>
                </a:cubicBezTo>
                <a:cubicBezTo>
                  <a:pt x="4446" y="534"/>
                  <a:pt x="4471" y="528"/>
                  <a:pt x="4495" y="516"/>
                </a:cubicBezTo>
                <a:cubicBezTo>
                  <a:pt x="4514" y="506"/>
                  <a:pt x="4532" y="494"/>
                  <a:pt x="4549" y="481"/>
                </a:cubicBezTo>
                <a:cubicBezTo>
                  <a:pt x="4577" y="459"/>
                  <a:pt x="4604" y="434"/>
                  <a:pt x="4630" y="408"/>
                </a:cubicBezTo>
                <a:cubicBezTo>
                  <a:pt x="4682" y="353"/>
                  <a:pt x="4733" y="296"/>
                  <a:pt x="4782" y="236"/>
                </a:cubicBezTo>
                <a:cubicBezTo>
                  <a:pt x="4806" y="207"/>
                  <a:pt x="4831" y="180"/>
                  <a:pt x="4854" y="149"/>
                </a:cubicBezTo>
                <a:cubicBezTo>
                  <a:pt x="4871" y="125"/>
                  <a:pt x="4893" y="112"/>
                  <a:pt x="4921" y="114"/>
                </a:cubicBezTo>
                <a:cubicBezTo>
                  <a:pt x="4933" y="114"/>
                  <a:pt x="4945" y="114"/>
                  <a:pt x="4958" y="114"/>
                </a:cubicBezTo>
                <a:cubicBezTo>
                  <a:pt x="4961" y="114"/>
                  <a:pt x="4965" y="112"/>
                  <a:pt x="4968" y="117"/>
                </a:cubicBezTo>
                <a:cubicBezTo>
                  <a:pt x="4956" y="133"/>
                  <a:pt x="4944" y="148"/>
                  <a:pt x="4932" y="164"/>
                </a:cubicBezTo>
                <a:cubicBezTo>
                  <a:pt x="4915" y="186"/>
                  <a:pt x="4897" y="207"/>
                  <a:pt x="4879" y="229"/>
                </a:cubicBezTo>
                <a:cubicBezTo>
                  <a:pt x="4835" y="285"/>
                  <a:pt x="4793" y="343"/>
                  <a:pt x="4750" y="400"/>
                </a:cubicBezTo>
                <a:cubicBezTo>
                  <a:pt x="4737" y="418"/>
                  <a:pt x="4724" y="437"/>
                  <a:pt x="4711" y="456"/>
                </a:cubicBezTo>
                <a:cubicBezTo>
                  <a:pt x="4679" y="503"/>
                  <a:pt x="4648" y="551"/>
                  <a:pt x="4619" y="601"/>
                </a:cubicBezTo>
                <a:cubicBezTo>
                  <a:pt x="4594" y="643"/>
                  <a:pt x="4571" y="685"/>
                  <a:pt x="4548" y="728"/>
                </a:cubicBezTo>
                <a:cubicBezTo>
                  <a:pt x="4524" y="774"/>
                  <a:pt x="4502" y="820"/>
                  <a:pt x="4480" y="868"/>
                </a:cubicBezTo>
                <a:cubicBezTo>
                  <a:pt x="4454" y="923"/>
                  <a:pt x="4430" y="980"/>
                  <a:pt x="4407" y="1037"/>
                </a:cubicBezTo>
                <a:cubicBezTo>
                  <a:pt x="4383" y="1093"/>
                  <a:pt x="4360" y="1149"/>
                  <a:pt x="4339" y="1207"/>
                </a:cubicBezTo>
                <a:cubicBezTo>
                  <a:pt x="4338" y="1209"/>
                  <a:pt x="4337" y="1212"/>
                  <a:pt x="4336" y="1215"/>
                </a:cubicBezTo>
                <a:cubicBezTo>
                  <a:pt x="4340" y="1219"/>
                  <a:pt x="4343" y="1215"/>
                  <a:pt x="4346" y="1214"/>
                </a:cubicBezTo>
                <a:cubicBezTo>
                  <a:pt x="4359" y="1210"/>
                  <a:pt x="4371" y="1205"/>
                  <a:pt x="4383" y="1201"/>
                </a:cubicBezTo>
                <a:cubicBezTo>
                  <a:pt x="4400" y="1195"/>
                  <a:pt x="4414" y="1186"/>
                  <a:pt x="4424" y="1170"/>
                </a:cubicBezTo>
                <a:cubicBezTo>
                  <a:pt x="4434" y="1154"/>
                  <a:pt x="4444" y="1139"/>
                  <a:pt x="4451" y="1122"/>
                </a:cubicBezTo>
                <a:cubicBezTo>
                  <a:pt x="4479" y="1058"/>
                  <a:pt x="4512" y="999"/>
                  <a:pt x="4546" y="940"/>
                </a:cubicBezTo>
                <a:cubicBezTo>
                  <a:pt x="4559" y="918"/>
                  <a:pt x="4571" y="896"/>
                  <a:pt x="4584" y="874"/>
                </a:cubicBezTo>
                <a:cubicBezTo>
                  <a:pt x="4604" y="841"/>
                  <a:pt x="4622" y="806"/>
                  <a:pt x="4641" y="773"/>
                </a:cubicBezTo>
                <a:cubicBezTo>
                  <a:pt x="4650" y="756"/>
                  <a:pt x="4660" y="740"/>
                  <a:pt x="4670" y="724"/>
                </a:cubicBezTo>
                <a:cubicBezTo>
                  <a:pt x="4680" y="729"/>
                  <a:pt x="4688" y="735"/>
                  <a:pt x="4697" y="740"/>
                </a:cubicBezTo>
                <a:cubicBezTo>
                  <a:pt x="4702" y="744"/>
                  <a:pt x="4704" y="747"/>
                  <a:pt x="4701" y="754"/>
                </a:cubicBezTo>
                <a:cubicBezTo>
                  <a:pt x="4683" y="789"/>
                  <a:pt x="4665" y="825"/>
                  <a:pt x="4648" y="860"/>
                </a:cubicBezTo>
                <a:cubicBezTo>
                  <a:pt x="4645" y="866"/>
                  <a:pt x="4642" y="871"/>
                  <a:pt x="4640" y="876"/>
                </a:cubicBezTo>
                <a:cubicBezTo>
                  <a:pt x="4621" y="915"/>
                  <a:pt x="4602" y="955"/>
                  <a:pt x="4582" y="994"/>
                </a:cubicBezTo>
                <a:cubicBezTo>
                  <a:pt x="4560" y="1039"/>
                  <a:pt x="4538" y="1085"/>
                  <a:pt x="4519" y="1132"/>
                </a:cubicBezTo>
                <a:cubicBezTo>
                  <a:pt x="4517" y="1137"/>
                  <a:pt x="4515" y="1142"/>
                  <a:pt x="4513" y="1146"/>
                </a:cubicBezTo>
                <a:cubicBezTo>
                  <a:pt x="4515" y="1150"/>
                  <a:pt x="4517" y="1148"/>
                  <a:pt x="4519" y="1148"/>
                </a:cubicBezTo>
                <a:cubicBezTo>
                  <a:pt x="4545" y="1137"/>
                  <a:pt x="4572" y="1126"/>
                  <a:pt x="4598" y="1116"/>
                </a:cubicBezTo>
                <a:cubicBezTo>
                  <a:pt x="4607" y="1112"/>
                  <a:pt x="4614" y="1106"/>
                  <a:pt x="4619" y="1096"/>
                </a:cubicBezTo>
                <a:cubicBezTo>
                  <a:pt x="4648" y="1036"/>
                  <a:pt x="4681" y="978"/>
                  <a:pt x="4713" y="920"/>
                </a:cubicBezTo>
                <a:cubicBezTo>
                  <a:pt x="4735" y="882"/>
                  <a:pt x="4758" y="844"/>
                  <a:pt x="4782" y="807"/>
                </a:cubicBezTo>
                <a:cubicBezTo>
                  <a:pt x="4817" y="753"/>
                  <a:pt x="4852" y="699"/>
                  <a:pt x="4888" y="647"/>
                </a:cubicBezTo>
                <a:cubicBezTo>
                  <a:pt x="4922" y="599"/>
                  <a:pt x="4957" y="552"/>
                  <a:pt x="4992" y="506"/>
                </a:cubicBezTo>
                <a:cubicBezTo>
                  <a:pt x="5037" y="447"/>
                  <a:pt x="5085" y="389"/>
                  <a:pt x="5133" y="334"/>
                </a:cubicBezTo>
                <a:cubicBezTo>
                  <a:pt x="5166" y="296"/>
                  <a:pt x="5200" y="258"/>
                  <a:pt x="5235" y="223"/>
                </a:cubicBezTo>
                <a:cubicBezTo>
                  <a:pt x="5299" y="157"/>
                  <a:pt x="5367" y="99"/>
                  <a:pt x="5444" y="57"/>
                </a:cubicBezTo>
                <a:cubicBezTo>
                  <a:pt x="5482" y="36"/>
                  <a:pt x="5521" y="17"/>
                  <a:pt x="5563" y="10"/>
                </a:cubicBezTo>
                <a:cubicBezTo>
                  <a:pt x="5612" y="0"/>
                  <a:pt x="5660" y="9"/>
                  <a:pt x="5700" y="46"/>
                </a:cubicBezTo>
                <a:cubicBezTo>
                  <a:pt x="5727" y="70"/>
                  <a:pt x="5743" y="103"/>
                  <a:pt x="5748" y="142"/>
                </a:cubicBezTo>
                <a:cubicBezTo>
                  <a:pt x="5754" y="189"/>
                  <a:pt x="5748" y="235"/>
                  <a:pt x="5733" y="279"/>
                </a:cubicBezTo>
                <a:cubicBezTo>
                  <a:pt x="5725" y="304"/>
                  <a:pt x="5718" y="329"/>
                  <a:pt x="5707" y="352"/>
                </a:cubicBezTo>
                <a:cubicBezTo>
                  <a:pt x="5684" y="397"/>
                  <a:pt x="5658" y="438"/>
                  <a:pt x="5628" y="477"/>
                </a:cubicBezTo>
                <a:cubicBezTo>
                  <a:pt x="5615" y="493"/>
                  <a:pt x="5603" y="510"/>
                  <a:pt x="5590" y="526"/>
                </a:cubicBezTo>
                <a:cubicBezTo>
                  <a:pt x="5550" y="577"/>
                  <a:pt x="5506" y="625"/>
                  <a:pt x="5461" y="669"/>
                </a:cubicBezTo>
                <a:cubicBezTo>
                  <a:pt x="5402" y="727"/>
                  <a:pt x="5340" y="780"/>
                  <a:pt x="5275" y="829"/>
                </a:cubicBezTo>
                <a:cubicBezTo>
                  <a:pt x="5234" y="860"/>
                  <a:pt x="5192" y="890"/>
                  <a:pt x="5150" y="918"/>
                </a:cubicBezTo>
                <a:cubicBezTo>
                  <a:pt x="5088" y="958"/>
                  <a:pt x="5024" y="996"/>
                  <a:pt x="4959" y="1031"/>
                </a:cubicBezTo>
                <a:cubicBezTo>
                  <a:pt x="4907" y="1060"/>
                  <a:pt x="4853" y="1086"/>
                  <a:pt x="4799" y="1112"/>
                </a:cubicBezTo>
                <a:cubicBezTo>
                  <a:pt x="4787" y="1118"/>
                  <a:pt x="4775" y="1124"/>
                  <a:pt x="4763" y="1130"/>
                </a:cubicBezTo>
                <a:cubicBezTo>
                  <a:pt x="4756" y="1133"/>
                  <a:pt x="4751" y="1140"/>
                  <a:pt x="4747" y="1148"/>
                </a:cubicBezTo>
                <a:cubicBezTo>
                  <a:pt x="4728" y="1185"/>
                  <a:pt x="4710" y="1223"/>
                  <a:pt x="4690" y="1260"/>
                </a:cubicBezTo>
                <a:cubicBezTo>
                  <a:pt x="4666" y="1306"/>
                  <a:pt x="4642" y="1354"/>
                  <a:pt x="4618" y="1401"/>
                </a:cubicBezTo>
                <a:cubicBezTo>
                  <a:pt x="4594" y="1447"/>
                  <a:pt x="4571" y="1493"/>
                  <a:pt x="4548" y="1539"/>
                </a:cubicBezTo>
                <a:cubicBezTo>
                  <a:pt x="4524" y="1587"/>
                  <a:pt x="4501" y="1635"/>
                  <a:pt x="4478" y="1684"/>
                </a:cubicBezTo>
                <a:cubicBezTo>
                  <a:pt x="4454" y="1734"/>
                  <a:pt x="4431" y="1786"/>
                  <a:pt x="4409" y="1837"/>
                </a:cubicBezTo>
                <a:cubicBezTo>
                  <a:pt x="4381" y="1898"/>
                  <a:pt x="4358" y="1961"/>
                  <a:pt x="4335" y="2024"/>
                </a:cubicBezTo>
                <a:cubicBezTo>
                  <a:pt x="4318" y="2068"/>
                  <a:pt x="4308" y="2114"/>
                  <a:pt x="4296" y="2160"/>
                </a:cubicBezTo>
                <a:cubicBezTo>
                  <a:pt x="4290" y="2183"/>
                  <a:pt x="4291" y="2207"/>
                  <a:pt x="4302" y="2229"/>
                </a:cubicBezTo>
                <a:cubicBezTo>
                  <a:pt x="4311" y="2247"/>
                  <a:pt x="4324" y="2257"/>
                  <a:pt x="4342" y="2257"/>
                </a:cubicBezTo>
                <a:cubicBezTo>
                  <a:pt x="4364" y="2258"/>
                  <a:pt x="4386" y="2254"/>
                  <a:pt x="4408" y="2247"/>
                </a:cubicBezTo>
                <a:cubicBezTo>
                  <a:pt x="4452" y="2234"/>
                  <a:pt x="4493" y="2211"/>
                  <a:pt x="4531" y="2182"/>
                </a:cubicBezTo>
                <a:cubicBezTo>
                  <a:pt x="4586" y="2140"/>
                  <a:pt x="4634" y="2090"/>
                  <a:pt x="4679" y="2035"/>
                </a:cubicBezTo>
                <a:cubicBezTo>
                  <a:pt x="4707" y="2001"/>
                  <a:pt x="4732" y="1965"/>
                  <a:pt x="4757" y="1930"/>
                </a:cubicBezTo>
                <a:cubicBezTo>
                  <a:pt x="4762" y="1922"/>
                  <a:pt x="4766" y="1914"/>
                  <a:pt x="4770" y="1905"/>
                </a:cubicBezTo>
                <a:cubicBezTo>
                  <a:pt x="4781" y="1883"/>
                  <a:pt x="4792" y="1861"/>
                  <a:pt x="4803" y="1840"/>
                </a:cubicBezTo>
                <a:cubicBezTo>
                  <a:pt x="4819" y="1808"/>
                  <a:pt x="4839" y="1781"/>
                  <a:pt x="4860" y="1754"/>
                </a:cubicBezTo>
                <a:cubicBezTo>
                  <a:pt x="4874" y="1736"/>
                  <a:pt x="4888" y="1718"/>
                  <a:pt x="4904" y="1701"/>
                </a:cubicBezTo>
                <a:cubicBezTo>
                  <a:pt x="4959" y="1639"/>
                  <a:pt x="5021" y="1590"/>
                  <a:pt x="5093" y="1556"/>
                </a:cubicBezTo>
                <a:cubicBezTo>
                  <a:pt x="5111" y="1548"/>
                  <a:pt x="5130" y="1539"/>
                  <a:pt x="5150" y="1535"/>
                </a:cubicBezTo>
                <a:cubicBezTo>
                  <a:pt x="5188" y="1528"/>
                  <a:pt x="5220" y="1537"/>
                  <a:pt x="5242" y="1577"/>
                </a:cubicBezTo>
                <a:cubicBezTo>
                  <a:pt x="5255" y="1600"/>
                  <a:pt x="5257" y="1626"/>
                  <a:pt x="5257" y="1653"/>
                </a:cubicBezTo>
                <a:cubicBezTo>
                  <a:pt x="5256" y="1690"/>
                  <a:pt x="5246" y="1725"/>
                  <a:pt x="5235" y="1759"/>
                </a:cubicBezTo>
                <a:cubicBezTo>
                  <a:pt x="5225" y="1789"/>
                  <a:pt x="5215" y="1817"/>
                  <a:pt x="5201" y="1845"/>
                </a:cubicBezTo>
                <a:cubicBezTo>
                  <a:pt x="5198" y="1852"/>
                  <a:pt x="5195" y="1859"/>
                  <a:pt x="5192" y="1867"/>
                </a:cubicBezTo>
                <a:cubicBezTo>
                  <a:pt x="5190" y="1872"/>
                  <a:pt x="5185" y="1877"/>
                  <a:pt x="5188" y="1882"/>
                </a:cubicBezTo>
                <a:cubicBezTo>
                  <a:pt x="5191" y="1887"/>
                  <a:pt x="5197" y="1885"/>
                  <a:pt x="5202" y="1885"/>
                </a:cubicBezTo>
                <a:cubicBezTo>
                  <a:pt x="5211" y="1883"/>
                  <a:pt x="5218" y="1879"/>
                  <a:pt x="5224" y="1872"/>
                </a:cubicBezTo>
                <a:cubicBezTo>
                  <a:pt x="5234" y="1862"/>
                  <a:pt x="5244" y="1851"/>
                  <a:pt x="5252" y="1838"/>
                </a:cubicBezTo>
                <a:cubicBezTo>
                  <a:pt x="5264" y="1815"/>
                  <a:pt x="5278" y="1793"/>
                  <a:pt x="5292" y="1772"/>
                </a:cubicBezTo>
                <a:cubicBezTo>
                  <a:pt x="5346" y="1690"/>
                  <a:pt x="5410" y="1622"/>
                  <a:pt x="5484" y="1567"/>
                </a:cubicBezTo>
                <a:cubicBezTo>
                  <a:pt x="5528" y="1535"/>
                  <a:pt x="5575" y="1509"/>
                  <a:pt x="5623" y="1489"/>
                </a:cubicBezTo>
                <a:cubicBezTo>
                  <a:pt x="5644" y="1480"/>
                  <a:pt x="5666" y="1477"/>
                  <a:pt x="5687" y="1477"/>
                </a:cubicBezTo>
                <a:cubicBezTo>
                  <a:pt x="5717" y="1477"/>
                  <a:pt x="5740" y="1492"/>
                  <a:pt x="5753" y="1526"/>
                </a:cubicBezTo>
                <a:cubicBezTo>
                  <a:pt x="5763" y="1515"/>
                  <a:pt x="5768" y="1502"/>
                  <a:pt x="5775" y="1491"/>
                </a:cubicBezTo>
                <a:cubicBezTo>
                  <a:pt x="5796" y="1459"/>
                  <a:pt x="5822" y="1445"/>
                  <a:pt x="5856" y="1447"/>
                </a:cubicBezTo>
                <a:cubicBezTo>
                  <a:pt x="5866" y="1448"/>
                  <a:pt x="5875" y="1446"/>
                  <a:pt x="5885" y="1445"/>
                </a:cubicBezTo>
                <a:cubicBezTo>
                  <a:pt x="5906" y="1442"/>
                  <a:pt x="5928" y="1444"/>
                  <a:pt x="5951" y="1443"/>
                </a:cubicBezTo>
                <a:cubicBezTo>
                  <a:pt x="5938" y="1469"/>
                  <a:pt x="5927" y="1492"/>
                  <a:pt x="5914" y="1514"/>
                </a:cubicBezTo>
                <a:cubicBezTo>
                  <a:pt x="5899" y="1539"/>
                  <a:pt x="5886" y="1565"/>
                  <a:pt x="5871" y="1590"/>
                </a:cubicBezTo>
                <a:cubicBezTo>
                  <a:pt x="5851" y="1623"/>
                  <a:pt x="5833" y="1658"/>
                  <a:pt x="5814" y="1693"/>
                </a:cubicBezTo>
                <a:cubicBezTo>
                  <a:pt x="5777" y="1758"/>
                  <a:pt x="5740" y="1823"/>
                  <a:pt x="5703" y="1888"/>
                </a:cubicBezTo>
                <a:cubicBezTo>
                  <a:pt x="5688" y="1915"/>
                  <a:pt x="5672" y="1942"/>
                  <a:pt x="5656" y="1969"/>
                </a:cubicBezTo>
                <a:cubicBezTo>
                  <a:pt x="5644" y="1989"/>
                  <a:pt x="5636" y="2011"/>
                  <a:pt x="5628" y="2033"/>
                </a:cubicBezTo>
                <a:cubicBezTo>
                  <a:pt x="5625" y="2039"/>
                  <a:pt x="5624" y="2047"/>
                  <a:pt x="5624" y="2054"/>
                </a:cubicBezTo>
                <a:cubicBezTo>
                  <a:pt x="5624" y="2068"/>
                  <a:pt x="5635" y="2075"/>
                  <a:pt x="5645" y="2069"/>
                </a:cubicBezTo>
                <a:cubicBezTo>
                  <a:pt x="5658" y="2061"/>
                  <a:pt x="5671" y="2052"/>
                  <a:pt x="5682" y="2040"/>
                </a:cubicBezTo>
                <a:cubicBezTo>
                  <a:pt x="5710" y="2009"/>
                  <a:pt x="5735" y="1976"/>
                  <a:pt x="5760" y="1942"/>
                </a:cubicBezTo>
                <a:cubicBezTo>
                  <a:pt x="5810" y="1877"/>
                  <a:pt x="5857" y="1809"/>
                  <a:pt x="5904" y="1741"/>
                </a:cubicBezTo>
                <a:cubicBezTo>
                  <a:pt x="5938" y="1693"/>
                  <a:pt x="5974" y="1646"/>
                  <a:pt x="6010" y="1600"/>
                </a:cubicBezTo>
                <a:cubicBezTo>
                  <a:pt x="6042" y="1559"/>
                  <a:pt x="6075" y="1520"/>
                  <a:pt x="6110" y="1484"/>
                </a:cubicBezTo>
                <a:cubicBezTo>
                  <a:pt x="6138" y="1454"/>
                  <a:pt x="6168" y="1426"/>
                  <a:pt x="6203" y="1406"/>
                </a:cubicBezTo>
                <a:cubicBezTo>
                  <a:pt x="6217" y="1399"/>
                  <a:pt x="6231" y="1393"/>
                  <a:pt x="6247" y="1391"/>
                </a:cubicBezTo>
                <a:cubicBezTo>
                  <a:pt x="6282" y="1386"/>
                  <a:pt x="6311" y="1406"/>
                  <a:pt x="6325" y="1444"/>
                </a:cubicBezTo>
                <a:cubicBezTo>
                  <a:pt x="6338" y="1478"/>
                  <a:pt x="6338" y="1513"/>
                  <a:pt x="6332" y="1548"/>
                </a:cubicBezTo>
                <a:cubicBezTo>
                  <a:pt x="6331" y="1551"/>
                  <a:pt x="6331" y="1553"/>
                  <a:pt x="6331" y="1555"/>
                </a:cubicBezTo>
                <a:cubicBezTo>
                  <a:pt x="6331" y="1556"/>
                  <a:pt x="6331" y="1556"/>
                  <a:pt x="6331" y="1557"/>
                </a:cubicBezTo>
                <a:cubicBezTo>
                  <a:pt x="6335" y="1559"/>
                  <a:pt x="6337" y="1555"/>
                  <a:pt x="6338" y="1552"/>
                </a:cubicBezTo>
                <a:cubicBezTo>
                  <a:pt x="6363" y="1520"/>
                  <a:pt x="6389" y="1489"/>
                  <a:pt x="6415" y="1458"/>
                </a:cubicBezTo>
                <a:cubicBezTo>
                  <a:pt x="6438" y="1433"/>
                  <a:pt x="6461" y="1408"/>
                  <a:pt x="6487" y="1387"/>
                </a:cubicBezTo>
                <a:cubicBezTo>
                  <a:pt x="6515" y="1365"/>
                  <a:pt x="6546" y="1349"/>
                  <a:pt x="6580" y="1347"/>
                </a:cubicBezTo>
                <a:cubicBezTo>
                  <a:pt x="6626" y="1344"/>
                  <a:pt x="6663" y="1370"/>
                  <a:pt x="6672" y="1427"/>
                </a:cubicBezTo>
                <a:cubicBezTo>
                  <a:pt x="6683" y="1491"/>
                  <a:pt x="6673" y="1549"/>
                  <a:pt x="6646" y="1605"/>
                </a:cubicBezTo>
                <a:cubicBezTo>
                  <a:pt x="6643" y="1612"/>
                  <a:pt x="6640" y="1619"/>
                  <a:pt x="6637" y="1626"/>
                </a:cubicBezTo>
                <a:cubicBezTo>
                  <a:pt x="6620" y="1665"/>
                  <a:pt x="6597" y="1700"/>
                  <a:pt x="6573" y="1734"/>
                </a:cubicBezTo>
                <a:cubicBezTo>
                  <a:pt x="6561" y="1753"/>
                  <a:pt x="6548" y="1771"/>
                  <a:pt x="6536" y="1790"/>
                </a:cubicBezTo>
                <a:cubicBezTo>
                  <a:pt x="6518" y="1819"/>
                  <a:pt x="6497" y="1848"/>
                  <a:pt x="6480" y="1878"/>
                </a:cubicBezTo>
                <a:cubicBezTo>
                  <a:pt x="6475" y="1888"/>
                  <a:pt x="6468" y="1896"/>
                  <a:pt x="6462" y="1906"/>
                </a:cubicBezTo>
                <a:cubicBezTo>
                  <a:pt x="6459" y="1910"/>
                  <a:pt x="6456" y="1915"/>
                  <a:pt x="6455" y="1921"/>
                </a:cubicBezTo>
                <a:cubicBezTo>
                  <a:pt x="6454" y="1929"/>
                  <a:pt x="6457" y="1934"/>
                  <a:pt x="6461" y="1939"/>
                </a:cubicBezTo>
                <a:cubicBezTo>
                  <a:pt x="6465" y="1944"/>
                  <a:pt x="6469" y="1939"/>
                  <a:pt x="6472" y="1937"/>
                </a:cubicBezTo>
                <a:cubicBezTo>
                  <a:pt x="6522" y="1909"/>
                  <a:pt x="6567" y="1873"/>
                  <a:pt x="6606" y="1826"/>
                </a:cubicBezTo>
                <a:cubicBezTo>
                  <a:pt x="6630" y="1798"/>
                  <a:pt x="6652" y="1769"/>
                  <a:pt x="6674" y="1740"/>
                </a:cubicBezTo>
                <a:cubicBezTo>
                  <a:pt x="6711" y="1690"/>
                  <a:pt x="6745" y="1639"/>
                  <a:pt x="6780" y="1589"/>
                </a:cubicBezTo>
                <a:cubicBezTo>
                  <a:pt x="6823" y="1528"/>
                  <a:pt x="6868" y="1471"/>
                  <a:pt x="6919" y="1419"/>
                </a:cubicBezTo>
                <a:cubicBezTo>
                  <a:pt x="6971" y="1367"/>
                  <a:pt x="7028" y="1322"/>
                  <a:pt x="7091" y="1289"/>
                </a:cubicBezTo>
                <a:cubicBezTo>
                  <a:pt x="7127" y="1270"/>
                  <a:pt x="7165" y="1255"/>
                  <a:pt x="7204" y="1246"/>
                </a:cubicBezTo>
                <a:cubicBezTo>
                  <a:pt x="7231" y="1240"/>
                  <a:pt x="7255" y="1245"/>
                  <a:pt x="7277" y="1267"/>
                </a:cubicBezTo>
                <a:cubicBezTo>
                  <a:pt x="7285" y="1276"/>
                  <a:pt x="7290" y="1288"/>
                  <a:pt x="7296" y="1301"/>
                </a:cubicBezTo>
                <a:cubicBezTo>
                  <a:pt x="7304" y="1289"/>
                  <a:pt x="7311" y="1277"/>
                  <a:pt x="7319" y="1266"/>
                </a:cubicBezTo>
                <a:cubicBezTo>
                  <a:pt x="7339" y="1241"/>
                  <a:pt x="7362" y="1228"/>
                  <a:pt x="7391" y="1225"/>
                </a:cubicBezTo>
                <a:cubicBezTo>
                  <a:pt x="7419" y="1222"/>
                  <a:pt x="7448" y="1220"/>
                  <a:pt x="7476" y="1221"/>
                </a:cubicBezTo>
                <a:cubicBezTo>
                  <a:pt x="7481" y="1221"/>
                  <a:pt x="7486" y="1219"/>
                  <a:pt x="7492" y="1223"/>
                </a:cubicBezTo>
                <a:cubicBezTo>
                  <a:pt x="7480" y="1244"/>
                  <a:pt x="7469" y="1265"/>
                  <a:pt x="7457" y="1284"/>
                </a:cubicBezTo>
                <a:cubicBezTo>
                  <a:pt x="7441" y="1308"/>
                  <a:pt x="7428" y="1333"/>
                  <a:pt x="7413" y="1357"/>
                </a:cubicBezTo>
                <a:cubicBezTo>
                  <a:pt x="7393" y="1388"/>
                  <a:pt x="7375" y="1421"/>
                  <a:pt x="7356" y="1453"/>
                </a:cubicBezTo>
                <a:cubicBezTo>
                  <a:pt x="7320" y="1514"/>
                  <a:pt x="7284" y="1575"/>
                  <a:pt x="7247" y="1636"/>
                </a:cubicBezTo>
                <a:cubicBezTo>
                  <a:pt x="7223" y="1675"/>
                  <a:pt x="7200" y="1715"/>
                  <a:pt x="7176" y="1756"/>
                </a:cubicBezTo>
                <a:cubicBezTo>
                  <a:pt x="7144" y="1809"/>
                  <a:pt x="7112" y="1862"/>
                  <a:pt x="7080" y="1915"/>
                </a:cubicBezTo>
                <a:cubicBezTo>
                  <a:pt x="7077" y="1920"/>
                  <a:pt x="7075" y="1924"/>
                  <a:pt x="7072" y="1929"/>
                </a:cubicBezTo>
                <a:cubicBezTo>
                  <a:pt x="7076" y="1933"/>
                  <a:pt x="7078" y="1929"/>
                  <a:pt x="7080" y="1927"/>
                </a:cubicBezTo>
                <a:cubicBezTo>
                  <a:pt x="7122" y="1893"/>
                  <a:pt x="7162" y="1858"/>
                  <a:pt x="7201" y="1820"/>
                </a:cubicBezTo>
                <a:cubicBezTo>
                  <a:pt x="7251" y="1769"/>
                  <a:pt x="7299" y="1716"/>
                  <a:pt x="7343" y="1657"/>
                </a:cubicBezTo>
                <a:cubicBezTo>
                  <a:pt x="7381" y="1608"/>
                  <a:pt x="7415" y="1555"/>
                  <a:pt x="7448" y="1500"/>
                </a:cubicBezTo>
                <a:cubicBezTo>
                  <a:pt x="7482" y="1443"/>
                  <a:pt x="7511" y="1383"/>
                  <a:pt x="7535" y="1320"/>
                </a:cubicBezTo>
                <a:cubicBezTo>
                  <a:pt x="7557" y="1262"/>
                  <a:pt x="7577" y="1202"/>
                  <a:pt x="7588" y="1139"/>
                </a:cubicBezTo>
                <a:cubicBezTo>
                  <a:pt x="7594" y="1106"/>
                  <a:pt x="7599" y="1072"/>
                  <a:pt x="7597" y="1037"/>
                </a:cubicBezTo>
                <a:cubicBezTo>
                  <a:pt x="7593" y="973"/>
                  <a:pt x="7580" y="912"/>
                  <a:pt x="7548" y="858"/>
                </a:cubicBezTo>
                <a:cubicBezTo>
                  <a:pt x="7522" y="813"/>
                  <a:pt x="7489" y="777"/>
                  <a:pt x="7453" y="745"/>
                </a:cubicBezTo>
                <a:cubicBezTo>
                  <a:pt x="7409" y="706"/>
                  <a:pt x="7359" y="680"/>
                  <a:pt x="7308" y="655"/>
                </a:cubicBezTo>
                <a:cubicBezTo>
                  <a:pt x="7260" y="632"/>
                  <a:pt x="7212" y="609"/>
                  <a:pt x="7163" y="588"/>
                </a:cubicBezTo>
                <a:cubicBezTo>
                  <a:pt x="7096" y="561"/>
                  <a:pt x="7028" y="537"/>
                  <a:pt x="6961" y="514"/>
                </a:cubicBezTo>
                <a:cubicBezTo>
                  <a:pt x="6959" y="513"/>
                  <a:pt x="6957" y="513"/>
                  <a:pt x="6955" y="512"/>
                </a:cubicBezTo>
                <a:cubicBezTo>
                  <a:pt x="6931" y="500"/>
                  <a:pt x="6907" y="501"/>
                  <a:pt x="6881" y="506"/>
                </a:cubicBezTo>
                <a:cubicBezTo>
                  <a:pt x="6807" y="523"/>
                  <a:pt x="6733" y="538"/>
                  <a:pt x="6658" y="552"/>
                </a:cubicBezTo>
                <a:cubicBezTo>
                  <a:pt x="6592" y="565"/>
                  <a:pt x="6526" y="577"/>
                  <a:pt x="6459" y="586"/>
                </a:cubicBezTo>
                <a:cubicBezTo>
                  <a:pt x="6388" y="595"/>
                  <a:pt x="6317" y="603"/>
                  <a:pt x="6246" y="605"/>
                </a:cubicBezTo>
                <a:cubicBezTo>
                  <a:pt x="6192" y="607"/>
                  <a:pt x="6140" y="600"/>
                  <a:pt x="6089" y="579"/>
                </a:cubicBezTo>
                <a:cubicBezTo>
                  <a:pt x="6060" y="567"/>
                  <a:pt x="6032" y="550"/>
                  <a:pt x="6007" y="528"/>
                </a:cubicBezTo>
                <a:cubicBezTo>
                  <a:pt x="5970" y="496"/>
                  <a:pt x="5934" y="461"/>
                  <a:pt x="5909" y="414"/>
                </a:cubicBezTo>
                <a:cubicBezTo>
                  <a:pt x="5887" y="373"/>
                  <a:pt x="5875" y="329"/>
                  <a:pt x="5882" y="280"/>
                </a:cubicBezTo>
                <a:cubicBezTo>
                  <a:pt x="5887" y="238"/>
                  <a:pt x="5910" y="212"/>
                  <a:pt x="5944" y="199"/>
                </a:cubicBezTo>
                <a:cubicBezTo>
                  <a:pt x="5974" y="187"/>
                  <a:pt x="6005" y="188"/>
                  <a:pt x="6036" y="193"/>
                </a:cubicBezTo>
                <a:cubicBezTo>
                  <a:pt x="6180" y="219"/>
                  <a:pt x="6323" y="252"/>
                  <a:pt x="6465" y="288"/>
                </a:cubicBezTo>
                <a:cubicBezTo>
                  <a:pt x="6569" y="315"/>
                  <a:pt x="6673" y="344"/>
                  <a:pt x="6776" y="376"/>
                </a:cubicBezTo>
                <a:cubicBezTo>
                  <a:pt x="6813" y="388"/>
                  <a:pt x="6849" y="398"/>
                  <a:pt x="6885" y="411"/>
                </a:cubicBezTo>
                <a:cubicBezTo>
                  <a:pt x="6914" y="421"/>
                  <a:pt x="6942" y="421"/>
                  <a:pt x="6971" y="415"/>
                </a:cubicBezTo>
                <a:cubicBezTo>
                  <a:pt x="7071" y="393"/>
                  <a:pt x="7172" y="373"/>
                  <a:pt x="7273" y="356"/>
                </a:cubicBezTo>
                <a:cubicBezTo>
                  <a:pt x="7346" y="344"/>
                  <a:pt x="7420" y="334"/>
                  <a:pt x="7493" y="325"/>
                </a:cubicBezTo>
                <a:cubicBezTo>
                  <a:pt x="7683" y="302"/>
                  <a:pt x="7873" y="292"/>
                  <a:pt x="8064" y="292"/>
                </a:cubicBezTo>
                <a:cubicBezTo>
                  <a:pt x="8145" y="292"/>
                  <a:pt x="8225" y="294"/>
                  <a:pt x="8306" y="298"/>
                </a:cubicBezTo>
                <a:cubicBezTo>
                  <a:pt x="8329" y="299"/>
                  <a:pt x="8349" y="307"/>
                  <a:pt x="8361" y="333"/>
                </a:cubicBezTo>
                <a:cubicBezTo>
                  <a:pt x="8362" y="335"/>
                  <a:pt x="8364" y="337"/>
                  <a:pt x="8365" y="339"/>
                </a:cubicBezTo>
                <a:cubicBezTo>
                  <a:pt x="8371" y="350"/>
                  <a:pt x="8377" y="361"/>
                  <a:pt x="8384" y="376"/>
                </a:cubicBezTo>
                <a:cubicBezTo>
                  <a:pt x="8294" y="371"/>
                  <a:pt x="8207" y="368"/>
                  <a:pt x="8120" y="368"/>
                </a:cubicBezTo>
                <a:cubicBezTo>
                  <a:pt x="8032" y="367"/>
                  <a:pt x="7945" y="369"/>
                  <a:pt x="7858" y="372"/>
                </a:cubicBezTo>
                <a:cubicBezTo>
                  <a:pt x="7770" y="376"/>
                  <a:pt x="7682" y="383"/>
                  <a:pt x="7595" y="391"/>
                </a:cubicBezTo>
                <a:cubicBezTo>
                  <a:pt x="7508" y="400"/>
                  <a:pt x="7421" y="411"/>
                  <a:pt x="7334" y="425"/>
                </a:cubicBezTo>
                <a:cubicBezTo>
                  <a:pt x="7248" y="438"/>
                  <a:pt x="7161" y="454"/>
                  <a:pt x="7075" y="477"/>
                </a:cubicBezTo>
                <a:cubicBezTo>
                  <a:pt x="7095" y="484"/>
                  <a:pt x="7116" y="492"/>
                  <a:pt x="7136" y="500"/>
                </a:cubicBezTo>
                <a:cubicBezTo>
                  <a:pt x="7205" y="526"/>
                  <a:pt x="7274" y="555"/>
                  <a:pt x="7340" y="590"/>
                </a:cubicBezTo>
                <a:cubicBezTo>
                  <a:pt x="7385" y="613"/>
                  <a:pt x="7430" y="639"/>
                  <a:pt x="7472" y="670"/>
                </a:cubicBezTo>
                <a:cubicBezTo>
                  <a:pt x="7521" y="706"/>
                  <a:pt x="7563" y="752"/>
                  <a:pt x="7597" y="808"/>
                </a:cubicBezTo>
                <a:cubicBezTo>
                  <a:pt x="7632" y="865"/>
                  <a:pt x="7652" y="928"/>
                  <a:pt x="7658" y="998"/>
                </a:cubicBezTo>
                <a:cubicBezTo>
                  <a:pt x="7664" y="1080"/>
                  <a:pt x="7653" y="1158"/>
                  <a:pt x="7631" y="1235"/>
                </a:cubicBezTo>
                <a:cubicBezTo>
                  <a:pt x="7621" y="1268"/>
                  <a:pt x="7611" y="1300"/>
                  <a:pt x="7599" y="1333"/>
                </a:cubicBezTo>
                <a:cubicBezTo>
                  <a:pt x="7579" y="1389"/>
                  <a:pt x="7554" y="1444"/>
                  <a:pt x="7527" y="1496"/>
                </a:cubicBezTo>
                <a:cubicBezTo>
                  <a:pt x="7509" y="1530"/>
                  <a:pt x="7490" y="1563"/>
                  <a:pt x="7469" y="1594"/>
                </a:cubicBezTo>
                <a:cubicBezTo>
                  <a:pt x="7441" y="1636"/>
                  <a:pt x="7411" y="1677"/>
                  <a:pt x="7380" y="1716"/>
                </a:cubicBezTo>
                <a:cubicBezTo>
                  <a:pt x="7366" y="1733"/>
                  <a:pt x="7353" y="1750"/>
                  <a:pt x="7340" y="1766"/>
                </a:cubicBezTo>
                <a:cubicBezTo>
                  <a:pt x="7300" y="1814"/>
                  <a:pt x="7259" y="1860"/>
                  <a:pt x="7216" y="1902"/>
                </a:cubicBezTo>
                <a:cubicBezTo>
                  <a:pt x="7158" y="1959"/>
                  <a:pt x="7097" y="2008"/>
                  <a:pt x="7031" y="2050"/>
                </a:cubicBezTo>
                <a:cubicBezTo>
                  <a:pt x="7014" y="2061"/>
                  <a:pt x="6999" y="2075"/>
                  <a:pt x="6985" y="2089"/>
                </a:cubicBezTo>
                <a:cubicBezTo>
                  <a:pt x="6960" y="2114"/>
                  <a:pt x="6941" y="2144"/>
                  <a:pt x="6923" y="2175"/>
                </a:cubicBezTo>
                <a:cubicBezTo>
                  <a:pt x="6911" y="2194"/>
                  <a:pt x="6901" y="2214"/>
                  <a:pt x="6888" y="2232"/>
                </a:cubicBezTo>
                <a:cubicBezTo>
                  <a:pt x="6885" y="2236"/>
                  <a:pt x="6881" y="2241"/>
                  <a:pt x="6880" y="2249"/>
                </a:cubicBezTo>
                <a:cubicBezTo>
                  <a:pt x="6893" y="2251"/>
                  <a:pt x="6904" y="2247"/>
                  <a:pt x="6916" y="2245"/>
                </a:cubicBezTo>
                <a:cubicBezTo>
                  <a:pt x="7033" y="2223"/>
                  <a:pt x="7151" y="2200"/>
                  <a:pt x="7268" y="2178"/>
                </a:cubicBezTo>
                <a:cubicBezTo>
                  <a:pt x="7394" y="2153"/>
                  <a:pt x="7520" y="2129"/>
                  <a:pt x="7647" y="2104"/>
                </a:cubicBezTo>
                <a:cubicBezTo>
                  <a:pt x="7774" y="2080"/>
                  <a:pt x="7901" y="2056"/>
                  <a:pt x="8029" y="2032"/>
                </a:cubicBezTo>
                <a:cubicBezTo>
                  <a:pt x="8128" y="2012"/>
                  <a:pt x="8228" y="1991"/>
                  <a:pt x="8328" y="1972"/>
                </a:cubicBezTo>
                <a:cubicBezTo>
                  <a:pt x="8386" y="1961"/>
                  <a:pt x="8444" y="1952"/>
                  <a:pt x="8502" y="1939"/>
                </a:cubicBezTo>
                <a:cubicBezTo>
                  <a:pt x="8512" y="1937"/>
                  <a:pt x="8522" y="1938"/>
                  <a:pt x="8531" y="1943"/>
                </a:cubicBezTo>
                <a:cubicBezTo>
                  <a:pt x="8542" y="1949"/>
                  <a:pt x="8550" y="1957"/>
                  <a:pt x="8551" y="1972"/>
                </a:cubicBezTo>
                <a:cubicBezTo>
                  <a:pt x="8551" y="1975"/>
                  <a:pt x="8552" y="1977"/>
                  <a:pt x="8554" y="1978"/>
                </a:cubicBezTo>
                <a:cubicBezTo>
                  <a:pt x="8554" y="1988"/>
                  <a:pt x="8554" y="1997"/>
                  <a:pt x="8554" y="2007"/>
                </a:cubicBezTo>
                <a:cubicBezTo>
                  <a:pt x="8547" y="2030"/>
                  <a:pt x="8532" y="2041"/>
                  <a:pt x="8513" y="2044"/>
                </a:cubicBezTo>
                <a:cubicBezTo>
                  <a:pt x="8510" y="2045"/>
                  <a:pt x="8507" y="2046"/>
                  <a:pt x="8504" y="2046"/>
                </a:cubicBezTo>
                <a:cubicBezTo>
                  <a:pt x="8442" y="2058"/>
                  <a:pt x="8381" y="2069"/>
                  <a:pt x="8320" y="2080"/>
                </a:cubicBezTo>
                <a:cubicBezTo>
                  <a:pt x="8233" y="2097"/>
                  <a:pt x="8146" y="2113"/>
                  <a:pt x="8059" y="2130"/>
                </a:cubicBezTo>
                <a:cubicBezTo>
                  <a:pt x="7970" y="2147"/>
                  <a:pt x="7881" y="2165"/>
                  <a:pt x="7791" y="2182"/>
                </a:cubicBezTo>
                <a:cubicBezTo>
                  <a:pt x="7726" y="2195"/>
                  <a:pt x="7661" y="2208"/>
                  <a:pt x="7596" y="2220"/>
                </a:cubicBezTo>
                <a:cubicBezTo>
                  <a:pt x="7510" y="2236"/>
                  <a:pt x="7424" y="2252"/>
                  <a:pt x="7338" y="2268"/>
                </a:cubicBezTo>
                <a:cubicBezTo>
                  <a:pt x="7251" y="2285"/>
                  <a:pt x="7165" y="2302"/>
                  <a:pt x="7079" y="2318"/>
                </a:cubicBezTo>
                <a:cubicBezTo>
                  <a:pt x="6997" y="2334"/>
                  <a:pt x="6914" y="2350"/>
                  <a:pt x="6832" y="2365"/>
                </a:cubicBezTo>
                <a:cubicBezTo>
                  <a:pt x="6809" y="2369"/>
                  <a:pt x="6793" y="2382"/>
                  <a:pt x="6780" y="2403"/>
                </a:cubicBezTo>
                <a:cubicBezTo>
                  <a:pt x="6747" y="2457"/>
                  <a:pt x="6712" y="2509"/>
                  <a:pt x="6675" y="2560"/>
                </a:cubicBezTo>
                <a:cubicBezTo>
                  <a:pt x="6648" y="2597"/>
                  <a:pt x="6619" y="2633"/>
                  <a:pt x="6586" y="2665"/>
                </a:cubicBezTo>
                <a:cubicBezTo>
                  <a:pt x="6561" y="2691"/>
                  <a:pt x="6533" y="2713"/>
                  <a:pt x="6502" y="2729"/>
                </a:cubicBezTo>
                <a:cubicBezTo>
                  <a:pt x="6484" y="2739"/>
                  <a:pt x="6464" y="2744"/>
                  <a:pt x="6445" y="2752"/>
                </a:cubicBezTo>
                <a:cubicBezTo>
                  <a:pt x="6419" y="2764"/>
                  <a:pt x="6394" y="2760"/>
                  <a:pt x="6369" y="2747"/>
                </a:cubicBezTo>
                <a:cubicBezTo>
                  <a:pt x="6356" y="2740"/>
                  <a:pt x="6346" y="2729"/>
                  <a:pt x="6339" y="2714"/>
                </a:cubicBezTo>
                <a:cubicBezTo>
                  <a:pt x="6331" y="2696"/>
                  <a:pt x="6326" y="2678"/>
                  <a:pt x="6328" y="2657"/>
                </a:cubicBezTo>
                <a:cubicBezTo>
                  <a:pt x="6328" y="2645"/>
                  <a:pt x="6332" y="2634"/>
                  <a:pt x="6334" y="2622"/>
                </a:cubicBezTo>
                <a:cubicBezTo>
                  <a:pt x="6348" y="2566"/>
                  <a:pt x="6373" y="2517"/>
                  <a:pt x="6405" y="2474"/>
                </a:cubicBezTo>
                <a:cubicBezTo>
                  <a:pt x="6412" y="2465"/>
                  <a:pt x="6420" y="2457"/>
                  <a:pt x="6423" y="2445"/>
                </a:cubicBezTo>
                <a:cubicBezTo>
                  <a:pt x="6416" y="2444"/>
                  <a:pt x="6411" y="2445"/>
                  <a:pt x="6406" y="2446"/>
                </a:cubicBezTo>
                <a:cubicBezTo>
                  <a:pt x="6348" y="2458"/>
                  <a:pt x="6290" y="2469"/>
                  <a:pt x="6232" y="2480"/>
                </a:cubicBezTo>
                <a:cubicBezTo>
                  <a:pt x="6145" y="2497"/>
                  <a:pt x="6058" y="2513"/>
                  <a:pt x="5971" y="2529"/>
                </a:cubicBezTo>
                <a:cubicBezTo>
                  <a:pt x="5896" y="2543"/>
                  <a:pt x="5822" y="2557"/>
                  <a:pt x="5748" y="2571"/>
                </a:cubicBezTo>
                <a:cubicBezTo>
                  <a:pt x="5647" y="2590"/>
                  <a:pt x="5547" y="2608"/>
                  <a:pt x="5446" y="2626"/>
                </a:cubicBezTo>
                <a:cubicBezTo>
                  <a:pt x="5361" y="2642"/>
                  <a:pt x="5276" y="2657"/>
                  <a:pt x="5191" y="2672"/>
                </a:cubicBezTo>
                <a:cubicBezTo>
                  <a:pt x="5088" y="2689"/>
                  <a:pt x="4986" y="2710"/>
                  <a:pt x="4883" y="2728"/>
                </a:cubicBezTo>
                <a:cubicBezTo>
                  <a:pt x="4797" y="2743"/>
                  <a:pt x="4712" y="2758"/>
                  <a:pt x="4626" y="2774"/>
                </a:cubicBezTo>
                <a:cubicBezTo>
                  <a:pt x="4549" y="2787"/>
                  <a:pt x="4472" y="2801"/>
                  <a:pt x="4395" y="2815"/>
                </a:cubicBezTo>
                <a:cubicBezTo>
                  <a:pt x="4330" y="2826"/>
                  <a:pt x="4265" y="2838"/>
                  <a:pt x="4200" y="2849"/>
                </a:cubicBezTo>
                <a:cubicBezTo>
                  <a:pt x="4126" y="2862"/>
                  <a:pt x="4051" y="2874"/>
                  <a:pt x="3977" y="2887"/>
                </a:cubicBezTo>
                <a:cubicBezTo>
                  <a:pt x="3901" y="2900"/>
                  <a:pt x="3826" y="2913"/>
                  <a:pt x="3751" y="2926"/>
                </a:cubicBezTo>
                <a:cubicBezTo>
                  <a:pt x="3664" y="2940"/>
                  <a:pt x="3576" y="2955"/>
                  <a:pt x="3488" y="2970"/>
                </a:cubicBezTo>
                <a:cubicBezTo>
                  <a:pt x="3401" y="2984"/>
                  <a:pt x="3314" y="2998"/>
                  <a:pt x="3227" y="3012"/>
                </a:cubicBezTo>
                <a:cubicBezTo>
                  <a:pt x="3170" y="3021"/>
                  <a:pt x="3112" y="3031"/>
                  <a:pt x="3055" y="3040"/>
                </a:cubicBezTo>
                <a:cubicBezTo>
                  <a:pt x="2991" y="3050"/>
                  <a:pt x="2927" y="3060"/>
                  <a:pt x="2863" y="3070"/>
                </a:cubicBezTo>
                <a:cubicBezTo>
                  <a:pt x="2811" y="3078"/>
                  <a:pt x="2759" y="3085"/>
                  <a:pt x="2707" y="3093"/>
                </a:cubicBezTo>
                <a:cubicBezTo>
                  <a:pt x="2644" y="3102"/>
                  <a:pt x="2582" y="3112"/>
                  <a:pt x="2519" y="3121"/>
                </a:cubicBezTo>
                <a:cubicBezTo>
                  <a:pt x="2445" y="3131"/>
                  <a:pt x="2370" y="3141"/>
                  <a:pt x="2296" y="3152"/>
                </a:cubicBezTo>
                <a:cubicBezTo>
                  <a:pt x="2240" y="3159"/>
                  <a:pt x="2183" y="3167"/>
                  <a:pt x="2127" y="3175"/>
                </a:cubicBezTo>
                <a:cubicBezTo>
                  <a:pt x="2076" y="3181"/>
                  <a:pt x="2025" y="3188"/>
                  <a:pt x="1974" y="3194"/>
                </a:cubicBezTo>
                <a:cubicBezTo>
                  <a:pt x="1921" y="3201"/>
                  <a:pt x="1868" y="3208"/>
                  <a:pt x="1814" y="3214"/>
                </a:cubicBezTo>
                <a:cubicBezTo>
                  <a:pt x="1757" y="3221"/>
                  <a:pt x="1699" y="3228"/>
                  <a:pt x="1642" y="3234"/>
                </a:cubicBezTo>
                <a:cubicBezTo>
                  <a:pt x="1576" y="3241"/>
                  <a:pt x="1511" y="3248"/>
                  <a:pt x="1446" y="3254"/>
                </a:cubicBezTo>
                <a:cubicBezTo>
                  <a:pt x="1388" y="3260"/>
                  <a:pt x="1331" y="3265"/>
                  <a:pt x="1274" y="3270"/>
                </a:cubicBezTo>
                <a:cubicBezTo>
                  <a:pt x="1207" y="3276"/>
                  <a:pt x="1139" y="3282"/>
                  <a:pt x="1072" y="3286"/>
                </a:cubicBezTo>
                <a:cubicBezTo>
                  <a:pt x="1009" y="3290"/>
                  <a:pt x="946" y="3293"/>
                  <a:pt x="883" y="3296"/>
                </a:cubicBezTo>
                <a:cubicBezTo>
                  <a:pt x="735" y="3302"/>
                  <a:pt x="587" y="3298"/>
                  <a:pt x="440" y="3284"/>
                </a:cubicBezTo>
                <a:cubicBezTo>
                  <a:pt x="357" y="3276"/>
                  <a:pt x="275" y="3260"/>
                  <a:pt x="196" y="3229"/>
                </a:cubicBezTo>
                <a:cubicBezTo>
                  <a:pt x="145" y="3210"/>
                  <a:pt x="97" y="3183"/>
                  <a:pt x="58" y="3139"/>
                </a:cubicBezTo>
                <a:cubicBezTo>
                  <a:pt x="31" y="3109"/>
                  <a:pt x="13" y="3073"/>
                  <a:pt x="6" y="3031"/>
                </a:cubicBezTo>
                <a:cubicBezTo>
                  <a:pt x="5" y="3023"/>
                  <a:pt x="5" y="3015"/>
                  <a:pt x="0" y="3009"/>
                </a:cubicBezTo>
                <a:cubicBezTo>
                  <a:pt x="0" y="2998"/>
                  <a:pt x="0" y="2987"/>
                  <a:pt x="0" y="2976"/>
                </a:cubicBezTo>
                <a:close/>
                <a:moveTo>
                  <a:pt x="4098" y="1396"/>
                </a:moveTo>
                <a:cubicBezTo>
                  <a:pt x="4098" y="1395"/>
                  <a:pt x="4097" y="1394"/>
                  <a:pt x="4096" y="1393"/>
                </a:cubicBezTo>
                <a:cubicBezTo>
                  <a:pt x="4092" y="1395"/>
                  <a:pt x="4087" y="1396"/>
                  <a:pt x="4083" y="1398"/>
                </a:cubicBezTo>
                <a:cubicBezTo>
                  <a:pt x="4009" y="1432"/>
                  <a:pt x="3935" y="1468"/>
                  <a:pt x="3863" y="1507"/>
                </a:cubicBezTo>
                <a:cubicBezTo>
                  <a:pt x="3820" y="1530"/>
                  <a:pt x="3779" y="1554"/>
                  <a:pt x="3738" y="1580"/>
                </a:cubicBezTo>
                <a:cubicBezTo>
                  <a:pt x="3685" y="1613"/>
                  <a:pt x="3633" y="1647"/>
                  <a:pt x="3583" y="1685"/>
                </a:cubicBezTo>
                <a:cubicBezTo>
                  <a:pt x="3541" y="1717"/>
                  <a:pt x="3500" y="1751"/>
                  <a:pt x="3461" y="1788"/>
                </a:cubicBezTo>
                <a:cubicBezTo>
                  <a:pt x="3411" y="1835"/>
                  <a:pt x="3365" y="1887"/>
                  <a:pt x="3323" y="1945"/>
                </a:cubicBezTo>
                <a:cubicBezTo>
                  <a:pt x="3309" y="1963"/>
                  <a:pt x="3297" y="1983"/>
                  <a:pt x="3285" y="2002"/>
                </a:cubicBezTo>
                <a:cubicBezTo>
                  <a:pt x="3261" y="2038"/>
                  <a:pt x="3239" y="2076"/>
                  <a:pt x="3222" y="2118"/>
                </a:cubicBezTo>
                <a:cubicBezTo>
                  <a:pt x="3219" y="2126"/>
                  <a:pt x="3216" y="2135"/>
                  <a:pt x="3213" y="2144"/>
                </a:cubicBezTo>
                <a:cubicBezTo>
                  <a:pt x="3194" y="2194"/>
                  <a:pt x="3185" y="2245"/>
                  <a:pt x="3191" y="2299"/>
                </a:cubicBezTo>
                <a:cubicBezTo>
                  <a:pt x="3195" y="2338"/>
                  <a:pt x="3212" y="2369"/>
                  <a:pt x="3242" y="2386"/>
                </a:cubicBezTo>
                <a:cubicBezTo>
                  <a:pt x="3269" y="2401"/>
                  <a:pt x="3298" y="2408"/>
                  <a:pt x="3328" y="2404"/>
                </a:cubicBezTo>
                <a:cubicBezTo>
                  <a:pt x="3391" y="2396"/>
                  <a:pt x="3450" y="2374"/>
                  <a:pt x="3504" y="2337"/>
                </a:cubicBezTo>
                <a:cubicBezTo>
                  <a:pt x="3555" y="2302"/>
                  <a:pt x="3598" y="2258"/>
                  <a:pt x="3639" y="2211"/>
                </a:cubicBezTo>
                <a:cubicBezTo>
                  <a:pt x="3676" y="2168"/>
                  <a:pt x="3710" y="2123"/>
                  <a:pt x="3742" y="2076"/>
                </a:cubicBezTo>
                <a:cubicBezTo>
                  <a:pt x="3781" y="2020"/>
                  <a:pt x="3816" y="1961"/>
                  <a:pt x="3850" y="1901"/>
                </a:cubicBezTo>
                <a:cubicBezTo>
                  <a:pt x="3873" y="1860"/>
                  <a:pt x="3895" y="1818"/>
                  <a:pt x="3916" y="1776"/>
                </a:cubicBezTo>
                <a:cubicBezTo>
                  <a:pt x="3941" y="1726"/>
                  <a:pt x="3965" y="1677"/>
                  <a:pt x="3989" y="1627"/>
                </a:cubicBezTo>
                <a:cubicBezTo>
                  <a:pt x="4009" y="1586"/>
                  <a:pt x="4027" y="1544"/>
                  <a:pt x="4047" y="1503"/>
                </a:cubicBezTo>
                <a:cubicBezTo>
                  <a:pt x="4048" y="1500"/>
                  <a:pt x="4050" y="1497"/>
                  <a:pt x="4051" y="1494"/>
                </a:cubicBezTo>
                <a:cubicBezTo>
                  <a:pt x="4068" y="1462"/>
                  <a:pt x="4080" y="1427"/>
                  <a:pt x="4098" y="1396"/>
                </a:cubicBezTo>
                <a:close/>
                <a:moveTo>
                  <a:pt x="4815" y="1021"/>
                </a:moveTo>
                <a:cubicBezTo>
                  <a:pt x="4816" y="1022"/>
                  <a:pt x="4816" y="1023"/>
                  <a:pt x="4817" y="1024"/>
                </a:cubicBezTo>
                <a:cubicBezTo>
                  <a:pt x="4821" y="1022"/>
                  <a:pt x="4825" y="1021"/>
                  <a:pt x="4829" y="1019"/>
                </a:cubicBezTo>
                <a:cubicBezTo>
                  <a:pt x="4867" y="1000"/>
                  <a:pt x="4906" y="981"/>
                  <a:pt x="4943" y="961"/>
                </a:cubicBezTo>
                <a:cubicBezTo>
                  <a:pt x="4997" y="932"/>
                  <a:pt x="5049" y="901"/>
                  <a:pt x="5101" y="867"/>
                </a:cubicBezTo>
                <a:cubicBezTo>
                  <a:pt x="5169" y="823"/>
                  <a:pt x="5235" y="775"/>
                  <a:pt x="5298" y="722"/>
                </a:cubicBezTo>
                <a:cubicBezTo>
                  <a:pt x="5326" y="699"/>
                  <a:pt x="5353" y="675"/>
                  <a:pt x="5380" y="651"/>
                </a:cubicBezTo>
                <a:cubicBezTo>
                  <a:pt x="5428" y="607"/>
                  <a:pt x="5475" y="562"/>
                  <a:pt x="5517" y="510"/>
                </a:cubicBezTo>
                <a:cubicBezTo>
                  <a:pt x="5530" y="494"/>
                  <a:pt x="5543" y="476"/>
                  <a:pt x="5556" y="459"/>
                </a:cubicBezTo>
                <a:cubicBezTo>
                  <a:pt x="5589" y="416"/>
                  <a:pt x="5615" y="368"/>
                  <a:pt x="5639" y="318"/>
                </a:cubicBezTo>
                <a:cubicBezTo>
                  <a:pt x="5649" y="297"/>
                  <a:pt x="5656" y="274"/>
                  <a:pt x="5663" y="252"/>
                </a:cubicBezTo>
                <a:cubicBezTo>
                  <a:pt x="5676" y="214"/>
                  <a:pt x="5678" y="175"/>
                  <a:pt x="5669" y="137"/>
                </a:cubicBezTo>
                <a:cubicBezTo>
                  <a:pt x="5663" y="109"/>
                  <a:pt x="5648" y="85"/>
                  <a:pt x="5621" y="81"/>
                </a:cubicBezTo>
                <a:cubicBezTo>
                  <a:pt x="5606" y="78"/>
                  <a:pt x="5591" y="78"/>
                  <a:pt x="5576" y="82"/>
                </a:cubicBezTo>
                <a:cubicBezTo>
                  <a:pt x="5529" y="93"/>
                  <a:pt x="5487" y="115"/>
                  <a:pt x="5446" y="144"/>
                </a:cubicBezTo>
                <a:cubicBezTo>
                  <a:pt x="5409" y="170"/>
                  <a:pt x="5375" y="201"/>
                  <a:pt x="5342" y="234"/>
                </a:cubicBezTo>
                <a:cubicBezTo>
                  <a:pt x="5293" y="283"/>
                  <a:pt x="5247" y="336"/>
                  <a:pt x="5203" y="391"/>
                </a:cubicBezTo>
                <a:cubicBezTo>
                  <a:pt x="5167" y="438"/>
                  <a:pt x="5132" y="486"/>
                  <a:pt x="5098" y="536"/>
                </a:cubicBezTo>
                <a:cubicBezTo>
                  <a:pt x="5075" y="570"/>
                  <a:pt x="5051" y="606"/>
                  <a:pt x="5029" y="642"/>
                </a:cubicBezTo>
                <a:cubicBezTo>
                  <a:pt x="4993" y="703"/>
                  <a:pt x="4957" y="764"/>
                  <a:pt x="4922" y="825"/>
                </a:cubicBezTo>
                <a:cubicBezTo>
                  <a:pt x="4902" y="860"/>
                  <a:pt x="4884" y="895"/>
                  <a:pt x="4865" y="930"/>
                </a:cubicBezTo>
                <a:cubicBezTo>
                  <a:pt x="4863" y="934"/>
                  <a:pt x="4861" y="937"/>
                  <a:pt x="4859" y="941"/>
                </a:cubicBezTo>
                <a:cubicBezTo>
                  <a:pt x="4844" y="968"/>
                  <a:pt x="4830" y="995"/>
                  <a:pt x="4815" y="1021"/>
                </a:cubicBezTo>
                <a:close/>
                <a:moveTo>
                  <a:pt x="6765" y="454"/>
                </a:moveTo>
                <a:cubicBezTo>
                  <a:pt x="6765" y="453"/>
                  <a:pt x="6765" y="452"/>
                  <a:pt x="6765" y="451"/>
                </a:cubicBezTo>
                <a:cubicBezTo>
                  <a:pt x="6761" y="449"/>
                  <a:pt x="6757" y="448"/>
                  <a:pt x="6753" y="447"/>
                </a:cubicBezTo>
                <a:cubicBezTo>
                  <a:pt x="6666" y="421"/>
                  <a:pt x="6578" y="396"/>
                  <a:pt x="6490" y="372"/>
                </a:cubicBezTo>
                <a:cubicBezTo>
                  <a:pt x="6427" y="355"/>
                  <a:pt x="6364" y="338"/>
                  <a:pt x="6300" y="323"/>
                </a:cubicBezTo>
                <a:cubicBezTo>
                  <a:pt x="6214" y="302"/>
                  <a:pt x="6129" y="285"/>
                  <a:pt x="6042" y="269"/>
                </a:cubicBezTo>
                <a:cubicBezTo>
                  <a:pt x="6018" y="264"/>
                  <a:pt x="5993" y="261"/>
                  <a:pt x="5969" y="267"/>
                </a:cubicBezTo>
                <a:cubicBezTo>
                  <a:pt x="5950" y="272"/>
                  <a:pt x="5940" y="289"/>
                  <a:pt x="5944" y="310"/>
                </a:cubicBezTo>
                <a:cubicBezTo>
                  <a:pt x="5948" y="329"/>
                  <a:pt x="5952" y="349"/>
                  <a:pt x="5961" y="366"/>
                </a:cubicBezTo>
                <a:cubicBezTo>
                  <a:pt x="5976" y="393"/>
                  <a:pt x="5994" y="416"/>
                  <a:pt x="6014" y="439"/>
                </a:cubicBezTo>
                <a:cubicBezTo>
                  <a:pt x="6024" y="451"/>
                  <a:pt x="6036" y="462"/>
                  <a:pt x="6048" y="472"/>
                </a:cubicBezTo>
                <a:cubicBezTo>
                  <a:pt x="6103" y="514"/>
                  <a:pt x="6163" y="533"/>
                  <a:pt x="6228" y="532"/>
                </a:cubicBezTo>
                <a:cubicBezTo>
                  <a:pt x="6295" y="532"/>
                  <a:pt x="6360" y="525"/>
                  <a:pt x="6426" y="514"/>
                </a:cubicBezTo>
                <a:cubicBezTo>
                  <a:pt x="6519" y="500"/>
                  <a:pt x="6612" y="485"/>
                  <a:pt x="6705" y="467"/>
                </a:cubicBezTo>
                <a:cubicBezTo>
                  <a:pt x="6725" y="463"/>
                  <a:pt x="6745" y="459"/>
                  <a:pt x="6765" y="454"/>
                </a:cubicBezTo>
                <a:close/>
                <a:moveTo>
                  <a:pt x="6805" y="1864"/>
                </a:moveTo>
                <a:cubicBezTo>
                  <a:pt x="6804" y="1902"/>
                  <a:pt x="6813" y="1910"/>
                  <a:pt x="6840" y="1902"/>
                </a:cubicBezTo>
                <a:cubicBezTo>
                  <a:pt x="6861" y="1896"/>
                  <a:pt x="6880" y="1883"/>
                  <a:pt x="6897" y="1867"/>
                </a:cubicBezTo>
                <a:cubicBezTo>
                  <a:pt x="6947" y="1819"/>
                  <a:pt x="6995" y="1768"/>
                  <a:pt x="7039" y="1711"/>
                </a:cubicBezTo>
                <a:cubicBezTo>
                  <a:pt x="7077" y="1662"/>
                  <a:pt x="7113" y="1609"/>
                  <a:pt x="7145" y="1555"/>
                </a:cubicBezTo>
                <a:cubicBezTo>
                  <a:pt x="7164" y="1522"/>
                  <a:pt x="7184" y="1491"/>
                  <a:pt x="7199" y="1456"/>
                </a:cubicBezTo>
                <a:cubicBezTo>
                  <a:pt x="7202" y="1451"/>
                  <a:pt x="7205" y="1446"/>
                  <a:pt x="7208" y="1441"/>
                </a:cubicBezTo>
                <a:cubicBezTo>
                  <a:pt x="7222" y="1418"/>
                  <a:pt x="7230" y="1393"/>
                  <a:pt x="7235" y="1367"/>
                </a:cubicBezTo>
                <a:cubicBezTo>
                  <a:pt x="7243" y="1328"/>
                  <a:pt x="7225" y="1310"/>
                  <a:pt x="7193" y="1322"/>
                </a:cubicBezTo>
                <a:cubicBezTo>
                  <a:pt x="7177" y="1327"/>
                  <a:pt x="7162" y="1337"/>
                  <a:pt x="7148" y="1347"/>
                </a:cubicBezTo>
                <a:cubicBezTo>
                  <a:pt x="7128" y="1362"/>
                  <a:pt x="7113" y="1382"/>
                  <a:pt x="7096" y="1400"/>
                </a:cubicBezTo>
                <a:cubicBezTo>
                  <a:pt x="7046" y="1453"/>
                  <a:pt x="7000" y="1511"/>
                  <a:pt x="6958" y="1573"/>
                </a:cubicBezTo>
                <a:cubicBezTo>
                  <a:pt x="6924" y="1623"/>
                  <a:pt x="6892" y="1674"/>
                  <a:pt x="6862" y="1728"/>
                </a:cubicBezTo>
                <a:cubicBezTo>
                  <a:pt x="6848" y="1755"/>
                  <a:pt x="6835" y="1782"/>
                  <a:pt x="6820" y="1808"/>
                </a:cubicBezTo>
                <a:cubicBezTo>
                  <a:pt x="6811" y="1827"/>
                  <a:pt x="6806" y="1848"/>
                  <a:pt x="6805" y="1864"/>
                </a:cubicBezTo>
                <a:close/>
                <a:moveTo>
                  <a:pt x="5191" y="1653"/>
                </a:moveTo>
                <a:cubicBezTo>
                  <a:pt x="5190" y="1646"/>
                  <a:pt x="5190" y="1638"/>
                  <a:pt x="5189" y="1631"/>
                </a:cubicBezTo>
                <a:cubicBezTo>
                  <a:pt x="5185" y="1607"/>
                  <a:pt x="5173" y="1600"/>
                  <a:pt x="5154" y="1609"/>
                </a:cubicBezTo>
                <a:cubicBezTo>
                  <a:pt x="5139" y="1615"/>
                  <a:pt x="5126" y="1625"/>
                  <a:pt x="5114" y="1636"/>
                </a:cubicBezTo>
                <a:cubicBezTo>
                  <a:pt x="5094" y="1652"/>
                  <a:pt x="5078" y="1674"/>
                  <a:pt x="5061" y="1694"/>
                </a:cubicBezTo>
                <a:cubicBezTo>
                  <a:pt x="5029" y="1736"/>
                  <a:pt x="4998" y="1780"/>
                  <a:pt x="4970" y="1826"/>
                </a:cubicBezTo>
                <a:cubicBezTo>
                  <a:pt x="4957" y="1848"/>
                  <a:pt x="4944" y="1870"/>
                  <a:pt x="4931" y="1891"/>
                </a:cubicBezTo>
                <a:cubicBezTo>
                  <a:pt x="4902" y="1941"/>
                  <a:pt x="4876" y="1993"/>
                  <a:pt x="4849" y="2044"/>
                </a:cubicBezTo>
                <a:cubicBezTo>
                  <a:pt x="4838" y="2065"/>
                  <a:pt x="4830" y="2089"/>
                  <a:pt x="4822" y="2113"/>
                </a:cubicBezTo>
                <a:cubicBezTo>
                  <a:pt x="4817" y="2126"/>
                  <a:pt x="4814" y="2140"/>
                  <a:pt x="4814" y="2155"/>
                </a:cubicBezTo>
                <a:cubicBezTo>
                  <a:pt x="4815" y="2176"/>
                  <a:pt x="4827" y="2186"/>
                  <a:pt x="4844" y="2179"/>
                </a:cubicBezTo>
                <a:cubicBezTo>
                  <a:pt x="4855" y="2174"/>
                  <a:pt x="4867" y="2169"/>
                  <a:pt x="4877" y="2161"/>
                </a:cubicBezTo>
                <a:cubicBezTo>
                  <a:pt x="4940" y="2118"/>
                  <a:pt x="4994" y="2062"/>
                  <a:pt x="5040" y="1997"/>
                </a:cubicBezTo>
                <a:cubicBezTo>
                  <a:pt x="5066" y="1960"/>
                  <a:pt x="5089" y="1922"/>
                  <a:pt x="5109" y="1881"/>
                </a:cubicBezTo>
                <a:cubicBezTo>
                  <a:pt x="5130" y="1840"/>
                  <a:pt x="5150" y="1799"/>
                  <a:pt x="5166" y="1755"/>
                </a:cubicBezTo>
                <a:cubicBezTo>
                  <a:pt x="5167" y="1750"/>
                  <a:pt x="5169" y="1745"/>
                  <a:pt x="5171" y="1740"/>
                </a:cubicBezTo>
                <a:cubicBezTo>
                  <a:pt x="5185" y="1714"/>
                  <a:pt x="5189" y="1684"/>
                  <a:pt x="5191" y="1653"/>
                </a:cubicBezTo>
                <a:close/>
                <a:moveTo>
                  <a:pt x="5695" y="1598"/>
                </a:moveTo>
                <a:cubicBezTo>
                  <a:pt x="5694" y="1589"/>
                  <a:pt x="5693" y="1578"/>
                  <a:pt x="5692" y="1568"/>
                </a:cubicBezTo>
                <a:cubicBezTo>
                  <a:pt x="5689" y="1552"/>
                  <a:pt x="5686" y="1550"/>
                  <a:pt x="5672" y="1552"/>
                </a:cubicBezTo>
                <a:cubicBezTo>
                  <a:pt x="5650" y="1556"/>
                  <a:pt x="5631" y="1567"/>
                  <a:pt x="5613" y="1582"/>
                </a:cubicBezTo>
                <a:cubicBezTo>
                  <a:pt x="5577" y="1610"/>
                  <a:pt x="5548" y="1647"/>
                  <a:pt x="5518" y="1683"/>
                </a:cubicBezTo>
                <a:cubicBezTo>
                  <a:pt x="5479" y="1730"/>
                  <a:pt x="5443" y="1782"/>
                  <a:pt x="5411" y="1836"/>
                </a:cubicBezTo>
                <a:cubicBezTo>
                  <a:pt x="5392" y="1869"/>
                  <a:pt x="5373" y="1902"/>
                  <a:pt x="5356" y="1936"/>
                </a:cubicBezTo>
                <a:cubicBezTo>
                  <a:pt x="5342" y="1963"/>
                  <a:pt x="5330" y="1990"/>
                  <a:pt x="5317" y="2017"/>
                </a:cubicBezTo>
                <a:cubicBezTo>
                  <a:pt x="5308" y="2037"/>
                  <a:pt x="5303" y="2059"/>
                  <a:pt x="5298" y="2081"/>
                </a:cubicBezTo>
                <a:cubicBezTo>
                  <a:pt x="5296" y="2087"/>
                  <a:pt x="5296" y="2093"/>
                  <a:pt x="5297" y="2099"/>
                </a:cubicBezTo>
                <a:cubicBezTo>
                  <a:pt x="5299" y="2117"/>
                  <a:pt x="5306" y="2122"/>
                  <a:pt x="5320" y="2117"/>
                </a:cubicBezTo>
                <a:cubicBezTo>
                  <a:pt x="5337" y="2112"/>
                  <a:pt x="5352" y="2102"/>
                  <a:pt x="5365" y="2090"/>
                </a:cubicBezTo>
                <a:cubicBezTo>
                  <a:pt x="5399" y="2059"/>
                  <a:pt x="5431" y="2025"/>
                  <a:pt x="5461" y="1990"/>
                </a:cubicBezTo>
                <a:cubicBezTo>
                  <a:pt x="5498" y="1946"/>
                  <a:pt x="5534" y="1899"/>
                  <a:pt x="5566" y="1850"/>
                </a:cubicBezTo>
                <a:cubicBezTo>
                  <a:pt x="5598" y="1803"/>
                  <a:pt x="5629" y="1755"/>
                  <a:pt x="5657" y="1704"/>
                </a:cubicBezTo>
                <a:cubicBezTo>
                  <a:pt x="5660" y="1699"/>
                  <a:pt x="5663" y="1694"/>
                  <a:pt x="5667" y="1688"/>
                </a:cubicBezTo>
                <a:cubicBezTo>
                  <a:pt x="5683" y="1662"/>
                  <a:pt x="5694" y="1633"/>
                  <a:pt x="5695" y="1598"/>
                </a:cubicBezTo>
                <a:close/>
                <a:moveTo>
                  <a:pt x="6659" y="2400"/>
                </a:moveTo>
                <a:cubicBezTo>
                  <a:pt x="6635" y="2406"/>
                  <a:pt x="6614" y="2404"/>
                  <a:pt x="6593" y="2406"/>
                </a:cubicBezTo>
                <a:cubicBezTo>
                  <a:pt x="6564" y="2409"/>
                  <a:pt x="6538" y="2423"/>
                  <a:pt x="6515" y="2444"/>
                </a:cubicBezTo>
                <a:cubicBezTo>
                  <a:pt x="6496" y="2462"/>
                  <a:pt x="6480" y="2482"/>
                  <a:pt x="6466" y="2505"/>
                </a:cubicBezTo>
                <a:cubicBezTo>
                  <a:pt x="6441" y="2545"/>
                  <a:pt x="6417" y="2587"/>
                  <a:pt x="6399" y="2632"/>
                </a:cubicBezTo>
                <a:cubicBezTo>
                  <a:pt x="6396" y="2639"/>
                  <a:pt x="6394" y="2646"/>
                  <a:pt x="6393" y="2654"/>
                </a:cubicBezTo>
                <a:cubicBezTo>
                  <a:pt x="6390" y="2672"/>
                  <a:pt x="6392" y="2676"/>
                  <a:pt x="6408" y="2676"/>
                </a:cubicBezTo>
                <a:cubicBezTo>
                  <a:pt x="6436" y="2677"/>
                  <a:pt x="6460" y="2666"/>
                  <a:pt x="6483" y="2649"/>
                </a:cubicBezTo>
                <a:cubicBezTo>
                  <a:pt x="6508" y="2630"/>
                  <a:pt x="6530" y="2606"/>
                  <a:pt x="6549" y="2581"/>
                </a:cubicBezTo>
                <a:cubicBezTo>
                  <a:pt x="6580" y="2541"/>
                  <a:pt x="6607" y="2498"/>
                  <a:pt x="6631" y="2452"/>
                </a:cubicBezTo>
                <a:cubicBezTo>
                  <a:pt x="6640" y="2436"/>
                  <a:pt x="6651" y="2422"/>
                  <a:pt x="6659" y="2400"/>
                </a:cubicBezTo>
                <a:close/>
                <a:moveTo>
                  <a:pt x="6768" y="2218"/>
                </a:moveTo>
                <a:cubicBezTo>
                  <a:pt x="6741" y="2229"/>
                  <a:pt x="6676" y="2276"/>
                  <a:pt x="6667" y="2291"/>
                </a:cubicBezTo>
                <a:cubicBezTo>
                  <a:pt x="6687" y="2287"/>
                  <a:pt x="6706" y="2284"/>
                  <a:pt x="6726" y="2280"/>
                </a:cubicBezTo>
                <a:cubicBezTo>
                  <a:pt x="6730" y="2279"/>
                  <a:pt x="6735" y="2278"/>
                  <a:pt x="6737" y="2273"/>
                </a:cubicBezTo>
                <a:cubicBezTo>
                  <a:pt x="6746" y="2254"/>
                  <a:pt x="6759" y="2239"/>
                  <a:pt x="6768" y="2218"/>
                </a:cubicBezTo>
                <a:close/>
              </a:path>
            </a:pathLst>
          </a:custGeom>
          <a:solidFill>
            <a:srgbClr val="002060"/>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55" name="Group 54"/>
          <p:cNvGrpSpPr>
            <a:grpSpLocks noChangeAspect="1"/>
          </p:cNvGrpSpPr>
          <p:nvPr userDrawn="1"/>
        </p:nvGrpSpPr>
        <p:grpSpPr>
          <a:xfrm>
            <a:off x="13716000" y="0"/>
            <a:ext cx="914400" cy="1480810"/>
            <a:chOff x="1356323" y="914400"/>
            <a:chExt cx="4517136" cy="8229600"/>
          </a:xfrm>
        </p:grpSpPr>
        <p:sp>
          <p:nvSpPr>
            <p:cNvPr id="56" name="Freeform 55"/>
            <p:cNvSpPr/>
            <p:nvPr/>
          </p:nvSpPr>
          <p:spPr>
            <a:xfrm>
              <a:off x="2574405" y="914400"/>
              <a:ext cx="2199512" cy="8229600"/>
            </a:xfrm>
            <a:custGeom>
              <a:avLst/>
              <a:gdLst>
                <a:gd name="connsiteX0" fmla="*/ 969390 w 2514600"/>
                <a:gd name="connsiteY0" fmla="*/ 0 h 7772400"/>
                <a:gd name="connsiteX1" fmla="*/ 663065 w 2514600"/>
                <a:gd name="connsiteY1" fmla="*/ 727542 h 7772400"/>
                <a:gd name="connsiteX2" fmla="*/ 610237 w 2514600"/>
                <a:gd name="connsiteY2" fmla="*/ 827013 h 7772400"/>
                <a:gd name="connsiteX3" fmla="*/ 720504 w 2514600"/>
                <a:gd name="connsiteY3" fmla="*/ 744620 h 7772400"/>
                <a:gd name="connsiteX4" fmla="*/ 1339098 w 2514600"/>
                <a:gd name="connsiteY4" fmla="*/ 350599 h 7772400"/>
                <a:gd name="connsiteX5" fmla="*/ 1360104 w 2514600"/>
                <a:gd name="connsiteY5" fmla="*/ 351102 h 7772400"/>
                <a:gd name="connsiteX6" fmla="*/ 1009543 w 2514600"/>
                <a:gd name="connsiteY6" fmla="*/ 820381 h 7772400"/>
                <a:gd name="connsiteX7" fmla="*/ 1004483 w 2514600"/>
                <a:gd name="connsiteY7" fmla="*/ 825613 h 7772400"/>
                <a:gd name="connsiteX8" fmla="*/ 1134808 w 2514600"/>
                <a:gd name="connsiteY8" fmla="*/ 750289 h 7772400"/>
                <a:gd name="connsiteX9" fmla="*/ 1529538 w 2514600"/>
                <a:gd name="connsiteY9" fmla="*/ 573966 h 7772400"/>
                <a:gd name="connsiteX10" fmla="*/ 1290962 w 2514600"/>
                <a:gd name="connsiteY10" fmla="*/ 869901 h 7772400"/>
                <a:gd name="connsiteX11" fmla="*/ 1143321 w 2514600"/>
                <a:gd name="connsiteY11" fmla="*/ 1006965 h 7772400"/>
                <a:gd name="connsiteX12" fmla="*/ 1156213 w 2514600"/>
                <a:gd name="connsiteY12" fmla="*/ 1000812 h 7772400"/>
                <a:gd name="connsiteX13" fmla="*/ 1678802 w 2514600"/>
                <a:gd name="connsiteY13" fmla="*/ 806121 h 7772400"/>
                <a:gd name="connsiteX14" fmla="*/ 1249086 w 2514600"/>
                <a:gd name="connsiteY14" fmla="*/ 1209553 h 7772400"/>
                <a:gd name="connsiteX15" fmla="*/ 1237152 w 2514600"/>
                <a:gd name="connsiteY15" fmla="*/ 1218222 h 7772400"/>
                <a:gd name="connsiteX16" fmla="*/ 1270018 w 2514600"/>
                <a:gd name="connsiteY16" fmla="*/ 1205848 h 7772400"/>
                <a:gd name="connsiteX17" fmla="*/ 1808209 w 2514600"/>
                <a:gd name="connsiteY17" fmla="*/ 1055832 h 7772400"/>
                <a:gd name="connsiteX18" fmla="*/ 1519982 w 2514600"/>
                <a:gd name="connsiteY18" fmla="*/ 1307309 h 7772400"/>
                <a:gd name="connsiteX19" fmla="*/ 1371313 w 2514600"/>
                <a:gd name="connsiteY19" fmla="*/ 1403685 h 7772400"/>
                <a:gd name="connsiteX20" fmla="*/ 1379786 w 2514600"/>
                <a:gd name="connsiteY20" fmla="*/ 1401292 h 7772400"/>
                <a:gd name="connsiteX21" fmla="*/ 1929483 w 2514600"/>
                <a:gd name="connsiteY21" fmla="*/ 1297093 h 7772400"/>
                <a:gd name="connsiteX22" fmla="*/ 1619632 w 2514600"/>
                <a:gd name="connsiteY22" fmla="*/ 1523381 h 7772400"/>
                <a:gd name="connsiteX23" fmla="*/ 1436114 w 2514600"/>
                <a:gd name="connsiteY23" fmla="*/ 1621114 h 7772400"/>
                <a:gd name="connsiteX24" fmla="*/ 1480528 w 2514600"/>
                <a:gd name="connsiteY24" fmla="*/ 1612536 h 7772400"/>
                <a:gd name="connsiteX25" fmla="*/ 2037548 w 2514600"/>
                <a:gd name="connsiteY25" fmla="*/ 1554948 h 7772400"/>
                <a:gd name="connsiteX26" fmla="*/ 1708429 w 2514600"/>
                <a:gd name="connsiteY26" fmla="*/ 1754325 h 7772400"/>
                <a:gd name="connsiteX27" fmla="*/ 1539163 w 2514600"/>
                <a:gd name="connsiteY27" fmla="*/ 1826690 h 7772400"/>
                <a:gd name="connsiteX28" fmla="*/ 1572085 w 2514600"/>
                <a:gd name="connsiteY28" fmla="*/ 1823171 h 7772400"/>
                <a:gd name="connsiteX29" fmla="*/ 2132189 w 2514600"/>
                <a:gd name="connsiteY29" fmla="*/ 1812629 h 7772400"/>
                <a:gd name="connsiteX30" fmla="*/ 1786309 w 2514600"/>
                <a:gd name="connsiteY30" fmla="*/ 1983580 h 7772400"/>
                <a:gd name="connsiteX31" fmla="*/ 1627798 w 2514600"/>
                <a:gd name="connsiteY31" fmla="*/ 2035939 h 7772400"/>
                <a:gd name="connsiteX32" fmla="*/ 1654306 w 2514600"/>
                <a:gd name="connsiteY32" fmla="*/ 2035348 h 7772400"/>
                <a:gd name="connsiteX33" fmla="*/ 2213232 w 2514600"/>
                <a:gd name="connsiteY33" fmla="*/ 2071936 h 7772400"/>
                <a:gd name="connsiteX34" fmla="*/ 1853221 w 2514600"/>
                <a:gd name="connsiteY34" fmla="*/ 2213156 h 7772400"/>
                <a:gd name="connsiteX35" fmla="*/ 1702207 w 2514600"/>
                <a:gd name="connsiteY35" fmla="*/ 2249215 h 7772400"/>
                <a:gd name="connsiteX36" fmla="*/ 1734283 w 2514600"/>
                <a:gd name="connsiteY36" fmla="*/ 2251203 h 7772400"/>
                <a:gd name="connsiteX37" fmla="*/ 2287776 w 2514600"/>
                <a:gd name="connsiteY37" fmla="*/ 2334640 h 7772400"/>
                <a:gd name="connsiteX38" fmla="*/ 1916376 w 2514600"/>
                <a:gd name="connsiteY38" fmla="*/ 2445058 h 7772400"/>
                <a:gd name="connsiteX39" fmla="*/ 1769229 w 2514600"/>
                <a:gd name="connsiteY39" fmla="*/ 2467292 h 7772400"/>
                <a:gd name="connsiteX40" fmla="*/ 1807088 w 2514600"/>
                <a:gd name="connsiteY40" fmla="*/ 2472866 h 7772400"/>
                <a:gd name="connsiteX41" fmla="*/ 2350935 w 2514600"/>
                <a:gd name="connsiteY41" fmla="*/ 2602518 h 7772400"/>
                <a:gd name="connsiteX42" fmla="*/ 1759043 w 2514600"/>
                <a:gd name="connsiteY42" fmla="*/ 2695240 h 7772400"/>
                <a:gd name="connsiteX43" fmla="*/ 1580261 w 2514600"/>
                <a:gd name="connsiteY43" fmla="*/ 2701218 h 7772400"/>
                <a:gd name="connsiteX44" fmla="*/ 1732079 w 2514600"/>
                <a:gd name="connsiteY44" fmla="*/ 2720665 h 7772400"/>
                <a:gd name="connsiteX45" fmla="*/ 2406292 w 2514600"/>
                <a:gd name="connsiteY45" fmla="*/ 2869510 h 7772400"/>
                <a:gd name="connsiteX46" fmla="*/ 1814400 w 2514600"/>
                <a:gd name="connsiteY46" fmla="*/ 2962231 h 7772400"/>
                <a:gd name="connsiteX47" fmla="*/ 1613614 w 2514600"/>
                <a:gd name="connsiteY47" fmla="*/ 2968945 h 7772400"/>
                <a:gd name="connsiteX48" fmla="*/ 1777809 w 2514600"/>
                <a:gd name="connsiteY48" fmla="*/ 2989978 h 7772400"/>
                <a:gd name="connsiteX49" fmla="*/ 2452022 w 2514600"/>
                <a:gd name="connsiteY49" fmla="*/ 3138822 h 7772400"/>
                <a:gd name="connsiteX50" fmla="*/ 1644569 w 2514600"/>
                <a:gd name="connsiteY50" fmla="*/ 3238751 h 7772400"/>
                <a:gd name="connsiteX51" fmla="*/ 1641261 w 2514600"/>
                <a:gd name="connsiteY51" fmla="*/ 3238879 h 7772400"/>
                <a:gd name="connsiteX52" fmla="*/ 1818726 w 2514600"/>
                <a:gd name="connsiteY52" fmla="*/ 3261611 h 7772400"/>
                <a:gd name="connsiteX53" fmla="*/ 2492939 w 2514600"/>
                <a:gd name="connsiteY53" fmla="*/ 3410456 h 7772400"/>
                <a:gd name="connsiteX54" fmla="*/ 1685485 w 2514600"/>
                <a:gd name="connsiteY54" fmla="*/ 3510385 h 7772400"/>
                <a:gd name="connsiteX55" fmla="*/ 1667378 w 2514600"/>
                <a:gd name="connsiteY55" fmla="*/ 3511084 h 7772400"/>
                <a:gd name="connsiteX56" fmla="*/ 1840387 w 2514600"/>
                <a:gd name="connsiteY56" fmla="*/ 3533245 h 7772400"/>
                <a:gd name="connsiteX57" fmla="*/ 2514600 w 2514600"/>
                <a:gd name="connsiteY57" fmla="*/ 3682090 h 7772400"/>
                <a:gd name="connsiteX58" fmla="*/ 1707147 w 2514600"/>
                <a:gd name="connsiteY58" fmla="*/ 3782020 h 7772400"/>
                <a:gd name="connsiteX59" fmla="*/ 1671955 w 2514600"/>
                <a:gd name="connsiteY59" fmla="*/ 3783377 h 7772400"/>
                <a:gd name="connsiteX60" fmla="*/ 1918192 w 2514600"/>
                <a:gd name="connsiteY60" fmla="*/ 3816669 h 7772400"/>
                <a:gd name="connsiteX61" fmla="*/ 2254085 w 2514600"/>
                <a:gd name="connsiteY61" fmla="*/ 3872985 h 7772400"/>
                <a:gd name="connsiteX62" fmla="*/ 2318031 w 2514600"/>
                <a:gd name="connsiteY62" fmla="*/ 3886200 h 7772400"/>
                <a:gd name="connsiteX63" fmla="*/ 2254085 w 2514600"/>
                <a:gd name="connsiteY63" fmla="*/ 3899415 h 7772400"/>
                <a:gd name="connsiteX64" fmla="*/ 1918192 w 2514600"/>
                <a:gd name="connsiteY64" fmla="*/ 3955731 h 7772400"/>
                <a:gd name="connsiteX65" fmla="*/ 1671955 w 2514600"/>
                <a:gd name="connsiteY65" fmla="*/ 3989023 h 7772400"/>
                <a:gd name="connsiteX66" fmla="*/ 1707147 w 2514600"/>
                <a:gd name="connsiteY66" fmla="*/ 3990380 h 7772400"/>
                <a:gd name="connsiteX67" fmla="*/ 2514600 w 2514600"/>
                <a:gd name="connsiteY67" fmla="*/ 4090310 h 7772400"/>
                <a:gd name="connsiteX68" fmla="*/ 1840387 w 2514600"/>
                <a:gd name="connsiteY68" fmla="*/ 4239155 h 7772400"/>
                <a:gd name="connsiteX69" fmla="*/ 1667378 w 2514600"/>
                <a:gd name="connsiteY69" fmla="*/ 4261316 h 7772400"/>
                <a:gd name="connsiteX70" fmla="*/ 1685485 w 2514600"/>
                <a:gd name="connsiteY70" fmla="*/ 4262015 h 7772400"/>
                <a:gd name="connsiteX71" fmla="*/ 2492939 w 2514600"/>
                <a:gd name="connsiteY71" fmla="*/ 4361944 h 7772400"/>
                <a:gd name="connsiteX72" fmla="*/ 1818726 w 2514600"/>
                <a:gd name="connsiteY72" fmla="*/ 4510789 h 7772400"/>
                <a:gd name="connsiteX73" fmla="*/ 1641261 w 2514600"/>
                <a:gd name="connsiteY73" fmla="*/ 4533521 h 7772400"/>
                <a:gd name="connsiteX74" fmla="*/ 1644569 w 2514600"/>
                <a:gd name="connsiteY74" fmla="*/ 4533649 h 7772400"/>
                <a:gd name="connsiteX75" fmla="*/ 2452022 w 2514600"/>
                <a:gd name="connsiteY75" fmla="*/ 4633578 h 7772400"/>
                <a:gd name="connsiteX76" fmla="*/ 1777809 w 2514600"/>
                <a:gd name="connsiteY76" fmla="*/ 4782423 h 7772400"/>
                <a:gd name="connsiteX77" fmla="*/ 1613614 w 2514600"/>
                <a:gd name="connsiteY77" fmla="*/ 4803455 h 7772400"/>
                <a:gd name="connsiteX78" fmla="*/ 1814400 w 2514600"/>
                <a:gd name="connsiteY78" fmla="*/ 4810170 h 7772400"/>
                <a:gd name="connsiteX79" fmla="*/ 2406292 w 2514600"/>
                <a:gd name="connsiteY79" fmla="*/ 4902891 h 7772400"/>
                <a:gd name="connsiteX80" fmla="*/ 1732079 w 2514600"/>
                <a:gd name="connsiteY80" fmla="*/ 5051735 h 7772400"/>
                <a:gd name="connsiteX81" fmla="*/ 1580261 w 2514600"/>
                <a:gd name="connsiteY81" fmla="*/ 5071182 h 7772400"/>
                <a:gd name="connsiteX82" fmla="*/ 1759043 w 2514600"/>
                <a:gd name="connsiteY82" fmla="*/ 5077161 h 7772400"/>
                <a:gd name="connsiteX83" fmla="*/ 2350935 w 2514600"/>
                <a:gd name="connsiteY83" fmla="*/ 5169882 h 7772400"/>
                <a:gd name="connsiteX84" fmla="*/ 1807088 w 2514600"/>
                <a:gd name="connsiteY84" fmla="*/ 5299534 h 7772400"/>
                <a:gd name="connsiteX85" fmla="*/ 1769229 w 2514600"/>
                <a:gd name="connsiteY85" fmla="*/ 5305108 h 7772400"/>
                <a:gd name="connsiteX86" fmla="*/ 1916376 w 2514600"/>
                <a:gd name="connsiteY86" fmla="*/ 5327342 h 7772400"/>
                <a:gd name="connsiteX87" fmla="*/ 2287776 w 2514600"/>
                <a:gd name="connsiteY87" fmla="*/ 5437760 h 7772400"/>
                <a:gd name="connsiteX88" fmla="*/ 1734283 w 2514600"/>
                <a:gd name="connsiteY88" fmla="*/ 5521198 h 7772400"/>
                <a:gd name="connsiteX89" fmla="*/ 1702207 w 2514600"/>
                <a:gd name="connsiteY89" fmla="*/ 5523186 h 7772400"/>
                <a:gd name="connsiteX90" fmla="*/ 1853221 w 2514600"/>
                <a:gd name="connsiteY90" fmla="*/ 5559244 h 7772400"/>
                <a:gd name="connsiteX91" fmla="*/ 2213232 w 2514600"/>
                <a:gd name="connsiteY91" fmla="*/ 5700465 h 7772400"/>
                <a:gd name="connsiteX92" fmla="*/ 1654306 w 2514600"/>
                <a:gd name="connsiteY92" fmla="*/ 5737052 h 7772400"/>
                <a:gd name="connsiteX93" fmla="*/ 1627798 w 2514600"/>
                <a:gd name="connsiteY93" fmla="*/ 5736462 h 7772400"/>
                <a:gd name="connsiteX94" fmla="*/ 1786309 w 2514600"/>
                <a:gd name="connsiteY94" fmla="*/ 5788821 h 7772400"/>
                <a:gd name="connsiteX95" fmla="*/ 2132189 w 2514600"/>
                <a:gd name="connsiteY95" fmla="*/ 5959771 h 7772400"/>
                <a:gd name="connsiteX96" fmla="*/ 1572085 w 2514600"/>
                <a:gd name="connsiteY96" fmla="*/ 5949229 h 7772400"/>
                <a:gd name="connsiteX97" fmla="*/ 1539163 w 2514600"/>
                <a:gd name="connsiteY97" fmla="*/ 5945711 h 7772400"/>
                <a:gd name="connsiteX98" fmla="*/ 1708429 w 2514600"/>
                <a:gd name="connsiteY98" fmla="*/ 6018075 h 7772400"/>
                <a:gd name="connsiteX99" fmla="*/ 2037548 w 2514600"/>
                <a:gd name="connsiteY99" fmla="*/ 6217453 h 7772400"/>
                <a:gd name="connsiteX100" fmla="*/ 1480528 w 2514600"/>
                <a:gd name="connsiteY100" fmla="*/ 6159864 h 7772400"/>
                <a:gd name="connsiteX101" fmla="*/ 1436114 w 2514600"/>
                <a:gd name="connsiteY101" fmla="*/ 6151286 h 7772400"/>
                <a:gd name="connsiteX102" fmla="*/ 1619632 w 2514600"/>
                <a:gd name="connsiteY102" fmla="*/ 6249020 h 7772400"/>
                <a:gd name="connsiteX103" fmla="*/ 1929483 w 2514600"/>
                <a:gd name="connsiteY103" fmla="*/ 6475308 h 7772400"/>
                <a:gd name="connsiteX104" fmla="*/ 1379786 w 2514600"/>
                <a:gd name="connsiteY104" fmla="*/ 6371108 h 7772400"/>
                <a:gd name="connsiteX105" fmla="*/ 1371313 w 2514600"/>
                <a:gd name="connsiteY105" fmla="*/ 6368716 h 7772400"/>
                <a:gd name="connsiteX106" fmla="*/ 1519982 w 2514600"/>
                <a:gd name="connsiteY106" fmla="*/ 6465092 h 7772400"/>
                <a:gd name="connsiteX107" fmla="*/ 1808209 w 2514600"/>
                <a:gd name="connsiteY107" fmla="*/ 6716568 h 7772400"/>
                <a:gd name="connsiteX108" fmla="*/ 1270018 w 2514600"/>
                <a:gd name="connsiteY108" fmla="*/ 6566553 h 7772400"/>
                <a:gd name="connsiteX109" fmla="*/ 1237152 w 2514600"/>
                <a:gd name="connsiteY109" fmla="*/ 6554178 h 7772400"/>
                <a:gd name="connsiteX110" fmla="*/ 1249086 w 2514600"/>
                <a:gd name="connsiteY110" fmla="*/ 6562848 h 7772400"/>
                <a:gd name="connsiteX111" fmla="*/ 1678802 w 2514600"/>
                <a:gd name="connsiteY111" fmla="*/ 6966279 h 7772400"/>
                <a:gd name="connsiteX112" fmla="*/ 1156213 w 2514600"/>
                <a:gd name="connsiteY112" fmla="*/ 6771588 h 7772400"/>
                <a:gd name="connsiteX113" fmla="*/ 1143321 w 2514600"/>
                <a:gd name="connsiteY113" fmla="*/ 6765435 h 7772400"/>
                <a:gd name="connsiteX114" fmla="*/ 1290962 w 2514600"/>
                <a:gd name="connsiteY114" fmla="*/ 6902499 h 7772400"/>
                <a:gd name="connsiteX115" fmla="*/ 1529538 w 2514600"/>
                <a:gd name="connsiteY115" fmla="*/ 7198434 h 7772400"/>
                <a:gd name="connsiteX116" fmla="*/ 1134808 w 2514600"/>
                <a:gd name="connsiteY116" fmla="*/ 7022111 h 7772400"/>
                <a:gd name="connsiteX117" fmla="*/ 1004483 w 2514600"/>
                <a:gd name="connsiteY117" fmla="*/ 6946787 h 7772400"/>
                <a:gd name="connsiteX118" fmla="*/ 1009543 w 2514600"/>
                <a:gd name="connsiteY118" fmla="*/ 6952019 h 7772400"/>
                <a:gd name="connsiteX119" fmla="*/ 1360104 w 2514600"/>
                <a:gd name="connsiteY119" fmla="*/ 7421298 h 7772400"/>
                <a:gd name="connsiteX120" fmla="*/ 1339098 w 2514600"/>
                <a:gd name="connsiteY120" fmla="*/ 7421801 h 7772400"/>
                <a:gd name="connsiteX121" fmla="*/ 720504 w 2514600"/>
                <a:gd name="connsiteY121" fmla="*/ 7027780 h 7772400"/>
                <a:gd name="connsiteX122" fmla="*/ 610237 w 2514600"/>
                <a:gd name="connsiteY122" fmla="*/ 6945387 h 7772400"/>
                <a:gd name="connsiteX123" fmla="*/ 663065 w 2514600"/>
                <a:gd name="connsiteY123" fmla="*/ 7044858 h 7772400"/>
                <a:gd name="connsiteX124" fmla="*/ 969390 w 2514600"/>
                <a:gd name="connsiteY124" fmla="*/ 7772400 h 7772400"/>
                <a:gd name="connsiteX125" fmla="*/ 16647 w 2514600"/>
                <a:gd name="connsiteY125" fmla="*/ 6584055 h 7772400"/>
                <a:gd name="connsiteX126" fmla="*/ 57297 w 2514600"/>
                <a:gd name="connsiteY126" fmla="*/ 6362554 h 7772400"/>
                <a:gd name="connsiteX127" fmla="*/ 72481 w 2514600"/>
                <a:gd name="connsiteY127" fmla="*/ 6350990 h 7772400"/>
                <a:gd name="connsiteX128" fmla="*/ 88866 w 2514600"/>
                <a:gd name="connsiteY128" fmla="*/ 6299663 h 7772400"/>
                <a:gd name="connsiteX129" fmla="*/ 134015 w 2514600"/>
                <a:gd name="connsiteY129" fmla="*/ 6239993 h 7772400"/>
                <a:gd name="connsiteX130" fmla="*/ 153184 w 2514600"/>
                <a:gd name="connsiteY130" fmla="*/ 6226627 h 7772400"/>
                <a:gd name="connsiteX131" fmla="*/ 161793 w 2514600"/>
                <a:gd name="connsiteY131" fmla="*/ 6187940 h 7772400"/>
                <a:gd name="connsiteX132" fmla="*/ 214345 w 2514600"/>
                <a:gd name="connsiteY132" fmla="*/ 6110992 h 7772400"/>
                <a:gd name="connsiteX133" fmla="*/ 220794 w 2514600"/>
                <a:gd name="connsiteY133" fmla="*/ 6106806 h 7772400"/>
                <a:gd name="connsiteX134" fmla="*/ 224959 w 2514600"/>
                <a:gd name="connsiteY134" fmla="*/ 6074618 h 7772400"/>
                <a:gd name="connsiteX135" fmla="*/ 270357 w 2514600"/>
                <a:gd name="connsiteY135" fmla="*/ 5993545 h 7772400"/>
                <a:gd name="connsiteX136" fmla="*/ 277912 w 2514600"/>
                <a:gd name="connsiteY136" fmla="*/ 5987658 h 7772400"/>
                <a:gd name="connsiteX137" fmla="*/ 279333 w 2514600"/>
                <a:gd name="connsiteY137" fmla="*/ 5950526 h 7772400"/>
                <a:gd name="connsiteX138" fmla="*/ 317234 w 2514600"/>
                <a:gd name="connsiteY138" fmla="*/ 5865945 h 7772400"/>
                <a:gd name="connsiteX139" fmla="*/ 337332 w 2514600"/>
                <a:gd name="connsiteY139" fmla="*/ 5843044 h 7772400"/>
                <a:gd name="connsiteX140" fmla="*/ 337211 w 2514600"/>
                <a:gd name="connsiteY140" fmla="*/ 5840714 h 7772400"/>
                <a:gd name="connsiteX141" fmla="*/ 367325 w 2514600"/>
                <a:gd name="connsiteY141" fmla="*/ 5753268 h 7772400"/>
                <a:gd name="connsiteX142" fmla="*/ 394638 w 2514600"/>
                <a:gd name="connsiteY142" fmla="*/ 5715988 h 7772400"/>
                <a:gd name="connsiteX143" fmla="*/ 408772 w 2514600"/>
                <a:gd name="connsiteY143" fmla="*/ 5646653 h 7772400"/>
                <a:gd name="connsiteX144" fmla="*/ 446080 w 2514600"/>
                <a:gd name="connsiteY144" fmla="*/ 5582098 h 7772400"/>
                <a:gd name="connsiteX145" fmla="*/ 452663 w 2514600"/>
                <a:gd name="connsiteY145" fmla="*/ 5576390 h 7772400"/>
                <a:gd name="connsiteX146" fmla="*/ 458037 w 2514600"/>
                <a:gd name="connsiteY146" fmla="*/ 5528074 h 7772400"/>
                <a:gd name="connsiteX147" fmla="*/ 489371 w 2514600"/>
                <a:gd name="connsiteY147" fmla="*/ 5460628 h 7772400"/>
                <a:gd name="connsiteX148" fmla="*/ 505783 w 2514600"/>
                <a:gd name="connsiteY148" fmla="*/ 5443677 h 7772400"/>
                <a:gd name="connsiteX149" fmla="*/ 506444 w 2514600"/>
                <a:gd name="connsiteY149" fmla="*/ 5411158 h 7772400"/>
                <a:gd name="connsiteX150" fmla="*/ 531565 w 2514600"/>
                <a:gd name="connsiteY150" fmla="*/ 5341335 h 7772400"/>
                <a:gd name="connsiteX151" fmla="*/ 562093 w 2514600"/>
                <a:gd name="connsiteY151" fmla="*/ 5303703 h 7772400"/>
                <a:gd name="connsiteX152" fmla="*/ 561344 w 2514600"/>
                <a:gd name="connsiteY152" fmla="*/ 5293045 h 7772400"/>
                <a:gd name="connsiteX153" fmla="*/ 580060 w 2514600"/>
                <a:gd name="connsiteY153" fmla="*/ 5221375 h 7772400"/>
                <a:gd name="connsiteX154" fmla="*/ 619269 w 2514600"/>
                <a:gd name="connsiteY154" fmla="*/ 5163235 h 7772400"/>
                <a:gd name="connsiteX155" fmla="*/ 630167 w 2514600"/>
                <a:gd name="connsiteY155" fmla="*/ 5097890 h 7772400"/>
                <a:gd name="connsiteX156" fmla="*/ 693237 w 2514600"/>
                <a:gd name="connsiteY156" fmla="*/ 5005120 h 7772400"/>
                <a:gd name="connsiteX157" fmla="*/ 698792 w 2514600"/>
                <a:gd name="connsiteY157" fmla="*/ 5001687 h 7772400"/>
                <a:gd name="connsiteX158" fmla="*/ 685170 w 2514600"/>
                <a:gd name="connsiteY158" fmla="*/ 4976856 h 7772400"/>
                <a:gd name="connsiteX159" fmla="*/ 727794 w 2514600"/>
                <a:gd name="connsiteY159" fmla="*/ 4758307 h 7772400"/>
                <a:gd name="connsiteX160" fmla="*/ 748665 w 2514600"/>
                <a:gd name="connsiteY160" fmla="*/ 4739928 h 7772400"/>
                <a:gd name="connsiteX161" fmla="*/ 730901 w 2514600"/>
                <a:gd name="connsiteY161" fmla="*/ 4707544 h 7772400"/>
                <a:gd name="connsiteX162" fmla="*/ 773526 w 2514600"/>
                <a:gd name="connsiteY162" fmla="*/ 4488994 h 7772400"/>
                <a:gd name="connsiteX163" fmla="*/ 792008 w 2514600"/>
                <a:gd name="connsiteY163" fmla="*/ 4472717 h 7772400"/>
                <a:gd name="connsiteX164" fmla="*/ 771817 w 2514600"/>
                <a:gd name="connsiteY164" fmla="*/ 4435910 h 7772400"/>
                <a:gd name="connsiteX165" fmla="*/ 814442 w 2514600"/>
                <a:gd name="connsiteY165" fmla="*/ 4217360 h 7772400"/>
                <a:gd name="connsiteX166" fmla="*/ 819942 w 2514600"/>
                <a:gd name="connsiteY166" fmla="*/ 4212517 h 7772400"/>
                <a:gd name="connsiteX167" fmla="*/ 793478 w 2514600"/>
                <a:gd name="connsiteY167" fmla="*/ 4164276 h 7772400"/>
                <a:gd name="connsiteX168" fmla="*/ 829915 w 2514600"/>
                <a:gd name="connsiteY168" fmla="*/ 3952978 h 7772400"/>
                <a:gd name="connsiteX169" fmla="*/ 836750 w 2514600"/>
                <a:gd name="connsiteY169" fmla="*/ 3947264 h 7772400"/>
                <a:gd name="connsiteX170" fmla="*/ 805513 w 2514600"/>
                <a:gd name="connsiteY170" fmla="*/ 3890320 h 7772400"/>
                <a:gd name="connsiteX171" fmla="*/ 804584 w 2514600"/>
                <a:gd name="connsiteY171" fmla="*/ 3886200 h 7772400"/>
                <a:gd name="connsiteX172" fmla="*/ 805513 w 2514600"/>
                <a:gd name="connsiteY172" fmla="*/ 3882080 h 7772400"/>
                <a:gd name="connsiteX173" fmla="*/ 836750 w 2514600"/>
                <a:gd name="connsiteY173" fmla="*/ 3825136 h 7772400"/>
                <a:gd name="connsiteX174" fmla="*/ 829915 w 2514600"/>
                <a:gd name="connsiteY174" fmla="*/ 3819422 h 7772400"/>
                <a:gd name="connsiteX175" fmla="*/ 793478 w 2514600"/>
                <a:gd name="connsiteY175" fmla="*/ 3608124 h 7772400"/>
                <a:gd name="connsiteX176" fmla="*/ 819942 w 2514600"/>
                <a:gd name="connsiteY176" fmla="*/ 3559884 h 7772400"/>
                <a:gd name="connsiteX177" fmla="*/ 814442 w 2514600"/>
                <a:gd name="connsiteY177" fmla="*/ 3555040 h 7772400"/>
                <a:gd name="connsiteX178" fmla="*/ 771817 w 2514600"/>
                <a:gd name="connsiteY178" fmla="*/ 3336491 h 7772400"/>
                <a:gd name="connsiteX179" fmla="*/ 792008 w 2514600"/>
                <a:gd name="connsiteY179" fmla="*/ 3299683 h 7772400"/>
                <a:gd name="connsiteX180" fmla="*/ 773526 w 2514600"/>
                <a:gd name="connsiteY180" fmla="*/ 3283406 h 7772400"/>
                <a:gd name="connsiteX181" fmla="*/ 730901 w 2514600"/>
                <a:gd name="connsiteY181" fmla="*/ 3064857 h 7772400"/>
                <a:gd name="connsiteX182" fmla="*/ 748665 w 2514600"/>
                <a:gd name="connsiteY182" fmla="*/ 3032473 h 7772400"/>
                <a:gd name="connsiteX183" fmla="*/ 727794 w 2514600"/>
                <a:gd name="connsiteY183" fmla="*/ 3014093 h 7772400"/>
                <a:gd name="connsiteX184" fmla="*/ 685170 w 2514600"/>
                <a:gd name="connsiteY184" fmla="*/ 2795544 h 7772400"/>
                <a:gd name="connsiteX185" fmla="*/ 698792 w 2514600"/>
                <a:gd name="connsiteY185" fmla="*/ 2770713 h 7772400"/>
                <a:gd name="connsiteX186" fmla="*/ 693237 w 2514600"/>
                <a:gd name="connsiteY186" fmla="*/ 2767281 h 7772400"/>
                <a:gd name="connsiteX187" fmla="*/ 630167 w 2514600"/>
                <a:gd name="connsiteY187" fmla="*/ 2674511 h 7772400"/>
                <a:gd name="connsiteX188" fmla="*/ 619269 w 2514600"/>
                <a:gd name="connsiteY188" fmla="*/ 2609166 h 7772400"/>
                <a:gd name="connsiteX189" fmla="*/ 580060 w 2514600"/>
                <a:gd name="connsiteY189" fmla="*/ 2551025 h 7772400"/>
                <a:gd name="connsiteX190" fmla="*/ 561344 w 2514600"/>
                <a:gd name="connsiteY190" fmla="*/ 2479356 h 7772400"/>
                <a:gd name="connsiteX191" fmla="*/ 562093 w 2514600"/>
                <a:gd name="connsiteY191" fmla="*/ 2468697 h 7772400"/>
                <a:gd name="connsiteX192" fmla="*/ 531565 w 2514600"/>
                <a:gd name="connsiteY192" fmla="*/ 2431065 h 7772400"/>
                <a:gd name="connsiteX193" fmla="*/ 506444 w 2514600"/>
                <a:gd name="connsiteY193" fmla="*/ 2361242 h 7772400"/>
                <a:gd name="connsiteX194" fmla="*/ 505783 w 2514600"/>
                <a:gd name="connsiteY194" fmla="*/ 2328723 h 7772400"/>
                <a:gd name="connsiteX195" fmla="*/ 489371 w 2514600"/>
                <a:gd name="connsiteY195" fmla="*/ 2311772 h 7772400"/>
                <a:gd name="connsiteX196" fmla="*/ 458037 w 2514600"/>
                <a:gd name="connsiteY196" fmla="*/ 2244326 h 7772400"/>
                <a:gd name="connsiteX197" fmla="*/ 452663 w 2514600"/>
                <a:gd name="connsiteY197" fmla="*/ 2196010 h 7772400"/>
                <a:gd name="connsiteX198" fmla="*/ 446080 w 2514600"/>
                <a:gd name="connsiteY198" fmla="*/ 2190303 h 7772400"/>
                <a:gd name="connsiteX199" fmla="*/ 408772 w 2514600"/>
                <a:gd name="connsiteY199" fmla="*/ 2125748 h 7772400"/>
                <a:gd name="connsiteX200" fmla="*/ 394638 w 2514600"/>
                <a:gd name="connsiteY200" fmla="*/ 2056412 h 7772400"/>
                <a:gd name="connsiteX201" fmla="*/ 367325 w 2514600"/>
                <a:gd name="connsiteY201" fmla="*/ 2019132 h 7772400"/>
                <a:gd name="connsiteX202" fmla="*/ 337211 w 2514600"/>
                <a:gd name="connsiteY202" fmla="*/ 1931687 h 7772400"/>
                <a:gd name="connsiteX203" fmla="*/ 337332 w 2514600"/>
                <a:gd name="connsiteY203" fmla="*/ 1929356 h 7772400"/>
                <a:gd name="connsiteX204" fmla="*/ 317234 w 2514600"/>
                <a:gd name="connsiteY204" fmla="*/ 1906455 h 7772400"/>
                <a:gd name="connsiteX205" fmla="*/ 279333 w 2514600"/>
                <a:gd name="connsiteY205" fmla="*/ 1821874 h 7772400"/>
                <a:gd name="connsiteX206" fmla="*/ 277912 w 2514600"/>
                <a:gd name="connsiteY206" fmla="*/ 1784742 h 7772400"/>
                <a:gd name="connsiteX207" fmla="*/ 270357 w 2514600"/>
                <a:gd name="connsiteY207" fmla="*/ 1778855 h 7772400"/>
                <a:gd name="connsiteX208" fmla="*/ 224959 w 2514600"/>
                <a:gd name="connsiteY208" fmla="*/ 1697782 h 7772400"/>
                <a:gd name="connsiteX209" fmla="*/ 220794 w 2514600"/>
                <a:gd name="connsiteY209" fmla="*/ 1665595 h 7772400"/>
                <a:gd name="connsiteX210" fmla="*/ 214345 w 2514600"/>
                <a:gd name="connsiteY210" fmla="*/ 1661408 h 7772400"/>
                <a:gd name="connsiteX211" fmla="*/ 161793 w 2514600"/>
                <a:gd name="connsiteY211" fmla="*/ 1584461 h 7772400"/>
                <a:gd name="connsiteX212" fmla="*/ 153184 w 2514600"/>
                <a:gd name="connsiteY212" fmla="*/ 1545774 h 7772400"/>
                <a:gd name="connsiteX213" fmla="*/ 134015 w 2514600"/>
                <a:gd name="connsiteY213" fmla="*/ 1532407 h 7772400"/>
                <a:gd name="connsiteX214" fmla="*/ 88866 w 2514600"/>
                <a:gd name="connsiteY214" fmla="*/ 1472738 h 7772400"/>
                <a:gd name="connsiteX215" fmla="*/ 72481 w 2514600"/>
                <a:gd name="connsiteY215" fmla="*/ 1421411 h 7772400"/>
                <a:gd name="connsiteX216" fmla="*/ 57297 w 2514600"/>
                <a:gd name="connsiteY216" fmla="*/ 1409847 h 7772400"/>
                <a:gd name="connsiteX217" fmla="*/ 16647 w 2514600"/>
                <a:gd name="connsiteY217" fmla="*/ 1188345 h 7772400"/>
                <a:gd name="connsiteX218" fmla="*/ 969390 w 2514600"/>
                <a:gd name="connsiteY218" fmla="*/ 0 h 7772400"/>
                <a:gd name="connsiteX0" fmla="*/ 969390 w 2514600"/>
                <a:gd name="connsiteY0" fmla="*/ 0 h 7772400"/>
                <a:gd name="connsiteX1" fmla="*/ 663065 w 2514600"/>
                <a:gd name="connsiteY1" fmla="*/ 727542 h 7772400"/>
                <a:gd name="connsiteX2" fmla="*/ 610237 w 2514600"/>
                <a:gd name="connsiteY2" fmla="*/ 827013 h 7772400"/>
                <a:gd name="connsiteX3" fmla="*/ 720504 w 2514600"/>
                <a:gd name="connsiteY3" fmla="*/ 744620 h 7772400"/>
                <a:gd name="connsiteX4" fmla="*/ 1339098 w 2514600"/>
                <a:gd name="connsiteY4" fmla="*/ 350599 h 7772400"/>
                <a:gd name="connsiteX5" fmla="*/ 1360104 w 2514600"/>
                <a:gd name="connsiteY5" fmla="*/ 351102 h 7772400"/>
                <a:gd name="connsiteX6" fmla="*/ 1009543 w 2514600"/>
                <a:gd name="connsiteY6" fmla="*/ 820381 h 7772400"/>
                <a:gd name="connsiteX7" fmla="*/ 1004483 w 2514600"/>
                <a:gd name="connsiteY7" fmla="*/ 825613 h 7772400"/>
                <a:gd name="connsiteX8" fmla="*/ 1134808 w 2514600"/>
                <a:gd name="connsiteY8" fmla="*/ 750289 h 7772400"/>
                <a:gd name="connsiteX9" fmla="*/ 1529538 w 2514600"/>
                <a:gd name="connsiteY9" fmla="*/ 573966 h 7772400"/>
                <a:gd name="connsiteX10" fmla="*/ 1290962 w 2514600"/>
                <a:gd name="connsiteY10" fmla="*/ 869901 h 7772400"/>
                <a:gd name="connsiteX11" fmla="*/ 1143321 w 2514600"/>
                <a:gd name="connsiteY11" fmla="*/ 1006965 h 7772400"/>
                <a:gd name="connsiteX12" fmla="*/ 1156213 w 2514600"/>
                <a:gd name="connsiteY12" fmla="*/ 1000812 h 7772400"/>
                <a:gd name="connsiteX13" fmla="*/ 1678802 w 2514600"/>
                <a:gd name="connsiteY13" fmla="*/ 806121 h 7772400"/>
                <a:gd name="connsiteX14" fmla="*/ 1249086 w 2514600"/>
                <a:gd name="connsiteY14" fmla="*/ 1209553 h 7772400"/>
                <a:gd name="connsiteX15" fmla="*/ 1237152 w 2514600"/>
                <a:gd name="connsiteY15" fmla="*/ 1218222 h 7772400"/>
                <a:gd name="connsiteX16" fmla="*/ 1270018 w 2514600"/>
                <a:gd name="connsiteY16" fmla="*/ 1205848 h 7772400"/>
                <a:gd name="connsiteX17" fmla="*/ 1808209 w 2514600"/>
                <a:gd name="connsiteY17" fmla="*/ 1055832 h 7772400"/>
                <a:gd name="connsiteX18" fmla="*/ 1519982 w 2514600"/>
                <a:gd name="connsiteY18" fmla="*/ 1307309 h 7772400"/>
                <a:gd name="connsiteX19" fmla="*/ 1371313 w 2514600"/>
                <a:gd name="connsiteY19" fmla="*/ 1403685 h 7772400"/>
                <a:gd name="connsiteX20" fmla="*/ 1379786 w 2514600"/>
                <a:gd name="connsiteY20" fmla="*/ 1401292 h 7772400"/>
                <a:gd name="connsiteX21" fmla="*/ 1929483 w 2514600"/>
                <a:gd name="connsiteY21" fmla="*/ 1297093 h 7772400"/>
                <a:gd name="connsiteX22" fmla="*/ 1619632 w 2514600"/>
                <a:gd name="connsiteY22" fmla="*/ 1523381 h 7772400"/>
                <a:gd name="connsiteX23" fmla="*/ 1436114 w 2514600"/>
                <a:gd name="connsiteY23" fmla="*/ 1621114 h 7772400"/>
                <a:gd name="connsiteX24" fmla="*/ 1480528 w 2514600"/>
                <a:gd name="connsiteY24" fmla="*/ 1612536 h 7772400"/>
                <a:gd name="connsiteX25" fmla="*/ 2037548 w 2514600"/>
                <a:gd name="connsiteY25" fmla="*/ 1554948 h 7772400"/>
                <a:gd name="connsiteX26" fmla="*/ 1708429 w 2514600"/>
                <a:gd name="connsiteY26" fmla="*/ 1754325 h 7772400"/>
                <a:gd name="connsiteX27" fmla="*/ 1539163 w 2514600"/>
                <a:gd name="connsiteY27" fmla="*/ 1826690 h 7772400"/>
                <a:gd name="connsiteX28" fmla="*/ 1572085 w 2514600"/>
                <a:gd name="connsiteY28" fmla="*/ 1823171 h 7772400"/>
                <a:gd name="connsiteX29" fmla="*/ 2132189 w 2514600"/>
                <a:gd name="connsiteY29" fmla="*/ 1812629 h 7772400"/>
                <a:gd name="connsiteX30" fmla="*/ 1786309 w 2514600"/>
                <a:gd name="connsiteY30" fmla="*/ 1983580 h 7772400"/>
                <a:gd name="connsiteX31" fmla="*/ 1627798 w 2514600"/>
                <a:gd name="connsiteY31" fmla="*/ 2035939 h 7772400"/>
                <a:gd name="connsiteX32" fmla="*/ 1654306 w 2514600"/>
                <a:gd name="connsiteY32" fmla="*/ 2035348 h 7772400"/>
                <a:gd name="connsiteX33" fmla="*/ 2213232 w 2514600"/>
                <a:gd name="connsiteY33" fmla="*/ 2071936 h 7772400"/>
                <a:gd name="connsiteX34" fmla="*/ 1853221 w 2514600"/>
                <a:gd name="connsiteY34" fmla="*/ 2213156 h 7772400"/>
                <a:gd name="connsiteX35" fmla="*/ 1702207 w 2514600"/>
                <a:gd name="connsiteY35" fmla="*/ 2249215 h 7772400"/>
                <a:gd name="connsiteX36" fmla="*/ 1734283 w 2514600"/>
                <a:gd name="connsiteY36" fmla="*/ 2251203 h 7772400"/>
                <a:gd name="connsiteX37" fmla="*/ 2287776 w 2514600"/>
                <a:gd name="connsiteY37" fmla="*/ 2334640 h 7772400"/>
                <a:gd name="connsiteX38" fmla="*/ 1916376 w 2514600"/>
                <a:gd name="connsiteY38" fmla="*/ 2445058 h 7772400"/>
                <a:gd name="connsiteX39" fmla="*/ 1769229 w 2514600"/>
                <a:gd name="connsiteY39" fmla="*/ 2467292 h 7772400"/>
                <a:gd name="connsiteX40" fmla="*/ 1807088 w 2514600"/>
                <a:gd name="connsiteY40" fmla="*/ 2472866 h 7772400"/>
                <a:gd name="connsiteX41" fmla="*/ 2350935 w 2514600"/>
                <a:gd name="connsiteY41" fmla="*/ 2602518 h 7772400"/>
                <a:gd name="connsiteX42" fmla="*/ 1759043 w 2514600"/>
                <a:gd name="connsiteY42" fmla="*/ 2695240 h 7772400"/>
                <a:gd name="connsiteX43" fmla="*/ 1580261 w 2514600"/>
                <a:gd name="connsiteY43" fmla="*/ 2701218 h 7772400"/>
                <a:gd name="connsiteX44" fmla="*/ 1732079 w 2514600"/>
                <a:gd name="connsiteY44" fmla="*/ 2720665 h 7772400"/>
                <a:gd name="connsiteX45" fmla="*/ 2406292 w 2514600"/>
                <a:gd name="connsiteY45" fmla="*/ 2869510 h 7772400"/>
                <a:gd name="connsiteX46" fmla="*/ 1814400 w 2514600"/>
                <a:gd name="connsiteY46" fmla="*/ 2962231 h 7772400"/>
                <a:gd name="connsiteX47" fmla="*/ 1613614 w 2514600"/>
                <a:gd name="connsiteY47" fmla="*/ 2968945 h 7772400"/>
                <a:gd name="connsiteX48" fmla="*/ 1777809 w 2514600"/>
                <a:gd name="connsiteY48" fmla="*/ 2989978 h 7772400"/>
                <a:gd name="connsiteX49" fmla="*/ 2452022 w 2514600"/>
                <a:gd name="connsiteY49" fmla="*/ 3138822 h 7772400"/>
                <a:gd name="connsiteX50" fmla="*/ 1644569 w 2514600"/>
                <a:gd name="connsiteY50" fmla="*/ 3238751 h 7772400"/>
                <a:gd name="connsiteX51" fmla="*/ 1641261 w 2514600"/>
                <a:gd name="connsiteY51" fmla="*/ 3238879 h 7772400"/>
                <a:gd name="connsiteX52" fmla="*/ 1818726 w 2514600"/>
                <a:gd name="connsiteY52" fmla="*/ 3261611 h 7772400"/>
                <a:gd name="connsiteX53" fmla="*/ 2492939 w 2514600"/>
                <a:gd name="connsiteY53" fmla="*/ 3410456 h 7772400"/>
                <a:gd name="connsiteX54" fmla="*/ 1685485 w 2514600"/>
                <a:gd name="connsiteY54" fmla="*/ 3510385 h 7772400"/>
                <a:gd name="connsiteX55" fmla="*/ 1667378 w 2514600"/>
                <a:gd name="connsiteY55" fmla="*/ 3511084 h 7772400"/>
                <a:gd name="connsiteX56" fmla="*/ 1840387 w 2514600"/>
                <a:gd name="connsiteY56" fmla="*/ 3533245 h 7772400"/>
                <a:gd name="connsiteX57" fmla="*/ 2514600 w 2514600"/>
                <a:gd name="connsiteY57" fmla="*/ 3682090 h 7772400"/>
                <a:gd name="connsiteX58" fmla="*/ 1707147 w 2514600"/>
                <a:gd name="connsiteY58" fmla="*/ 3782020 h 7772400"/>
                <a:gd name="connsiteX59" fmla="*/ 1671955 w 2514600"/>
                <a:gd name="connsiteY59" fmla="*/ 3783377 h 7772400"/>
                <a:gd name="connsiteX60" fmla="*/ 1918192 w 2514600"/>
                <a:gd name="connsiteY60" fmla="*/ 3816669 h 7772400"/>
                <a:gd name="connsiteX61" fmla="*/ 2254085 w 2514600"/>
                <a:gd name="connsiteY61" fmla="*/ 3872985 h 7772400"/>
                <a:gd name="connsiteX62" fmla="*/ 2318031 w 2514600"/>
                <a:gd name="connsiteY62" fmla="*/ 3886200 h 7772400"/>
                <a:gd name="connsiteX63" fmla="*/ 2254085 w 2514600"/>
                <a:gd name="connsiteY63" fmla="*/ 3899415 h 7772400"/>
                <a:gd name="connsiteX64" fmla="*/ 1918192 w 2514600"/>
                <a:gd name="connsiteY64" fmla="*/ 3955731 h 7772400"/>
                <a:gd name="connsiteX65" fmla="*/ 1671955 w 2514600"/>
                <a:gd name="connsiteY65" fmla="*/ 3989023 h 7772400"/>
                <a:gd name="connsiteX66" fmla="*/ 1707147 w 2514600"/>
                <a:gd name="connsiteY66" fmla="*/ 3990380 h 7772400"/>
                <a:gd name="connsiteX67" fmla="*/ 2514600 w 2514600"/>
                <a:gd name="connsiteY67" fmla="*/ 4090310 h 7772400"/>
                <a:gd name="connsiteX68" fmla="*/ 1840387 w 2514600"/>
                <a:gd name="connsiteY68" fmla="*/ 4239155 h 7772400"/>
                <a:gd name="connsiteX69" fmla="*/ 1667378 w 2514600"/>
                <a:gd name="connsiteY69" fmla="*/ 4261316 h 7772400"/>
                <a:gd name="connsiteX70" fmla="*/ 1685485 w 2514600"/>
                <a:gd name="connsiteY70" fmla="*/ 4262015 h 7772400"/>
                <a:gd name="connsiteX71" fmla="*/ 2492939 w 2514600"/>
                <a:gd name="connsiteY71" fmla="*/ 4361944 h 7772400"/>
                <a:gd name="connsiteX72" fmla="*/ 1818726 w 2514600"/>
                <a:gd name="connsiteY72" fmla="*/ 4510789 h 7772400"/>
                <a:gd name="connsiteX73" fmla="*/ 1641261 w 2514600"/>
                <a:gd name="connsiteY73" fmla="*/ 4533521 h 7772400"/>
                <a:gd name="connsiteX74" fmla="*/ 1644569 w 2514600"/>
                <a:gd name="connsiteY74" fmla="*/ 4533649 h 7772400"/>
                <a:gd name="connsiteX75" fmla="*/ 2452022 w 2514600"/>
                <a:gd name="connsiteY75" fmla="*/ 4633578 h 7772400"/>
                <a:gd name="connsiteX76" fmla="*/ 1777809 w 2514600"/>
                <a:gd name="connsiteY76" fmla="*/ 4782423 h 7772400"/>
                <a:gd name="connsiteX77" fmla="*/ 1613614 w 2514600"/>
                <a:gd name="connsiteY77" fmla="*/ 4803455 h 7772400"/>
                <a:gd name="connsiteX78" fmla="*/ 1814400 w 2514600"/>
                <a:gd name="connsiteY78" fmla="*/ 4810170 h 7772400"/>
                <a:gd name="connsiteX79" fmla="*/ 2406292 w 2514600"/>
                <a:gd name="connsiteY79" fmla="*/ 4902891 h 7772400"/>
                <a:gd name="connsiteX80" fmla="*/ 1732079 w 2514600"/>
                <a:gd name="connsiteY80" fmla="*/ 5051735 h 7772400"/>
                <a:gd name="connsiteX81" fmla="*/ 1580261 w 2514600"/>
                <a:gd name="connsiteY81" fmla="*/ 5071182 h 7772400"/>
                <a:gd name="connsiteX82" fmla="*/ 1759043 w 2514600"/>
                <a:gd name="connsiteY82" fmla="*/ 5077161 h 7772400"/>
                <a:gd name="connsiteX83" fmla="*/ 2350935 w 2514600"/>
                <a:gd name="connsiteY83" fmla="*/ 5169882 h 7772400"/>
                <a:gd name="connsiteX84" fmla="*/ 1807088 w 2514600"/>
                <a:gd name="connsiteY84" fmla="*/ 5299534 h 7772400"/>
                <a:gd name="connsiteX85" fmla="*/ 1769229 w 2514600"/>
                <a:gd name="connsiteY85" fmla="*/ 5305108 h 7772400"/>
                <a:gd name="connsiteX86" fmla="*/ 1916376 w 2514600"/>
                <a:gd name="connsiteY86" fmla="*/ 5327342 h 7772400"/>
                <a:gd name="connsiteX87" fmla="*/ 2287776 w 2514600"/>
                <a:gd name="connsiteY87" fmla="*/ 5437760 h 7772400"/>
                <a:gd name="connsiteX88" fmla="*/ 1734283 w 2514600"/>
                <a:gd name="connsiteY88" fmla="*/ 5521198 h 7772400"/>
                <a:gd name="connsiteX89" fmla="*/ 1702207 w 2514600"/>
                <a:gd name="connsiteY89" fmla="*/ 5523186 h 7772400"/>
                <a:gd name="connsiteX90" fmla="*/ 1853221 w 2514600"/>
                <a:gd name="connsiteY90" fmla="*/ 5559244 h 7772400"/>
                <a:gd name="connsiteX91" fmla="*/ 2213232 w 2514600"/>
                <a:gd name="connsiteY91" fmla="*/ 5700465 h 7772400"/>
                <a:gd name="connsiteX92" fmla="*/ 1654306 w 2514600"/>
                <a:gd name="connsiteY92" fmla="*/ 5737052 h 7772400"/>
                <a:gd name="connsiteX93" fmla="*/ 1627798 w 2514600"/>
                <a:gd name="connsiteY93" fmla="*/ 5736462 h 7772400"/>
                <a:gd name="connsiteX94" fmla="*/ 1786309 w 2514600"/>
                <a:gd name="connsiteY94" fmla="*/ 5788821 h 7772400"/>
                <a:gd name="connsiteX95" fmla="*/ 2132189 w 2514600"/>
                <a:gd name="connsiteY95" fmla="*/ 5959771 h 7772400"/>
                <a:gd name="connsiteX96" fmla="*/ 1572085 w 2514600"/>
                <a:gd name="connsiteY96" fmla="*/ 5949229 h 7772400"/>
                <a:gd name="connsiteX97" fmla="*/ 1539163 w 2514600"/>
                <a:gd name="connsiteY97" fmla="*/ 5945711 h 7772400"/>
                <a:gd name="connsiteX98" fmla="*/ 1708429 w 2514600"/>
                <a:gd name="connsiteY98" fmla="*/ 6018075 h 7772400"/>
                <a:gd name="connsiteX99" fmla="*/ 2037548 w 2514600"/>
                <a:gd name="connsiteY99" fmla="*/ 6217453 h 7772400"/>
                <a:gd name="connsiteX100" fmla="*/ 1480528 w 2514600"/>
                <a:gd name="connsiteY100" fmla="*/ 6159864 h 7772400"/>
                <a:gd name="connsiteX101" fmla="*/ 1436114 w 2514600"/>
                <a:gd name="connsiteY101" fmla="*/ 6151286 h 7772400"/>
                <a:gd name="connsiteX102" fmla="*/ 1619632 w 2514600"/>
                <a:gd name="connsiteY102" fmla="*/ 6249020 h 7772400"/>
                <a:gd name="connsiteX103" fmla="*/ 1929483 w 2514600"/>
                <a:gd name="connsiteY103" fmla="*/ 6475308 h 7772400"/>
                <a:gd name="connsiteX104" fmla="*/ 1379786 w 2514600"/>
                <a:gd name="connsiteY104" fmla="*/ 6371108 h 7772400"/>
                <a:gd name="connsiteX105" fmla="*/ 1371313 w 2514600"/>
                <a:gd name="connsiteY105" fmla="*/ 6368716 h 7772400"/>
                <a:gd name="connsiteX106" fmla="*/ 1519982 w 2514600"/>
                <a:gd name="connsiteY106" fmla="*/ 6465092 h 7772400"/>
                <a:gd name="connsiteX107" fmla="*/ 1808209 w 2514600"/>
                <a:gd name="connsiteY107" fmla="*/ 6716568 h 7772400"/>
                <a:gd name="connsiteX108" fmla="*/ 1270018 w 2514600"/>
                <a:gd name="connsiteY108" fmla="*/ 6566553 h 7772400"/>
                <a:gd name="connsiteX109" fmla="*/ 1237152 w 2514600"/>
                <a:gd name="connsiteY109" fmla="*/ 6554178 h 7772400"/>
                <a:gd name="connsiteX110" fmla="*/ 1249086 w 2514600"/>
                <a:gd name="connsiteY110" fmla="*/ 6562848 h 7772400"/>
                <a:gd name="connsiteX111" fmla="*/ 1678802 w 2514600"/>
                <a:gd name="connsiteY111" fmla="*/ 6966279 h 7772400"/>
                <a:gd name="connsiteX112" fmla="*/ 1156213 w 2514600"/>
                <a:gd name="connsiteY112" fmla="*/ 6771588 h 7772400"/>
                <a:gd name="connsiteX113" fmla="*/ 1143321 w 2514600"/>
                <a:gd name="connsiteY113" fmla="*/ 6765435 h 7772400"/>
                <a:gd name="connsiteX114" fmla="*/ 1290962 w 2514600"/>
                <a:gd name="connsiteY114" fmla="*/ 6902499 h 7772400"/>
                <a:gd name="connsiteX115" fmla="*/ 1529538 w 2514600"/>
                <a:gd name="connsiteY115" fmla="*/ 7198434 h 7772400"/>
                <a:gd name="connsiteX116" fmla="*/ 1134808 w 2514600"/>
                <a:gd name="connsiteY116" fmla="*/ 7022111 h 7772400"/>
                <a:gd name="connsiteX117" fmla="*/ 1004483 w 2514600"/>
                <a:gd name="connsiteY117" fmla="*/ 6946787 h 7772400"/>
                <a:gd name="connsiteX118" fmla="*/ 1009543 w 2514600"/>
                <a:gd name="connsiteY118" fmla="*/ 6952019 h 7772400"/>
                <a:gd name="connsiteX119" fmla="*/ 1360104 w 2514600"/>
                <a:gd name="connsiteY119" fmla="*/ 7421298 h 7772400"/>
                <a:gd name="connsiteX120" fmla="*/ 1339098 w 2514600"/>
                <a:gd name="connsiteY120" fmla="*/ 7421801 h 7772400"/>
                <a:gd name="connsiteX121" fmla="*/ 720504 w 2514600"/>
                <a:gd name="connsiteY121" fmla="*/ 7027780 h 7772400"/>
                <a:gd name="connsiteX122" fmla="*/ 610237 w 2514600"/>
                <a:gd name="connsiteY122" fmla="*/ 6945387 h 7772400"/>
                <a:gd name="connsiteX123" fmla="*/ 663065 w 2514600"/>
                <a:gd name="connsiteY123" fmla="*/ 7044858 h 7772400"/>
                <a:gd name="connsiteX124" fmla="*/ 969390 w 2514600"/>
                <a:gd name="connsiteY124" fmla="*/ 7772400 h 7772400"/>
                <a:gd name="connsiteX125" fmla="*/ 16647 w 2514600"/>
                <a:gd name="connsiteY125" fmla="*/ 6584055 h 7772400"/>
                <a:gd name="connsiteX126" fmla="*/ 57297 w 2514600"/>
                <a:gd name="connsiteY126" fmla="*/ 6362554 h 7772400"/>
                <a:gd name="connsiteX127" fmla="*/ 72481 w 2514600"/>
                <a:gd name="connsiteY127" fmla="*/ 6350990 h 7772400"/>
                <a:gd name="connsiteX128" fmla="*/ 88866 w 2514600"/>
                <a:gd name="connsiteY128" fmla="*/ 6299663 h 7772400"/>
                <a:gd name="connsiteX129" fmla="*/ 134015 w 2514600"/>
                <a:gd name="connsiteY129" fmla="*/ 6239993 h 7772400"/>
                <a:gd name="connsiteX130" fmla="*/ 153184 w 2514600"/>
                <a:gd name="connsiteY130" fmla="*/ 6226627 h 7772400"/>
                <a:gd name="connsiteX131" fmla="*/ 161793 w 2514600"/>
                <a:gd name="connsiteY131" fmla="*/ 6187940 h 7772400"/>
                <a:gd name="connsiteX132" fmla="*/ 214345 w 2514600"/>
                <a:gd name="connsiteY132" fmla="*/ 6110992 h 7772400"/>
                <a:gd name="connsiteX133" fmla="*/ 220794 w 2514600"/>
                <a:gd name="connsiteY133" fmla="*/ 6106806 h 7772400"/>
                <a:gd name="connsiteX134" fmla="*/ 224959 w 2514600"/>
                <a:gd name="connsiteY134" fmla="*/ 6074618 h 7772400"/>
                <a:gd name="connsiteX135" fmla="*/ 270357 w 2514600"/>
                <a:gd name="connsiteY135" fmla="*/ 5993545 h 7772400"/>
                <a:gd name="connsiteX136" fmla="*/ 277912 w 2514600"/>
                <a:gd name="connsiteY136" fmla="*/ 5987658 h 7772400"/>
                <a:gd name="connsiteX137" fmla="*/ 279333 w 2514600"/>
                <a:gd name="connsiteY137" fmla="*/ 5950526 h 7772400"/>
                <a:gd name="connsiteX138" fmla="*/ 317234 w 2514600"/>
                <a:gd name="connsiteY138" fmla="*/ 5865945 h 7772400"/>
                <a:gd name="connsiteX139" fmla="*/ 337332 w 2514600"/>
                <a:gd name="connsiteY139" fmla="*/ 5843044 h 7772400"/>
                <a:gd name="connsiteX140" fmla="*/ 337211 w 2514600"/>
                <a:gd name="connsiteY140" fmla="*/ 5840714 h 7772400"/>
                <a:gd name="connsiteX141" fmla="*/ 367325 w 2514600"/>
                <a:gd name="connsiteY141" fmla="*/ 5753268 h 7772400"/>
                <a:gd name="connsiteX142" fmla="*/ 394638 w 2514600"/>
                <a:gd name="connsiteY142" fmla="*/ 5715988 h 7772400"/>
                <a:gd name="connsiteX143" fmla="*/ 408772 w 2514600"/>
                <a:gd name="connsiteY143" fmla="*/ 5646653 h 7772400"/>
                <a:gd name="connsiteX144" fmla="*/ 446080 w 2514600"/>
                <a:gd name="connsiteY144" fmla="*/ 5582098 h 7772400"/>
                <a:gd name="connsiteX145" fmla="*/ 452663 w 2514600"/>
                <a:gd name="connsiteY145" fmla="*/ 5576390 h 7772400"/>
                <a:gd name="connsiteX146" fmla="*/ 458037 w 2514600"/>
                <a:gd name="connsiteY146" fmla="*/ 5528074 h 7772400"/>
                <a:gd name="connsiteX147" fmla="*/ 489371 w 2514600"/>
                <a:gd name="connsiteY147" fmla="*/ 5460628 h 7772400"/>
                <a:gd name="connsiteX148" fmla="*/ 505783 w 2514600"/>
                <a:gd name="connsiteY148" fmla="*/ 5443677 h 7772400"/>
                <a:gd name="connsiteX149" fmla="*/ 506444 w 2514600"/>
                <a:gd name="connsiteY149" fmla="*/ 5411158 h 7772400"/>
                <a:gd name="connsiteX150" fmla="*/ 531565 w 2514600"/>
                <a:gd name="connsiteY150" fmla="*/ 5341335 h 7772400"/>
                <a:gd name="connsiteX151" fmla="*/ 562093 w 2514600"/>
                <a:gd name="connsiteY151" fmla="*/ 5303703 h 7772400"/>
                <a:gd name="connsiteX152" fmla="*/ 561344 w 2514600"/>
                <a:gd name="connsiteY152" fmla="*/ 5293045 h 7772400"/>
                <a:gd name="connsiteX153" fmla="*/ 580060 w 2514600"/>
                <a:gd name="connsiteY153" fmla="*/ 5221375 h 7772400"/>
                <a:gd name="connsiteX154" fmla="*/ 619269 w 2514600"/>
                <a:gd name="connsiteY154" fmla="*/ 5163235 h 7772400"/>
                <a:gd name="connsiteX155" fmla="*/ 630167 w 2514600"/>
                <a:gd name="connsiteY155" fmla="*/ 5097890 h 7772400"/>
                <a:gd name="connsiteX156" fmla="*/ 693237 w 2514600"/>
                <a:gd name="connsiteY156" fmla="*/ 5005120 h 7772400"/>
                <a:gd name="connsiteX157" fmla="*/ 698792 w 2514600"/>
                <a:gd name="connsiteY157" fmla="*/ 5001687 h 7772400"/>
                <a:gd name="connsiteX158" fmla="*/ 685170 w 2514600"/>
                <a:gd name="connsiteY158" fmla="*/ 4976856 h 7772400"/>
                <a:gd name="connsiteX159" fmla="*/ 727794 w 2514600"/>
                <a:gd name="connsiteY159" fmla="*/ 4758307 h 7772400"/>
                <a:gd name="connsiteX160" fmla="*/ 748665 w 2514600"/>
                <a:gd name="connsiteY160" fmla="*/ 4739928 h 7772400"/>
                <a:gd name="connsiteX161" fmla="*/ 730901 w 2514600"/>
                <a:gd name="connsiteY161" fmla="*/ 4707544 h 7772400"/>
                <a:gd name="connsiteX162" fmla="*/ 773526 w 2514600"/>
                <a:gd name="connsiteY162" fmla="*/ 4488994 h 7772400"/>
                <a:gd name="connsiteX163" fmla="*/ 792008 w 2514600"/>
                <a:gd name="connsiteY163" fmla="*/ 4472717 h 7772400"/>
                <a:gd name="connsiteX164" fmla="*/ 771817 w 2514600"/>
                <a:gd name="connsiteY164" fmla="*/ 4435910 h 7772400"/>
                <a:gd name="connsiteX165" fmla="*/ 814442 w 2514600"/>
                <a:gd name="connsiteY165" fmla="*/ 4217360 h 7772400"/>
                <a:gd name="connsiteX166" fmla="*/ 819942 w 2514600"/>
                <a:gd name="connsiteY166" fmla="*/ 4212517 h 7772400"/>
                <a:gd name="connsiteX167" fmla="*/ 793478 w 2514600"/>
                <a:gd name="connsiteY167" fmla="*/ 4164276 h 7772400"/>
                <a:gd name="connsiteX168" fmla="*/ 829915 w 2514600"/>
                <a:gd name="connsiteY168" fmla="*/ 3952978 h 7772400"/>
                <a:gd name="connsiteX169" fmla="*/ 836750 w 2514600"/>
                <a:gd name="connsiteY169" fmla="*/ 3947264 h 7772400"/>
                <a:gd name="connsiteX170" fmla="*/ 805513 w 2514600"/>
                <a:gd name="connsiteY170" fmla="*/ 3890320 h 7772400"/>
                <a:gd name="connsiteX171" fmla="*/ 804584 w 2514600"/>
                <a:gd name="connsiteY171" fmla="*/ 3886200 h 7772400"/>
                <a:gd name="connsiteX172" fmla="*/ 805513 w 2514600"/>
                <a:gd name="connsiteY172" fmla="*/ 3882080 h 7772400"/>
                <a:gd name="connsiteX173" fmla="*/ 836750 w 2514600"/>
                <a:gd name="connsiteY173" fmla="*/ 3825136 h 7772400"/>
                <a:gd name="connsiteX174" fmla="*/ 829915 w 2514600"/>
                <a:gd name="connsiteY174" fmla="*/ 3819422 h 7772400"/>
                <a:gd name="connsiteX175" fmla="*/ 793478 w 2514600"/>
                <a:gd name="connsiteY175" fmla="*/ 3608124 h 7772400"/>
                <a:gd name="connsiteX176" fmla="*/ 819942 w 2514600"/>
                <a:gd name="connsiteY176" fmla="*/ 3559884 h 7772400"/>
                <a:gd name="connsiteX177" fmla="*/ 814442 w 2514600"/>
                <a:gd name="connsiteY177" fmla="*/ 3555040 h 7772400"/>
                <a:gd name="connsiteX178" fmla="*/ 771817 w 2514600"/>
                <a:gd name="connsiteY178" fmla="*/ 3336491 h 7772400"/>
                <a:gd name="connsiteX179" fmla="*/ 792008 w 2514600"/>
                <a:gd name="connsiteY179" fmla="*/ 3299683 h 7772400"/>
                <a:gd name="connsiteX180" fmla="*/ 773526 w 2514600"/>
                <a:gd name="connsiteY180" fmla="*/ 3283406 h 7772400"/>
                <a:gd name="connsiteX181" fmla="*/ 730901 w 2514600"/>
                <a:gd name="connsiteY181" fmla="*/ 3064857 h 7772400"/>
                <a:gd name="connsiteX182" fmla="*/ 748665 w 2514600"/>
                <a:gd name="connsiteY182" fmla="*/ 3032473 h 7772400"/>
                <a:gd name="connsiteX183" fmla="*/ 727794 w 2514600"/>
                <a:gd name="connsiteY183" fmla="*/ 3014093 h 7772400"/>
                <a:gd name="connsiteX184" fmla="*/ 685170 w 2514600"/>
                <a:gd name="connsiteY184" fmla="*/ 2795544 h 7772400"/>
                <a:gd name="connsiteX185" fmla="*/ 698792 w 2514600"/>
                <a:gd name="connsiteY185" fmla="*/ 2770713 h 7772400"/>
                <a:gd name="connsiteX186" fmla="*/ 693237 w 2514600"/>
                <a:gd name="connsiteY186" fmla="*/ 2767281 h 7772400"/>
                <a:gd name="connsiteX187" fmla="*/ 630167 w 2514600"/>
                <a:gd name="connsiteY187" fmla="*/ 2674511 h 7772400"/>
                <a:gd name="connsiteX188" fmla="*/ 619269 w 2514600"/>
                <a:gd name="connsiteY188" fmla="*/ 2609166 h 7772400"/>
                <a:gd name="connsiteX189" fmla="*/ 580060 w 2514600"/>
                <a:gd name="connsiteY189" fmla="*/ 2551025 h 7772400"/>
                <a:gd name="connsiteX190" fmla="*/ 561344 w 2514600"/>
                <a:gd name="connsiteY190" fmla="*/ 2479356 h 7772400"/>
                <a:gd name="connsiteX191" fmla="*/ 562093 w 2514600"/>
                <a:gd name="connsiteY191" fmla="*/ 2468697 h 7772400"/>
                <a:gd name="connsiteX192" fmla="*/ 531565 w 2514600"/>
                <a:gd name="connsiteY192" fmla="*/ 2431065 h 7772400"/>
                <a:gd name="connsiteX193" fmla="*/ 506444 w 2514600"/>
                <a:gd name="connsiteY193" fmla="*/ 2361242 h 7772400"/>
                <a:gd name="connsiteX194" fmla="*/ 505783 w 2514600"/>
                <a:gd name="connsiteY194" fmla="*/ 2328723 h 7772400"/>
                <a:gd name="connsiteX195" fmla="*/ 489371 w 2514600"/>
                <a:gd name="connsiteY195" fmla="*/ 2311772 h 7772400"/>
                <a:gd name="connsiteX196" fmla="*/ 458037 w 2514600"/>
                <a:gd name="connsiteY196" fmla="*/ 2244326 h 7772400"/>
                <a:gd name="connsiteX197" fmla="*/ 452663 w 2514600"/>
                <a:gd name="connsiteY197" fmla="*/ 2196010 h 7772400"/>
                <a:gd name="connsiteX198" fmla="*/ 446080 w 2514600"/>
                <a:gd name="connsiteY198" fmla="*/ 2190303 h 7772400"/>
                <a:gd name="connsiteX199" fmla="*/ 408772 w 2514600"/>
                <a:gd name="connsiteY199" fmla="*/ 2125748 h 7772400"/>
                <a:gd name="connsiteX200" fmla="*/ 394638 w 2514600"/>
                <a:gd name="connsiteY200" fmla="*/ 2056412 h 7772400"/>
                <a:gd name="connsiteX201" fmla="*/ 367325 w 2514600"/>
                <a:gd name="connsiteY201" fmla="*/ 2019132 h 7772400"/>
                <a:gd name="connsiteX202" fmla="*/ 337211 w 2514600"/>
                <a:gd name="connsiteY202" fmla="*/ 1931687 h 7772400"/>
                <a:gd name="connsiteX203" fmla="*/ 337332 w 2514600"/>
                <a:gd name="connsiteY203" fmla="*/ 1929356 h 7772400"/>
                <a:gd name="connsiteX204" fmla="*/ 317234 w 2514600"/>
                <a:gd name="connsiteY204" fmla="*/ 1906455 h 7772400"/>
                <a:gd name="connsiteX205" fmla="*/ 279333 w 2514600"/>
                <a:gd name="connsiteY205" fmla="*/ 1821874 h 7772400"/>
                <a:gd name="connsiteX206" fmla="*/ 277912 w 2514600"/>
                <a:gd name="connsiteY206" fmla="*/ 1784742 h 7772400"/>
                <a:gd name="connsiteX207" fmla="*/ 270357 w 2514600"/>
                <a:gd name="connsiteY207" fmla="*/ 1778855 h 7772400"/>
                <a:gd name="connsiteX208" fmla="*/ 224959 w 2514600"/>
                <a:gd name="connsiteY208" fmla="*/ 1697782 h 7772400"/>
                <a:gd name="connsiteX209" fmla="*/ 220794 w 2514600"/>
                <a:gd name="connsiteY209" fmla="*/ 1665595 h 7772400"/>
                <a:gd name="connsiteX210" fmla="*/ 214345 w 2514600"/>
                <a:gd name="connsiteY210" fmla="*/ 1661408 h 7772400"/>
                <a:gd name="connsiteX211" fmla="*/ 153184 w 2514600"/>
                <a:gd name="connsiteY211" fmla="*/ 1545774 h 7772400"/>
                <a:gd name="connsiteX212" fmla="*/ 134015 w 2514600"/>
                <a:gd name="connsiteY212" fmla="*/ 1532407 h 7772400"/>
                <a:gd name="connsiteX213" fmla="*/ 88866 w 2514600"/>
                <a:gd name="connsiteY213" fmla="*/ 1472738 h 7772400"/>
                <a:gd name="connsiteX214" fmla="*/ 72481 w 2514600"/>
                <a:gd name="connsiteY214" fmla="*/ 1421411 h 7772400"/>
                <a:gd name="connsiteX215" fmla="*/ 57297 w 2514600"/>
                <a:gd name="connsiteY215" fmla="*/ 1409847 h 7772400"/>
                <a:gd name="connsiteX216" fmla="*/ 16647 w 2514600"/>
                <a:gd name="connsiteY216" fmla="*/ 1188345 h 7772400"/>
                <a:gd name="connsiteX217" fmla="*/ 969390 w 2514600"/>
                <a:gd name="connsiteY217" fmla="*/ 0 h 7772400"/>
                <a:gd name="connsiteX0" fmla="*/ 969390 w 2514600"/>
                <a:gd name="connsiteY0" fmla="*/ 0 h 7772400"/>
                <a:gd name="connsiteX1" fmla="*/ 663065 w 2514600"/>
                <a:gd name="connsiteY1" fmla="*/ 727542 h 7772400"/>
                <a:gd name="connsiteX2" fmla="*/ 610237 w 2514600"/>
                <a:gd name="connsiteY2" fmla="*/ 827013 h 7772400"/>
                <a:gd name="connsiteX3" fmla="*/ 720504 w 2514600"/>
                <a:gd name="connsiteY3" fmla="*/ 744620 h 7772400"/>
                <a:gd name="connsiteX4" fmla="*/ 1339098 w 2514600"/>
                <a:gd name="connsiteY4" fmla="*/ 350599 h 7772400"/>
                <a:gd name="connsiteX5" fmla="*/ 1360104 w 2514600"/>
                <a:gd name="connsiteY5" fmla="*/ 351102 h 7772400"/>
                <a:gd name="connsiteX6" fmla="*/ 1009543 w 2514600"/>
                <a:gd name="connsiteY6" fmla="*/ 820381 h 7772400"/>
                <a:gd name="connsiteX7" fmla="*/ 1004483 w 2514600"/>
                <a:gd name="connsiteY7" fmla="*/ 825613 h 7772400"/>
                <a:gd name="connsiteX8" fmla="*/ 1134808 w 2514600"/>
                <a:gd name="connsiteY8" fmla="*/ 750289 h 7772400"/>
                <a:gd name="connsiteX9" fmla="*/ 1529538 w 2514600"/>
                <a:gd name="connsiteY9" fmla="*/ 573966 h 7772400"/>
                <a:gd name="connsiteX10" fmla="*/ 1290962 w 2514600"/>
                <a:gd name="connsiteY10" fmla="*/ 869901 h 7772400"/>
                <a:gd name="connsiteX11" fmla="*/ 1143321 w 2514600"/>
                <a:gd name="connsiteY11" fmla="*/ 1006965 h 7772400"/>
                <a:gd name="connsiteX12" fmla="*/ 1156213 w 2514600"/>
                <a:gd name="connsiteY12" fmla="*/ 1000812 h 7772400"/>
                <a:gd name="connsiteX13" fmla="*/ 1678802 w 2514600"/>
                <a:gd name="connsiteY13" fmla="*/ 806121 h 7772400"/>
                <a:gd name="connsiteX14" fmla="*/ 1249086 w 2514600"/>
                <a:gd name="connsiteY14" fmla="*/ 1209553 h 7772400"/>
                <a:gd name="connsiteX15" fmla="*/ 1237152 w 2514600"/>
                <a:gd name="connsiteY15" fmla="*/ 1218222 h 7772400"/>
                <a:gd name="connsiteX16" fmla="*/ 1270018 w 2514600"/>
                <a:gd name="connsiteY16" fmla="*/ 1205848 h 7772400"/>
                <a:gd name="connsiteX17" fmla="*/ 1808209 w 2514600"/>
                <a:gd name="connsiteY17" fmla="*/ 1055832 h 7772400"/>
                <a:gd name="connsiteX18" fmla="*/ 1519982 w 2514600"/>
                <a:gd name="connsiteY18" fmla="*/ 1307309 h 7772400"/>
                <a:gd name="connsiteX19" fmla="*/ 1371313 w 2514600"/>
                <a:gd name="connsiteY19" fmla="*/ 1403685 h 7772400"/>
                <a:gd name="connsiteX20" fmla="*/ 1379786 w 2514600"/>
                <a:gd name="connsiteY20" fmla="*/ 1401292 h 7772400"/>
                <a:gd name="connsiteX21" fmla="*/ 1929483 w 2514600"/>
                <a:gd name="connsiteY21" fmla="*/ 1297093 h 7772400"/>
                <a:gd name="connsiteX22" fmla="*/ 1619632 w 2514600"/>
                <a:gd name="connsiteY22" fmla="*/ 1523381 h 7772400"/>
                <a:gd name="connsiteX23" fmla="*/ 1436114 w 2514600"/>
                <a:gd name="connsiteY23" fmla="*/ 1621114 h 7772400"/>
                <a:gd name="connsiteX24" fmla="*/ 1480528 w 2514600"/>
                <a:gd name="connsiteY24" fmla="*/ 1612536 h 7772400"/>
                <a:gd name="connsiteX25" fmla="*/ 2037548 w 2514600"/>
                <a:gd name="connsiteY25" fmla="*/ 1554948 h 7772400"/>
                <a:gd name="connsiteX26" fmla="*/ 1708429 w 2514600"/>
                <a:gd name="connsiteY26" fmla="*/ 1754325 h 7772400"/>
                <a:gd name="connsiteX27" fmla="*/ 1539163 w 2514600"/>
                <a:gd name="connsiteY27" fmla="*/ 1826690 h 7772400"/>
                <a:gd name="connsiteX28" fmla="*/ 1572085 w 2514600"/>
                <a:gd name="connsiteY28" fmla="*/ 1823171 h 7772400"/>
                <a:gd name="connsiteX29" fmla="*/ 2132189 w 2514600"/>
                <a:gd name="connsiteY29" fmla="*/ 1812629 h 7772400"/>
                <a:gd name="connsiteX30" fmla="*/ 1786309 w 2514600"/>
                <a:gd name="connsiteY30" fmla="*/ 1983580 h 7772400"/>
                <a:gd name="connsiteX31" fmla="*/ 1627798 w 2514600"/>
                <a:gd name="connsiteY31" fmla="*/ 2035939 h 7772400"/>
                <a:gd name="connsiteX32" fmla="*/ 1654306 w 2514600"/>
                <a:gd name="connsiteY32" fmla="*/ 2035348 h 7772400"/>
                <a:gd name="connsiteX33" fmla="*/ 2213232 w 2514600"/>
                <a:gd name="connsiteY33" fmla="*/ 2071936 h 7772400"/>
                <a:gd name="connsiteX34" fmla="*/ 1853221 w 2514600"/>
                <a:gd name="connsiteY34" fmla="*/ 2213156 h 7772400"/>
                <a:gd name="connsiteX35" fmla="*/ 1702207 w 2514600"/>
                <a:gd name="connsiteY35" fmla="*/ 2249215 h 7772400"/>
                <a:gd name="connsiteX36" fmla="*/ 1734283 w 2514600"/>
                <a:gd name="connsiteY36" fmla="*/ 2251203 h 7772400"/>
                <a:gd name="connsiteX37" fmla="*/ 2287776 w 2514600"/>
                <a:gd name="connsiteY37" fmla="*/ 2334640 h 7772400"/>
                <a:gd name="connsiteX38" fmla="*/ 1916376 w 2514600"/>
                <a:gd name="connsiteY38" fmla="*/ 2445058 h 7772400"/>
                <a:gd name="connsiteX39" fmla="*/ 1769229 w 2514600"/>
                <a:gd name="connsiteY39" fmla="*/ 2467292 h 7772400"/>
                <a:gd name="connsiteX40" fmla="*/ 1807088 w 2514600"/>
                <a:gd name="connsiteY40" fmla="*/ 2472866 h 7772400"/>
                <a:gd name="connsiteX41" fmla="*/ 2350935 w 2514600"/>
                <a:gd name="connsiteY41" fmla="*/ 2602518 h 7772400"/>
                <a:gd name="connsiteX42" fmla="*/ 1759043 w 2514600"/>
                <a:gd name="connsiteY42" fmla="*/ 2695240 h 7772400"/>
                <a:gd name="connsiteX43" fmla="*/ 1580261 w 2514600"/>
                <a:gd name="connsiteY43" fmla="*/ 2701218 h 7772400"/>
                <a:gd name="connsiteX44" fmla="*/ 1732079 w 2514600"/>
                <a:gd name="connsiteY44" fmla="*/ 2720665 h 7772400"/>
                <a:gd name="connsiteX45" fmla="*/ 2406292 w 2514600"/>
                <a:gd name="connsiteY45" fmla="*/ 2869510 h 7772400"/>
                <a:gd name="connsiteX46" fmla="*/ 1814400 w 2514600"/>
                <a:gd name="connsiteY46" fmla="*/ 2962231 h 7772400"/>
                <a:gd name="connsiteX47" fmla="*/ 1613614 w 2514600"/>
                <a:gd name="connsiteY47" fmla="*/ 2968945 h 7772400"/>
                <a:gd name="connsiteX48" fmla="*/ 1777809 w 2514600"/>
                <a:gd name="connsiteY48" fmla="*/ 2989978 h 7772400"/>
                <a:gd name="connsiteX49" fmla="*/ 2452022 w 2514600"/>
                <a:gd name="connsiteY49" fmla="*/ 3138822 h 7772400"/>
                <a:gd name="connsiteX50" fmla="*/ 1644569 w 2514600"/>
                <a:gd name="connsiteY50" fmla="*/ 3238751 h 7772400"/>
                <a:gd name="connsiteX51" fmla="*/ 1641261 w 2514600"/>
                <a:gd name="connsiteY51" fmla="*/ 3238879 h 7772400"/>
                <a:gd name="connsiteX52" fmla="*/ 1818726 w 2514600"/>
                <a:gd name="connsiteY52" fmla="*/ 3261611 h 7772400"/>
                <a:gd name="connsiteX53" fmla="*/ 2492939 w 2514600"/>
                <a:gd name="connsiteY53" fmla="*/ 3410456 h 7772400"/>
                <a:gd name="connsiteX54" fmla="*/ 1685485 w 2514600"/>
                <a:gd name="connsiteY54" fmla="*/ 3510385 h 7772400"/>
                <a:gd name="connsiteX55" fmla="*/ 1667378 w 2514600"/>
                <a:gd name="connsiteY55" fmla="*/ 3511084 h 7772400"/>
                <a:gd name="connsiteX56" fmla="*/ 1840387 w 2514600"/>
                <a:gd name="connsiteY56" fmla="*/ 3533245 h 7772400"/>
                <a:gd name="connsiteX57" fmla="*/ 2514600 w 2514600"/>
                <a:gd name="connsiteY57" fmla="*/ 3682090 h 7772400"/>
                <a:gd name="connsiteX58" fmla="*/ 1707147 w 2514600"/>
                <a:gd name="connsiteY58" fmla="*/ 3782020 h 7772400"/>
                <a:gd name="connsiteX59" fmla="*/ 1671955 w 2514600"/>
                <a:gd name="connsiteY59" fmla="*/ 3783377 h 7772400"/>
                <a:gd name="connsiteX60" fmla="*/ 1918192 w 2514600"/>
                <a:gd name="connsiteY60" fmla="*/ 3816669 h 7772400"/>
                <a:gd name="connsiteX61" fmla="*/ 2254085 w 2514600"/>
                <a:gd name="connsiteY61" fmla="*/ 3872985 h 7772400"/>
                <a:gd name="connsiteX62" fmla="*/ 2318031 w 2514600"/>
                <a:gd name="connsiteY62" fmla="*/ 3886200 h 7772400"/>
                <a:gd name="connsiteX63" fmla="*/ 2254085 w 2514600"/>
                <a:gd name="connsiteY63" fmla="*/ 3899415 h 7772400"/>
                <a:gd name="connsiteX64" fmla="*/ 1918192 w 2514600"/>
                <a:gd name="connsiteY64" fmla="*/ 3955731 h 7772400"/>
                <a:gd name="connsiteX65" fmla="*/ 1671955 w 2514600"/>
                <a:gd name="connsiteY65" fmla="*/ 3989023 h 7772400"/>
                <a:gd name="connsiteX66" fmla="*/ 1707147 w 2514600"/>
                <a:gd name="connsiteY66" fmla="*/ 3990380 h 7772400"/>
                <a:gd name="connsiteX67" fmla="*/ 2514600 w 2514600"/>
                <a:gd name="connsiteY67" fmla="*/ 4090310 h 7772400"/>
                <a:gd name="connsiteX68" fmla="*/ 1840387 w 2514600"/>
                <a:gd name="connsiteY68" fmla="*/ 4239155 h 7772400"/>
                <a:gd name="connsiteX69" fmla="*/ 1667378 w 2514600"/>
                <a:gd name="connsiteY69" fmla="*/ 4261316 h 7772400"/>
                <a:gd name="connsiteX70" fmla="*/ 1685485 w 2514600"/>
                <a:gd name="connsiteY70" fmla="*/ 4262015 h 7772400"/>
                <a:gd name="connsiteX71" fmla="*/ 2492939 w 2514600"/>
                <a:gd name="connsiteY71" fmla="*/ 4361944 h 7772400"/>
                <a:gd name="connsiteX72" fmla="*/ 1818726 w 2514600"/>
                <a:gd name="connsiteY72" fmla="*/ 4510789 h 7772400"/>
                <a:gd name="connsiteX73" fmla="*/ 1641261 w 2514600"/>
                <a:gd name="connsiteY73" fmla="*/ 4533521 h 7772400"/>
                <a:gd name="connsiteX74" fmla="*/ 1644569 w 2514600"/>
                <a:gd name="connsiteY74" fmla="*/ 4533649 h 7772400"/>
                <a:gd name="connsiteX75" fmla="*/ 2452022 w 2514600"/>
                <a:gd name="connsiteY75" fmla="*/ 4633578 h 7772400"/>
                <a:gd name="connsiteX76" fmla="*/ 1777809 w 2514600"/>
                <a:gd name="connsiteY76" fmla="*/ 4782423 h 7772400"/>
                <a:gd name="connsiteX77" fmla="*/ 1613614 w 2514600"/>
                <a:gd name="connsiteY77" fmla="*/ 4803455 h 7772400"/>
                <a:gd name="connsiteX78" fmla="*/ 1814400 w 2514600"/>
                <a:gd name="connsiteY78" fmla="*/ 4810170 h 7772400"/>
                <a:gd name="connsiteX79" fmla="*/ 2406292 w 2514600"/>
                <a:gd name="connsiteY79" fmla="*/ 4902891 h 7772400"/>
                <a:gd name="connsiteX80" fmla="*/ 1732079 w 2514600"/>
                <a:gd name="connsiteY80" fmla="*/ 5051735 h 7772400"/>
                <a:gd name="connsiteX81" fmla="*/ 1580261 w 2514600"/>
                <a:gd name="connsiteY81" fmla="*/ 5071182 h 7772400"/>
                <a:gd name="connsiteX82" fmla="*/ 1759043 w 2514600"/>
                <a:gd name="connsiteY82" fmla="*/ 5077161 h 7772400"/>
                <a:gd name="connsiteX83" fmla="*/ 2350935 w 2514600"/>
                <a:gd name="connsiteY83" fmla="*/ 5169882 h 7772400"/>
                <a:gd name="connsiteX84" fmla="*/ 1807088 w 2514600"/>
                <a:gd name="connsiteY84" fmla="*/ 5299534 h 7772400"/>
                <a:gd name="connsiteX85" fmla="*/ 1769229 w 2514600"/>
                <a:gd name="connsiteY85" fmla="*/ 5305108 h 7772400"/>
                <a:gd name="connsiteX86" fmla="*/ 1916376 w 2514600"/>
                <a:gd name="connsiteY86" fmla="*/ 5327342 h 7772400"/>
                <a:gd name="connsiteX87" fmla="*/ 2287776 w 2514600"/>
                <a:gd name="connsiteY87" fmla="*/ 5437760 h 7772400"/>
                <a:gd name="connsiteX88" fmla="*/ 1734283 w 2514600"/>
                <a:gd name="connsiteY88" fmla="*/ 5521198 h 7772400"/>
                <a:gd name="connsiteX89" fmla="*/ 1702207 w 2514600"/>
                <a:gd name="connsiteY89" fmla="*/ 5523186 h 7772400"/>
                <a:gd name="connsiteX90" fmla="*/ 1853221 w 2514600"/>
                <a:gd name="connsiteY90" fmla="*/ 5559244 h 7772400"/>
                <a:gd name="connsiteX91" fmla="*/ 2213232 w 2514600"/>
                <a:gd name="connsiteY91" fmla="*/ 5700465 h 7772400"/>
                <a:gd name="connsiteX92" fmla="*/ 1654306 w 2514600"/>
                <a:gd name="connsiteY92" fmla="*/ 5737052 h 7772400"/>
                <a:gd name="connsiteX93" fmla="*/ 1627798 w 2514600"/>
                <a:gd name="connsiteY93" fmla="*/ 5736462 h 7772400"/>
                <a:gd name="connsiteX94" fmla="*/ 1786309 w 2514600"/>
                <a:gd name="connsiteY94" fmla="*/ 5788821 h 7772400"/>
                <a:gd name="connsiteX95" fmla="*/ 2132189 w 2514600"/>
                <a:gd name="connsiteY95" fmla="*/ 5959771 h 7772400"/>
                <a:gd name="connsiteX96" fmla="*/ 1572085 w 2514600"/>
                <a:gd name="connsiteY96" fmla="*/ 5949229 h 7772400"/>
                <a:gd name="connsiteX97" fmla="*/ 1539163 w 2514600"/>
                <a:gd name="connsiteY97" fmla="*/ 5945711 h 7772400"/>
                <a:gd name="connsiteX98" fmla="*/ 1708429 w 2514600"/>
                <a:gd name="connsiteY98" fmla="*/ 6018075 h 7772400"/>
                <a:gd name="connsiteX99" fmla="*/ 2037548 w 2514600"/>
                <a:gd name="connsiteY99" fmla="*/ 6217453 h 7772400"/>
                <a:gd name="connsiteX100" fmla="*/ 1480528 w 2514600"/>
                <a:gd name="connsiteY100" fmla="*/ 6159864 h 7772400"/>
                <a:gd name="connsiteX101" fmla="*/ 1436114 w 2514600"/>
                <a:gd name="connsiteY101" fmla="*/ 6151286 h 7772400"/>
                <a:gd name="connsiteX102" fmla="*/ 1619632 w 2514600"/>
                <a:gd name="connsiteY102" fmla="*/ 6249020 h 7772400"/>
                <a:gd name="connsiteX103" fmla="*/ 1929483 w 2514600"/>
                <a:gd name="connsiteY103" fmla="*/ 6475308 h 7772400"/>
                <a:gd name="connsiteX104" fmla="*/ 1379786 w 2514600"/>
                <a:gd name="connsiteY104" fmla="*/ 6371108 h 7772400"/>
                <a:gd name="connsiteX105" fmla="*/ 1371313 w 2514600"/>
                <a:gd name="connsiteY105" fmla="*/ 6368716 h 7772400"/>
                <a:gd name="connsiteX106" fmla="*/ 1519982 w 2514600"/>
                <a:gd name="connsiteY106" fmla="*/ 6465092 h 7772400"/>
                <a:gd name="connsiteX107" fmla="*/ 1808209 w 2514600"/>
                <a:gd name="connsiteY107" fmla="*/ 6716568 h 7772400"/>
                <a:gd name="connsiteX108" fmla="*/ 1270018 w 2514600"/>
                <a:gd name="connsiteY108" fmla="*/ 6566553 h 7772400"/>
                <a:gd name="connsiteX109" fmla="*/ 1237152 w 2514600"/>
                <a:gd name="connsiteY109" fmla="*/ 6554178 h 7772400"/>
                <a:gd name="connsiteX110" fmla="*/ 1249086 w 2514600"/>
                <a:gd name="connsiteY110" fmla="*/ 6562848 h 7772400"/>
                <a:gd name="connsiteX111" fmla="*/ 1678802 w 2514600"/>
                <a:gd name="connsiteY111" fmla="*/ 6966279 h 7772400"/>
                <a:gd name="connsiteX112" fmla="*/ 1156213 w 2514600"/>
                <a:gd name="connsiteY112" fmla="*/ 6771588 h 7772400"/>
                <a:gd name="connsiteX113" fmla="*/ 1143321 w 2514600"/>
                <a:gd name="connsiteY113" fmla="*/ 6765435 h 7772400"/>
                <a:gd name="connsiteX114" fmla="*/ 1290962 w 2514600"/>
                <a:gd name="connsiteY114" fmla="*/ 6902499 h 7772400"/>
                <a:gd name="connsiteX115" fmla="*/ 1529538 w 2514600"/>
                <a:gd name="connsiteY115" fmla="*/ 7198434 h 7772400"/>
                <a:gd name="connsiteX116" fmla="*/ 1134808 w 2514600"/>
                <a:gd name="connsiteY116" fmla="*/ 7022111 h 7772400"/>
                <a:gd name="connsiteX117" fmla="*/ 1004483 w 2514600"/>
                <a:gd name="connsiteY117" fmla="*/ 6946787 h 7772400"/>
                <a:gd name="connsiteX118" fmla="*/ 1009543 w 2514600"/>
                <a:gd name="connsiteY118" fmla="*/ 6952019 h 7772400"/>
                <a:gd name="connsiteX119" fmla="*/ 1360104 w 2514600"/>
                <a:gd name="connsiteY119" fmla="*/ 7421298 h 7772400"/>
                <a:gd name="connsiteX120" fmla="*/ 1339098 w 2514600"/>
                <a:gd name="connsiteY120" fmla="*/ 7421801 h 7772400"/>
                <a:gd name="connsiteX121" fmla="*/ 720504 w 2514600"/>
                <a:gd name="connsiteY121" fmla="*/ 7027780 h 7772400"/>
                <a:gd name="connsiteX122" fmla="*/ 610237 w 2514600"/>
                <a:gd name="connsiteY122" fmla="*/ 6945387 h 7772400"/>
                <a:gd name="connsiteX123" fmla="*/ 663065 w 2514600"/>
                <a:gd name="connsiteY123" fmla="*/ 7044858 h 7772400"/>
                <a:gd name="connsiteX124" fmla="*/ 969390 w 2514600"/>
                <a:gd name="connsiteY124" fmla="*/ 7772400 h 7772400"/>
                <a:gd name="connsiteX125" fmla="*/ 16647 w 2514600"/>
                <a:gd name="connsiteY125" fmla="*/ 6584055 h 7772400"/>
                <a:gd name="connsiteX126" fmla="*/ 57297 w 2514600"/>
                <a:gd name="connsiteY126" fmla="*/ 6362554 h 7772400"/>
                <a:gd name="connsiteX127" fmla="*/ 72481 w 2514600"/>
                <a:gd name="connsiteY127" fmla="*/ 6350990 h 7772400"/>
                <a:gd name="connsiteX128" fmla="*/ 88866 w 2514600"/>
                <a:gd name="connsiteY128" fmla="*/ 6299663 h 7772400"/>
                <a:gd name="connsiteX129" fmla="*/ 134015 w 2514600"/>
                <a:gd name="connsiteY129" fmla="*/ 6239993 h 7772400"/>
                <a:gd name="connsiteX130" fmla="*/ 153184 w 2514600"/>
                <a:gd name="connsiteY130" fmla="*/ 6226627 h 7772400"/>
                <a:gd name="connsiteX131" fmla="*/ 161793 w 2514600"/>
                <a:gd name="connsiteY131" fmla="*/ 6187940 h 7772400"/>
                <a:gd name="connsiteX132" fmla="*/ 214345 w 2514600"/>
                <a:gd name="connsiteY132" fmla="*/ 6110992 h 7772400"/>
                <a:gd name="connsiteX133" fmla="*/ 220794 w 2514600"/>
                <a:gd name="connsiteY133" fmla="*/ 6106806 h 7772400"/>
                <a:gd name="connsiteX134" fmla="*/ 224959 w 2514600"/>
                <a:gd name="connsiteY134" fmla="*/ 6074618 h 7772400"/>
                <a:gd name="connsiteX135" fmla="*/ 270357 w 2514600"/>
                <a:gd name="connsiteY135" fmla="*/ 5993545 h 7772400"/>
                <a:gd name="connsiteX136" fmla="*/ 277912 w 2514600"/>
                <a:gd name="connsiteY136" fmla="*/ 5987658 h 7772400"/>
                <a:gd name="connsiteX137" fmla="*/ 279333 w 2514600"/>
                <a:gd name="connsiteY137" fmla="*/ 5950526 h 7772400"/>
                <a:gd name="connsiteX138" fmla="*/ 317234 w 2514600"/>
                <a:gd name="connsiteY138" fmla="*/ 5865945 h 7772400"/>
                <a:gd name="connsiteX139" fmla="*/ 337332 w 2514600"/>
                <a:gd name="connsiteY139" fmla="*/ 5843044 h 7772400"/>
                <a:gd name="connsiteX140" fmla="*/ 337211 w 2514600"/>
                <a:gd name="connsiteY140" fmla="*/ 5840714 h 7772400"/>
                <a:gd name="connsiteX141" fmla="*/ 367325 w 2514600"/>
                <a:gd name="connsiteY141" fmla="*/ 5753268 h 7772400"/>
                <a:gd name="connsiteX142" fmla="*/ 394638 w 2514600"/>
                <a:gd name="connsiteY142" fmla="*/ 5715988 h 7772400"/>
                <a:gd name="connsiteX143" fmla="*/ 408772 w 2514600"/>
                <a:gd name="connsiteY143" fmla="*/ 5646653 h 7772400"/>
                <a:gd name="connsiteX144" fmla="*/ 446080 w 2514600"/>
                <a:gd name="connsiteY144" fmla="*/ 5582098 h 7772400"/>
                <a:gd name="connsiteX145" fmla="*/ 452663 w 2514600"/>
                <a:gd name="connsiteY145" fmla="*/ 5576390 h 7772400"/>
                <a:gd name="connsiteX146" fmla="*/ 458037 w 2514600"/>
                <a:gd name="connsiteY146" fmla="*/ 5528074 h 7772400"/>
                <a:gd name="connsiteX147" fmla="*/ 489371 w 2514600"/>
                <a:gd name="connsiteY147" fmla="*/ 5460628 h 7772400"/>
                <a:gd name="connsiteX148" fmla="*/ 505783 w 2514600"/>
                <a:gd name="connsiteY148" fmla="*/ 5443677 h 7772400"/>
                <a:gd name="connsiteX149" fmla="*/ 506444 w 2514600"/>
                <a:gd name="connsiteY149" fmla="*/ 5411158 h 7772400"/>
                <a:gd name="connsiteX150" fmla="*/ 531565 w 2514600"/>
                <a:gd name="connsiteY150" fmla="*/ 5341335 h 7772400"/>
                <a:gd name="connsiteX151" fmla="*/ 562093 w 2514600"/>
                <a:gd name="connsiteY151" fmla="*/ 5303703 h 7772400"/>
                <a:gd name="connsiteX152" fmla="*/ 561344 w 2514600"/>
                <a:gd name="connsiteY152" fmla="*/ 5293045 h 7772400"/>
                <a:gd name="connsiteX153" fmla="*/ 580060 w 2514600"/>
                <a:gd name="connsiteY153" fmla="*/ 5221375 h 7772400"/>
                <a:gd name="connsiteX154" fmla="*/ 619269 w 2514600"/>
                <a:gd name="connsiteY154" fmla="*/ 5163235 h 7772400"/>
                <a:gd name="connsiteX155" fmla="*/ 630167 w 2514600"/>
                <a:gd name="connsiteY155" fmla="*/ 5097890 h 7772400"/>
                <a:gd name="connsiteX156" fmla="*/ 693237 w 2514600"/>
                <a:gd name="connsiteY156" fmla="*/ 5005120 h 7772400"/>
                <a:gd name="connsiteX157" fmla="*/ 698792 w 2514600"/>
                <a:gd name="connsiteY157" fmla="*/ 5001687 h 7772400"/>
                <a:gd name="connsiteX158" fmla="*/ 685170 w 2514600"/>
                <a:gd name="connsiteY158" fmla="*/ 4976856 h 7772400"/>
                <a:gd name="connsiteX159" fmla="*/ 727794 w 2514600"/>
                <a:gd name="connsiteY159" fmla="*/ 4758307 h 7772400"/>
                <a:gd name="connsiteX160" fmla="*/ 748665 w 2514600"/>
                <a:gd name="connsiteY160" fmla="*/ 4739928 h 7772400"/>
                <a:gd name="connsiteX161" fmla="*/ 730901 w 2514600"/>
                <a:gd name="connsiteY161" fmla="*/ 4707544 h 7772400"/>
                <a:gd name="connsiteX162" fmla="*/ 773526 w 2514600"/>
                <a:gd name="connsiteY162" fmla="*/ 4488994 h 7772400"/>
                <a:gd name="connsiteX163" fmla="*/ 792008 w 2514600"/>
                <a:gd name="connsiteY163" fmla="*/ 4472717 h 7772400"/>
                <a:gd name="connsiteX164" fmla="*/ 771817 w 2514600"/>
                <a:gd name="connsiteY164" fmla="*/ 4435910 h 7772400"/>
                <a:gd name="connsiteX165" fmla="*/ 814442 w 2514600"/>
                <a:gd name="connsiteY165" fmla="*/ 4217360 h 7772400"/>
                <a:gd name="connsiteX166" fmla="*/ 819942 w 2514600"/>
                <a:gd name="connsiteY166" fmla="*/ 4212517 h 7772400"/>
                <a:gd name="connsiteX167" fmla="*/ 793478 w 2514600"/>
                <a:gd name="connsiteY167" fmla="*/ 4164276 h 7772400"/>
                <a:gd name="connsiteX168" fmla="*/ 829915 w 2514600"/>
                <a:gd name="connsiteY168" fmla="*/ 3952978 h 7772400"/>
                <a:gd name="connsiteX169" fmla="*/ 836750 w 2514600"/>
                <a:gd name="connsiteY169" fmla="*/ 3947264 h 7772400"/>
                <a:gd name="connsiteX170" fmla="*/ 805513 w 2514600"/>
                <a:gd name="connsiteY170" fmla="*/ 3890320 h 7772400"/>
                <a:gd name="connsiteX171" fmla="*/ 804584 w 2514600"/>
                <a:gd name="connsiteY171" fmla="*/ 3886200 h 7772400"/>
                <a:gd name="connsiteX172" fmla="*/ 805513 w 2514600"/>
                <a:gd name="connsiteY172" fmla="*/ 3882080 h 7772400"/>
                <a:gd name="connsiteX173" fmla="*/ 836750 w 2514600"/>
                <a:gd name="connsiteY173" fmla="*/ 3825136 h 7772400"/>
                <a:gd name="connsiteX174" fmla="*/ 829915 w 2514600"/>
                <a:gd name="connsiteY174" fmla="*/ 3819422 h 7772400"/>
                <a:gd name="connsiteX175" fmla="*/ 793478 w 2514600"/>
                <a:gd name="connsiteY175" fmla="*/ 3608124 h 7772400"/>
                <a:gd name="connsiteX176" fmla="*/ 819942 w 2514600"/>
                <a:gd name="connsiteY176" fmla="*/ 3559884 h 7772400"/>
                <a:gd name="connsiteX177" fmla="*/ 814442 w 2514600"/>
                <a:gd name="connsiteY177" fmla="*/ 3555040 h 7772400"/>
                <a:gd name="connsiteX178" fmla="*/ 771817 w 2514600"/>
                <a:gd name="connsiteY178" fmla="*/ 3336491 h 7772400"/>
                <a:gd name="connsiteX179" fmla="*/ 792008 w 2514600"/>
                <a:gd name="connsiteY179" fmla="*/ 3299683 h 7772400"/>
                <a:gd name="connsiteX180" fmla="*/ 773526 w 2514600"/>
                <a:gd name="connsiteY180" fmla="*/ 3283406 h 7772400"/>
                <a:gd name="connsiteX181" fmla="*/ 730901 w 2514600"/>
                <a:gd name="connsiteY181" fmla="*/ 3064857 h 7772400"/>
                <a:gd name="connsiteX182" fmla="*/ 748665 w 2514600"/>
                <a:gd name="connsiteY182" fmla="*/ 3032473 h 7772400"/>
                <a:gd name="connsiteX183" fmla="*/ 727794 w 2514600"/>
                <a:gd name="connsiteY183" fmla="*/ 3014093 h 7772400"/>
                <a:gd name="connsiteX184" fmla="*/ 685170 w 2514600"/>
                <a:gd name="connsiteY184" fmla="*/ 2795544 h 7772400"/>
                <a:gd name="connsiteX185" fmla="*/ 698792 w 2514600"/>
                <a:gd name="connsiteY185" fmla="*/ 2770713 h 7772400"/>
                <a:gd name="connsiteX186" fmla="*/ 693237 w 2514600"/>
                <a:gd name="connsiteY186" fmla="*/ 2767281 h 7772400"/>
                <a:gd name="connsiteX187" fmla="*/ 630167 w 2514600"/>
                <a:gd name="connsiteY187" fmla="*/ 2674511 h 7772400"/>
                <a:gd name="connsiteX188" fmla="*/ 619269 w 2514600"/>
                <a:gd name="connsiteY188" fmla="*/ 2609166 h 7772400"/>
                <a:gd name="connsiteX189" fmla="*/ 580060 w 2514600"/>
                <a:gd name="connsiteY189" fmla="*/ 2551025 h 7772400"/>
                <a:gd name="connsiteX190" fmla="*/ 561344 w 2514600"/>
                <a:gd name="connsiteY190" fmla="*/ 2479356 h 7772400"/>
                <a:gd name="connsiteX191" fmla="*/ 562093 w 2514600"/>
                <a:gd name="connsiteY191" fmla="*/ 2468697 h 7772400"/>
                <a:gd name="connsiteX192" fmla="*/ 531565 w 2514600"/>
                <a:gd name="connsiteY192" fmla="*/ 2431065 h 7772400"/>
                <a:gd name="connsiteX193" fmla="*/ 506444 w 2514600"/>
                <a:gd name="connsiteY193" fmla="*/ 2361242 h 7772400"/>
                <a:gd name="connsiteX194" fmla="*/ 505783 w 2514600"/>
                <a:gd name="connsiteY194" fmla="*/ 2328723 h 7772400"/>
                <a:gd name="connsiteX195" fmla="*/ 489371 w 2514600"/>
                <a:gd name="connsiteY195" fmla="*/ 2311772 h 7772400"/>
                <a:gd name="connsiteX196" fmla="*/ 458037 w 2514600"/>
                <a:gd name="connsiteY196" fmla="*/ 2244326 h 7772400"/>
                <a:gd name="connsiteX197" fmla="*/ 452663 w 2514600"/>
                <a:gd name="connsiteY197" fmla="*/ 2196010 h 7772400"/>
                <a:gd name="connsiteX198" fmla="*/ 446080 w 2514600"/>
                <a:gd name="connsiteY198" fmla="*/ 2190303 h 7772400"/>
                <a:gd name="connsiteX199" fmla="*/ 408772 w 2514600"/>
                <a:gd name="connsiteY199" fmla="*/ 2125748 h 7772400"/>
                <a:gd name="connsiteX200" fmla="*/ 394638 w 2514600"/>
                <a:gd name="connsiteY200" fmla="*/ 2056412 h 7772400"/>
                <a:gd name="connsiteX201" fmla="*/ 367325 w 2514600"/>
                <a:gd name="connsiteY201" fmla="*/ 2019132 h 7772400"/>
                <a:gd name="connsiteX202" fmla="*/ 337211 w 2514600"/>
                <a:gd name="connsiteY202" fmla="*/ 1931687 h 7772400"/>
                <a:gd name="connsiteX203" fmla="*/ 337332 w 2514600"/>
                <a:gd name="connsiteY203" fmla="*/ 1929356 h 7772400"/>
                <a:gd name="connsiteX204" fmla="*/ 317234 w 2514600"/>
                <a:gd name="connsiteY204" fmla="*/ 1906455 h 7772400"/>
                <a:gd name="connsiteX205" fmla="*/ 279333 w 2514600"/>
                <a:gd name="connsiteY205" fmla="*/ 1821874 h 7772400"/>
                <a:gd name="connsiteX206" fmla="*/ 277912 w 2514600"/>
                <a:gd name="connsiteY206" fmla="*/ 1784742 h 7772400"/>
                <a:gd name="connsiteX207" fmla="*/ 270357 w 2514600"/>
                <a:gd name="connsiteY207" fmla="*/ 1778855 h 7772400"/>
                <a:gd name="connsiteX208" fmla="*/ 224959 w 2514600"/>
                <a:gd name="connsiteY208" fmla="*/ 1697782 h 7772400"/>
                <a:gd name="connsiteX209" fmla="*/ 220794 w 2514600"/>
                <a:gd name="connsiteY209" fmla="*/ 1665595 h 7772400"/>
                <a:gd name="connsiteX210" fmla="*/ 153184 w 2514600"/>
                <a:gd name="connsiteY210" fmla="*/ 1545774 h 7772400"/>
                <a:gd name="connsiteX211" fmla="*/ 134015 w 2514600"/>
                <a:gd name="connsiteY211" fmla="*/ 1532407 h 7772400"/>
                <a:gd name="connsiteX212" fmla="*/ 88866 w 2514600"/>
                <a:gd name="connsiteY212" fmla="*/ 1472738 h 7772400"/>
                <a:gd name="connsiteX213" fmla="*/ 72481 w 2514600"/>
                <a:gd name="connsiteY213" fmla="*/ 1421411 h 7772400"/>
                <a:gd name="connsiteX214" fmla="*/ 57297 w 2514600"/>
                <a:gd name="connsiteY214" fmla="*/ 1409847 h 7772400"/>
                <a:gd name="connsiteX215" fmla="*/ 16647 w 2514600"/>
                <a:gd name="connsiteY215" fmla="*/ 1188345 h 7772400"/>
                <a:gd name="connsiteX216" fmla="*/ 969390 w 2514600"/>
                <a:gd name="connsiteY216" fmla="*/ 0 h 7772400"/>
                <a:gd name="connsiteX0" fmla="*/ 969390 w 2514600"/>
                <a:gd name="connsiteY0" fmla="*/ 0 h 7772400"/>
                <a:gd name="connsiteX1" fmla="*/ 663065 w 2514600"/>
                <a:gd name="connsiteY1" fmla="*/ 727542 h 7772400"/>
                <a:gd name="connsiteX2" fmla="*/ 610237 w 2514600"/>
                <a:gd name="connsiteY2" fmla="*/ 827013 h 7772400"/>
                <a:gd name="connsiteX3" fmla="*/ 720504 w 2514600"/>
                <a:gd name="connsiteY3" fmla="*/ 744620 h 7772400"/>
                <a:gd name="connsiteX4" fmla="*/ 1339098 w 2514600"/>
                <a:gd name="connsiteY4" fmla="*/ 350599 h 7772400"/>
                <a:gd name="connsiteX5" fmla="*/ 1360104 w 2514600"/>
                <a:gd name="connsiteY5" fmla="*/ 351102 h 7772400"/>
                <a:gd name="connsiteX6" fmla="*/ 1009543 w 2514600"/>
                <a:gd name="connsiteY6" fmla="*/ 820381 h 7772400"/>
                <a:gd name="connsiteX7" fmla="*/ 1004483 w 2514600"/>
                <a:gd name="connsiteY7" fmla="*/ 825613 h 7772400"/>
                <a:gd name="connsiteX8" fmla="*/ 1134808 w 2514600"/>
                <a:gd name="connsiteY8" fmla="*/ 750289 h 7772400"/>
                <a:gd name="connsiteX9" fmla="*/ 1529538 w 2514600"/>
                <a:gd name="connsiteY9" fmla="*/ 573966 h 7772400"/>
                <a:gd name="connsiteX10" fmla="*/ 1290962 w 2514600"/>
                <a:gd name="connsiteY10" fmla="*/ 869901 h 7772400"/>
                <a:gd name="connsiteX11" fmla="*/ 1143321 w 2514600"/>
                <a:gd name="connsiteY11" fmla="*/ 1006965 h 7772400"/>
                <a:gd name="connsiteX12" fmla="*/ 1156213 w 2514600"/>
                <a:gd name="connsiteY12" fmla="*/ 1000812 h 7772400"/>
                <a:gd name="connsiteX13" fmla="*/ 1678802 w 2514600"/>
                <a:gd name="connsiteY13" fmla="*/ 806121 h 7772400"/>
                <a:gd name="connsiteX14" fmla="*/ 1249086 w 2514600"/>
                <a:gd name="connsiteY14" fmla="*/ 1209553 h 7772400"/>
                <a:gd name="connsiteX15" fmla="*/ 1237152 w 2514600"/>
                <a:gd name="connsiteY15" fmla="*/ 1218222 h 7772400"/>
                <a:gd name="connsiteX16" fmla="*/ 1270018 w 2514600"/>
                <a:gd name="connsiteY16" fmla="*/ 1205848 h 7772400"/>
                <a:gd name="connsiteX17" fmla="*/ 1808209 w 2514600"/>
                <a:gd name="connsiteY17" fmla="*/ 1055832 h 7772400"/>
                <a:gd name="connsiteX18" fmla="*/ 1519982 w 2514600"/>
                <a:gd name="connsiteY18" fmla="*/ 1307309 h 7772400"/>
                <a:gd name="connsiteX19" fmla="*/ 1371313 w 2514600"/>
                <a:gd name="connsiteY19" fmla="*/ 1403685 h 7772400"/>
                <a:gd name="connsiteX20" fmla="*/ 1379786 w 2514600"/>
                <a:gd name="connsiteY20" fmla="*/ 1401292 h 7772400"/>
                <a:gd name="connsiteX21" fmla="*/ 1929483 w 2514600"/>
                <a:gd name="connsiteY21" fmla="*/ 1297093 h 7772400"/>
                <a:gd name="connsiteX22" fmla="*/ 1619632 w 2514600"/>
                <a:gd name="connsiteY22" fmla="*/ 1523381 h 7772400"/>
                <a:gd name="connsiteX23" fmla="*/ 1436114 w 2514600"/>
                <a:gd name="connsiteY23" fmla="*/ 1621114 h 7772400"/>
                <a:gd name="connsiteX24" fmla="*/ 1480528 w 2514600"/>
                <a:gd name="connsiteY24" fmla="*/ 1612536 h 7772400"/>
                <a:gd name="connsiteX25" fmla="*/ 2037548 w 2514600"/>
                <a:gd name="connsiteY25" fmla="*/ 1554948 h 7772400"/>
                <a:gd name="connsiteX26" fmla="*/ 1708429 w 2514600"/>
                <a:gd name="connsiteY26" fmla="*/ 1754325 h 7772400"/>
                <a:gd name="connsiteX27" fmla="*/ 1539163 w 2514600"/>
                <a:gd name="connsiteY27" fmla="*/ 1826690 h 7772400"/>
                <a:gd name="connsiteX28" fmla="*/ 1572085 w 2514600"/>
                <a:gd name="connsiteY28" fmla="*/ 1823171 h 7772400"/>
                <a:gd name="connsiteX29" fmla="*/ 2132189 w 2514600"/>
                <a:gd name="connsiteY29" fmla="*/ 1812629 h 7772400"/>
                <a:gd name="connsiteX30" fmla="*/ 1786309 w 2514600"/>
                <a:gd name="connsiteY30" fmla="*/ 1983580 h 7772400"/>
                <a:gd name="connsiteX31" fmla="*/ 1627798 w 2514600"/>
                <a:gd name="connsiteY31" fmla="*/ 2035939 h 7772400"/>
                <a:gd name="connsiteX32" fmla="*/ 1654306 w 2514600"/>
                <a:gd name="connsiteY32" fmla="*/ 2035348 h 7772400"/>
                <a:gd name="connsiteX33" fmla="*/ 2213232 w 2514600"/>
                <a:gd name="connsiteY33" fmla="*/ 2071936 h 7772400"/>
                <a:gd name="connsiteX34" fmla="*/ 1853221 w 2514600"/>
                <a:gd name="connsiteY34" fmla="*/ 2213156 h 7772400"/>
                <a:gd name="connsiteX35" fmla="*/ 1702207 w 2514600"/>
                <a:gd name="connsiteY35" fmla="*/ 2249215 h 7772400"/>
                <a:gd name="connsiteX36" fmla="*/ 1734283 w 2514600"/>
                <a:gd name="connsiteY36" fmla="*/ 2251203 h 7772400"/>
                <a:gd name="connsiteX37" fmla="*/ 2287776 w 2514600"/>
                <a:gd name="connsiteY37" fmla="*/ 2334640 h 7772400"/>
                <a:gd name="connsiteX38" fmla="*/ 1916376 w 2514600"/>
                <a:gd name="connsiteY38" fmla="*/ 2445058 h 7772400"/>
                <a:gd name="connsiteX39" fmla="*/ 1769229 w 2514600"/>
                <a:gd name="connsiteY39" fmla="*/ 2467292 h 7772400"/>
                <a:gd name="connsiteX40" fmla="*/ 1807088 w 2514600"/>
                <a:gd name="connsiteY40" fmla="*/ 2472866 h 7772400"/>
                <a:gd name="connsiteX41" fmla="*/ 2350935 w 2514600"/>
                <a:gd name="connsiteY41" fmla="*/ 2602518 h 7772400"/>
                <a:gd name="connsiteX42" fmla="*/ 1759043 w 2514600"/>
                <a:gd name="connsiteY42" fmla="*/ 2695240 h 7772400"/>
                <a:gd name="connsiteX43" fmla="*/ 1580261 w 2514600"/>
                <a:gd name="connsiteY43" fmla="*/ 2701218 h 7772400"/>
                <a:gd name="connsiteX44" fmla="*/ 1732079 w 2514600"/>
                <a:gd name="connsiteY44" fmla="*/ 2720665 h 7772400"/>
                <a:gd name="connsiteX45" fmla="*/ 2406292 w 2514600"/>
                <a:gd name="connsiteY45" fmla="*/ 2869510 h 7772400"/>
                <a:gd name="connsiteX46" fmla="*/ 1814400 w 2514600"/>
                <a:gd name="connsiteY46" fmla="*/ 2962231 h 7772400"/>
                <a:gd name="connsiteX47" fmla="*/ 1613614 w 2514600"/>
                <a:gd name="connsiteY47" fmla="*/ 2968945 h 7772400"/>
                <a:gd name="connsiteX48" fmla="*/ 1777809 w 2514600"/>
                <a:gd name="connsiteY48" fmla="*/ 2989978 h 7772400"/>
                <a:gd name="connsiteX49" fmla="*/ 2452022 w 2514600"/>
                <a:gd name="connsiteY49" fmla="*/ 3138822 h 7772400"/>
                <a:gd name="connsiteX50" fmla="*/ 1644569 w 2514600"/>
                <a:gd name="connsiteY50" fmla="*/ 3238751 h 7772400"/>
                <a:gd name="connsiteX51" fmla="*/ 1641261 w 2514600"/>
                <a:gd name="connsiteY51" fmla="*/ 3238879 h 7772400"/>
                <a:gd name="connsiteX52" fmla="*/ 1818726 w 2514600"/>
                <a:gd name="connsiteY52" fmla="*/ 3261611 h 7772400"/>
                <a:gd name="connsiteX53" fmla="*/ 2492939 w 2514600"/>
                <a:gd name="connsiteY53" fmla="*/ 3410456 h 7772400"/>
                <a:gd name="connsiteX54" fmla="*/ 1685485 w 2514600"/>
                <a:gd name="connsiteY54" fmla="*/ 3510385 h 7772400"/>
                <a:gd name="connsiteX55" fmla="*/ 1667378 w 2514600"/>
                <a:gd name="connsiteY55" fmla="*/ 3511084 h 7772400"/>
                <a:gd name="connsiteX56" fmla="*/ 1840387 w 2514600"/>
                <a:gd name="connsiteY56" fmla="*/ 3533245 h 7772400"/>
                <a:gd name="connsiteX57" fmla="*/ 2514600 w 2514600"/>
                <a:gd name="connsiteY57" fmla="*/ 3682090 h 7772400"/>
                <a:gd name="connsiteX58" fmla="*/ 1707147 w 2514600"/>
                <a:gd name="connsiteY58" fmla="*/ 3782020 h 7772400"/>
                <a:gd name="connsiteX59" fmla="*/ 1671955 w 2514600"/>
                <a:gd name="connsiteY59" fmla="*/ 3783377 h 7772400"/>
                <a:gd name="connsiteX60" fmla="*/ 1918192 w 2514600"/>
                <a:gd name="connsiteY60" fmla="*/ 3816669 h 7772400"/>
                <a:gd name="connsiteX61" fmla="*/ 2254085 w 2514600"/>
                <a:gd name="connsiteY61" fmla="*/ 3872985 h 7772400"/>
                <a:gd name="connsiteX62" fmla="*/ 2318031 w 2514600"/>
                <a:gd name="connsiteY62" fmla="*/ 3886200 h 7772400"/>
                <a:gd name="connsiteX63" fmla="*/ 2254085 w 2514600"/>
                <a:gd name="connsiteY63" fmla="*/ 3899415 h 7772400"/>
                <a:gd name="connsiteX64" fmla="*/ 1918192 w 2514600"/>
                <a:gd name="connsiteY64" fmla="*/ 3955731 h 7772400"/>
                <a:gd name="connsiteX65" fmla="*/ 1671955 w 2514600"/>
                <a:gd name="connsiteY65" fmla="*/ 3989023 h 7772400"/>
                <a:gd name="connsiteX66" fmla="*/ 1707147 w 2514600"/>
                <a:gd name="connsiteY66" fmla="*/ 3990380 h 7772400"/>
                <a:gd name="connsiteX67" fmla="*/ 2514600 w 2514600"/>
                <a:gd name="connsiteY67" fmla="*/ 4090310 h 7772400"/>
                <a:gd name="connsiteX68" fmla="*/ 1840387 w 2514600"/>
                <a:gd name="connsiteY68" fmla="*/ 4239155 h 7772400"/>
                <a:gd name="connsiteX69" fmla="*/ 1667378 w 2514600"/>
                <a:gd name="connsiteY69" fmla="*/ 4261316 h 7772400"/>
                <a:gd name="connsiteX70" fmla="*/ 1685485 w 2514600"/>
                <a:gd name="connsiteY70" fmla="*/ 4262015 h 7772400"/>
                <a:gd name="connsiteX71" fmla="*/ 2492939 w 2514600"/>
                <a:gd name="connsiteY71" fmla="*/ 4361944 h 7772400"/>
                <a:gd name="connsiteX72" fmla="*/ 1818726 w 2514600"/>
                <a:gd name="connsiteY72" fmla="*/ 4510789 h 7772400"/>
                <a:gd name="connsiteX73" fmla="*/ 1641261 w 2514600"/>
                <a:gd name="connsiteY73" fmla="*/ 4533521 h 7772400"/>
                <a:gd name="connsiteX74" fmla="*/ 1644569 w 2514600"/>
                <a:gd name="connsiteY74" fmla="*/ 4533649 h 7772400"/>
                <a:gd name="connsiteX75" fmla="*/ 2452022 w 2514600"/>
                <a:gd name="connsiteY75" fmla="*/ 4633578 h 7772400"/>
                <a:gd name="connsiteX76" fmla="*/ 1777809 w 2514600"/>
                <a:gd name="connsiteY76" fmla="*/ 4782423 h 7772400"/>
                <a:gd name="connsiteX77" fmla="*/ 1613614 w 2514600"/>
                <a:gd name="connsiteY77" fmla="*/ 4803455 h 7772400"/>
                <a:gd name="connsiteX78" fmla="*/ 1814400 w 2514600"/>
                <a:gd name="connsiteY78" fmla="*/ 4810170 h 7772400"/>
                <a:gd name="connsiteX79" fmla="*/ 2406292 w 2514600"/>
                <a:gd name="connsiteY79" fmla="*/ 4902891 h 7772400"/>
                <a:gd name="connsiteX80" fmla="*/ 1732079 w 2514600"/>
                <a:gd name="connsiteY80" fmla="*/ 5051735 h 7772400"/>
                <a:gd name="connsiteX81" fmla="*/ 1580261 w 2514600"/>
                <a:gd name="connsiteY81" fmla="*/ 5071182 h 7772400"/>
                <a:gd name="connsiteX82" fmla="*/ 1759043 w 2514600"/>
                <a:gd name="connsiteY82" fmla="*/ 5077161 h 7772400"/>
                <a:gd name="connsiteX83" fmla="*/ 2350935 w 2514600"/>
                <a:gd name="connsiteY83" fmla="*/ 5169882 h 7772400"/>
                <a:gd name="connsiteX84" fmla="*/ 1807088 w 2514600"/>
                <a:gd name="connsiteY84" fmla="*/ 5299534 h 7772400"/>
                <a:gd name="connsiteX85" fmla="*/ 1769229 w 2514600"/>
                <a:gd name="connsiteY85" fmla="*/ 5305108 h 7772400"/>
                <a:gd name="connsiteX86" fmla="*/ 1916376 w 2514600"/>
                <a:gd name="connsiteY86" fmla="*/ 5327342 h 7772400"/>
                <a:gd name="connsiteX87" fmla="*/ 2287776 w 2514600"/>
                <a:gd name="connsiteY87" fmla="*/ 5437760 h 7772400"/>
                <a:gd name="connsiteX88" fmla="*/ 1734283 w 2514600"/>
                <a:gd name="connsiteY88" fmla="*/ 5521198 h 7772400"/>
                <a:gd name="connsiteX89" fmla="*/ 1702207 w 2514600"/>
                <a:gd name="connsiteY89" fmla="*/ 5523186 h 7772400"/>
                <a:gd name="connsiteX90" fmla="*/ 1853221 w 2514600"/>
                <a:gd name="connsiteY90" fmla="*/ 5559244 h 7772400"/>
                <a:gd name="connsiteX91" fmla="*/ 2213232 w 2514600"/>
                <a:gd name="connsiteY91" fmla="*/ 5700465 h 7772400"/>
                <a:gd name="connsiteX92" fmla="*/ 1654306 w 2514600"/>
                <a:gd name="connsiteY92" fmla="*/ 5737052 h 7772400"/>
                <a:gd name="connsiteX93" fmla="*/ 1627798 w 2514600"/>
                <a:gd name="connsiteY93" fmla="*/ 5736462 h 7772400"/>
                <a:gd name="connsiteX94" fmla="*/ 1786309 w 2514600"/>
                <a:gd name="connsiteY94" fmla="*/ 5788821 h 7772400"/>
                <a:gd name="connsiteX95" fmla="*/ 2132189 w 2514600"/>
                <a:gd name="connsiteY95" fmla="*/ 5959771 h 7772400"/>
                <a:gd name="connsiteX96" fmla="*/ 1572085 w 2514600"/>
                <a:gd name="connsiteY96" fmla="*/ 5949229 h 7772400"/>
                <a:gd name="connsiteX97" fmla="*/ 1539163 w 2514600"/>
                <a:gd name="connsiteY97" fmla="*/ 5945711 h 7772400"/>
                <a:gd name="connsiteX98" fmla="*/ 1708429 w 2514600"/>
                <a:gd name="connsiteY98" fmla="*/ 6018075 h 7772400"/>
                <a:gd name="connsiteX99" fmla="*/ 2037548 w 2514600"/>
                <a:gd name="connsiteY99" fmla="*/ 6217453 h 7772400"/>
                <a:gd name="connsiteX100" fmla="*/ 1480528 w 2514600"/>
                <a:gd name="connsiteY100" fmla="*/ 6159864 h 7772400"/>
                <a:gd name="connsiteX101" fmla="*/ 1436114 w 2514600"/>
                <a:gd name="connsiteY101" fmla="*/ 6151286 h 7772400"/>
                <a:gd name="connsiteX102" fmla="*/ 1619632 w 2514600"/>
                <a:gd name="connsiteY102" fmla="*/ 6249020 h 7772400"/>
                <a:gd name="connsiteX103" fmla="*/ 1929483 w 2514600"/>
                <a:gd name="connsiteY103" fmla="*/ 6475308 h 7772400"/>
                <a:gd name="connsiteX104" fmla="*/ 1379786 w 2514600"/>
                <a:gd name="connsiteY104" fmla="*/ 6371108 h 7772400"/>
                <a:gd name="connsiteX105" fmla="*/ 1371313 w 2514600"/>
                <a:gd name="connsiteY105" fmla="*/ 6368716 h 7772400"/>
                <a:gd name="connsiteX106" fmla="*/ 1519982 w 2514600"/>
                <a:gd name="connsiteY106" fmla="*/ 6465092 h 7772400"/>
                <a:gd name="connsiteX107" fmla="*/ 1808209 w 2514600"/>
                <a:gd name="connsiteY107" fmla="*/ 6716568 h 7772400"/>
                <a:gd name="connsiteX108" fmla="*/ 1270018 w 2514600"/>
                <a:gd name="connsiteY108" fmla="*/ 6566553 h 7772400"/>
                <a:gd name="connsiteX109" fmla="*/ 1237152 w 2514600"/>
                <a:gd name="connsiteY109" fmla="*/ 6554178 h 7772400"/>
                <a:gd name="connsiteX110" fmla="*/ 1249086 w 2514600"/>
                <a:gd name="connsiteY110" fmla="*/ 6562848 h 7772400"/>
                <a:gd name="connsiteX111" fmla="*/ 1678802 w 2514600"/>
                <a:gd name="connsiteY111" fmla="*/ 6966279 h 7772400"/>
                <a:gd name="connsiteX112" fmla="*/ 1156213 w 2514600"/>
                <a:gd name="connsiteY112" fmla="*/ 6771588 h 7772400"/>
                <a:gd name="connsiteX113" fmla="*/ 1143321 w 2514600"/>
                <a:gd name="connsiteY113" fmla="*/ 6765435 h 7772400"/>
                <a:gd name="connsiteX114" fmla="*/ 1290962 w 2514600"/>
                <a:gd name="connsiteY114" fmla="*/ 6902499 h 7772400"/>
                <a:gd name="connsiteX115" fmla="*/ 1529538 w 2514600"/>
                <a:gd name="connsiteY115" fmla="*/ 7198434 h 7772400"/>
                <a:gd name="connsiteX116" fmla="*/ 1134808 w 2514600"/>
                <a:gd name="connsiteY116" fmla="*/ 7022111 h 7772400"/>
                <a:gd name="connsiteX117" fmla="*/ 1004483 w 2514600"/>
                <a:gd name="connsiteY117" fmla="*/ 6946787 h 7772400"/>
                <a:gd name="connsiteX118" fmla="*/ 1009543 w 2514600"/>
                <a:gd name="connsiteY118" fmla="*/ 6952019 h 7772400"/>
                <a:gd name="connsiteX119" fmla="*/ 1360104 w 2514600"/>
                <a:gd name="connsiteY119" fmla="*/ 7421298 h 7772400"/>
                <a:gd name="connsiteX120" fmla="*/ 1339098 w 2514600"/>
                <a:gd name="connsiteY120" fmla="*/ 7421801 h 7772400"/>
                <a:gd name="connsiteX121" fmla="*/ 720504 w 2514600"/>
                <a:gd name="connsiteY121" fmla="*/ 7027780 h 7772400"/>
                <a:gd name="connsiteX122" fmla="*/ 610237 w 2514600"/>
                <a:gd name="connsiteY122" fmla="*/ 6945387 h 7772400"/>
                <a:gd name="connsiteX123" fmla="*/ 663065 w 2514600"/>
                <a:gd name="connsiteY123" fmla="*/ 7044858 h 7772400"/>
                <a:gd name="connsiteX124" fmla="*/ 969390 w 2514600"/>
                <a:gd name="connsiteY124" fmla="*/ 7772400 h 7772400"/>
                <a:gd name="connsiteX125" fmla="*/ 16647 w 2514600"/>
                <a:gd name="connsiteY125" fmla="*/ 6584055 h 7772400"/>
                <a:gd name="connsiteX126" fmla="*/ 57297 w 2514600"/>
                <a:gd name="connsiteY126" fmla="*/ 6362554 h 7772400"/>
                <a:gd name="connsiteX127" fmla="*/ 72481 w 2514600"/>
                <a:gd name="connsiteY127" fmla="*/ 6350990 h 7772400"/>
                <a:gd name="connsiteX128" fmla="*/ 88866 w 2514600"/>
                <a:gd name="connsiteY128" fmla="*/ 6299663 h 7772400"/>
                <a:gd name="connsiteX129" fmla="*/ 134015 w 2514600"/>
                <a:gd name="connsiteY129" fmla="*/ 6239993 h 7772400"/>
                <a:gd name="connsiteX130" fmla="*/ 153184 w 2514600"/>
                <a:gd name="connsiteY130" fmla="*/ 6226627 h 7772400"/>
                <a:gd name="connsiteX131" fmla="*/ 161793 w 2514600"/>
                <a:gd name="connsiteY131" fmla="*/ 6187940 h 7772400"/>
                <a:gd name="connsiteX132" fmla="*/ 214345 w 2514600"/>
                <a:gd name="connsiteY132" fmla="*/ 6110992 h 7772400"/>
                <a:gd name="connsiteX133" fmla="*/ 220794 w 2514600"/>
                <a:gd name="connsiteY133" fmla="*/ 6106806 h 7772400"/>
                <a:gd name="connsiteX134" fmla="*/ 224959 w 2514600"/>
                <a:gd name="connsiteY134" fmla="*/ 6074618 h 7772400"/>
                <a:gd name="connsiteX135" fmla="*/ 270357 w 2514600"/>
                <a:gd name="connsiteY135" fmla="*/ 5993545 h 7772400"/>
                <a:gd name="connsiteX136" fmla="*/ 277912 w 2514600"/>
                <a:gd name="connsiteY136" fmla="*/ 5987658 h 7772400"/>
                <a:gd name="connsiteX137" fmla="*/ 279333 w 2514600"/>
                <a:gd name="connsiteY137" fmla="*/ 5950526 h 7772400"/>
                <a:gd name="connsiteX138" fmla="*/ 317234 w 2514600"/>
                <a:gd name="connsiteY138" fmla="*/ 5865945 h 7772400"/>
                <a:gd name="connsiteX139" fmla="*/ 337332 w 2514600"/>
                <a:gd name="connsiteY139" fmla="*/ 5843044 h 7772400"/>
                <a:gd name="connsiteX140" fmla="*/ 337211 w 2514600"/>
                <a:gd name="connsiteY140" fmla="*/ 5840714 h 7772400"/>
                <a:gd name="connsiteX141" fmla="*/ 367325 w 2514600"/>
                <a:gd name="connsiteY141" fmla="*/ 5753268 h 7772400"/>
                <a:gd name="connsiteX142" fmla="*/ 394638 w 2514600"/>
                <a:gd name="connsiteY142" fmla="*/ 5715988 h 7772400"/>
                <a:gd name="connsiteX143" fmla="*/ 408772 w 2514600"/>
                <a:gd name="connsiteY143" fmla="*/ 5646653 h 7772400"/>
                <a:gd name="connsiteX144" fmla="*/ 446080 w 2514600"/>
                <a:gd name="connsiteY144" fmla="*/ 5582098 h 7772400"/>
                <a:gd name="connsiteX145" fmla="*/ 452663 w 2514600"/>
                <a:gd name="connsiteY145" fmla="*/ 5576390 h 7772400"/>
                <a:gd name="connsiteX146" fmla="*/ 458037 w 2514600"/>
                <a:gd name="connsiteY146" fmla="*/ 5528074 h 7772400"/>
                <a:gd name="connsiteX147" fmla="*/ 489371 w 2514600"/>
                <a:gd name="connsiteY147" fmla="*/ 5460628 h 7772400"/>
                <a:gd name="connsiteX148" fmla="*/ 505783 w 2514600"/>
                <a:gd name="connsiteY148" fmla="*/ 5443677 h 7772400"/>
                <a:gd name="connsiteX149" fmla="*/ 506444 w 2514600"/>
                <a:gd name="connsiteY149" fmla="*/ 5411158 h 7772400"/>
                <a:gd name="connsiteX150" fmla="*/ 531565 w 2514600"/>
                <a:gd name="connsiteY150" fmla="*/ 5341335 h 7772400"/>
                <a:gd name="connsiteX151" fmla="*/ 562093 w 2514600"/>
                <a:gd name="connsiteY151" fmla="*/ 5303703 h 7772400"/>
                <a:gd name="connsiteX152" fmla="*/ 561344 w 2514600"/>
                <a:gd name="connsiteY152" fmla="*/ 5293045 h 7772400"/>
                <a:gd name="connsiteX153" fmla="*/ 580060 w 2514600"/>
                <a:gd name="connsiteY153" fmla="*/ 5221375 h 7772400"/>
                <a:gd name="connsiteX154" fmla="*/ 619269 w 2514600"/>
                <a:gd name="connsiteY154" fmla="*/ 5163235 h 7772400"/>
                <a:gd name="connsiteX155" fmla="*/ 630167 w 2514600"/>
                <a:gd name="connsiteY155" fmla="*/ 5097890 h 7772400"/>
                <a:gd name="connsiteX156" fmla="*/ 693237 w 2514600"/>
                <a:gd name="connsiteY156" fmla="*/ 5005120 h 7772400"/>
                <a:gd name="connsiteX157" fmla="*/ 698792 w 2514600"/>
                <a:gd name="connsiteY157" fmla="*/ 5001687 h 7772400"/>
                <a:gd name="connsiteX158" fmla="*/ 685170 w 2514600"/>
                <a:gd name="connsiteY158" fmla="*/ 4976856 h 7772400"/>
                <a:gd name="connsiteX159" fmla="*/ 727794 w 2514600"/>
                <a:gd name="connsiteY159" fmla="*/ 4758307 h 7772400"/>
                <a:gd name="connsiteX160" fmla="*/ 748665 w 2514600"/>
                <a:gd name="connsiteY160" fmla="*/ 4739928 h 7772400"/>
                <a:gd name="connsiteX161" fmla="*/ 730901 w 2514600"/>
                <a:gd name="connsiteY161" fmla="*/ 4707544 h 7772400"/>
                <a:gd name="connsiteX162" fmla="*/ 773526 w 2514600"/>
                <a:gd name="connsiteY162" fmla="*/ 4488994 h 7772400"/>
                <a:gd name="connsiteX163" fmla="*/ 792008 w 2514600"/>
                <a:gd name="connsiteY163" fmla="*/ 4472717 h 7772400"/>
                <a:gd name="connsiteX164" fmla="*/ 771817 w 2514600"/>
                <a:gd name="connsiteY164" fmla="*/ 4435910 h 7772400"/>
                <a:gd name="connsiteX165" fmla="*/ 814442 w 2514600"/>
                <a:gd name="connsiteY165" fmla="*/ 4217360 h 7772400"/>
                <a:gd name="connsiteX166" fmla="*/ 819942 w 2514600"/>
                <a:gd name="connsiteY166" fmla="*/ 4212517 h 7772400"/>
                <a:gd name="connsiteX167" fmla="*/ 793478 w 2514600"/>
                <a:gd name="connsiteY167" fmla="*/ 4164276 h 7772400"/>
                <a:gd name="connsiteX168" fmla="*/ 829915 w 2514600"/>
                <a:gd name="connsiteY168" fmla="*/ 3952978 h 7772400"/>
                <a:gd name="connsiteX169" fmla="*/ 836750 w 2514600"/>
                <a:gd name="connsiteY169" fmla="*/ 3947264 h 7772400"/>
                <a:gd name="connsiteX170" fmla="*/ 805513 w 2514600"/>
                <a:gd name="connsiteY170" fmla="*/ 3890320 h 7772400"/>
                <a:gd name="connsiteX171" fmla="*/ 804584 w 2514600"/>
                <a:gd name="connsiteY171" fmla="*/ 3886200 h 7772400"/>
                <a:gd name="connsiteX172" fmla="*/ 805513 w 2514600"/>
                <a:gd name="connsiteY172" fmla="*/ 3882080 h 7772400"/>
                <a:gd name="connsiteX173" fmla="*/ 836750 w 2514600"/>
                <a:gd name="connsiteY173" fmla="*/ 3825136 h 7772400"/>
                <a:gd name="connsiteX174" fmla="*/ 829915 w 2514600"/>
                <a:gd name="connsiteY174" fmla="*/ 3819422 h 7772400"/>
                <a:gd name="connsiteX175" fmla="*/ 793478 w 2514600"/>
                <a:gd name="connsiteY175" fmla="*/ 3608124 h 7772400"/>
                <a:gd name="connsiteX176" fmla="*/ 819942 w 2514600"/>
                <a:gd name="connsiteY176" fmla="*/ 3559884 h 7772400"/>
                <a:gd name="connsiteX177" fmla="*/ 814442 w 2514600"/>
                <a:gd name="connsiteY177" fmla="*/ 3555040 h 7772400"/>
                <a:gd name="connsiteX178" fmla="*/ 771817 w 2514600"/>
                <a:gd name="connsiteY178" fmla="*/ 3336491 h 7772400"/>
                <a:gd name="connsiteX179" fmla="*/ 792008 w 2514600"/>
                <a:gd name="connsiteY179" fmla="*/ 3299683 h 7772400"/>
                <a:gd name="connsiteX180" fmla="*/ 773526 w 2514600"/>
                <a:gd name="connsiteY180" fmla="*/ 3283406 h 7772400"/>
                <a:gd name="connsiteX181" fmla="*/ 730901 w 2514600"/>
                <a:gd name="connsiteY181" fmla="*/ 3064857 h 7772400"/>
                <a:gd name="connsiteX182" fmla="*/ 748665 w 2514600"/>
                <a:gd name="connsiteY182" fmla="*/ 3032473 h 7772400"/>
                <a:gd name="connsiteX183" fmla="*/ 727794 w 2514600"/>
                <a:gd name="connsiteY183" fmla="*/ 3014093 h 7772400"/>
                <a:gd name="connsiteX184" fmla="*/ 685170 w 2514600"/>
                <a:gd name="connsiteY184" fmla="*/ 2795544 h 7772400"/>
                <a:gd name="connsiteX185" fmla="*/ 698792 w 2514600"/>
                <a:gd name="connsiteY185" fmla="*/ 2770713 h 7772400"/>
                <a:gd name="connsiteX186" fmla="*/ 693237 w 2514600"/>
                <a:gd name="connsiteY186" fmla="*/ 2767281 h 7772400"/>
                <a:gd name="connsiteX187" fmla="*/ 630167 w 2514600"/>
                <a:gd name="connsiteY187" fmla="*/ 2674511 h 7772400"/>
                <a:gd name="connsiteX188" fmla="*/ 619269 w 2514600"/>
                <a:gd name="connsiteY188" fmla="*/ 2609166 h 7772400"/>
                <a:gd name="connsiteX189" fmla="*/ 580060 w 2514600"/>
                <a:gd name="connsiteY189" fmla="*/ 2551025 h 7772400"/>
                <a:gd name="connsiteX190" fmla="*/ 561344 w 2514600"/>
                <a:gd name="connsiteY190" fmla="*/ 2479356 h 7772400"/>
                <a:gd name="connsiteX191" fmla="*/ 562093 w 2514600"/>
                <a:gd name="connsiteY191" fmla="*/ 2468697 h 7772400"/>
                <a:gd name="connsiteX192" fmla="*/ 531565 w 2514600"/>
                <a:gd name="connsiteY192" fmla="*/ 2431065 h 7772400"/>
                <a:gd name="connsiteX193" fmla="*/ 506444 w 2514600"/>
                <a:gd name="connsiteY193" fmla="*/ 2361242 h 7772400"/>
                <a:gd name="connsiteX194" fmla="*/ 505783 w 2514600"/>
                <a:gd name="connsiteY194" fmla="*/ 2328723 h 7772400"/>
                <a:gd name="connsiteX195" fmla="*/ 489371 w 2514600"/>
                <a:gd name="connsiteY195" fmla="*/ 2311772 h 7772400"/>
                <a:gd name="connsiteX196" fmla="*/ 458037 w 2514600"/>
                <a:gd name="connsiteY196" fmla="*/ 2244326 h 7772400"/>
                <a:gd name="connsiteX197" fmla="*/ 452663 w 2514600"/>
                <a:gd name="connsiteY197" fmla="*/ 2196010 h 7772400"/>
                <a:gd name="connsiteX198" fmla="*/ 446080 w 2514600"/>
                <a:gd name="connsiteY198" fmla="*/ 2190303 h 7772400"/>
                <a:gd name="connsiteX199" fmla="*/ 408772 w 2514600"/>
                <a:gd name="connsiteY199" fmla="*/ 2125748 h 7772400"/>
                <a:gd name="connsiteX200" fmla="*/ 394638 w 2514600"/>
                <a:gd name="connsiteY200" fmla="*/ 2056412 h 7772400"/>
                <a:gd name="connsiteX201" fmla="*/ 367325 w 2514600"/>
                <a:gd name="connsiteY201" fmla="*/ 2019132 h 7772400"/>
                <a:gd name="connsiteX202" fmla="*/ 337211 w 2514600"/>
                <a:gd name="connsiteY202" fmla="*/ 1931687 h 7772400"/>
                <a:gd name="connsiteX203" fmla="*/ 337332 w 2514600"/>
                <a:gd name="connsiteY203" fmla="*/ 1929356 h 7772400"/>
                <a:gd name="connsiteX204" fmla="*/ 317234 w 2514600"/>
                <a:gd name="connsiteY204" fmla="*/ 1906455 h 7772400"/>
                <a:gd name="connsiteX205" fmla="*/ 279333 w 2514600"/>
                <a:gd name="connsiteY205" fmla="*/ 1821874 h 7772400"/>
                <a:gd name="connsiteX206" fmla="*/ 277912 w 2514600"/>
                <a:gd name="connsiteY206" fmla="*/ 1784742 h 7772400"/>
                <a:gd name="connsiteX207" fmla="*/ 270357 w 2514600"/>
                <a:gd name="connsiteY207" fmla="*/ 1778855 h 7772400"/>
                <a:gd name="connsiteX208" fmla="*/ 224959 w 2514600"/>
                <a:gd name="connsiteY208" fmla="*/ 1697782 h 7772400"/>
                <a:gd name="connsiteX209" fmla="*/ 153184 w 2514600"/>
                <a:gd name="connsiteY209" fmla="*/ 1545774 h 7772400"/>
                <a:gd name="connsiteX210" fmla="*/ 134015 w 2514600"/>
                <a:gd name="connsiteY210" fmla="*/ 1532407 h 7772400"/>
                <a:gd name="connsiteX211" fmla="*/ 88866 w 2514600"/>
                <a:gd name="connsiteY211" fmla="*/ 1472738 h 7772400"/>
                <a:gd name="connsiteX212" fmla="*/ 72481 w 2514600"/>
                <a:gd name="connsiteY212" fmla="*/ 1421411 h 7772400"/>
                <a:gd name="connsiteX213" fmla="*/ 57297 w 2514600"/>
                <a:gd name="connsiteY213" fmla="*/ 1409847 h 7772400"/>
                <a:gd name="connsiteX214" fmla="*/ 16647 w 2514600"/>
                <a:gd name="connsiteY214" fmla="*/ 1188345 h 7772400"/>
                <a:gd name="connsiteX215" fmla="*/ 969390 w 2514600"/>
                <a:gd name="connsiteY215" fmla="*/ 0 h 7772400"/>
                <a:gd name="connsiteX0" fmla="*/ 969390 w 2514600"/>
                <a:gd name="connsiteY0" fmla="*/ 0 h 7772400"/>
                <a:gd name="connsiteX1" fmla="*/ 663065 w 2514600"/>
                <a:gd name="connsiteY1" fmla="*/ 727542 h 7772400"/>
                <a:gd name="connsiteX2" fmla="*/ 610237 w 2514600"/>
                <a:gd name="connsiteY2" fmla="*/ 827013 h 7772400"/>
                <a:gd name="connsiteX3" fmla="*/ 720504 w 2514600"/>
                <a:gd name="connsiteY3" fmla="*/ 744620 h 7772400"/>
                <a:gd name="connsiteX4" fmla="*/ 1339098 w 2514600"/>
                <a:gd name="connsiteY4" fmla="*/ 350599 h 7772400"/>
                <a:gd name="connsiteX5" fmla="*/ 1360104 w 2514600"/>
                <a:gd name="connsiteY5" fmla="*/ 351102 h 7772400"/>
                <a:gd name="connsiteX6" fmla="*/ 1009543 w 2514600"/>
                <a:gd name="connsiteY6" fmla="*/ 820381 h 7772400"/>
                <a:gd name="connsiteX7" fmla="*/ 1004483 w 2514600"/>
                <a:gd name="connsiteY7" fmla="*/ 825613 h 7772400"/>
                <a:gd name="connsiteX8" fmla="*/ 1134808 w 2514600"/>
                <a:gd name="connsiteY8" fmla="*/ 750289 h 7772400"/>
                <a:gd name="connsiteX9" fmla="*/ 1529538 w 2514600"/>
                <a:gd name="connsiteY9" fmla="*/ 573966 h 7772400"/>
                <a:gd name="connsiteX10" fmla="*/ 1290962 w 2514600"/>
                <a:gd name="connsiteY10" fmla="*/ 869901 h 7772400"/>
                <a:gd name="connsiteX11" fmla="*/ 1143321 w 2514600"/>
                <a:gd name="connsiteY11" fmla="*/ 1006965 h 7772400"/>
                <a:gd name="connsiteX12" fmla="*/ 1156213 w 2514600"/>
                <a:gd name="connsiteY12" fmla="*/ 1000812 h 7772400"/>
                <a:gd name="connsiteX13" fmla="*/ 1678802 w 2514600"/>
                <a:gd name="connsiteY13" fmla="*/ 806121 h 7772400"/>
                <a:gd name="connsiteX14" fmla="*/ 1249086 w 2514600"/>
                <a:gd name="connsiteY14" fmla="*/ 1209553 h 7772400"/>
                <a:gd name="connsiteX15" fmla="*/ 1237152 w 2514600"/>
                <a:gd name="connsiteY15" fmla="*/ 1218222 h 7772400"/>
                <a:gd name="connsiteX16" fmla="*/ 1270018 w 2514600"/>
                <a:gd name="connsiteY16" fmla="*/ 1205848 h 7772400"/>
                <a:gd name="connsiteX17" fmla="*/ 1808209 w 2514600"/>
                <a:gd name="connsiteY17" fmla="*/ 1055832 h 7772400"/>
                <a:gd name="connsiteX18" fmla="*/ 1519982 w 2514600"/>
                <a:gd name="connsiteY18" fmla="*/ 1307309 h 7772400"/>
                <a:gd name="connsiteX19" fmla="*/ 1371313 w 2514600"/>
                <a:gd name="connsiteY19" fmla="*/ 1403685 h 7772400"/>
                <a:gd name="connsiteX20" fmla="*/ 1379786 w 2514600"/>
                <a:gd name="connsiteY20" fmla="*/ 1401292 h 7772400"/>
                <a:gd name="connsiteX21" fmla="*/ 1929483 w 2514600"/>
                <a:gd name="connsiteY21" fmla="*/ 1297093 h 7772400"/>
                <a:gd name="connsiteX22" fmla="*/ 1619632 w 2514600"/>
                <a:gd name="connsiteY22" fmla="*/ 1523381 h 7772400"/>
                <a:gd name="connsiteX23" fmla="*/ 1436114 w 2514600"/>
                <a:gd name="connsiteY23" fmla="*/ 1621114 h 7772400"/>
                <a:gd name="connsiteX24" fmla="*/ 1480528 w 2514600"/>
                <a:gd name="connsiteY24" fmla="*/ 1612536 h 7772400"/>
                <a:gd name="connsiteX25" fmla="*/ 2037548 w 2514600"/>
                <a:gd name="connsiteY25" fmla="*/ 1554948 h 7772400"/>
                <a:gd name="connsiteX26" fmla="*/ 1708429 w 2514600"/>
                <a:gd name="connsiteY26" fmla="*/ 1754325 h 7772400"/>
                <a:gd name="connsiteX27" fmla="*/ 1539163 w 2514600"/>
                <a:gd name="connsiteY27" fmla="*/ 1826690 h 7772400"/>
                <a:gd name="connsiteX28" fmla="*/ 1572085 w 2514600"/>
                <a:gd name="connsiteY28" fmla="*/ 1823171 h 7772400"/>
                <a:gd name="connsiteX29" fmla="*/ 2132189 w 2514600"/>
                <a:gd name="connsiteY29" fmla="*/ 1812629 h 7772400"/>
                <a:gd name="connsiteX30" fmla="*/ 1786309 w 2514600"/>
                <a:gd name="connsiteY30" fmla="*/ 1983580 h 7772400"/>
                <a:gd name="connsiteX31" fmla="*/ 1627798 w 2514600"/>
                <a:gd name="connsiteY31" fmla="*/ 2035939 h 7772400"/>
                <a:gd name="connsiteX32" fmla="*/ 1654306 w 2514600"/>
                <a:gd name="connsiteY32" fmla="*/ 2035348 h 7772400"/>
                <a:gd name="connsiteX33" fmla="*/ 2213232 w 2514600"/>
                <a:gd name="connsiteY33" fmla="*/ 2071936 h 7772400"/>
                <a:gd name="connsiteX34" fmla="*/ 1853221 w 2514600"/>
                <a:gd name="connsiteY34" fmla="*/ 2213156 h 7772400"/>
                <a:gd name="connsiteX35" fmla="*/ 1702207 w 2514600"/>
                <a:gd name="connsiteY35" fmla="*/ 2249215 h 7772400"/>
                <a:gd name="connsiteX36" fmla="*/ 1734283 w 2514600"/>
                <a:gd name="connsiteY36" fmla="*/ 2251203 h 7772400"/>
                <a:gd name="connsiteX37" fmla="*/ 2287776 w 2514600"/>
                <a:gd name="connsiteY37" fmla="*/ 2334640 h 7772400"/>
                <a:gd name="connsiteX38" fmla="*/ 1916376 w 2514600"/>
                <a:gd name="connsiteY38" fmla="*/ 2445058 h 7772400"/>
                <a:gd name="connsiteX39" fmla="*/ 1769229 w 2514600"/>
                <a:gd name="connsiteY39" fmla="*/ 2467292 h 7772400"/>
                <a:gd name="connsiteX40" fmla="*/ 1807088 w 2514600"/>
                <a:gd name="connsiteY40" fmla="*/ 2472866 h 7772400"/>
                <a:gd name="connsiteX41" fmla="*/ 2350935 w 2514600"/>
                <a:gd name="connsiteY41" fmla="*/ 2602518 h 7772400"/>
                <a:gd name="connsiteX42" fmla="*/ 1759043 w 2514600"/>
                <a:gd name="connsiteY42" fmla="*/ 2695240 h 7772400"/>
                <a:gd name="connsiteX43" fmla="*/ 1580261 w 2514600"/>
                <a:gd name="connsiteY43" fmla="*/ 2701218 h 7772400"/>
                <a:gd name="connsiteX44" fmla="*/ 1732079 w 2514600"/>
                <a:gd name="connsiteY44" fmla="*/ 2720665 h 7772400"/>
                <a:gd name="connsiteX45" fmla="*/ 2406292 w 2514600"/>
                <a:gd name="connsiteY45" fmla="*/ 2869510 h 7772400"/>
                <a:gd name="connsiteX46" fmla="*/ 1814400 w 2514600"/>
                <a:gd name="connsiteY46" fmla="*/ 2962231 h 7772400"/>
                <a:gd name="connsiteX47" fmla="*/ 1613614 w 2514600"/>
                <a:gd name="connsiteY47" fmla="*/ 2968945 h 7772400"/>
                <a:gd name="connsiteX48" fmla="*/ 1777809 w 2514600"/>
                <a:gd name="connsiteY48" fmla="*/ 2989978 h 7772400"/>
                <a:gd name="connsiteX49" fmla="*/ 2452022 w 2514600"/>
                <a:gd name="connsiteY49" fmla="*/ 3138822 h 7772400"/>
                <a:gd name="connsiteX50" fmla="*/ 1644569 w 2514600"/>
                <a:gd name="connsiteY50" fmla="*/ 3238751 h 7772400"/>
                <a:gd name="connsiteX51" fmla="*/ 1641261 w 2514600"/>
                <a:gd name="connsiteY51" fmla="*/ 3238879 h 7772400"/>
                <a:gd name="connsiteX52" fmla="*/ 1818726 w 2514600"/>
                <a:gd name="connsiteY52" fmla="*/ 3261611 h 7772400"/>
                <a:gd name="connsiteX53" fmla="*/ 2492939 w 2514600"/>
                <a:gd name="connsiteY53" fmla="*/ 3410456 h 7772400"/>
                <a:gd name="connsiteX54" fmla="*/ 1685485 w 2514600"/>
                <a:gd name="connsiteY54" fmla="*/ 3510385 h 7772400"/>
                <a:gd name="connsiteX55" fmla="*/ 1667378 w 2514600"/>
                <a:gd name="connsiteY55" fmla="*/ 3511084 h 7772400"/>
                <a:gd name="connsiteX56" fmla="*/ 1840387 w 2514600"/>
                <a:gd name="connsiteY56" fmla="*/ 3533245 h 7772400"/>
                <a:gd name="connsiteX57" fmla="*/ 2514600 w 2514600"/>
                <a:gd name="connsiteY57" fmla="*/ 3682090 h 7772400"/>
                <a:gd name="connsiteX58" fmla="*/ 1707147 w 2514600"/>
                <a:gd name="connsiteY58" fmla="*/ 3782020 h 7772400"/>
                <a:gd name="connsiteX59" fmla="*/ 1671955 w 2514600"/>
                <a:gd name="connsiteY59" fmla="*/ 3783377 h 7772400"/>
                <a:gd name="connsiteX60" fmla="*/ 1918192 w 2514600"/>
                <a:gd name="connsiteY60" fmla="*/ 3816669 h 7772400"/>
                <a:gd name="connsiteX61" fmla="*/ 2254085 w 2514600"/>
                <a:gd name="connsiteY61" fmla="*/ 3872985 h 7772400"/>
                <a:gd name="connsiteX62" fmla="*/ 2318031 w 2514600"/>
                <a:gd name="connsiteY62" fmla="*/ 3886200 h 7772400"/>
                <a:gd name="connsiteX63" fmla="*/ 2254085 w 2514600"/>
                <a:gd name="connsiteY63" fmla="*/ 3899415 h 7772400"/>
                <a:gd name="connsiteX64" fmla="*/ 1918192 w 2514600"/>
                <a:gd name="connsiteY64" fmla="*/ 3955731 h 7772400"/>
                <a:gd name="connsiteX65" fmla="*/ 1671955 w 2514600"/>
                <a:gd name="connsiteY65" fmla="*/ 3989023 h 7772400"/>
                <a:gd name="connsiteX66" fmla="*/ 1707147 w 2514600"/>
                <a:gd name="connsiteY66" fmla="*/ 3990380 h 7772400"/>
                <a:gd name="connsiteX67" fmla="*/ 2514600 w 2514600"/>
                <a:gd name="connsiteY67" fmla="*/ 4090310 h 7772400"/>
                <a:gd name="connsiteX68" fmla="*/ 1840387 w 2514600"/>
                <a:gd name="connsiteY68" fmla="*/ 4239155 h 7772400"/>
                <a:gd name="connsiteX69" fmla="*/ 1667378 w 2514600"/>
                <a:gd name="connsiteY69" fmla="*/ 4261316 h 7772400"/>
                <a:gd name="connsiteX70" fmla="*/ 1685485 w 2514600"/>
                <a:gd name="connsiteY70" fmla="*/ 4262015 h 7772400"/>
                <a:gd name="connsiteX71" fmla="*/ 2492939 w 2514600"/>
                <a:gd name="connsiteY71" fmla="*/ 4361944 h 7772400"/>
                <a:gd name="connsiteX72" fmla="*/ 1818726 w 2514600"/>
                <a:gd name="connsiteY72" fmla="*/ 4510789 h 7772400"/>
                <a:gd name="connsiteX73" fmla="*/ 1641261 w 2514600"/>
                <a:gd name="connsiteY73" fmla="*/ 4533521 h 7772400"/>
                <a:gd name="connsiteX74" fmla="*/ 1644569 w 2514600"/>
                <a:gd name="connsiteY74" fmla="*/ 4533649 h 7772400"/>
                <a:gd name="connsiteX75" fmla="*/ 2452022 w 2514600"/>
                <a:gd name="connsiteY75" fmla="*/ 4633578 h 7772400"/>
                <a:gd name="connsiteX76" fmla="*/ 1777809 w 2514600"/>
                <a:gd name="connsiteY76" fmla="*/ 4782423 h 7772400"/>
                <a:gd name="connsiteX77" fmla="*/ 1613614 w 2514600"/>
                <a:gd name="connsiteY77" fmla="*/ 4803455 h 7772400"/>
                <a:gd name="connsiteX78" fmla="*/ 1814400 w 2514600"/>
                <a:gd name="connsiteY78" fmla="*/ 4810170 h 7772400"/>
                <a:gd name="connsiteX79" fmla="*/ 2406292 w 2514600"/>
                <a:gd name="connsiteY79" fmla="*/ 4902891 h 7772400"/>
                <a:gd name="connsiteX80" fmla="*/ 1732079 w 2514600"/>
                <a:gd name="connsiteY80" fmla="*/ 5051735 h 7772400"/>
                <a:gd name="connsiteX81" fmla="*/ 1580261 w 2514600"/>
                <a:gd name="connsiteY81" fmla="*/ 5071182 h 7772400"/>
                <a:gd name="connsiteX82" fmla="*/ 1759043 w 2514600"/>
                <a:gd name="connsiteY82" fmla="*/ 5077161 h 7772400"/>
                <a:gd name="connsiteX83" fmla="*/ 2350935 w 2514600"/>
                <a:gd name="connsiteY83" fmla="*/ 5169882 h 7772400"/>
                <a:gd name="connsiteX84" fmla="*/ 1807088 w 2514600"/>
                <a:gd name="connsiteY84" fmla="*/ 5299534 h 7772400"/>
                <a:gd name="connsiteX85" fmla="*/ 1769229 w 2514600"/>
                <a:gd name="connsiteY85" fmla="*/ 5305108 h 7772400"/>
                <a:gd name="connsiteX86" fmla="*/ 1916376 w 2514600"/>
                <a:gd name="connsiteY86" fmla="*/ 5327342 h 7772400"/>
                <a:gd name="connsiteX87" fmla="*/ 2287776 w 2514600"/>
                <a:gd name="connsiteY87" fmla="*/ 5437760 h 7772400"/>
                <a:gd name="connsiteX88" fmla="*/ 1734283 w 2514600"/>
                <a:gd name="connsiteY88" fmla="*/ 5521198 h 7772400"/>
                <a:gd name="connsiteX89" fmla="*/ 1702207 w 2514600"/>
                <a:gd name="connsiteY89" fmla="*/ 5523186 h 7772400"/>
                <a:gd name="connsiteX90" fmla="*/ 1853221 w 2514600"/>
                <a:gd name="connsiteY90" fmla="*/ 5559244 h 7772400"/>
                <a:gd name="connsiteX91" fmla="*/ 2213232 w 2514600"/>
                <a:gd name="connsiteY91" fmla="*/ 5700465 h 7772400"/>
                <a:gd name="connsiteX92" fmla="*/ 1654306 w 2514600"/>
                <a:gd name="connsiteY92" fmla="*/ 5737052 h 7772400"/>
                <a:gd name="connsiteX93" fmla="*/ 1627798 w 2514600"/>
                <a:gd name="connsiteY93" fmla="*/ 5736462 h 7772400"/>
                <a:gd name="connsiteX94" fmla="*/ 1786309 w 2514600"/>
                <a:gd name="connsiteY94" fmla="*/ 5788821 h 7772400"/>
                <a:gd name="connsiteX95" fmla="*/ 2132189 w 2514600"/>
                <a:gd name="connsiteY95" fmla="*/ 5959771 h 7772400"/>
                <a:gd name="connsiteX96" fmla="*/ 1572085 w 2514600"/>
                <a:gd name="connsiteY96" fmla="*/ 5949229 h 7772400"/>
                <a:gd name="connsiteX97" fmla="*/ 1539163 w 2514600"/>
                <a:gd name="connsiteY97" fmla="*/ 5945711 h 7772400"/>
                <a:gd name="connsiteX98" fmla="*/ 1708429 w 2514600"/>
                <a:gd name="connsiteY98" fmla="*/ 6018075 h 7772400"/>
                <a:gd name="connsiteX99" fmla="*/ 2037548 w 2514600"/>
                <a:gd name="connsiteY99" fmla="*/ 6217453 h 7772400"/>
                <a:gd name="connsiteX100" fmla="*/ 1480528 w 2514600"/>
                <a:gd name="connsiteY100" fmla="*/ 6159864 h 7772400"/>
                <a:gd name="connsiteX101" fmla="*/ 1436114 w 2514600"/>
                <a:gd name="connsiteY101" fmla="*/ 6151286 h 7772400"/>
                <a:gd name="connsiteX102" fmla="*/ 1619632 w 2514600"/>
                <a:gd name="connsiteY102" fmla="*/ 6249020 h 7772400"/>
                <a:gd name="connsiteX103" fmla="*/ 1929483 w 2514600"/>
                <a:gd name="connsiteY103" fmla="*/ 6475308 h 7772400"/>
                <a:gd name="connsiteX104" fmla="*/ 1379786 w 2514600"/>
                <a:gd name="connsiteY104" fmla="*/ 6371108 h 7772400"/>
                <a:gd name="connsiteX105" fmla="*/ 1371313 w 2514600"/>
                <a:gd name="connsiteY105" fmla="*/ 6368716 h 7772400"/>
                <a:gd name="connsiteX106" fmla="*/ 1519982 w 2514600"/>
                <a:gd name="connsiteY106" fmla="*/ 6465092 h 7772400"/>
                <a:gd name="connsiteX107" fmla="*/ 1808209 w 2514600"/>
                <a:gd name="connsiteY107" fmla="*/ 6716568 h 7772400"/>
                <a:gd name="connsiteX108" fmla="*/ 1270018 w 2514600"/>
                <a:gd name="connsiteY108" fmla="*/ 6566553 h 7772400"/>
                <a:gd name="connsiteX109" fmla="*/ 1237152 w 2514600"/>
                <a:gd name="connsiteY109" fmla="*/ 6554178 h 7772400"/>
                <a:gd name="connsiteX110" fmla="*/ 1249086 w 2514600"/>
                <a:gd name="connsiteY110" fmla="*/ 6562848 h 7772400"/>
                <a:gd name="connsiteX111" fmla="*/ 1678802 w 2514600"/>
                <a:gd name="connsiteY111" fmla="*/ 6966279 h 7772400"/>
                <a:gd name="connsiteX112" fmla="*/ 1156213 w 2514600"/>
                <a:gd name="connsiteY112" fmla="*/ 6771588 h 7772400"/>
                <a:gd name="connsiteX113" fmla="*/ 1143321 w 2514600"/>
                <a:gd name="connsiteY113" fmla="*/ 6765435 h 7772400"/>
                <a:gd name="connsiteX114" fmla="*/ 1290962 w 2514600"/>
                <a:gd name="connsiteY114" fmla="*/ 6902499 h 7772400"/>
                <a:gd name="connsiteX115" fmla="*/ 1529538 w 2514600"/>
                <a:gd name="connsiteY115" fmla="*/ 7198434 h 7772400"/>
                <a:gd name="connsiteX116" fmla="*/ 1134808 w 2514600"/>
                <a:gd name="connsiteY116" fmla="*/ 7022111 h 7772400"/>
                <a:gd name="connsiteX117" fmla="*/ 1004483 w 2514600"/>
                <a:gd name="connsiteY117" fmla="*/ 6946787 h 7772400"/>
                <a:gd name="connsiteX118" fmla="*/ 1009543 w 2514600"/>
                <a:gd name="connsiteY118" fmla="*/ 6952019 h 7772400"/>
                <a:gd name="connsiteX119" fmla="*/ 1360104 w 2514600"/>
                <a:gd name="connsiteY119" fmla="*/ 7421298 h 7772400"/>
                <a:gd name="connsiteX120" fmla="*/ 1339098 w 2514600"/>
                <a:gd name="connsiteY120" fmla="*/ 7421801 h 7772400"/>
                <a:gd name="connsiteX121" fmla="*/ 720504 w 2514600"/>
                <a:gd name="connsiteY121" fmla="*/ 7027780 h 7772400"/>
                <a:gd name="connsiteX122" fmla="*/ 610237 w 2514600"/>
                <a:gd name="connsiteY122" fmla="*/ 6945387 h 7772400"/>
                <a:gd name="connsiteX123" fmla="*/ 663065 w 2514600"/>
                <a:gd name="connsiteY123" fmla="*/ 7044858 h 7772400"/>
                <a:gd name="connsiteX124" fmla="*/ 969390 w 2514600"/>
                <a:gd name="connsiteY124" fmla="*/ 7772400 h 7772400"/>
                <a:gd name="connsiteX125" fmla="*/ 16647 w 2514600"/>
                <a:gd name="connsiteY125" fmla="*/ 6584055 h 7772400"/>
                <a:gd name="connsiteX126" fmla="*/ 57297 w 2514600"/>
                <a:gd name="connsiteY126" fmla="*/ 6362554 h 7772400"/>
                <a:gd name="connsiteX127" fmla="*/ 72481 w 2514600"/>
                <a:gd name="connsiteY127" fmla="*/ 6350990 h 7772400"/>
                <a:gd name="connsiteX128" fmla="*/ 88866 w 2514600"/>
                <a:gd name="connsiteY128" fmla="*/ 6299663 h 7772400"/>
                <a:gd name="connsiteX129" fmla="*/ 134015 w 2514600"/>
                <a:gd name="connsiteY129" fmla="*/ 6239993 h 7772400"/>
                <a:gd name="connsiteX130" fmla="*/ 153184 w 2514600"/>
                <a:gd name="connsiteY130" fmla="*/ 6226627 h 7772400"/>
                <a:gd name="connsiteX131" fmla="*/ 161793 w 2514600"/>
                <a:gd name="connsiteY131" fmla="*/ 6187940 h 7772400"/>
                <a:gd name="connsiteX132" fmla="*/ 214345 w 2514600"/>
                <a:gd name="connsiteY132" fmla="*/ 6110992 h 7772400"/>
                <a:gd name="connsiteX133" fmla="*/ 220794 w 2514600"/>
                <a:gd name="connsiteY133" fmla="*/ 6106806 h 7772400"/>
                <a:gd name="connsiteX134" fmla="*/ 224959 w 2514600"/>
                <a:gd name="connsiteY134" fmla="*/ 6074618 h 7772400"/>
                <a:gd name="connsiteX135" fmla="*/ 270357 w 2514600"/>
                <a:gd name="connsiteY135" fmla="*/ 5993545 h 7772400"/>
                <a:gd name="connsiteX136" fmla="*/ 277912 w 2514600"/>
                <a:gd name="connsiteY136" fmla="*/ 5987658 h 7772400"/>
                <a:gd name="connsiteX137" fmla="*/ 279333 w 2514600"/>
                <a:gd name="connsiteY137" fmla="*/ 5950526 h 7772400"/>
                <a:gd name="connsiteX138" fmla="*/ 317234 w 2514600"/>
                <a:gd name="connsiteY138" fmla="*/ 5865945 h 7772400"/>
                <a:gd name="connsiteX139" fmla="*/ 337332 w 2514600"/>
                <a:gd name="connsiteY139" fmla="*/ 5843044 h 7772400"/>
                <a:gd name="connsiteX140" fmla="*/ 337211 w 2514600"/>
                <a:gd name="connsiteY140" fmla="*/ 5840714 h 7772400"/>
                <a:gd name="connsiteX141" fmla="*/ 367325 w 2514600"/>
                <a:gd name="connsiteY141" fmla="*/ 5753268 h 7772400"/>
                <a:gd name="connsiteX142" fmla="*/ 394638 w 2514600"/>
                <a:gd name="connsiteY142" fmla="*/ 5715988 h 7772400"/>
                <a:gd name="connsiteX143" fmla="*/ 408772 w 2514600"/>
                <a:gd name="connsiteY143" fmla="*/ 5646653 h 7772400"/>
                <a:gd name="connsiteX144" fmla="*/ 446080 w 2514600"/>
                <a:gd name="connsiteY144" fmla="*/ 5582098 h 7772400"/>
                <a:gd name="connsiteX145" fmla="*/ 452663 w 2514600"/>
                <a:gd name="connsiteY145" fmla="*/ 5576390 h 7772400"/>
                <a:gd name="connsiteX146" fmla="*/ 458037 w 2514600"/>
                <a:gd name="connsiteY146" fmla="*/ 5528074 h 7772400"/>
                <a:gd name="connsiteX147" fmla="*/ 489371 w 2514600"/>
                <a:gd name="connsiteY147" fmla="*/ 5460628 h 7772400"/>
                <a:gd name="connsiteX148" fmla="*/ 505783 w 2514600"/>
                <a:gd name="connsiteY148" fmla="*/ 5443677 h 7772400"/>
                <a:gd name="connsiteX149" fmla="*/ 506444 w 2514600"/>
                <a:gd name="connsiteY149" fmla="*/ 5411158 h 7772400"/>
                <a:gd name="connsiteX150" fmla="*/ 531565 w 2514600"/>
                <a:gd name="connsiteY150" fmla="*/ 5341335 h 7772400"/>
                <a:gd name="connsiteX151" fmla="*/ 562093 w 2514600"/>
                <a:gd name="connsiteY151" fmla="*/ 5303703 h 7772400"/>
                <a:gd name="connsiteX152" fmla="*/ 561344 w 2514600"/>
                <a:gd name="connsiteY152" fmla="*/ 5293045 h 7772400"/>
                <a:gd name="connsiteX153" fmla="*/ 580060 w 2514600"/>
                <a:gd name="connsiteY153" fmla="*/ 5221375 h 7772400"/>
                <a:gd name="connsiteX154" fmla="*/ 619269 w 2514600"/>
                <a:gd name="connsiteY154" fmla="*/ 5163235 h 7772400"/>
                <a:gd name="connsiteX155" fmla="*/ 630167 w 2514600"/>
                <a:gd name="connsiteY155" fmla="*/ 5097890 h 7772400"/>
                <a:gd name="connsiteX156" fmla="*/ 693237 w 2514600"/>
                <a:gd name="connsiteY156" fmla="*/ 5005120 h 7772400"/>
                <a:gd name="connsiteX157" fmla="*/ 698792 w 2514600"/>
                <a:gd name="connsiteY157" fmla="*/ 5001687 h 7772400"/>
                <a:gd name="connsiteX158" fmla="*/ 685170 w 2514600"/>
                <a:gd name="connsiteY158" fmla="*/ 4976856 h 7772400"/>
                <a:gd name="connsiteX159" fmla="*/ 727794 w 2514600"/>
                <a:gd name="connsiteY159" fmla="*/ 4758307 h 7772400"/>
                <a:gd name="connsiteX160" fmla="*/ 748665 w 2514600"/>
                <a:gd name="connsiteY160" fmla="*/ 4739928 h 7772400"/>
                <a:gd name="connsiteX161" fmla="*/ 730901 w 2514600"/>
                <a:gd name="connsiteY161" fmla="*/ 4707544 h 7772400"/>
                <a:gd name="connsiteX162" fmla="*/ 773526 w 2514600"/>
                <a:gd name="connsiteY162" fmla="*/ 4488994 h 7772400"/>
                <a:gd name="connsiteX163" fmla="*/ 792008 w 2514600"/>
                <a:gd name="connsiteY163" fmla="*/ 4472717 h 7772400"/>
                <a:gd name="connsiteX164" fmla="*/ 771817 w 2514600"/>
                <a:gd name="connsiteY164" fmla="*/ 4435910 h 7772400"/>
                <a:gd name="connsiteX165" fmla="*/ 814442 w 2514600"/>
                <a:gd name="connsiteY165" fmla="*/ 4217360 h 7772400"/>
                <a:gd name="connsiteX166" fmla="*/ 819942 w 2514600"/>
                <a:gd name="connsiteY166" fmla="*/ 4212517 h 7772400"/>
                <a:gd name="connsiteX167" fmla="*/ 793478 w 2514600"/>
                <a:gd name="connsiteY167" fmla="*/ 4164276 h 7772400"/>
                <a:gd name="connsiteX168" fmla="*/ 829915 w 2514600"/>
                <a:gd name="connsiteY168" fmla="*/ 3952978 h 7772400"/>
                <a:gd name="connsiteX169" fmla="*/ 836750 w 2514600"/>
                <a:gd name="connsiteY169" fmla="*/ 3947264 h 7772400"/>
                <a:gd name="connsiteX170" fmla="*/ 805513 w 2514600"/>
                <a:gd name="connsiteY170" fmla="*/ 3890320 h 7772400"/>
                <a:gd name="connsiteX171" fmla="*/ 804584 w 2514600"/>
                <a:gd name="connsiteY171" fmla="*/ 3886200 h 7772400"/>
                <a:gd name="connsiteX172" fmla="*/ 805513 w 2514600"/>
                <a:gd name="connsiteY172" fmla="*/ 3882080 h 7772400"/>
                <a:gd name="connsiteX173" fmla="*/ 836750 w 2514600"/>
                <a:gd name="connsiteY173" fmla="*/ 3825136 h 7772400"/>
                <a:gd name="connsiteX174" fmla="*/ 829915 w 2514600"/>
                <a:gd name="connsiteY174" fmla="*/ 3819422 h 7772400"/>
                <a:gd name="connsiteX175" fmla="*/ 793478 w 2514600"/>
                <a:gd name="connsiteY175" fmla="*/ 3608124 h 7772400"/>
                <a:gd name="connsiteX176" fmla="*/ 819942 w 2514600"/>
                <a:gd name="connsiteY176" fmla="*/ 3559884 h 7772400"/>
                <a:gd name="connsiteX177" fmla="*/ 814442 w 2514600"/>
                <a:gd name="connsiteY177" fmla="*/ 3555040 h 7772400"/>
                <a:gd name="connsiteX178" fmla="*/ 771817 w 2514600"/>
                <a:gd name="connsiteY178" fmla="*/ 3336491 h 7772400"/>
                <a:gd name="connsiteX179" fmla="*/ 792008 w 2514600"/>
                <a:gd name="connsiteY179" fmla="*/ 3299683 h 7772400"/>
                <a:gd name="connsiteX180" fmla="*/ 773526 w 2514600"/>
                <a:gd name="connsiteY180" fmla="*/ 3283406 h 7772400"/>
                <a:gd name="connsiteX181" fmla="*/ 730901 w 2514600"/>
                <a:gd name="connsiteY181" fmla="*/ 3064857 h 7772400"/>
                <a:gd name="connsiteX182" fmla="*/ 748665 w 2514600"/>
                <a:gd name="connsiteY182" fmla="*/ 3032473 h 7772400"/>
                <a:gd name="connsiteX183" fmla="*/ 727794 w 2514600"/>
                <a:gd name="connsiteY183" fmla="*/ 3014093 h 7772400"/>
                <a:gd name="connsiteX184" fmla="*/ 685170 w 2514600"/>
                <a:gd name="connsiteY184" fmla="*/ 2795544 h 7772400"/>
                <a:gd name="connsiteX185" fmla="*/ 698792 w 2514600"/>
                <a:gd name="connsiteY185" fmla="*/ 2770713 h 7772400"/>
                <a:gd name="connsiteX186" fmla="*/ 693237 w 2514600"/>
                <a:gd name="connsiteY186" fmla="*/ 2767281 h 7772400"/>
                <a:gd name="connsiteX187" fmla="*/ 630167 w 2514600"/>
                <a:gd name="connsiteY187" fmla="*/ 2674511 h 7772400"/>
                <a:gd name="connsiteX188" fmla="*/ 619269 w 2514600"/>
                <a:gd name="connsiteY188" fmla="*/ 2609166 h 7772400"/>
                <a:gd name="connsiteX189" fmla="*/ 580060 w 2514600"/>
                <a:gd name="connsiteY189" fmla="*/ 2551025 h 7772400"/>
                <a:gd name="connsiteX190" fmla="*/ 561344 w 2514600"/>
                <a:gd name="connsiteY190" fmla="*/ 2479356 h 7772400"/>
                <a:gd name="connsiteX191" fmla="*/ 562093 w 2514600"/>
                <a:gd name="connsiteY191" fmla="*/ 2468697 h 7772400"/>
                <a:gd name="connsiteX192" fmla="*/ 531565 w 2514600"/>
                <a:gd name="connsiteY192" fmla="*/ 2431065 h 7772400"/>
                <a:gd name="connsiteX193" fmla="*/ 506444 w 2514600"/>
                <a:gd name="connsiteY193" fmla="*/ 2361242 h 7772400"/>
                <a:gd name="connsiteX194" fmla="*/ 505783 w 2514600"/>
                <a:gd name="connsiteY194" fmla="*/ 2328723 h 7772400"/>
                <a:gd name="connsiteX195" fmla="*/ 489371 w 2514600"/>
                <a:gd name="connsiteY195" fmla="*/ 2311772 h 7772400"/>
                <a:gd name="connsiteX196" fmla="*/ 458037 w 2514600"/>
                <a:gd name="connsiteY196" fmla="*/ 2244326 h 7772400"/>
                <a:gd name="connsiteX197" fmla="*/ 452663 w 2514600"/>
                <a:gd name="connsiteY197" fmla="*/ 2196010 h 7772400"/>
                <a:gd name="connsiteX198" fmla="*/ 446080 w 2514600"/>
                <a:gd name="connsiteY198" fmla="*/ 2190303 h 7772400"/>
                <a:gd name="connsiteX199" fmla="*/ 408772 w 2514600"/>
                <a:gd name="connsiteY199" fmla="*/ 2125748 h 7772400"/>
                <a:gd name="connsiteX200" fmla="*/ 394638 w 2514600"/>
                <a:gd name="connsiteY200" fmla="*/ 2056412 h 7772400"/>
                <a:gd name="connsiteX201" fmla="*/ 367325 w 2514600"/>
                <a:gd name="connsiteY201" fmla="*/ 2019132 h 7772400"/>
                <a:gd name="connsiteX202" fmla="*/ 337211 w 2514600"/>
                <a:gd name="connsiteY202" fmla="*/ 1931687 h 7772400"/>
                <a:gd name="connsiteX203" fmla="*/ 337332 w 2514600"/>
                <a:gd name="connsiteY203" fmla="*/ 1929356 h 7772400"/>
                <a:gd name="connsiteX204" fmla="*/ 317234 w 2514600"/>
                <a:gd name="connsiteY204" fmla="*/ 1906455 h 7772400"/>
                <a:gd name="connsiteX205" fmla="*/ 279333 w 2514600"/>
                <a:gd name="connsiteY205" fmla="*/ 1821874 h 7772400"/>
                <a:gd name="connsiteX206" fmla="*/ 277912 w 2514600"/>
                <a:gd name="connsiteY206" fmla="*/ 1784742 h 7772400"/>
                <a:gd name="connsiteX207" fmla="*/ 270357 w 2514600"/>
                <a:gd name="connsiteY207" fmla="*/ 1778855 h 7772400"/>
                <a:gd name="connsiteX208" fmla="*/ 224959 w 2514600"/>
                <a:gd name="connsiteY208" fmla="*/ 1697782 h 7772400"/>
                <a:gd name="connsiteX209" fmla="*/ 153184 w 2514600"/>
                <a:gd name="connsiteY209" fmla="*/ 1545774 h 7772400"/>
                <a:gd name="connsiteX210" fmla="*/ 88866 w 2514600"/>
                <a:gd name="connsiteY210" fmla="*/ 1472738 h 7772400"/>
                <a:gd name="connsiteX211" fmla="*/ 72481 w 2514600"/>
                <a:gd name="connsiteY211" fmla="*/ 1421411 h 7772400"/>
                <a:gd name="connsiteX212" fmla="*/ 57297 w 2514600"/>
                <a:gd name="connsiteY212" fmla="*/ 1409847 h 7772400"/>
                <a:gd name="connsiteX213" fmla="*/ 16647 w 2514600"/>
                <a:gd name="connsiteY213" fmla="*/ 1188345 h 7772400"/>
                <a:gd name="connsiteX214" fmla="*/ 969390 w 2514600"/>
                <a:gd name="connsiteY214" fmla="*/ 0 h 7772400"/>
                <a:gd name="connsiteX0" fmla="*/ 969390 w 2514600"/>
                <a:gd name="connsiteY0" fmla="*/ 0 h 7772400"/>
                <a:gd name="connsiteX1" fmla="*/ 663065 w 2514600"/>
                <a:gd name="connsiteY1" fmla="*/ 727542 h 7772400"/>
                <a:gd name="connsiteX2" fmla="*/ 610237 w 2514600"/>
                <a:gd name="connsiteY2" fmla="*/ 827013 h 7772400"/>
                <a:gd name="connsiteX3" fmla="*/ 720504 w 2514600"/>
                <a:gd name="connsiteY3" fmla="*/ 744620 h 7772400"/>
                <a:gd name="connsiteX4" fmla="*/ 1339098 w 2514600"/>
                <a:gd name="connsiteY4" fmla="*/ 350599 h 7772400"/>
                <a:gd name="connsiteX5" fmla="*/ 1360104 w 2514600"/>
                <a:gd name="connsiteY5" fmla="*/ 351102 h 7772400"/>
                <a:gd name="connsiteX6" fmla="*/ 1009543 w 2514600"/>
                <a:gd name="connsiteY6" fmla="*/ 820381 h 7772400"/>
                <a:gd name="connsiteX7" fmla="*/ 1004483 w 2514600"/>
                <a:gd name="connsiteY7" fmla="*/ 825613 h 7772400"/>
                <a:gd name="connsiteX8" fmla="*/ 1134808 w 2514600"/>
                <a:gd name="connsiteY8" fmla="*/ 750289 h 7772400"/>
                <a:gd name="connsiteX9" fmla="*/ 1529538 w 2514600"/>
                <a:gd name="connsiteY9" fmla="*/ 573966 h 7772400"/>
                <a:gd name="connsiteX10" fmla="*/ 1290962 w 2514600"/>
                <a:gd name="connsiteY10" fmla="*/ 869901 h 7772400"/>
                <a:gd name="connsiteX11" fmla="*/ 1143321 w 2514600"/>
                <a:gd name="connsiteY11" fmla="*/ 1006965 h 7772400"/>
                <a:gd name="connsiteX12" fmla="*/ 1156213 w 2514600"/>
                <a:gd name="connsiteY12" fmla="*/ 1000812 h 7772400"/>
                <a:gd name="connsiteX13" fmla="*/ 1678802 w 2514600"/>
                <a:gd name="connsiteY13" fmla="*/ 806121 h 7772400"/>
                <a:gd name="connsiteX14" fmla="*/ 1249086 w 2514600"/>
                <a:gd name="connsiteY14" fmla="*/ 1209553 h 7772400"/>
                <a:gd name="connsiteX15" fmla="*/ 1237152 w 2514600"/>
                <a:gd name="connsiteY15" fmla="*/ 1218222 h 7772400"/>
                <a:gd name="connsiteX16" fmla="*/ 1270018 w 2514600"/>
                <a:gd name="connsiteY16" fmla="*/ 1205848 h 7772400"/>
                <a:gd name="connsiteX17" fmla="*/ 1808209 w 2514600"/>
                <a:gd name="connsiteY17" fmla="*/ 1055832 h 7772400"/>
                <a:gd name="connsiteX18" fmla="*/ 1519982 w 2514600"/>
                <a:gd name="connsiteY18" fmla="*/ 1307309 h 7772400"/>
                <a:gd name="connsiteX19" fmla="*/ 1371313 w 2514600"/>
                <a:gd name="connsiteY19" fmla="*/ 1403685 h 7772400"/>
                <a:gd name="connsiteX20" fmla="*/ 1379786 w 2514600"/>
                <a:gd name="connsiteY20" fmla="*/ 1401292 h 7772400"/>
                <a:gd name="connsiteX21" fmla="*/ 1929483 w 2514600"/>
                <a:gd name="connsiteY21" fmla="*/ 1297093 h 7772400"/>
                <a:gd name="connsiteX22" fmla="*/ 1619632 w 2514600"/>
                <a:gd name="connsiteY22" fmla="*/ 1523381 h 7772400"/>
                <a:gd name="connsiteX23" fmla="*/ 1436114 w 2514600"/>
                <a:gd name="connsiteY23" fmla="*/ 1621114 h 7772400"/>
                <a:gd name="connsiteX24" fmla="*/ 1480528 w 2514600"/>
                <a:gd name="connsiteY24" fmla="*/ 1612536 h 7772400"/>
                <a:gd name="connsiteX25" fmla="*/ 2037548 w 2514600"/>
                <a:gd name="connsiteY25" fmla="*/ 1554948 h 7772400"/>
                <a:gd name="connsiteX26" fmla="*/ 1708429 w 2514600"/>
                <a:gd name="connsiteY26" fmla="*/ 1754325 h 7772400"/>
                <a:gd name="connsiteX27" fmla="*/ 1539163 w 2514600"/>
                <a:gd name="connsiteY27" fmla="*/ 1826690 h 7772400"/>
                <a:gd name="connsiteX28" fmla="*/ 1572085 w 2514600"/>
                <a:gd name="connsiteY28" fmla="*/ 1823171 h 7772400"/>
                <a:gd name="connsiteX29" fmla="*/ 2132189 w 2514600"/>
                <a:gd name="connsiteY29" fmla="*/ 1812629 h 7772400"/>
                <a:gd name="connsiteX30" fmla="*/ 1786309 w 2514600"/>
                <a:gd name="connsiteY30" fmla="*/ 1983580 h 7772400"/>
                <a:gd name="connsiteX31" fmla="*/ 1627798 w 2514600"/>
                <a:gd name="connsiteY31" fmla="*/ 2035939 h 7772400"/>
                <a:gd name="connsiteX32" fmla="*/ 1654306 w 2514600"/>
                <a:gd name="connsiteY32" fmla="*/ 2035348 h 7772400"/>
                <a:gd name="connsiteX33" fmla="*/ 2213232 w 2514600"/>
                <a:gd name="connsiteY33" fmla="*/ 2071936 h 7772400"/>
                <a:gd name="connsiteX34" fmla="*/ 1853221 w 2514600"/>
                <a:gd name="connsiteY34" fmla="*/ 2213156 h 7772400"/>
                <a:gd name="connsiteX35" fmla="*/ 1702207 w 2514600"/>
                <a:gd name="connsiteY35" fmla="*/ 2249215 h 7772400"/>
                <a:gd name="connsiteX36" fmla="*/ 1734283 w 2514600"/>
                <a:gd name="connsiteY36" fmla="*/ 2251203 h 7772400"/>
                <a:gd name="connsiteX37" fmla="*/ 2287776 w 2514600"/>
                <a:gd name="connsiteY37" fmla="*/ 2334640 h 7772400"/>
                <a:gd name="connsiteX38" fmla="*/ 1916376 w 2514600"/>
                <a:gd name="connsiteY38" fmla="*/ 2445058 h 7772400"/>
                <a:gd name="connsiteX39" fmla="*/ 1769229 w 2514600"/>
                <a:gd name="connsiteY39" fmla="*/ 2467292 h 7772400"/>
                <a:gd name="connsiteX40" fmla="*/ 1807088 w 2514600"/>
                <a:gd name="connsiteY40" fmla="*/ 2472866 h 7772400"/>
                <a:gd name="connsiteX41" fmla="*/ 2350935 w 2514600"/>
                <a:gd name="connsiteY41" fmla="*/ 2602518 h 7772400"/>
                <a:gd name="connsiteX42" fmla="*/ 1759043 w 2514600"/>
                <a:gd name="connsiteY42" fmla="*/ 2695240 h 7772400"/>
                <a:gd name="connsiteX43" fmla="*/ 1580261 w 2514600"/>
                <a:gd name="connsiteY43" fmla="*/ 2701218 h 7772400"/>
                <a:gd name="connsiteX44" fmla="*/ 1732079 w 2514600"/>
                <a:gd name="connsiteY44" fmla="*/ 2720665 h 7772400"/>
                <a:gd name="connsiteX45" fmla="*/ 2406292 w 2514600"/>
                <a:gd name="connsiteY45" fmla="*/ 2869510 h 7772400"/>
                <a:gd name="connsiteX46" fmla="*/ 1814400 w 2514600"/>
                <a:gd name="connsiteY46" fmla="*/ 2962231 h 7772400"/>
                <a:gd name="connsiteX47" fmla="*/ 1613614 w 2514600"/>
                <a:gd name="connsiteY47" fmla="*/ 2968945 h 7772400"/>
                <a:gd name="connsiteX48" fmla="*/ 1777809 w 2514600"/>
                <a:gd name="connsiteY48" fmla="*/ 2989978 h 7772400"/>
                <a:gd name="connsiteX49" fmla="*/ 2452022 w 2514600"/>
                <a:gd name="connsiteY49" fmla="*/ 3138822 h 7772400"/>
                <a:gd name="connsiteX50" fmla="*/ 1644569 w 2514600"/>
                <a:gd name="connsiteY50" fmla="*/ 3238751 h 7772400"/>
                <a:gd name="connsiteX51" fmla="*/ 1641261 w 2514600"/>
                <a:gd name="connsiteY51" fmla="*/ 3238879 h 7772400"/>
                <a:gd name="connsiteX52" fmla="*/ 1818726 w 2514600"/>
                <a:gd name="connsiteY52" fmla="*/ 3261611 h 7772400"/>
                <a:gd name="connsiteX53" fmla="*/ 2492939 w 2514600"/>
                <a:gd name="connsiteY53" fmla="*/ 3410456 h 7772400"/>
                <a:gd name="connsiteX54" fmla="*/ 1685485 w 2514600"/>
                <a:gd name="connsiteY54" fmla="*/ 3510385 h 7772400"/>
                <a:gd name="connsiteX55" fmla="*/ 1667378 w 2514600"/>
                <a:gd name="connsiteY55" fmla="*/ 3511084 h 7772400"/>
                <a:gd name="connsiteX56" fmla="*/ 1840387 w 2514600"/>
                <a:gd name="connsiteY56" fmla="*/ 3533245 h 7772400"/>
                <a:gd name="connsiteX57" fmla="*/ 2514600 w 2514600"/>
                <a:gd name="connsiteY57" fmla="*/ 3682090 h 7772400"/>
                <a:gd name="connsiteX58" fmla="*/ 1707147 w 2514600"/>
                <a:gd name="connsiteY58" fmla="*/ 3782020 h 7772400"/>
                <a:gd name="connsiteX59" fmla="*/ 1671955 w 2514600"/>
                <a:gd name="connsiteY59" fmla="*/ 3783377 h 7772400"/>
                <a:gd name="connsiteX60" fmla="*/ 1918192 w 2514600"/>
                <a:gd name="connsiteY60" fmla="*/ 3816669 h 7772400"/>
                <a:gd name="connsiteX61" fmla="*/ 2254085 w 2514600"/>
                <a:gd name="connsiteY61" fmla="*/ 3872985 h 7772400"/>
                <a:gd name="connsiteX62" fmla="*/ 2318031 w 2514600"/>
                <a:gd name="connsiteY62" fmla="*/ 3886200 h 7772400"/>
                <a:gd name="connsiteX63" fmla="*/ 2254085 w 2514600"/>
                <a:gd name="connsiteY63" fmla="*/ 3899415 h 7772400"/>
                <a:gd name="connsiteX64" fmla="*/ 1918192 w 2514600"/>
                <a:gd name="connsiteY64" fmla="*/ 3955731 h 7772400"/>
                <a:gd name="connsiteX65" fmla="*/ 1671955 w 2514600"/>
                <a:gd name="connsiteY65" fmla="*/ 3989023 h 7772400"/>
                <a:gd name="connsiteX66" fmla="*/ 1707147 w 2514600"/>
                <a:gd name="connsiteY66" fmla="*/ 3990380 h 7772400"/>
                <a:gd name="connsiteX67" fmla="*/ 2514600 w 2514600"/>
                <a:gd name="connsiteY67" fmla="*/ 4090310 h 7772400"/>
                <a:gd name="connsiteX68" fmla="*/ 1840387 w 2514600"/>
                <a:gd name="connsiteY68" fmla="*/ 4239155 h 7772400"/>
                <a:gd name="connsiteX69" fmla="*/ 1667378 w 2514600"/>
                <a:gd name="connsiteY69" fmla="*/ 4261316 h 7772400"/>
                <a:gd name="connsiteX70" fmla="*/ 1685485 w 2514600"/>
                <a:gd name="connsiteY70" fmla="*/ 4262015 h 7772400"/>
                <a:gd name="connsiteX71" fmla="*/ 2492939 w 2514600"/>
                <a:gd name="connsiteY71" fmla="*/ 4361944 h 7772400"/>
                <a:gd name="connsiteX72" fmla="*/ 1818726 w 2514600"/>
                <a:gd name="connsiteY72" fmla="*/ 4510789 h 7772400"/>
                <a:gd name="connsiteX73" fmla="*/ 1641261 w 2514600"/>
                <a:gd name="connsiteY73" fmla="*/ 4533521 h 7772400"/>
                <a:gd name="connsiteX74" fmla="*/ 1644569 w 2514600"/>
                <a:gd name="connsiteY74" fmla="*/ 4533649 h 7772400"/>
                <a:gd name="connsiteX75" fmla="*/ 2452022 w 2514600"/>
                <a:gd name="connsiteY75" fmla="*/ 4633578 h 7772400"/>
                <a:gd name="connsiteX76" fmla="*/ 1777809 w 2514600"/>
                <a:gd name="connsiteY76" fmla="*/ 4782423 h 7772400"/>
                <a:gd name="connsiteX77" fmla="*/ 1613614 w 2514600"/>
                <a:gd name="connsiteY77" fmla="*/ 4803455 h 7772400"/>
                <a:gd name="connsiteX78" fmla="*/ 1814400 w 2514600"/>
                <a:gd name="connsiteY78" fmla="*/ 4810170 h 7772400"/>
                <a:gd name="connsiteX79" fmla="*/ 2406292 w 2514600"/>
                <a:gd name="connsiteY79" fmla="*/ 4902891 h 7772400"/>
                <a:gd name="connsiteX80" fmla="*/ 1732079 w 2514600"/>
                <a:gd name="connsiteY80" fmla="*/ 5051735 h 7772400"/>
                <a:gd name="connsiteX81" fmla="*/ 1580261 w 2514600"/>
                <a:gd name="connsiteY81" fmla="*/ 5071182 h 7772400"/>
                <a:gd name="connsiteX82" fmla="*/ 1759043 w 2514600"/>
                <a:gd name="connsiteY82" fmla="*/ 5077161 h 7772400"/>
                <a:gd name="connsiteX83" fmla="*/ 2350935 w 2514600"/>
                <a:gd name="connsiteY83" fmla="*/ 5169882 h 7772400"/>
                <a:gd name="connsiteX84" fmla="*/ 1807088 w 2514600"/>
                <a:gd name="connsiteY84" fmla="*/ 5299534 h 7772400"/>
                <a:gd name="connsiteX85" fmla="*/ 1769229 w 2514600"/>
                <a:gd name="connsiteY85" fmla="*/ 5305108 h 7772400"/>
                <a:gd name="connsiteX86" fmla="*/ 1916376 w 2514600"/>
                <a:gd name="connsiteY86" fmla="*/ 5327342 h 7772400"/>
                <a:gd name="connsiteX87" fmla="*/ 2287776 w 2514600"/>
                <a:gd name="connsiteY87" fmla="*/ 5437760 h 7772400"/>
                <a:gd name="connsiteX88" fmla="*/ 1734283 w 2514600"/>
                <a:gd name="connsiteY88" fmla="*/ 5521198 h 7772400"/>
                <a:gd name="connsiteX89" fmla="*/ 1702207 w 2514600"/>
                <a:gd name="connsiteY89" fmla="*/ 5523186 h 7772400"/>
                <a:gd name="connsiteX90" fmla="*/ 1853221 w 2514600"/>
                <a:gd name="connsiteY90" fmla="*/ 5559244 h 7772400"/>
                <a:gd name="connsiteX91" fmla="*/ 2213232 w 2514600"/>
                <a:gd name="connsiteY91" fmla="*/ 5700465 h 7772400"/>
                <a:gd name="connsiteX92" fmla="*/ 1654306 w 2514600"/>
                <a:gd name="connsiteY92" fmla="*/ 5737052 h 7772400"/>
                <a:gd name="connsiteX93" fmla="*/ 1627798 w 2514600"/>
                <a:gd name="connsiteY93" fmla="*/ 5736462 h 7772400"/>
                <a:gd name="connsiteX94" fmla="*/ 1786309 w 2514600"/>
                <a:gd name="connsiteY94" fmla="*/ 5788821 h 7772400"/>
                <a:gd name="connsiteX95" fmla="*/ 2132189 w 2514600"/>
                <a:gd name="connsiteY95" fmla="*/ 5959771 h 7772400"/>
                <a:gd name="connsiteX96" fmla="*/ 1572085 w 2514600"/>
                <a:gd name="connsiteY96" fmla="*/ 5949229 h 7772400"/>
                <a:gd name="connsiteX97" fmla="*/ 1539163 w 2514600"/>
                <a:gd name="connsiteY97" fmla="*/ 5945711 h 7772400"/>
                <a:gd name="connsiteX98" fmla="*/ 1708429 w 2514600"/>
                <a:gd name="connsiteY98" fmla="*/ 6018075 h 7772400"/>
                <a:gd name="connsiteX99" fmla="*/ 2037548 w 2514600"/>
                <a:gd name="connsiteY99" fmla="*/ 6217453 h 7772400"/>
                <a:gd name="connsiteX100" fmla="*/ 1480528 w 2514600"/>
                <a:gd name="connsiteY100" fmla="*/ 6159864 h 7772400"/>
                <a:gd name="connsiteX101" fmla="*/ 1436114 w 2514600"/>
                <a:gd name="connsiteY101" fmla="*/ 6151286 h 7772400"/>
                <a:gd name="connsiteX102" fmla="*/ 1619632 w 2514600"/>
                <a:gd name="connsiteY102" fmla="*/ 6249020 h 7772400"/>
                <a:gd name="connsiteX103" fmla="*/ 1929483 w 2514600"/>
                <a:gd name="connsiteY103" fmla="*/ 6475308 h 7772400"/>
                <a:gd name="connsiteX104" fmla="*/ 1379786 w 2514600"/>
                <a:gd name="connsiteY104" fmla="*/ 6371108 h 7772400"/>
                <a:gd name="connsiteX105" fmla="*/ 1371313 w 2514600"/>
                <a:gd name="connsiteY105" fmla="*/ 6368716 h 7772400"/>
                <a:gd name="connsiteX106" fmla="*/ 1519982 w 2514600"/>
                <a:gd name="connsiteY106" fmla="*/ 6465092 h 7772400"/>
                <a:gd name="connsiteX107" fmla="*/ 1808209 w 2514600"/>
                <a:gd name="connsiteY107" fmla="*/ 6716568 h 7772400"/>
                <a:gd name="connsiteX108" fmla="*/ 1270018 w 2514600"/>
                <a:gd name="connsiteY108" fmla="*/ 6566553 h 7772400"/>
                <a:gd name="connsiteX109" fmla="*/ 1237152 w 2514600"/>
                <a:gd name="connsiteY109" fmla="*/ 6554178 h 7772400"/>
                <a:gd name="connsiteX110" fmla="*/ 1249086 w 2514600"/>
                <a:gd name="connsiteY110" fmla="*/ 6562848 h 7772400"/>
                <a:gd name="connsiteX111" fmla="*/ 1678802 w 2514600"/>
                <a:gd name="connsiteY111" fmla="*/ 6966279 h 7772400"/>
                <a:gd name="connsiteX112" fmla="*/ 1156213 w 2514600"/>
                <a:gd name="connsiteY112" fmla="*/ 6771588 h 7772400"/>
                <a:gd name="connsiteX113" fmla="*/ 1143321 w 2514600"/>
                <a:gd name="connsiteY113" fmla="*/ 6765435 h 7772400"/>
                <a:gd name="connsiteX114" fmla="*/ 1290962 w 2514600"/>
                <a:gd name="connsiteY114" fmla="*/ 6902499 h 7772400"/>
                <a:gd name="connsiteX115" fmla="*/ 1529538 w 2514600"/>
                <a:gd name="connsiteY115" fmla="*/ 7198434 h 7772400"/>
                <a:gd name="connsiteX116" fmla="*/ 1134808 w 2514600"/>
                <a:gd name="connsiteY116" fmla="*/ 7022111 h 7772400"/>
                <a:gd name="connsiteX117" fmla="*/ 1004483 w 2514600"/>
                <a:gd name="connsiteY117" fmla="*/ 6946787 h 7772400"/>
                <a:gd name="connsiteX118" fmla="*/ 1009543 w 2514600"/>
                <a:gd name="connsiteY118" fmla="*/ 6952019 h 7772400"/>
                <a:gd name="connsiteX119" fmla="*/ 1360104 w 2514600"/>
                <a:gd name="connsiteY119" fmla="*/ 7421298 h 7772400"/>
                <a:gd name="connsiteX120" fmla="*/ 1339098 w 2514600"/>
                <a:gd name="connsiteY120" fmla="*/ 7421801 h 7772400"/>
                <a:gd name="connsiteX121" fmla="*/ 720504 w 2514600"/>
                <a:gd name="connsiteY121" fmla="*/ 7027780 h 7772400"/>
                <a:gd name="connsiteX122" fmla="*/ 610237 w 2514600"/>
                <a:gd name="connsiteY122" fmla="*/ 6945387 h 7772400"/>
                <a:gd name="connsiteX123" fmla="*/ 663065 w 2514600"/>
                <a:gd name="connsiteY123" fmla="*/ 7044858 h 7772400"/>
                <a:gd name="connsiteX124" fmla="*/ 969390 w 2514600"/>
                <a:gd name="connsiteY124" fmla="*/ 7772400 h 7772400"/>
                <a:gd name="connsiteX125" fmla="*/ 16647 w 2514600"/>
                <a:gd name="connsiteY125" fmla="*/ 6584055 h 7772400"/>
                <a:gd name="connsiteX126" fmla="*/ 57297 w 2514600"/>
                <a:gd name="connsiteY126" fmla="*/ 6362554 h 7772400"/>
                <a:gd name="connsiteX127" fmla="*/ 72481 w 2514600"/>
                <a:gd name="connsiteY127" fmla="*/ 6350990 h 7772400"/>
                <a:gd name="connsiteX128" fmla="*/ 88866 w 2514600"/>
                <a:gd name="connsiteY128" fmla="*/ 6299663 h 7772400"/>
                <a:gd name="connsiteX129" fmla="*/ 134015 w 2514600"/>
                <a:gd name="connsiteY129" fmla="*/ 6239993 h 7772400"/>
                <a:gd name="connsiteX130" fmla="*/ 153184 w 2514600"/>
                <a:gd name="connsiteY130" fmla="*/ 6226627 h 7772400"/>
                <a:gd name="connsiteX131" fmla="*/ 161793 w 2514600"/>
                <a:gd name="connsiteY131" fmla="*/ 6187940 h 7772400"/>
                <a:gd name="connsiteX132" fmla="*/ 214345 w 2514600"/>
                <a:gd name="connsiteY132" fmla="*/ 6110992 h 7772400"/>
                <a:gd name="connsiteX133" fmla="*/ 220794 w 2514600"/>
                <a:gd name="connsiteY133" fmla="*/ 6106806 h 7772400"/>
                <a:gd name="connsiteX134" fmla="*/ 224959 w 2514600"/>
                <a:gd name="connsiteY134" fmla="*/ 6074618 h 7772400"/>
                <a:gd name="connsiteX135" fmla="*/ 270357 w 2514600"/>
                <a:gd name="connsiteY135" fmla="*/ 5993545 h 7772400"/>
                <a:gd name="connsiteX136" fmla="*/ 277912 w 2514600"/>
                <a:gd name="connsiteY136" fmla="*/ 5987658 h 7772400"/>
                <a:gd name="connsiteX137" fmla="*/ 279333 w 2514600"/>
                <a:gd name="connsiteY137" fmla="*/ 5950526 h 7772400"/>
                <a:gd name="connsiteX138" fmla="*/ 317234 w 2514600"/>
                <a:gd name="connsiteY138" fmla="*/ 5865945 h 7772400"/>
                <a:gd name="connsiteX139" fmla="*/ 337332 w 2514600"/>
                <a:gd name="connsiteY139" fmla="*/ 5843044 h 7772400"/>
                <a:gd name="connsiteX140" fmla="*/ 337211 w 2514600"/>
                <a:gd name="connsiteY140" fmla="*/ 5840714 h 7772400"/>
                <a:gd name="connsiteX141" fmla="*/ 367325 w 2514600"/>
                <a:gd name="connsiteY141" fmla="*/ 5753268 h 7772400"/>
                <a:gd name="connsiteX142" fmla="*/ 394638 w 2514600"/>
                <a:gd name="connsiteY142" fmla="*/ 5715988 h 7772400"/>
                <a:gd name="connsiteX143" fmla="*/ 408772 w 2514600"/>
                <a:gd name="connsiteY143" fmla="*/ 5646653 h 7772400"/>
                <a:gd name="connsiteX144" fmla="*/ 446080 w 2514600"/>
                <a:gd name="connsiteY144" fmla="*/ 5582098 h 7772400"/>
                <a:gd name="connsiteX145" fmla="*/ 452663 w 2514600"/>
                <a:gd name="connsiteY145" fmla="*/ 5576390 h 7772400"/>
                <a:gd name="connsiteX146" fmla="*/ 458037 w 2514600"/>
                <a:gd name="connsiteY146" fmla="*/ 5528074 h 7772400"/>
                <a:gd name="connsiteX147" fmla="*/ 489371 w 2514600"/>
                <a:gd name="connsiteY147" fmla="*/ 5460628 h 7772400"/>
                <a:gd name="connsiteX148" fmla="*/ 505783 w 2514600"/>
                <a:gd name="connsiteY148" fmla="*/ 5443677 h 7772400"/>
                <a:gd name="connsiteX149" fmla="*/ 506444 w 2514600"/>
                <a:gd name="connsiteY149" fmla="*/ 5411158 h 7772400"/>
                <a:gd name="connsiteX150" fmla="*/ 531565 w 2514600"/>
                <a:gd name="connsiteY150" fmla="*/ 5341335 h 7772400"/>
                <a:gd name="connsiteX151" fmla="*/ 562093 w 2514600"/>
                <a:gd name="connsiteY151" fmla="*/ 5303703 h 7772400"/>
                <a:gd name="connsiteX152" fmla="*/ 561344 w 2514600"/>
                <a:gd name="connsiteY152" fmla="*/ 5293045 h 7772400"/>
                <a:gd name="connsiteX153" fmla="*/ 580060 w 2514600"/>
                <a:gd name="connsiteY153" fmla="*/ 5221375 h 7772400"/>
                <a:gd name="connsiteX154" fmla="*/ 619269 w 2514600"/>
                <a:gd name="connsiteY154" fmla="*/ 5163235 h 7772400"/>
                <a:gd name="connsiteX155" fmla="*/ 630167 w 2514600"/>
                <a:gd name="connsiteY155" fmla="*/ 5097890 h 7772400"/>
                <a:gd name="connsiteX156" fmla="*/ 693237 w 2514600"/>
                <a:gd name="connsiteY156" fmla="*/ 5005120 h 7772400"/>
                <a:gd name="connsiteX157" fmla="*/ 698792 w 2514600"/>
                <a:gd name="connsiteY157" fmla="*/ 5001687 h 7772400"/>
                <a:gd name="connsiteX158" fmla="*/ 685170 w 2514600"/>
                <a:gd name="connsiteY158" fmla="*/ 4976856 h 7772400"/>
                <a:gd name="connsiteX159" fmla="*/ 727794 w 2514600"/>
                <a:gd name="connsiteY159" fmla="*/ 4758307 h 7772400"/>
                <a:gd name="connsiteX160" fmla="*/ 748665 w 2514600"/>
                <a:gd name="connsiteY160" fmla="*/ 4739928 h 7772400"/>
                <a:gd name="connsiteX161" fmla="*/ 730901 w 2514600"/>
                <a:gd name="connsiteY161" fmla="*/ 4707544 h 7772400"/>
                <a:gd name="connsiteX162" fmla="*/ 773526 w 2514600"/>
                <a:gd name="connsiteY162" fmla="*/ 4488994 h 7772400"/>
                <a:gd name="connsiteX163" fmla="*/ 792008 w 2514600"/>
                <a:gd name="connsiteY163" fmla="*/ 4472717 h 7772400"/>
                <a:gd name="connsiteX164" fmla="*/ 771817 w 2514600"/>
                <a:gd name="connsiteY164" fmla="*/ 4435910 h 7772400"/>
                <a:gd name="connsiteX165" fmla="*/ 814442 w 2514600"/>
                <a:gd name="connsiteY165" fmla="*/ 4217360 h 7772400"/>
                <a:gd name="connsiteX166" fmla="*/ 819942 w 2514600"/>
                <a:gd name="connsiteY166" fmla="*/ 4212517 h 7772400"/>
                <a:gd name="connsiteX167" fmla="*/ 793478 w 2514600"/>
                <a:gd name="connsiteY167" fmla="*/ 4164276 h 7772400"/>
                <a:gd name="connsiteX168" fmla="*/ 829915 w 2514600"/>
                <a:gd name="connsiteY168" fmla="*/ 3952978 h 7772400"/>
                <a:gd name="connsiteX169" fmla="*/ 836750 w 2514600"/>
                <a:gd name="connsiteY169" fmla="*/ 3947264 h 7772400"/>
                <a:gd name="connsiteX170" fmla="*/ 805513 w 2514600"/>
                <a:gd name="connsiteY170" fmla="*/ 3890320 h 7772400"/>
                <a:gd name="connsiteX171" fmla="*/ 804584 w 2514600"/>
                <a:gd name="connsiteY171" fmla="*/ 3886200 h 7772400"/>
                <a:gd name="connsiteX172" fmla="*/ 805513 w 2514600"/>
                <a:gd name="connsiteY172" fmla="*/ 3882080 h 7772400"/>
                <a:gd name="connsiteX173" fmla="*/ 836750 w 2514600"/>
                <a:gd name="connsiteY173" fmla="*/ 3825136 h 7772400"/>
                <a:gd name="connsiteX174" fmla="*/ 829915 w 2514600"/>
                <a:gd name="connsiteY174" fmla="*/ 3819422 h 7772400"/>
                <a:gd name="connsiteX175" fmla="*/ 793478 w 2514600"/>
                <a:gd name="connsiteY175" fmla="*/ 3608124 h 7772400"/>
                <a:gd name="connsiteX176" fmla="*/ 819942 w 2514600"/>
                <a:gd name="connsiteY176" fmla="*/ 3559884 h 7772400"/>
                <a:gd name="connsiteX177" fmla="*/ 814442 w 2514600"/>
                <a:gd name="connsiteY177" fmla="*/ 3555040 h 7772400"/>
                <a:gd name="connsiteX178" fmla="*/ 771817 w 2514600"/>
                <a:gd name="connsiteY178" fmla="*/ 3336491 h 7772400"/>
                <a:gd name="connsiteX179" fmla="*/ 792008 w 2514600"/>
                <a:gd name="connsiteY179" fmla="*/ 3299683 h 7772400"/>
                <a:gd name="connsiteX180" fmla="*/ 773526 w 2514600"/>
                <a:gd name="connsiteY180" fmla="*/ 3283406 h 7772400"/>
                <a:gd name="connsiteX181" fmla="*/ 730901 w 2514600"/>
                <a:gd name="connsiteY181" fmla="*/ 3064857 h 7772400"/>
                <a:gd name="connsiteX182" fmla="*/ 748665 w 2514600"/>
                <a:gd name="connsiteY182" fmla="*/ 3032473 h 7772400"/>
                <a:gd name="connsiteX183" fmla="*/ 727794 w 2514600"/>
                <a:gd name="connsiteY183" fmla="*/ 3014093 h 7772400"/>
                <a:gd name="connsiteX184" fmla="*/ 685170 w 2514600"/>
                <a:gd name="connsiteY184" fmla="*/ 2795544 h 7772400"/>
                <a:gd name="connsiteX185" fmla="*/ 698792 w 2514600"/>
                <a:gd name="connsiteY185" fmla="*/ 2770713 h 7772400"/>
                <a:gd name="connsiteX186" fmla="*/ 693237 w 2514600"/>
                <a:gd name="connsiteY186" fmla="*/ 2767281 h 7772400"/>
                <a:gd name="connsiteX187" fmla="*/ 630167 w 2514600"/>
                <a:gd name="connsiteY187" fmla="*/ 2674511 h 7772400"/>
                <a:gd name="connsiteX188" fmla="*/ 619269 w 2514600"/>
                <a:gd name="connsiteY188" fmla="*/ 2609166 h 7772400"/>
                <a:gd name="connsiteX189" fmla="*/ 580060 w 2514600"/>
                <a:gd name="connsiteY189" fmla="*/ 2551025 h 7772400"/>
                <a:gd name="connsiteX190" fmla="*/ 561344 w 2514600"/>
                <a:gd name="connsiteY190" fmla="*/ 2479356 h 7772400"/>
                <a:gd name="connsiteX191" fmla="*/ 562093 w 2514600"/>
                <a:gd name="connsiteY191" fmla="*/ 2468697 h 7772400"/>
                <a:gd name="connsiteX192" fmla="*/ 531565 w 2514600"/>
                <a:gd name="connsiteY192" fmla="*/ 2431065 h 7772400"/>
                <a:gd name="connsiteX193" fmla="*/ 506444 w 2514600"/>
                <a:gd name="connsiteY193" fmla="*/ 2361242 h 7772400"/>
                <a:gd name="connsiteX194" fmla="*/ 505783 w 2514600"/>
                <a:gd name="connsiteY194" fmla="*/ 2328723 h 7772400"/>
                <a:gd name="connsiteX195" fmla="*/ 489371 w 2514600"/>
                <a:gd name="connsiteY195" fmla="*/ 2311772 h 7772400"/>
                <a:gd name="connsiteX196" fmla="*/ 458037 w 2514600"/>
                <a:gd name="connsiteY196" fmla="*/ 2244326 h 7772400"/>
                <a:gd name="connsiteX197" fmla="*/ 452663 w 2514600"/>
                <a:gd name="connsiteY197" fmla="*/ 2196010 h 7772400"/>
                <a:gd name="connsiteX198" fmla="*/ 446080 w 2514600"/>
                <a:gd name="connsiteY198" fmla="*/ 2190303 h 7772400"/>
                <a:gd name="connsiteX199" fmla="*/ 408772 w 2514600"/>
                <a:gd name="connsiteY199" fmla="*/ 2125748 h 7772400"/>
                <a:gd name="connsiteX200" fmla="*/ 394638 w 2514600"/>
                <a:gd name="connsiteY200" fmla="*/ 2056412 h 7772400"/>
                <a:gd name="connsiteX201" fmla="*/ 367325 w 2514600"/>
                <a:gd name="connsiteY201" fmla="*/ 2019132 h 7772400"/>
                <a:gd name="connsiteX202" fmla="*/ 337211 w 2514600"/>
                <a:gd name="connsiteY202" fmla="*/ 1931687 h 7772400"/>
                <a:gd name="connsiteX203" fmla="*/ 337332 w 2514600"/>
                <a:gd name="connsiteY203" fmla="*/ 1929356 h 7772400"/>
                <a:gd name="connsiteX204" fmla="*/ 317234 w 2514600"/>
                <a:gd name="connsiteY204" fmla="*/ 1906455 h 7772400"/>
                <a:gd name="connsiteX205" fmla="*/ 279333 w 2514600"/>
                <a:gd name="connsiteY205" fmla="*/ 1821874 h 7772400"/>
                <a:gd name="connsiteX206" fmla="*/ 277912 w 2514600"/>
                <a:gd name="connsiteY206" fmla="*/ 1784742 h 7772400"/>
                <a:gd name="connsiteX207" fmla="*/ 270357 w 2514600"/>
                <a:gd name="connsiteY207" fmla="*/ 1778855 h 7772400"/>
                <a:gd name="connsiteX208" fmla="*/ 224959 w 2514600"/>
                <a:gd name="connsiteY208" fmla="*/ 1697782 h 7772400"/>
                <a:gd name="connsiteX209" fmla="*/ 153184 w 2514600"/>
                <a:gd name="connsiteY209" fmla="*/ 1545774 h 7772400"/>
                <a:gd name="connsiteX210" fmla="*/ 88866 w 2514600"/>
                <a:gd name="connsiteY210" fmla="*/ 1472738 h 7772400"/>
                <a:gd name="connsiteX211" fmla="*/ 72481 w 2514600"/>
                <a:gd name="connsiteY211" fmla="*/ 1421411 h 7772400"/>
                <a:gd name="connsiteX212" fmla="*/ 16647 w 2514600"/>
                <a:gd name="connsiteY212" fmla="*/ 1188345 h 7772400"/>
                <a:gd name="connsiteX213" fmla="*/ 969390 w 2514600"/>
                <a:gd name="connsiteY213" fmla="*/ 0 h 7772400"/>
                <a:gd name="connsiteX0" fmla="*/ 969390 w 2514600"/>
                <a:gd name="connsiteY0" fmla="*/ 0 h 7772400"/>
                <a:gd name="connsiteX1" fmla="*/ 663065 w 2514600"/>
                <a:gd name="connsiteY1" fmla="*/ 727542 h 7772400"/>
                <a:gd name="connsiteX2" fmla="*/ 610237 w 2514600"/>
                <a:gd name="connsiteY2" fmla="*/ 827013 h 7772400"/>
                <a:gd name="connsiteX3" fmla="*/ 720504 w 2514600"/>
                <a:gd name="connsiteY3" fmla="*/ 744620 h 7772400"/>
                <a:gd name="connsiteX4" fmla="*/ 1339098 w 2514600"/>
                <a:gd name="connsiteY4" fmla="*/ 350599 h 7772400"/>
                <a:gd name="connsiteX5" fmla="*/ 1360104 w 2514600"/>
                <a:gd name="connsiteY5" fmla="*/ 351102 h 7772400"/>
                <a:gd name="connsiteX6" fmla="*/ 1009543 w 2514600"/>
                <a:gd name="connsiteY6" fmla="*/ 820381 h 7772400"/>
                <a:gd name="connsiteX7" fmla="*/ 1004483 w 2514600"/>
                <a:gd name="connsiteY7" fmla="*/ 825613 h 7772400"/>
                <a:gd name="connsiteX8" fmla="*/ 1134808 w 2514600"/>
                <a:gd name="connsiteY8" fmla="*/ 750289 h 7772400"/>
                <a:gd name="connsiteX9" fmla="*/ 1529538 w 2514600"/>
                <a:gd name="connsiteY9" fmla="*/ 573966 h 7772400"/>
                <a:gd name="connsiteX10" fmla="*/ 1290962 w 2514600"/>
                <a:gd name="connsiteY10" fmla="*/ 869901 h 7772400"/>
                <a:gd name="connsiteX11" fmla="*/ 1143321 w 2514600"/>
                <a:gd name="connsiteY11" fmla="*/ 1006965 h 7772400"/>
                <a:gd name="connsiteX12" fmla="*/ 1156213 w 2514600"/>
                <a:gd name="connsiteY12" fmla="*/ 1000812 h 7772400"/>
                <a:gd name="connsiteX13" fmla="*/ 1678802 w 2514600"/>
                <a:gd name="connsiteY13" fmla="*/ 806121 h 7772400"/>
                <a:gd name="connsiteX14" fmla="*/ 1249086 w 2514600"/>
                <a:gd name="connsiteY14" fmla="*/ 1209553 h 7772400"/>
                <a:gd name="connsiteX15" fmla="*/ 1237152 w 2514600"/>
                <a:gd name="connsiteY15" fmla="*/ 1218222 h 7772400"/>
                <a:gd name="connsiteX16" fmla="*/ 1270018 w 2514600"/>
                <a:gd name="connsiteY16" fmla="*/ 1205848 h 7772400"/>
                <a:gd name="connsiteX17" fmla="*/ 1808209 w 2514600"/>
                <a:gd name="connsiteY17" fmla="*/ 1055832 h 7772400"/>
                <a:gd name="connsiteX18" fmla="*/ 1519982 w 2514600"/>
                <a:gd name="connsiteY18" fmla="*/ 1307309 h 7772400"/>
                <a:gd name="connsiteX19" fmla="*/ 1371313 w 2514600"/>
                <a:gd name="connsiteY19" fmla="*/ 1403685 h 7772400"/>
                <a:gd name="connsiteX20" fmla="*/ 1379786 w 2514600"/>
                <a:gd name="connsiteY20" fmla="*/ 1401292 h 7772400"/>
                <a:gd name="connsiteX21" fmla="*/ 1929483 w 2514600"/>
                <a:gd name="connsiteY21" fmla="*/ 1297093 h 7772400"/>
                <a:gd name="connsiteX22" fmla="*/ 1619632 w 2514600"/>
                <a:gd name="connsiteY22" fmla="*/ 1523381 h 7772400"/>
                <a:gd name="connsiteX23" fmla="*/ 1436114 w 2514600"/>
                <a:gd name="connsiteY23" fmla="*/ 1621114 h 7772400"/>
                <a:gd name="connsiteX24" fmla="*/ 1480528 w 2514600"/>
                <a:gd name="connsiteY24" fmla="*/ 1612536 h 7772400"/>
                <a:gd name="connsiteX25" fmla="*/ 2037548 w 2514600"/>
                <a:gd name="connsiteY25" fmla="*/ 1554948 h 7772400"/>
                <a:gd name="connsiteX26" fmla="*/ 1708429 w 2514600"/>
                <a:gd name="connsiteY26" fmla="*/ 1754325 h 7772400"/>
                <a:gd name="connsiteX27" fmla="*/ 1539163 w 2514600"/>
                <a:gd name="connsiteY27" fmla="*/ 1826690 h 7772400"/>
                <a:gd name="connsiteX28" fmla="*/ 1572085 w 2514600"/>
                <a:gd name="connsiteY28" fmla="*/ 1823171 h 7772400"/>
                <a:gd name="connsiteX29" fmla="*/ 2132189 w 2514600"/>
                <a:gd name="connsiteY29" fmla="*/ 1812629 h 7772400"/>
                <a:gd name="connsiteX30" fmla="*/ 1786309 w 2514600"/>
                <a:gd name="connsiteY30" fmla="*/ 1983580 h 7772400"/>
                <a:gd name="connsiteX31" fmla="*/ 1627798 w 2514600"/>
                <a:gd name="connsiteY31" fmla="*/ 2035939 h 7772400"/>
                <a:gd name="connsiteX32" fmla="*/ 1654306 w 2514600"/>
                <a:gd name="connsiteY32" fmla="*/ 2035348 h 7772400"/>
                <a:gd name="connsiteX33" fmla="*/ 2213232 w 2514600"/>
                <a:gd name="connsiteY33" fmla="*/ 2071936 h 7772400"/>
                <a:gd name="connsiteX34" fmla="*/ 1853221 w 2514600"/>
                <a:gd name="connsiteY34" fmla="*/ 2213156 h 7772400"/>
                <a:gd name="connsiteX35" fmla="*/ 1702207 w 2514600"/>
                <a:gd name="connsiteY35" fmla="*/ 2249215 h 7772400"/>
                <a:gd name="connsiteX36" fmla="*/ 1734283 w 2514600"/>
                <a:gd name="connsiteY36" fmla="*/ 2251203 h 7772400"/>
                <a:gd name="connsiteX37" fmla="*/ 2287776 w 2514600"/>
                <a:gd name="connsiteY37" fmla="*/ 2334640 h 7772400"/>
                <a:gd name="connsiteX38" fmla="*/ 1916376 w 2514600"/>
                <a:gd name="connsiteY38" fmla="*/ 2445058 h 7772400"/>
                <a:gd name="connsiteX39" fmla="*/ 1769229 w 2514600"/>
                <a:gd name="connsiteY39" fmla="*/ 2467292 h 7772400"/>
                <a:gd name="connsiteX40" fmla="*/ 1807088 w 2514600"/>
                <a:gd name="connsiteY40" fmla="*/ 2472866 h 7772400"/>
                <a:gd name="connsiteX41" fmla="*/ 2350935 w 2514600"/>
                <a:gd name="connsiteY41" fmla="*/ 2602518 h 7772400"/>
                <a:gd name="connsiteX42" fmla="*/ 1759043 w 2514600"/>
                <a:gd name="connsiteY42" fmla="*/ 2695240 h 7772400"/>
                <a:gd name="connsiteX43" fmla="*/ 1580261 w 2514600"/>
                <a:gd name="connsiteY43" fmla="*/ 2701218 h 7772400"/>
                <a:gd name="connsiteX44" fmla="*/ 1732079 w 2514600"/>
                <a:gd name="connsiteY44" fmla="*/ 2720665 h 7772400"/>
                <a:gd name="connsiteX45" fmla="*/ 2406292 w 2514600"/>
                <a:gd name="connsiteY45" fmla="*/ 2869510 h 7772400"/>
                <a:gd name="connsiteX46" fmla="*/ 1814400 w 2514600"/>
                <a:gd name="connsiteY46" fmla="*/ 2962231 h 7772400"/>
                <a:gd name="connsiteX47" fmla="*/ 1613614 w 2514600"/>
                <a:gd name="connsiteY47" fmla="*/ 2968945 h 7772400"/>
                <a:gd name="connsiteX48" fmla="*/ 1777809 w 2514600"/>
                <a:gd name="connsiteY48" fmla="*/ 2989978 h 7772400"/>
                <a:gd name="connsiteX49" fmla="*/ 2452022 w 2514600"/>
                <a:gd name="connsiteY49" fmla="*/ 3138822 h 7772400"/>
                <a:gd name="connsiteX50" fmla="*/ 1644569 w 2514600"/>
                <a:gd name="connsiteY50" fmla="*/ 3238751 h 7772400"/>
                <a:gd name="connsiteX51" fmla="*/ 1641261 w 2514600"/>
                <a:gd name="connsiteY51" fmla="*/ 3238879 h 7772400"/>
                <a:gd name="connsiteX52" fmla="*/ 1818726 w 2514600"/>
                <a:gd name="connsiteY52" fmla="*/ 3261611 h 7772400"/>
                <a:gd name="connsiteX53" fmla="*/ 2492939 w 2514600"/>
                <a:gd name="connsiteY53" fmla="*/ 3410456 h 7772400"/>
                <a:gd name="connsiteX54" fmla="*/ 1685485 w 2514600"/>
                <a:gd name="connsiteY54" fmla="*/ 3510385 h 7772400"/>
                <a:gd name="connsiteX55" fmla="*/ 1667378 w 2514600"/>
                <a:gd name="connsiteY55" fmla="*/ 3511084 h 7772400"/>
                <a:gd name="connsiteX56" fmla="*/ 1840387 w 2514600"/>
                <a:gd name="connsiteY56" fmla="*/ 3533245 h 7772400"/>
                <a:gd name="connsiteX57" fmla="*/ 2514600 w 2514600"/>
                <a:gd name="connsiteY57" fmla="*/ 3682090 h 7772400"/>
                <a:gd name="connsiteX58" fmla="*/ 1707147 w 2514600"/>
                <a:gd name="connsiteY58" fmla="*/ 3782020 h 7772400"/>
                <a:gd name="connsiteX59" fmla="*/ 1671955 w 2514600"/>
                <a:gd name="connsiteY59" fmla="*/ 3783377 h 7772400"/>
                <a:gd name="connsiteX60" fmla="*/ 1918192 w 2514600"/>
                <a:gd name="connsiteY60" fmla="*/ 3816669 h 7772400"/>
                <a:gd name="connsiteX61" fmla="*/ 2254085 w 2514600"/>
                <a:gd name="connsiteY61" fmla="*/ 3872985 h 7772400"/>
                <a:gd name="connsiteX62" fmla="*/ 2318031 w 2514600"/>
                <a:gd name="connsiteY62" fmla="*/ 3886200 h 7772400"/>
                <a:gd name="connsiteX63" fmla="*/ 2254085 w 2514600"/>
                <a:gd name="connsiteY63" fmla="*/ 3899415 h 7772400"/>
                <a:gd name="connsiteX64" fmla="*/ 1918192 w 2514600"/>
                <a:gd name="connsiteY64" fmla="*/ 3955731 h 7772400"/>
                <a:gd name="connsiteX65" fmla="*/ 1671955 w 2514600"/>
                <a:gd name="connsiteY65" fmla="*/ 3989023 h 7772400"/>
                <a:gd name="connsiteX66" fmla="*/ 1707147 w 2514600"/>
                <a:gd name="connsiteY66" fmla="*/ 3990380 h 7772400"/>
                <a:gd name="connsiteX67" fmla="*/ 2514600 w 2514600"/>
                <a:gd name="connsiteY67" fmla="*/ 4090310 h 7772400"/>
                <a:gd name="connsiteX68" fmla="*/ 1840387 w 2514600"/>
                <a:gd name="connsiteY68" fmla="*/ 4239155 h 7772400"/>
                <a:gd name="connsiteX69" fmla="*/ 1667378 w 2514600"/>
                <a:gd name="connsiteY69" fmla="*/ 4261316 h 7772400"/>
                <a:gd name="connsiteX70" fmla="*/ 1685485 w 2514600"/>
                <a:gd name="connsiteY70" fmla="*/ 4262015 h 7772400"/>
                <a:gd name="connsiteX71" fmla="*/ 2492939 w 2514600"/>
                <a:gd name="connsiteY71" fmla="*/ 4361944 h 7772400"/>
                <a:gd name="connsiteX72" fmla="*/ 1818726 w 2514600"/>
                <a:gd name="connsiteY72" fmla="*/ 4510789 h 7772400"/>
                <a:gd name="connsiteX73" fmla="*/ 1641261 w 2514600"/>
                <a:gd name="connsiteY73" fmla="*/ 4533521 h 7772400"/>
                <a:gd name="connsiteX74" fmla="*/ 1644569 w 2514600"/>
                <a:gd name="connsiteY74" fmla="*/ 4533649 h 7772400"/>
                <a:gd name="connsiteX75" fmla="*/ 2452022 w 2514600"/>
                <a:gd name="connsiteY75" fmla="*/ 4633578 h 7772400"/>
                <a:gd name="connsiteX76" fmla="*/ 1777809 w 2514600"/>
                <a:gd name="connsiteY76" fmla="*/ 4782423 h 7772400"/>
                <a:gd name="connsiteX77" fmla="*/ 1613614 w 2514600"/>
                <a:gd name="connsiteY77" fmla="*/ 4803455 h 7772400"/>
                <a:gd name="connsiteX78" fmla="*/ 1814400 w 2514600"/>
                <a:gd name="connsiteY78" fmla="*/ 4810170 h 7772400"/>
                <a:gd name="connsiteX79" fmla="*/ 2406292 w 2514600"/>
                <a:gd name="connsiteY79" fmla="*/ 4902891 h 7772400"/>
                <a:gd name="connsiteX80" fmla="*/ 1732079 w 2514600"/>
                <a:gd name="connsiteY80" fmla="*/ 5051735 h 7772400"/>
                <a:gd name="connsiteX81" fmla="*/ 1580261 w 2514600"/>
                <a:gd name="connsiteY81" fmla="*/ 5071182 h 7772400"/>
                <a:gd name="connsiteX82" fmla="*/ 1759043 w 2514600"/>
                <a:gd name="connsiteY82" fmla="*/ 5077161 h 7772400"/>
                <a:gd name="connsiteX83" fmla="*/ 2350935 w 2514600"/>
                <a:gd name="connsiteY83" fmla="*/ 5169882 h 7772400"/>
                <a:gd name="connsiteX84" fmla="*/ 1807088 w 2514600"/>
                <a:gd name="connsiteY84" fmla="*/ 5299534 h 7772400"/>
                <a:gd name="connsiteX85" fmla="*/ 1769229 w 2514600"/>
                <a:gd name="connsiteY85" fmla="*/ 5305108 h 7772400"/>
                <a:gd name="connsiteX86" fmla="*/ 1916376 w 2514600"/>
                <a:gd name="connsiteY86" fmla="*/ 5327342 h 7772400"/>
                <a:gd name="connsiteX87" fmla="*/ 2287776 w 2514600"/>
                <a:gd name="connsiteY87" fmla="*/ 5437760 h 7772400"/>
                <a:gd name="connsiteX88" fmla="*/ 1734283 w 2514600"/>
                <a:gd name="connsiteY88" fmla="*/ 5521198 h 7772400"/>
                <a:gd name="connsiteX89" fmla="*/ 1702207 w 2514600"/>
                <a:gd name="connsiteY89" fmla="*/ 5523186 h 7772400"/>
                <a:gd name="connsiteX90" fmla="*/ 1853221 w 2514600"/>
                <a:gd name="connsiteY90" fmla="*/ 5559244 h 7772400"/>
                <a:gd name="connsiteX91" fmla="*/ 2213232 w 2514600"/>
                <a:gd name="connsiteY91" fmla="*/ 5700465 h 7772400"/>
                <a:gd name="connsiteX92" fmla="*/ 1654306 w 2514600"/>
                <a:gd name="connsiteY92" fmla="*/ 5737052 h 7772400"/>
                <a:gd name="connsiteX93" fmla="*/ 1627798 w 2514600"/>
                <a:gd name="connsiteY93" fmla="*/ 5736462 h 7772400"/>
                <a:gd name="connsiteX94" fmla="*/ 1786309 w 2514600"/>
                <a:gd name="connsiteY94" fmla="*/ 5788821 h 7772400"/>
                <a:gd name="connsiteX95" fmla="*/ 2132189 w 2514600"/>
                <a:gd name="connsiteY95" fmla="*/ 5959771 h 7772400"/>
                <a:gd name="connsiteX96" fmla="*/ 1572085 w 2514600"/>
                <a:gd name="connsiteY96" fmla="*/ 5949229 h 7772400"/>
                <a:gd name="connsiteX97" fmla="*/ 1539163 w 2514600"/>
                <a:gd name="connsiteY97" fmla="*/ 5945711 h 7772400"/>
                <a:gd name="connsiteX98" fmla="*/ 1708429 w 2514600"/>
                <a:gd name="connsiteY98" fmla="*/ 6018075 h 7772400"/>
                <a:gd name="connsiteX99" fmla="*/ 2037548 w 2514600"/>
                <a:gd name="connsiteY99" fmla="*/ 6217453 h 7772400"/>
                <a:gd name="connsiteX100" fmla="*/ 1480528 w 2514600"/>
                <a:gd name="connsiteY100" fmla="*/ 6159864 h 7772400"/>
                <a:gd name="connsiteX101" fmla="*/ 1436114 w 2514600"/>
                <a:gd name="connsiteY101" fmla="*/ 6151286 h 7772400"/>
                <a:gd name="connsiteX102" fmla="*/ 1619632 w 2514600"/>
                <a:gd name="connsiteY102" fmla="*/ 6249020 h 7772400"/>
                <a:gd name="connsiteX103" fmla="*/ 1929483 w 2514600"/>
                <a:gd name="connsiteY103" fmla="*/ 6475308 h 7772400"/>
                <a:gd name="connsiteX104" fmla="*/ 1379786 w 2514600"/>
                <a:gd name="connsiteY104" fmla="*/ 6371108 h 7772400"/>
                <a:gd name="connsiteX105" fmla="*/ 1371313 w 2514600"/>
                <a:gd name="connsiteY105" fmla="*/ 6368716 h 7772400"/>
                <a:gd name="connsiteX106" fmla="*/ 1519982 w 2514600"/>
                <a:gd name="connsiteY106" fmla="*/ 6465092 h 7772400"/>
                <a:gd name="connsiteX107" fmla="*/ 1808209 w 2514600"/>
                <a:gd name="connsiteY107" fmla="*/ 6716568 h 7772400"/>
                <a:gd name="connsiteX108" fmla="*/ 1270018 w 2514600"/>
                <a:gd name="connsiteY108" fmla="*/ 6566553 h 7772400"/>
                <a:gd name="connsiteX109" fmla="*/ 1237152 w 2514600"/>
                <a:gd name="connsiteY109" fmla="*/ 6554178 h 7772400"/>
                <a:gd name="connsiteX110" fmla="*/ 1249086 w 2514600"/>
                <a:gd name="connsiteY110" fmla="*/ 6562848 h 7772400"/>
                <a:gd name="connsiteX111" fmla="*/ 1678802 w 2514600"/>
                <a:gd name="connsiteY111" fmla="*/ 6966279 h 7772400"/>
                <a:gd name="connsiteX112" fmla="*/ 1156213 w 2514600"/>
                <a:gd name="connsiteY112" fmla="*/ 6771588 h 7772400"/>
                <a:gd name="connsiteX113" fmla="*/ 1143321 w 2514600"/>
                <a:gd name="connsiteY113" fmla="*/ 6765435 h 7772400"/>
                <a:gd name="connsiteX114" fmla="*/ 1290962 w 2514600"/>
                <a:gd name="connsiteY114" fmla="*/ 6902499 h 7772400"/>
                <a:gd name="connsiteX115" fmla="*/ 1529538 w 2514600"/>
                <a:gd name="connsiteY115" fmla="*/ 7198434 h 7772400"/>
                <a:gd name="connsiteX116" fmla="*/ 1134808 w 2514600"/>
                <a:gd name="connsiteY116" fmla="*/ 7022111 h 7772400"/>
                <a:gd name="connsiteX117" fmla="*/ 1004483 w 2514600"/>
                <a:gd name="connsiteY117" fmla="*/ 6946787 h 7772400"/>
                <a:gd name="connsiteX118" fmla="*/ 1009543 w 2514600"/>
                <a:gd name="connsiteY118" fmla="*/ 6952019 h 7772400"/>
                <a:gd name="connsiteX119" fmla="*/ 1360104 w 2514600"/>
                <a:gd name="connsiteY119" fmla="*/ 7421298 h 7772400"/>
                <a:gd name="connsiteX120" fmla="*/ 1339098 w 2514600"/>
                <a:gd name="connsiteY120" fmla="*/ 7421801 h 7772400"/>
                <a:gd name="connsiteX121" fmla="*/ 720504 w 2514600"/>
                <a:gd name="connsiteY121" fmla="*/ 7027780 h 7772400"/>
                <a:gd name="connsiteX122" fmla="*/ 610237 w 2514600"/>
                <a:gd name="connsiteY122" fmla="*/ 6945387 h 7772400"/>
                <a:gd name="connsiteX123" fmla="*/ 663065 w 2514600"/>
                <a:gd name="connsiteY123" fmla="*/ 7044858 h 7772400"/>
                <a:gd name="connsiteX124" fmla="*/ 969390 w 2514600"/>
                <a:gd name="connsiteY124" fmla="*/ 7772400 h 7772400"/>
                <a:gd name="connsiteX125" fmla="*/ 16647 w 2514600"/>
                <a:gd name="connsiteY125" fmla="*/ 6584055 h 7772400"/>
                <a:gd name="connsiteX126" fmla="*/ 57297 w 2514600"/>
                <a:gd name="connsiteY126" fmla="*/ 6362554 h 7772400"/>
                <a:gd name="connsiteX127" fmla="*/ 72481 w 2514600"/>
                <a:gd name="connsiteY127" fmla="*/ 6350990 h 7772400"/>
                <a:gd name="connsiteX128" fmla="*/ 88866 w 2514600"/>
                <a:gd name="connsiteY128" fmla="*/ 6299663 h 7772400"/>
                <a:gd name="connsiteX129" fmla="*/ 134015 w 2514600"/>
                <a:gd name="connsiteY129" fmla="*/ 6239993 h 7772400"/>
                <a:gd name="connsiteX130" fmla="*/ 153184 w 2514600"/>
                <a:gd name="connsiteY130" fmla="*/ 6226627 h 7772400"/>
                <a:gd name="connsiteX131" fmla="*/ 161793 w 2514600"/>
                <a:gd name="connsiteY131" fmla="*/ 6187940 h 7772400"/>
                <a:gd name="connsiteX132" fmla="*/ 214345 w 2514600"/>
                <a:gd name="connsiteY132" fmla="*/ 6110992 h 7772400"/>
                <a:gd name="connsiteX133" fmla="*/ 220794 w 2514600"/>
                <a:gd name="connsiteY133" fmla="*/ 6106806 h 7772400"/>
                <a:gd name="connsiteX134" fmla="*/ 224959 w 2514600"/>
                <a:gd name="connsiteY134" fmla="*/ 6074618 h 7772400"/>
                <a:gd name="connsiteX135" fmla="*/ 270357 w 2514600"/>
                <a:gd name="connsiteY135" fmla="*/ 5993545 h 7772400"/>
                <a:gd name="connsiteX136" fmla="*/ 277912 w 2514600"/>
                <a:gd name="connsiteY136" fmla="*/ 5987658 h 7772400"/>
                <a:gd name="connsiteX137" fmla="*/ 279333 w 2514600"/>
                <a:gd name="connsiteY137" fmla="*/ 5950526 h 7772400"/>
                <a:gd name="connsiteX138" fmla="*/ 317234 w 2514600"/>
                <a:gd name="connsiteY138" fmla="*/ 5865945 h 7772400"/>
                <a:gd name="connsiteX139" fmla="*/ 337332 w 2514600"/>
                <a:gd name="connsiteY139" fmla="*/ 5843044 h 7772400"/>
                <a:gd name="connsiteX140" fmla="*/ 337211 w 2514600"/>
                <a:gd name="connsiteY140" fmla="*/ 5840714 h 7772400"/>
                <a:gd name="connsiteX141" fmla="*/ 367325 w 2514600"/>
                <a:gd name="connsiteY141" fmla="*/ 5753268 h 7772400"/>
                <a:gd name="connsiteX142" fmla="*/ 394638 w 2514600"/>
                <a:gd name="connsiteY142" fmla="*/ 5715988 h 7772400"/>
                <a:gd name="connsiteX143" fmla="*/ 408772 w 2514600"/>
                <a:gd name="connsiteY143" fmla="*/ 5646653 h 7772400"/>
                <a:gd name="connsiteX144" fmla="*/ 446080 w 2514600"/>
                <a:gd name="connsiteY144" fmla="*/ 5582098 h 7772400"/>
                <a:gd name="connsiteX145" fmla="*/ 452663 w 2514600"/>
                <a:gd name="connsiteY145" fmla="*/ 5576390 h 7772400"/>
                <a:gd name="connsiteX146" fmla="*/ 458037 w 2514600"/>
                <a:gd name="connsiteY146" fmla="*/ 5528074 h 7772400"/>
                <a:gd name="connsiteX147" fmla="*/ 489371 w 2514600"/>
                <a:gd name="connsiteY147" fmla="*/ 5460628 h 7772400"/>
                <a:gd name="connsiteX148" fmla="*/ 505783 w 2514600"/>
                <a:gd name="connsiteY148" fmla="*/ 5443677 h 7772400"/>
                <a:gd name="connsiteX149" fmla="*/ 506444 w 2514600"/>
                <a:gd name="connsiteY149" fmla="*/ 5411158 h 7772400"/>
                <a:gd name="connsiteX150" fmla="*/ 531565 w 2514600"/>
                <a:gd name="connsiteY150" fmla="*/ 5341335 h 7772400"/>
                <a:gd name="connsiteX151" fmla="*/ 562093 w 2514600"/>
                <a:gd name="connsiteY151" fmla="*/ 5303703 h 7772400"/>
                <a:gd name="connsiteX152" fmla="*/ 561344 w 2514600"/>
                <a:gd name="connsiteY152" fmla="*/ 5293045 h 7772400"/>
                <a:gd name="connsiteX153" fmla="*/ 580060 w 2514600"/>
                <a:gd name="connsiteY153" fmla="*/ 5221375 h 7772400"/>
                <a:gd name="connsiteX154" fmla="*/ 619269 w 2514600"/>
                <a:gd name="connsiteY154" fmla="*/ 5163235 h 7772400"/>
                <a:gd name="connsiteX155" fmla="*/ 630167 w 2514600"/>
                <a:gd name="connsiteY155" fmla="*/ 5097890 h 7772400"/>
                <a:gd name="connsiteX156" fmla="*/ 693237 w 2514600"/>
                <a:gd name="connsiteY156" fmla="*/ 5005120 h 7772400"/>
                <a:gd name="connsiteX157" fmla="*/ 698792 w 2514600"/>
                <a:gd name="connsiteY157" fmla="*/ 5001687 h 7772400"/>
                <a:gd name="connsiteX158" fmla="*/ 685170 w 2514600"/>
                <a:gd name="connsiteY158" fmla="*/ 4976856 h 7772400"/>
                <a:gd name="connsiteX159" fmla="*/ 727794 w 2514600"/>
                <a:gd name="connsiteY159" fmla="*/ 4758307 h 7772400"/>
                <a:gd name="connsiteX160" fmla="*/ 748665 w 2514600"/>
                <a:gd name="connsiteY160" fmla="*/ 4739928 h 7772400"/>
                <a:gd name="connsiteX161" fmla="*/ 730901 w 2514600"/>
                <a:gd name="connsiteY161" fmla="*/ 4707544 h 7772400"/>
                <a:gd name="connsiteX162" fmla="*/ 773526 w 2514600"/>
                <a:gd name="connsiteY162" fmla="*/ 4488994 h 7772400"/>
                <a:gd name="connsiteX163" fmla="*/ 792008 w 2514600"/>
                <a:gd name="connsiteY163" fmla="*/ 4472717 h 7772400"/>
                <a:gd name="connsiteX164" fmla="*/ 771817 w 2514600"/>
                <a:gd name="connsiteY164" fmla="*/ 4435910 h 7772400"/>
                <a:gd name="connsiteX165" fmla="*/ 814442 w 2514600"/>
                <a:gd name="connsiteY165" fmla="*/ 4217360 h 7772400"/>
                <a:gd name="connsiteX166" fmla="*/ 819942 w 2514600"/>
                <a:gd name="connsiteY166" fmla="*/ 4212517 h 7772400"/>
                <a:gd name="connsiteX167" fmla="*/ 793478 w 2514600"/>
                <a:gd name="connsiteY167" fmla="*/ 4164276 h 7772400"/>
                <a:gd name="connsiteX168" fmla="*/ 829915 w 2514600"/>
                <a:gd name="connsiteY168" fmla="*/ 3952978 h 7772400"/>
                <a:gd name="connsiteX169" fmla="*/ 836750 w 2514600"/>
                <a:gd name="connsiteY169" fmla="*/ 3947264 h 7772400"/>
                <a:gd name="connsiteX170" fmla="*/ 805513 w 2514600"/>
                <a:gd name="connsiteY170" fmla="*/ 3890320 h 7772400"/>
                <a:gd name="connsiteX171" fmla="*/ 804584 w 2514600"/>
                <a:gd name="connsiteY171" fmla="*/ 3886200 h 7772400"/>
                <a:gd name="connsiteX172" fmla="*/ 805513 w 2514600"/>
                <a:gd name="connsiteY172" fmla="*/ 3882080 h 7772400"/>
                <a:gd name="connsiteX173" fmla="*/ 836750 w 2514600"/>
                <a:gd name="connsiteY173" fmla="*/ 3825136 h 7772400"/>
                <a:gd name="connsiteX174" fmla="*/ 829915 w 2514600"/>
                <a:gd name="connsiteY174" fmla="*/ 3819422 h 7772400"/>
                <a:gd name="connsiteX175" fmla="*/ 793478 w 2514600"/>
                <a:gd name="connsiteY175" fmla="*/ 3608124 h 7772400"/>
                <a:gd name="connsiteX176" fmla="*/ 819942 w 2514600"/>
                <a:gd name="connsiteY176" fmla="*/ 3559884 h 7772400"/>
                <a:gd name="connsiteX177" fmla="*/ 814442 w 2514600"/>
                <a:gd name="connsiteY177" fmla="*/ 3555040 h 7772400"/>
                <a:gd name="connsiteX178" fmla="*/ 771817 w 2514600"/>
                <a:gd name="connsiteY178" fmla="*/ 3336491 h 7772400"/>
                <a:gd name="connsiteX179" fmla="*/ 792008 w 2514600"/>
                <a:gd name="connsiteY179" fmla="*/ 3299683 h 7772400"/>
                <a:gd name="connsiteX180" fmla="*/ 773526 w 2514600"/>
                <a:gd name="connsiteY180" fmla="*/ 3283406 h 7772400"/>
                <a:gd name="connsiteX181" fmla="*/ 730901 w 2514600"/>
                <a:gd name="connsiteY181" fmla="*/ 3064857 h 7772400"/>
                <a:gd name="connsiteX182" fmla="*/ 748665 w 2514600"/>
                <a:gd name="connsiteY182" fmla="*/ 3032473 h 7772400"/>
                <a:gd name="connsiteX183" fmla="*/ 727794 w 2514600"/>
                <a:gd name="connsiteY183" fmla="*/ 3014093 h 7772400"/>
                <a:gd name="connsiteX184" fmla="*/ 685170 w 2514600"/>
                <a:gd name="connsiteY184" fmla="*/ 2795544 h 7772400"/>
                <a:gd name="connsiteX185" fmla="*/ 698792 w 2514600"/>
                <a:gd name="connsiteY185" fmla="*/ 2770713 h 7772400"/>
                <a:gd name="connsiteX186" fmla="*/ 693237 w 2514600"/>
                <a:gd name="connsiteY186" fmla="*/ 2767281 h 7772400"/>
                <a:gd name="connsiteX187" fmla="*/ 630167 w 2514600"/>
                <a:gd name="connsiteY187" fmla="*/ 2674511 h 7772400"/>
                <a:gd name="connsiteX188" fmla="*/ 619269 w 2514600"/>
                <a:gd name="connsiteY188" fmla="*/ 2609166 h 7772400"/>
                <a:gd name="connsiteX189" fmla="*/ 580060 w 2514600"/>
                <a:gd name="connsiteY189" fmla="*/ 2551025 h 7772400"/>
                <a:gd name="connsiteX190" fmla="*/ 561344 w 2514600"/>
                <a:gd name="connsiteY190" fmla="*/ 2479356 h 7772400"/>
                <a:gd name="connsiteX191" fmla="*/ 562093 w 2514600"/>
                <a:gd name="connsiteY191" fmla="*/ 2468697 h 7772400"/>
                <a:gd name="connsiteX192" fmla="*/ 531565 w 2514600"/>
                <a:gd name="connsiteY192" fmla="*/ 2431065 h 7772400"/>
                <a:gd name="connsiteX193" fmla="*/ 506444 w 2514600"/>
                <a:gd name="connsiteY193" fmla="*/ 2361242 h 7772400"/>
                <a:gd name="connsiteX194" fmla="*/ 505783 w 2514600"/>
                <a:gd name="connsiteY194" fmla="*/ 2328723 h 7772400"/>
                <a:gd name="connsiteX195" fmla="*/ 489371 w 2514600"/>
                <a:gd name="connsiteY195" fmla="*/ 2311772 h 7772400"/>
                <a:gd name="connsiteX196" fmla="*/ 458037 w 2514600"/>
                <a:gd name="connsiteY196" fmla="*/ 2244326 h 7772400"/>
                <a:gd name="connsiteX197" fmla="*/ 452663 w 2514600"/>
                <a:gd name="connsiteY197" fmla="*/ 2196010 h 7772400"/>
                <a:gd name="connsiteX198" fmla="*/ 446080 w 2514600"/>
                <a:gd name="connsiteY198" fmla="*/ 2190303 h 7772400"/>
                <a:gd name="connsiteX199" fmla="*/ 408772 w 2514600"/>
                <a:gd name="connsiteY199" fmla="*/ 2125748 h 7772400"/>
                <a:gd name="connsiteX200" fmla="*/ 394638 w 2514600"/>
                <a:gd name="connsiteY200" fmla="*/ 2056412 h 7772400"/>
                <a:gd name="connsiteX201" fmla="*/ 367325 w 2514600"/>
                <a:gd name="connsiteY201" fmla="*/ 2019132 h 7772400"/>
                <a:gd name="connsiteX202" fmla="*/ 337211 w 2514600"/>
                <a:gd name="connsiteY202" fmla="*/ 1931687 h 7772400"/>
                <a:gd name="connsiteX203" fmla="*/ 337332 w 2514600"/>
                <a:gd name="connsiteY203" fmla="*/ 1929356 h 7772400"/>
                <a:gd name="connsiteX204" fmla="*/ 317234 w 2514600"/>
                <a:gd name="connsiteY204" fmla="*/ 1906455 h 7772400"/>
                <a:gd name="connsiteX205" fmla="*/ 279333 w 2514600"/>
                <a:gd name="connsiteY205" fmla="*/ 1821874 h 7772400"/>
                <a:gd name="connsiteX206" fmla="*/ 277912 w 2514600"/>
                <a:gd name="connsiteY206" fmla="*/ 1784742 h 7772400"/>
                <a:gd name="connsiteX207" fmla="*/ 270357 w 2514600"/>
                <a:gd name="connsiteY207" fmla="*/ 1778855 h 7772400"/>
                <a:gd name="connsiteX208" fmla="*/ 224959 w 2514600"/>
                <a:gd name="connsiteY208" fmla="*/ 1697782 h 7772400"/>
                <a:gd name="connsiteX209" fmla="*/ 153184 w 2514600"/>
                <a:gd name="connsiteY209" fmla="*/ 1545774 h 7772400"/>
                <a:gd name="connsiteX210" fmla="*/ 88866 w 2514600"/>
                <a:gd name="connsiteY210" fmla="*/ 1472738 h 7772400"/>
                <a:gd name="connsiteX211" fmla="*/ 16647 w 2514600"/>
                <a:gd name="connsiteY211" fmla="*/ 1188345 h 7772400"/>
                <a:gd name="connsiteX212" fmla="*/ 969390 w 2514600"/>
                <a:gd name="connsiteY212" fmla="*/ 0 h 7772400"/>
                <a:gd name="connsiteX0" fmla="*/ 969390 w 2514600"/>
                <a:gd name="connsiteY0" fmla="*/ 0 h 7772400"/>
                <a:gd name="connsiteX1" fmla="*/ 663065 w 2514600"/>
                <a:gd name="connsiteY1" fmla="*/ 727542 h 7772400"/>
                <a:gd name="connsiteX2" fmla="*/ 610237 w 2514600"/>
                <a:gd name="connsiteY2" fmla="*/ 827013 h 7772400"/>
                <a:gd name="connsiteX3" fmla="*/ 720504 w 2514600"/>
                <a:gd name="connsiteY3" fmla="*/ 744620 h 7772400"/>
                <a:gd name="connsiteX4" fmla="*/ 1339098 w 2514600"/>
                <a:gd name="connsiteY4" fmla="*/ 350599 h 7772400"/>
                <a:gd name="connsiteX5" fmla="*/ 1360104 w 2514600"/>
                <a:gd name="connsiteY5" fmla="*/ 351102 h 7772400"/>
                <a:gd name="connsiteX6" fmla="*/ 1009543 w 2514600"/>
                <a:gd name="connsiteY6" fmla="*/ 820381 h 7772400"/>
                <a:gd name="connsiteX7" fmla="*/ 1004483 w 2514600"/>
                <a:gd name="connsiteY7" fmla="*/ 825613 h 7772400"/>
                <a:gd name="connsiteX8" fmla="*/ 1134808 w 2514600"/>
                <a:gd name="connsiteY8" fmla="*/ 750289 h 7772400"/>
                <a:gd name="connsiteX9" fmla="*/ 1529538 w 2514600"/>
                <a:gd name="connsiteY9" fmla="*/ 573966 h 7772400"/>
                <a:gd name="connsiteX10" fmla="*/ 1290962 w 2514600"/>
                <a:gd name="connsiteY10" fmla="*/ 869901 h 7772400"/>
                <a:gd name="connsiteX11" fmla="*/ 1143321 w 2514600"/>
                <a:gd name="connsiteY11" fmla="*/ 1006965 h 7772400"/>
                <a:gd name="connsiteX12" fmla="*/ 1156213 w 2514600"/>
                <a:gd name="connsiteY12" fmla="*/ 1000812 h 7772400"/>
                <a:gd name="connsiteX13" fmla="*/ 1678802 w 2514600"/>
                <a:gd name="connsiteY13" fmla="*/ 806121 h 7772400"/>
                <a:gd name="connsiteX14" fmla="*/ 1249086 w 2514600"/>
                <a:gd name="connsiteY14" fmla="*/ 1209553 h 7772400"/>
                <a:gd name="connsiteX15" fmla="*/ 1237152 w 2514600"/>
                <a:gd name="connsiteY15" fmla="*/ 1218222 h 7772400"/>
                <a:gd name="connsiteX16" fmla="*/ 1270018 w 2514600"/>
                <a:gd name="connsiteY16" fmla="*/ 1205848 h 7772400"/>
                <a:gd name="connsiteX17" fmla="*/ 1808209 w 2514600"/>
                <a:gd name="connsiteY17" fmla="*/ 1055832 h 7772400"/>
                <a:gd name="connsiteX18" fmla="*/ 1519982 w 2514600"/>
                <a:gd name="connsiteY18" fmla="*/ 1307309 h 7772400"/>
                <a:gd name="connsiteX19" fmla="*/ 1371313 w 2514600"/>
                <a:gd name="connsiteY19" fmla="*/ 1403685 h 7772400"/>
                <a:gd name="connsiteX20" fmla="*/ 1379786 w 2514600"/>
                <a:gd name="connsiteY20" fmla="*/ 1401292 h 7772400"/>
                <a:gd name="connsiteX21" fmla="*/ 1929483 w 2514600"/>
                <a:gd name="connsiteY21" fmla="*/ 1297093 h 7772400"/>
                <a:gd name="connsiteX22" fmla="*/ 1619632 w 2514600"/>
                <a:gd name="connsiteY22" fmla="*/ 1523381 h 7772400"/>
                <a:gd name="connsiteX23" fmla="*/ 1436114 w 2514600"/>
                <a:gd name="connsiteY23" fmla="*/ 1621114 h 7772400"/>
                <a:gd name="connsiteX24" fmla="*/ 1480528 w 2514600"/>
                <a:gd name="connsiteY24" fmla="*/ 1612536 h 7772400"/>
                <a:gd name="connsiteX25" fmla="*/ 2037548 w 2514600"/>
                <a:gd name="connsiteY25" fmla="*/ 1554948 h 7772400"/>
                <a:gd name="connsiteX26" fmla="*/ 1708429 w 2514600"/>
                <a:gd name="connsiteY26" fmla="*/ 1754325 h 7772400"/>
                <a:gd name="connsiteX27" fmla="*/ 1539163 w 2514600"/>
                <a:gd name="connsiteY27" fmla="*/ 1826690 h 7772400"/>
                <a:gd name="connsiteX28" fmla="*/ 1572085 w 2514600"/>
                <a:gd name="connsiteY28" fmla="*/ 1823171 h 7772400"/>
                <a:gd name="connsiteX29" fmla="*/ 2132189 w 2514600"/>
                <a:gd name="connsiteY29" fmla="*/ 1812629 h 7772400"/>
                <a:gd name="connsiteX30" fmla="*/ 1786309 w 2514600"/>
                <a:gd name="connsiteY30" fmla="*/ 1983580 h 7772400"/>
                <a:gd name="connsiteX31" fmla="*/ 1627798 w 2514600"/>
                <a:gd name="connsiteY31" fmla="*/ 2035939 h 7772400"/>
                <a:gd name="connsiteX32" fmla="*/ 1654306 w 2514600"/>
                <a:gd name="connsiteY32" fmla="*/ 2035348 h 7772400"/>
                <a:gd name="connsiteX33" fmla="*/ 2213232 w 2514600"/>
                <a:gd name="connsiteY33" fmla="*/ 2071936 h 7772400"/>
                <a:gd name="connsiteX34" fmla="*/ 1853221 w 2514600"/>
                <a:gd name="connsiteY34" fmla="*/ 2213156 h 7772400"/>
                <a:gd name="connsiteX35" fmla="*/ 1702207 w 2514600"/>
                <a:gd name="connsiteY35" fmla="*/ 2249215 h 7772400"/>
                <a:gd name="connsiteX36" fmla="*/ 1734283 w 2514600"/>
                <a:gd name="connsiteY36" fmla="*/ 2251203 h 7772400"/>
                <a:gd name="connsiteX37" fmla="*/ 2287776 w 2514600"/>
                <a:gd name="connsiteY37" fmla="*/ 2334640 h 7772400"/>
                <a:gd name="connsiteX38" fmla="*/ 1916376 w 2514600"/>
                <a:gd name="connsiteY38" fmla="*/ 2445058 h 7772400"/>
                <a:gd name="connsiteX39" fmla="*/ 1769229 w 2514600"/>
                <a:gd name="connsiteY39" fmla="*/ 2467292 h 7772400"/>
                <a:gd name="connsiteX40" fmla="*/ 1807088 w 2514600"/>
                <a:gd name="connsiteY40" fmla="*/ 2472866 h 7772400"/>
                <a:gd name="connsiteX41" fmla="*/ 2350935 w 2514600"/>
                <a:gd name="connsiteY41" fmla="*/ 2602518 h 7772400"/>
                <a:gd name="connsiteX42" fmla="*/ 1759043 w 2514600"/>
                <a:gd name="connsiteY42" fmla="*/ 2695240 h 7772400"/>
                <a:gd name="connsiteX43" fmla="*/ 1580261 w 2514600"/>
                <a:gd name="connsiteY43" fmla="*/ 2701218 h 7772400"/>
                <a:gd name="connsiteX44" fmla="*/ 1732079 w 2514600"/>
                <a:gd name="connsiteY44" fmla="*/ 2720665 h 7772400"/>
                <a:gd name="connsiteX45" fmla="*/ 2406292 w 2514600"/>
                <a:gd name="connsiteY45" fmla="*/ 2869510 h 7772400"/>
                <a:gd name="connsiteX46" fmla="*/ 1814400 w 2514600"/>
                <a:gd name="connsiteY46" fmla="*/ 2962231 h 7772400"/>
                <a:gd name="connsiteX47" fmla="*/ 1613614 w 2514600"/>
                <a:gd name="connsiteY47" fmla="*/ 2968945 h 7772400"/>
                <a:gd name="connsiteX48" fmla="*/ 1777809 w 2514600"/>
                <a:gd name="connsiteY48" fmla="*/ 2989978 h 7772400"/>
                <a:gd name="connsiteX49" fmla="*/ 2452022 w 2514600"/>
                <a:gd name="connsiteY49" fmla="*/ 3138822 h 7772400"/>
                <a:gd name="connsiteX50" fmla="*/ 1644569 w 2514600"/>
                <a:gd name="connsiteY50" fmla="*/ 3238751 h 7772400"/>
                <a:gd name="connsiteX51" fmla="*/ 1641261 w 2514600"/>
                <a:gd name="connsiteY51" fmla="*/ 3238879 h 7772400"/>
                <a:gd name="connsiteX52" fmla="*/ 1818726 w 2514600"/>
                <a:gd name="connsiteY52" fmla="*/ 3261611 h 7772400"/>
                <a:gd name="connsiteX53" fmla="*/ 2492939 w 2514600"/>
                <a:gd name="connsiteY53" fmla="*/ 3410456 h 7772400"/>
                <a:gd name="connsiteX54" fmla="*/ 1685485 w 2514600"/>
                <a:gd name="connsiteY54" fmla="*/ 3510385 h 7772400"/>
                <a:gd name="connsiteX55" fmla="*/ 1667378 w 2514600"/>
                <a:gd name="connsiteY55" fmla="*/ 3511084 h 7772400"/>
                <a:gd name="connsiteX56" fmla="*/ 1840387 w 2514600"/>
                <a:gd name="connsiteY56" fmla="*/ 3533245 h 7772400"/>
                <a:gd name="connsiteX57" fmla="*/ 2514600 w 2514600"/>
                <a:gd name="connsiteY57" fmla="*/ 3682090 h 7772400"/>
                <a:gd name="connsiteX58" fmla="*/ 1707147 w 2514600"/>
                <a:gd name="connsiteY58" fmla="*/ 3782020 h 7772400"/>
                <a:gd name="connsiteX59" fmla="*/ 1671955 w 2514600"/>
                <a:gd name="connsiteY59" fmla="*/ 3783377 h 7772400"/>
                <a:gd name="connsiteX60" fmla="*/ 1918192 w 2514600"/>
                <a:gd name="connsiteY60" fmla="*/ 3816669 h 7772400"/>
                <a:gd name="connsiteX61" fmla="*/ 2254085 w 2514600"/>
                <a:gd name="connsiteY61" fmla="*/ 3872985 h 7772400"/>
                <a:gd name="connsiteX62" fmla="*/ 2318031 w 2514600"/>
                <a:gd name="connsiteY62" fmla="*/ 3886200 h 7772400"/>
                <a:gd name="connsiteX63" fmla="*/ 2254085 w 2514600"/>
                <a:gd name="connsiteY63" fmla="*/ 3899415 h 7772400"/>
                <a:gd name="connsiteX64" fmla="*/ 1918192 w 2514600"/>
                <a:gd name="connsiteY64" fmla="*/ 3955731 h 7772400"/>
                <a:gd name="connsiteX65" fmla="*/ 1671955 w 2514600"/>
                <a:gd name="connsiteY65" fmla="*/ 3989023 h 7772400"/>
                <a:gd name="connsiteX66" fmla="*/ 1707147 w 2514600"/>
                <a:gd name="connsiteY66" fmla="*/ 3990380 h 7772400"/>
                <a:gd name="connsiteX67" fmla="*/ 2514600 w 2514600"/>
                <a:gd name="connsiteY67" fmla="*/ 4090310 h 7772400"/>
                <a:gd name="connsiteX68" fmla="*/ 1840387 w 2514600"/>
                <a:gd name="connsiteY68" fmla="*/ 4239155 h 7772400"/>
                <a:gd name="connsiteX69" fmla="*/ 1667378 w 2514600"/>
                <a:gd name="connsiteY69" fmla="*/ 4261316 h 7772400"/>
                <a:gd name="connsiteX70" fmla="*/ 1685485 w 2514600"/>
                <a:gd name="connsiteY70" fmla="*/ 4262015 h 7772400"/>
                <a:gd name="connsiteX71" fmla="*/ 2492939 w 2514600"/>
                <a:gd name="connsiteY71" fmla="*/ 4361944 h 7772400"/>
                <a:gd name="connsiteX72" fmla="*/ 1818726 w 2514600"/>
                <a:gd name="connsiteY72" fmla="*/ 4510789 h 7772400"/>
                <a:gd name="connsiteX73" fmla="*/ 1641261 w 2514600"/>
                <a:gd name="connsiteY73" fmla="*/ 4533521 h 7772400"/>
                <a:gd name="connsiteX74" fmla="*/ 1644569 w 2514600"/>
                <a:gd name="connsiteY74" fmla="*/ 4533649 h 7772400"/>
                <a:gd name="connsiteX75" fmla="*/ 2452022 w 2514600"/>
                <a:gd name="connsiteY75" fmla="*/ 4633578 h 7772400"/>
                <a:gd name="connsiteX76" fmla="*/ 1777809 w 2514600"/>
                <a:gd name="connsiteY76" fmla="*/ 4782423 h 7772400"/>
                <a:gd name="connsiteX77" fmla="*/ 1613614 w 2514600"/>
                <a:gd name="connsiteY77" fmla="*/ 4803455 h 7772400"/>
                <a:gd name="connsiteX78" fmla="*/ 1814400 w 2514600"/>
                <a:gd name="connsiteY78" fmla="*/ 4810170 h 7772400"/>
                <a:gd name="connsiteX79" fmla="*/ 2406292 w 2514600"/>
                <a:gd name="connsiteY79" fmla="*/ 4902891 h 7772400"/>
                <a:gd name="connsiteX80" fmla="*/ 1732079 w 2514600"/>
                <a:gd name="connsiteY80" fmla="*/ 5051735 h 7772400"/>
                <a:gd name="connsiteX81" fmla="*/ 1580261 w 2514600"/>
                <a:gd name="connsiteY81" fmla="*/ 5071182 h 7772400"/>
                <a:gd name="connsiteX82" fmla="*/ 1759043 w 2514600"/>
                <a:gd name="connsiteY82" fmla="*/ 5077161 h 7772400"/>
                <a:gd name="connsiteX83" fmla="*/ 2350935 w 2514600"/>
                <a:gd name="connsiteY83" fmla="*/ 5169882 h 7772400"/>
                <a:gd name="connsiteX84" fmla="*/ 1807088 w 2514600"/>
                <a:gd name="connsiteY84" fmla="*/ 5299534 h 7772400"/>
                <a:gd name="connsiteX85" fmla="*/ 1769229 w 2514600"/>
                <a:gd name="connsiteY85" fmla="*/ 5305108 h 7772400"/>
                <a:gd name="connsiteX86" fmla="*/ 1916376 w 2514600"/>
                <a:gd name="connsiteY86" fmla="*/ 5327342 h 7772400"/>
                <a:gd name="connsiteX87" fmla="*/ 2287776 w 2514600"/>
                <a:gd name="connsiteY87" fmla="*/ 5437760 h 7772400"/>
                <a:gd name="connsiteX88" fmla="*/ 1734283 w 2514600"/>
                <a:gd name="connsiteY88" fmla="*/ 5521198 h 7772400"/>
                <a:gd name="connsiteX89" fmla="*/ 1702207 w 2514600"/>
                <a:gd name="connsiteY89" fmla="*/ 5523186 h 7772400"/>
                <a:gd name="connsiteX90" fmla="*/ 1853221 w 2514600"/>
                <a:gd name="connsiteY90" fmla="*/ 5559244 h 7772400"/>
                <a:gd name="connsiteX91" fmla="*/ 2213232 w 2514600"/>
                <a:gd name="connsiteY91" fmla="*/ 5700465 h 7772400"/>
                <a:gd name="connsiteX92" fmla="*/ 1654306 w 2514600"/>
                <a:gd name="connsiteY92" fmla="*/ 5737052 h 7772400"/>
                <a:gd name="connsiteX93" fmla="*/ 1627798 w 2514600"/>
                <a:gd name="connsiteY93" fmla="*/ 5736462 h 7772400"/>
                <a:gd name="connsiteX94" fmla="*/ 1786309 w 2514600"/>
                <a:gd name="connsiteY94" fmla="*/ 5788821 h 7772400"/>
                <a:gd name="connsiteX95" fmla="*/ 2132189 w 2514600"/>
                <a:gd name="connsiteY95" fmla="*/ 5959771 h 7772400"/>
                <a:gd name="connsiteX96" fmla="*/ 1572085 w 2514600"/>
                <a:gd name="connsiteY96" fmla="*/ 5949229 h 7772400"/>
                <a:gd name="connsiteX97" fmla="*/ 1539163 w 2514600"/>
                <a:gd name="connsiteY97" fmla="*/ 5945711 h 7772400"/>
                <a:gd name="connsiteX98" fmla="*/ 1708429 w 2514600"/>
                <a:gd name="connsiteY98" fmla="*/ 6018075 h 7772400"/>
                <a:gd name="connsiteX99" fmla="*/ 2037548 w 2514600"/>
                <a:gd name="connsiteY99" fmla="*/ 6217453 h 7772400"/>
                <a:gd name="connsiteX100" fmla="*/ 1480528 w 2514600"/>
                <a:gd name="connsiteY100" fmla="*/ 6159864 h 7772400"/>
                <a:gd name="connsiteX101" fmla="*/ 1436114 w 2514600"/>
                <a:gd name="connsiteY101" fmla="*/ 6151286 h 7772400"/>
                <a:gd name="connsiteX102" fmla="*/ 1619632 w 2514600"/>
                <a:gd name="connsiteY102" fmla="*/ 6249020 h 7772400"/>
                <a:gd name="connsiteX103" fmla="*/ 1929483 w 2514600"/>
                <a:gd name="connsiteY103" fmla="*/ 6475308 h 7772400"/>
                <a:gd name="connsiteX104" fmla="*/ 1379786 w 2514600"/>
                <a:gd name="connsiteY104" fmla="*/ 6371108 h 7772400"/>
                <a:gd name="connsiteX105" fmla="*/ 1371313 w 2514600"/>
                <a:gd name="connsiteY105" fmla="*/ 6368716 h 7772400"/>
                <a:gd name="connsiteX106" fmla="*/ 1519982 w 2514600"/>
                <a:gd name="connsiteY106" fmla="*/ 6465092 h 7772400"/>
                <a:gd name="connsiteX107" fmla="*/ 1808209 w 2514600"/>
                <a:gd name="connsiteY107" fmla="*/ 6716568 h 7772400"/>
                <a:gd name="connsiteX108" fmla="*/ 1270018 w 2514600"/>
                <a:gd name="connsiteY108" fmla="*/ 6566553 h 7772400"/>
                <a:gd name="connsiteX109" fmla="*/ 1237152 w 2514600"/>
                <a:gd name="connsiteY109" fmla="*/ 6554178 h 7772400"/>
                <a:gd name="connsiteX110" fmla="*/ 1249086 w 2514600"/>
                <a:gd name="connsiteY110" fmla="*/ 6562848 h 7772400"/>
                <a:gd name="connsiteX111" fmla="*/ 1678802 w 2514600"/>
                <a:gd name="connsiteY111" fmla="*/ 6966279 h 7772400"/>
                <a:gd name="connsiteX112" fmla="*/ 1156213 w 2514600"/>
                <a:gd name="connsiteY112" fmla="*/ 6771588 h 7772400"/>
                <a:gd name="connsiteX113" fmla="*/ 1143321 w 2514600"/>
                <a:gd name="connsiteY113" fmla="*/ 6765435 h 7772400"/>
                <a:gd name="connsiteX114" fmla="*/ 1290962 w 2514600"/>
                <a:gd name="connsiteY114" fmla="*/ 6902499 h 7772400"/>
                <a:gd name="connsiteX115" fmla="*/ 1529538 w 2514600"/>
                <a:gd name="connsiteY115" fmla="*/ 7198434 h 7772400"/>
                <a:gd name="connsiteX116" fmla="*/ 1134808 w 2514600"/>
                <a:gd name="connsiteY116" fmla="*/ 7022111 h 7772400"/>
                <a:gd name="connsiteX117" fmla="*/ 1004483 w 2514600"/>
                <a:gd name="connsiteY117" fmla="*/ 6946787 h 7772400"/>
                <a:gd name="connsiteX118" fmla="*/ 1009543 w 2514600"/>
                <a:gd name="connsiteY118" fmla="*/ 6952019 h 7772400"/>
                <a:gd name="connsiteX119" fmla="*/ 1360104 w 2514600"/>
                <a:gd name="connsiteY119" fmla="*/ 7421298 h 7772400"/>
                <a:gd name="connsiteX120" fmla="*/ 1339098 w 2514600"/>
                <a:gd name="connsiteY120" fmla="*/ 7421801 h 7772400"/>
                <a:gd name="connsiteX121" fmla="*/ 720504 w 2514600"/>
                <a:gd name="connsiteY121" fmla="*/ 7027780 h 7772400"/>
                <a:gd name="connsiteX122" fmla="*/ 610237 w 2514600"/>
                <a:gd name="connsiteY122" fmla="*/ 6945387 h 7772400"/>
                <a:gd name="connsiteX123" fmla="*/ 663065 w 2514600"/>
                <a:gd name="connsiteY123" fmla="*/ 7044858 h 7772400"/>
                <a:gd name="connsiteX124" fmla="*/ 969390 w 2514600"/>
                <a:gd name="connsiteY124" fmla="*/ 7772400 h 7772400"/>
                <a:gd name="connsiteX125" fmla="*/ 16647 w 2514600"/>
                <a:gd name="connsiteY125" fmla="*/ 6584055 h 7772400"/>
                <a:gd name="connsiteX126" fmla="*/ 57297 w 2514600"/>
                <a:gd name="connsiteY126" fmla="*/ 6362554 h 7772400"/>
                <a:gd name="connsiteX127" fmla="*/ 72481 w 2514600"/>
                <a:gd name="connsiteY127" fmla="*/ 6350990 h 7772400"/>
                <a:gd name="connsiteX128" fmla="*/ 88866 w 2514600"/>
                <a:gd name="connsiteY128" fmla="*/ 6299663 h 7772400"/>
                <a:gd name="connsiteX129" fmla="*/ 134015 w 2514600"/>
                <a:gd name="connsiteY129" fmla="*/ 6239993 h 7772400"/>
                <a:gd name="connsiteX130" fmla="*/ 153184 w 2514600"/>
                <a:gd name="connsiteY130" fmla="*/ 6226627 h 7772400"/>
                <a:gd name="connsiteX131" fmla="*/ 161793 w 2514600"/>
                <a:gd name="connsiteY131" fmla="*/ 6187940 h 7772400"/>
                <a:gd name="connsiteX132" fmla="*/ 214345 w 2514600"/>
                <a:gd name="connsiteY132" fmla="*/ 6110992 h 7772400"/>
                <a:gd name="connsiteX133" fmla="*/ 220794 w 2514600"/>
                <a:gd name="connsiteY133" fmla="*/ 6106806 h 7772400"/>
                <a:gd name="connsiteX134" fmla="*/ 224959 w 2514600"/>
                <a:gd name="connsiteY134" fmla="*/ 6074618 h 7772400"/>
                <a:gd name="connsiteX135" fmla="*/ 270357 w 2514600"/>
                <a:gd name="connsiteY135" fmla="*/ 5993545 h 7772400"/>
                <a:gd name="connsiteX136" fmla="*/ 277912 w 2514600"/>
                <a:gd name="connsiteY136" fmla="*/ 5987658 h 7772400"/>
                <a:gd name="connsiteX137" fmla="*/ 279333 w 2514600"/>
                <a:gd name="connsiteY137" fmla="*/ 5950526 h 7772400"/>
                <a:gd name="connsiteX138" fmla="*/ 317234 w 2514600"/>
                <a:gd name="connsiteY138" fmla="*/ 5865945 h 7772400"/>
                <a:gd name="connsiteX139" fmla="*/ 337332 w 2514600"/>
                <a:gd name="connsiteY139" fmla="*/ 5843044 h 7772400"/>
                <a:gd name="connsiteX140" fmla="*/ 337211 w 2514600"/>
                <a:gd name="connsiteY140" fmla="*/ 5840714 h 7772400"/>
                <a:gd name="connsiteX141" fmla="*/ 367325 w 2514600"/>
                <a:gd name="connsiteY141" fmla="*/ 5753268 h 7772400"/>
                <a:gd name="connsiteX142" fmla="*/ 394638 w 2514600"/>
                <a:gd name="connsiteY142" fmla="*/ 5715988 h 7772400"/>
                <a:gd name="connsiteX143" fmla="*/ 408772 w 2514600"/>
                <a:gd name="connsiteY143" fmla="*/ 5646653 h 7772400"/>
                <a:gd name="connsiteX144" fmla="*/ 446080 w 2514600"/>
                <a:gd name="connsiteY144" fmla="*/ 5582098 h 7772400"/>
                <a:gd name="connsiteX145" fmla="*/ 452663 w 2514600"/>
                <a:gd name="connsiteY145" fmla="*/ 5576390 h 7772400"/>
                <a:gd name="connsiteX146" fmla="*/ 458037 w 2514600"/>
                <a:gd name="connsiteY146" fmla="*/ 5528074 h 7772400"/>
                <a:gd name="connsiteX147" fmla="*/ 489371 w 2514600"/>
                <a:gd name="connsiteY147" fmla="*/ 5460628 h 7772400"/>
                <a:gd name="connsiteX148" fmla="*/ 505783 w 2514600"/>
                <a:gd name="connsiteY148" fmla="*/ 5443677 h 7772400"/>
                <a:gd name="connsiteX149" fmla="*/ 506444 w 2514600"/>
                <a:gd name="connsiteY149" fmla="*/ 5411158 h 7772400"/>
                <a:gd name="connsiteX150" fmla="*/ 531565 w 2514600"/>
                <a:gd name="connsiteY150" fmla="*/ 5341335 h 7772400"/>
                <a:gd name="connsiteX151" fmla="*/ 562093 w 2514600"/>
                <a:gd name="connsiteY151" fmla="*/ 5303703 h 7772400"/>
                <a:gd name="connsiteX152" fmla="*/ 561344 w 2514600"/>
                <a:gd name="connsiteY152" fmla="*/ 5293045 h 7772400"/>
                <a:gd name="connsiteX153" fmla="*/ 580060 w 2514600"/>
                <a:gd name="connsiteY153" fmla="*/ 5221375 h 7772400"/>
                <a:gd name="connsiteX154" fmla="*/ 619269 w 2514600"/>
                <a:gd name="connsiteY154" fmla="*/ 5163235 h 7772400"/>
                <a:gd name="connsiteX155" fmla="*/ 630167 w 2514600"/>
                <a:gd name="connsiteY155" fmla="*/ 5097890 h 7772400"/>
                <a:gd name="connsiteX156" fmla="*/ 693237 w 2514600"/>
                <a:gd name="connsiteY156" fmla="*/ 5005120 h 7772400"/>
                <a:gd name="connsiteX157" fmla="*/ 698792 w 2514600"/>
                <a:gd name="connsiteY157" fmla="*/ 5001687 h 7772400"/>
                <a:gd name="connsiteX158" fmla="*/ 685170 w 2514600"/>
                <a:gd name="connsiteY158" fmla="*/ 4976856 h 7772400"/>
                <a:gd name="connsiteX159" fmla="*/ 727794 w 2514600"/>
                <a:gd name="connsiteY159" fmla="*/ 4758307 h 7772400"/>
                <a:gd name="connsiteX160" fmla="*/ 748665 w 2514600"/>
                <a:gd name="connsiteY160" fmla="*/ 4739928 h 7772400"/>
                <a:gd name="connsiteX161" fmla="*/ 730901 w 2514600"/>
                <a:gd name="connsiteY161" fmla="*/ 4707544 h 7772400"/>
                <a:gd name="connsiteX162" fmla="*/ 773526 w 2514600"/>
                <a:gd name="connsiteY162" fmla="*/ 4488994 h 7772400"/>
                <a:gd name="connsiteX163" fmla="*/ 792008 w 2514600"/>
                <a:gd name="connsiteY163" fmla="*/ 4472717 h 7772400"/>
                <a:gd name="connsiteX164" fmla="*/ 771817 w 2514600"/>
                <a:gd name="connsiteY164" fmla="*/ 4435910 h 7772400"/>
                <a:gd name="connsiteX165" fmla="*/ 814442 w 2514600"/>
                <a:gd name="connsiteY165" fmla="*/ 4217360 h 7772400"/>
                <a:gd name="connsiteX166" fmla="*/ 819942 w 2514600"/>
                <a:gd name="connsiteY166" fmla="*/ 4212517 h 7772400"/>
                <a:gd name="connsiteX167" fmla="*/ 793478 w 2514600"/>
                <a:gd name="connsiteY167" fmla="*/ 4164276 h 7772400"/>
                <a:gd name="connsiteX168" fmla="*/ 829915 w 2514600"/>
                <a:gd name="connsiteY168" fmla="*/ 3952978 h 7772400"/>
                <a:gd name="connsiteX169" fmla="*/ 836750 w 2514600"/>
                <a:gd name="connsiteY169" fmla="*/ 3947264 h 7772400"/>
                <a:gd name="connsiteX170" fmla="*/ 805513 w 2514600"/>
                <a:gd name="connsiteY170" fmla="*/ 3890320 h 7772400"/>
                <a:gd name="connsiteX171" fmla="*/ 804584 w 2514600"/>
                <a:gd name="connsiteY171" fmla="*/ 3886200 h 7772400"/>
                <a:gd name="connsiteX172" fmla="*/ 805513 w 2514600"/>
                <a:gd name="connsiteY172" fmla="*/ 3882080 h 7772400"/>
                <a:gd name="connsiteX173" fmla="*/ 836750 w 2514600"/>
                <a:gd name="connsiteY173" fmla="*/ 3825136 h 7772400"/>
                <a:gd name="connsiteX174" fmla="*/ 829915 w 2514600"/>
                <a:gd name="connsiteY174" fmla="*/ 3819422 h 7772400"/>
                <a:gd name="connsiteX175" fmla="*/ 793478 w 2514600"/>
                <a:gd name="connsiteY175" fmla="*/ 3608124 h 7772400"/>
                <a:gd name="connsiteX176" fmla="*/ 819942 w 2514600"/>
                <a:gd name="connsiteY176" fmla="*/ 3559884 h 7772400"/>
                <a:gd name="connsiteX177" fmla="*/ 814442 w 2514600"/>
                <a:gd name="connsiteY177" fmla="*/ 3555040 h 7772400"/>
                <a:gd name="connsiteX178" fmla="*/ 771817 w 2514600"/>
                <a:gd name="connsiteY178" fmla="*/ 3336491 h 7772400"/>
                <a:gd name="connsiteX179" fmla="*/ 792008 w 2514600"/>
                <a:gd name="connsiteY179" fmla="*/ 3299683 h 7772400"/>
                <a:gd name="connsiteX180" fmla="*/ 773526 w 2514600"/>
                <a:gd name="connsiteY180" fmla="*/ 3283406 h 7772400"/>
                <a:gd name="connsiteX181" fmla="*/ 730901 w 2514600"/>
                <a:gd name="connsiteY181" fmla="*/ 3064857 h 7772400"/>
                <a:gd name="connsiteX182" fmla="*/ 748665 w 2514600"/>
                <a:gd name="connsiteY182" fmla="*/ 3032473 h 7772400"/>
                <a:gd name="connsiteX183" fmla="*/ 727794 w 2514600"/>
                <a:gd name="connsiteY183" fmla="*/ 3014093 h 7772400"/>
                <a:gd name="connsiteX184" fmla="*/ 685170 w 2514600"/>
                <a:gd name="connsiteY184" fmla="*/ 2795544 h 7772400"/>
                <a:gd name="connsiteX185" fmla="*/ 698792 w 2514600"/>
                <a:gd name="connsiteY185" fmla="*/ 2770713 h 7772400"/>
                <a:gd name="connsiteX186" fmla="*/ 693237 w 2514600"/>
                <a:gd name="connsiteY186" fmla="*/ 2767281 h 7772400"/>
                <a:gd name="connsiteX187" fmla="*/ 630167 w 2514600"/>
                <a:gd name="connsiteY187" fmla="*/ 2674511 h 7772400"/>
                <a:gd name="connsiteX188" fmla="*/ 619269 w 2514600"/>
                <a:gd name="connsiteY188" fmla="*/ 2609166 h 7772400"/>
                <a:gd name="connsiteX189" fmla="*/ 580060 w 2514600"/>
                <a:gd name="connsiteY189" fmla="*/ 2551025 h 7772400"/>
                <a:gd name="connsiteX190" fmla="*/ 561344 w 2514600"/>
                <a:gd name="connsiteY190" fmla="*/ 2479356 h 7772400"/>
                <a:gd name="connsiteX191" fmla="*/ 562093 w 2514600"/>
                <a:gd name="connsiteY191" fmla="*/ 2468697 h 7772400"/>
                <a:gd name="connsiteX192" fmla="*/ 531565 w 2514600"/>
                <a:gd name="connsiteY192" fmla="*/ 2431065 h 7772400"/>
                <a:gd name="connsiteX193" fmla="*/ 506444 w 2514600"/>
                <a:gd name="connsiteY193" fmla="*/ 2361242 h 7772400"/>
                <a:gd name="connsiteX194" fmla="*/ 505783 w 2514600"/>
                <a:gd name="connsiteY194" fmla="*/ 2328723 h 7772400"/>
                <a:gd name="connsiteX195" fmla="*/ 489371 w 2514600"/>
                <a:gd name="connsiteY195" fmla="*/ 2311772 h 7772400"/>
                <a:gd name="connsiteX196" fmla="*/ 458037 w 2514600"/>
                <a:gd name="connsiteY196" fmla="*/ 2244326 h 7772400"/>
                <a:gd name="connsiteX197" fmla="*/ 452663 w 2514600"/>
                <a:gd name="connsiteY197" fmla="*/ 2196010 h 7772400"/>
                <a:gd name="connsiteX198" fmla="*/ 446080 w 2514600"/>
                <a:gd name="connsiteY198" fmla="*/ 2190303 h 7772400"/>
                <a:gd name="connsiteX199" fmla="*/ 408772 w 2514600"/>
                <a:gd name="connsiteY199" fmla="*/ 2125748 h 7772400"/>
                <a:gd name="connsiteX200" fmla="*/ 394638 w 2514600"/>
                <a:gd name="connsiteY200" fmla="*/ 2056412 h 7772400"/>
                <a:gd name="connsiteX201" fmla="*/ 367325 w 2514600"/>
                <a:gd name="connsiteY201" fmla="*/ 2019132 h 7772400"/>
                <a:gd name="connsiteX202" fmla="*/ 337211 w 2514600"/>
                <a:gd name="connsiteY202" fmla="*/ 1931687 h 7772400"/>
                <a:gd name="connsiteX203" fmla="*/ 337332 w 2514600"/>
                <a:gd name="connsiteY203" fmla="*/ 1929356 h 7772400"/>
                <a:gd name="connsiteX204" fmla="*/ 317234 w 2514600"/>
                <a:gd name="connsiteY204" fmla="*/ 1906455 h 7772400"/>
                <a:gd name="connsiteX205" fmla="*/ 279333 w 2514600"/>
                <a:gd name="connsiteY205" fmla="*/ 1821874 h 7772400"/>
                <a:gd name="connsiteX206" fmla="*/ 277912 w 2514600"/>
                <a:gd name="connsiteY206" fmla="*/ 1784742 h 7772400"/>
                <a:gd name="connsiteX207" fmla="*/ 270357 w 2514600"/>
                <a:gd name="connsiteY207" fmla="*/ 1778855 h 7772400"/>
                <a:gd name="connsiteX208" fmla="*/ 224959 w 2514600"/>
                <a:gd name="connsiteY208" fmla="*/ 1697782 h 7772400"/>
                <a:gd name="connsiteX209" fmla="*/ 153184 w 2514600"/>
                <a:gd name="connsiteY209" fmla="*/ 1545774 h 7772400"/>
                <a:gd name="connsiteX210" fmla="*/ 16647 w 2514600"/>
                <a:gd name="connsiteY210" fmla="*/ 1188345 h 7772400"/>
                <a:gd name="connsiteX211" fmla="*/ 969390 w 2514600"/>
                <a:gd name="connsiteY211" fmla="*/ 0 h 7772400"/>
                <a:gd name="connsiteX0" fmla="*/ 969390 w 2514600"/>
                <a:gd name="connsiteY0" fmla="*/ 0 h 7772400"/>
                <a:gd name="connsiteX1" fmla="*/ 663065 w 2514600"/>
                <a:gd name="connsiteY1" fmla="*/ 727542 h 7772400"/>
                <a:gd name="connsiteX2" fmla="*/ 610237 w 2514600"/>
                <a:gd name="connsiteY2" fmla="*/ 827013 h 7772400"/>
                <a:gd name="connsiteX3" fmla="*/ 720504 w 2514600"/>
                <a:gd name="connsiteY3" fmla="*/ 744620 h 7772400"/>
                <a:gd name="connsiteX4" fmla="*/ 1339098 w 2514600"/>
                <a:gd name="connsiteY4" fmla="*/ 350599 h 7772400"/>
                <a:gd name="connsiteX5" fmla="*/ 1360104 w 2514600"/>
                <a:gd name="connsiteY5" fmla="*/ 351102 h 7772400"/>
                <a:gd name="connsiteX6" fmla="*/ 1009543 w 2514600"/>
                <a:gd name="connsiteY6" fmla="*/ 820381 h 7772400"/>
                <a:gd name="connsiteX7" fmla="*/ 1004483 w 2514600"/>
                <a:gd name="connsiteY7" fmla="*/ 825613 h 7772400"/>
                <a:gd name="connsiteX8" fmla="*/ 1134808 w 2514600"/>
                <a:gd name="connsiteY8" fmla="*/ 750289 h 7772400"/>
                <a:gd name="connsiteX9" fmla="*/ 1529538 w 2514600"/>
                <a:gd name="connsiteY9" fmla="*/ 573966 h 7772400"/>
                <a:gd name="connsiteX10" fmla="*/ 1290962 w 2514600"/>
                <a:gd name="connsiteY10" fmla="*/ 869901 h 7772400"/>
                <a:gd name="connsiteX11" fmla="*/ 1143321 w 2514600"/>
                <a:gd name="connsiteY11" fmla="*/ 1006965 h 7772400"/>
                <a:gd name="connsiteX12" fmla="*/ 1156213 w 2514600"/>
                <a:gd name="connsiteY12" fmla="*/ 1000812 h 7772400"/>
                <a:gd name="connsiteX13" fmla="*/ 1678802 w 2514600"/>
                <a:gd name="connsiteY13" fmla="*/ 806121 h 7772400"/>
                <a:gd name="connsiteX14" fmla="*/ 1249086 w 2514600"/>
                <a:gd name="connsiteY14" fmla="*/ 1209553 h 7772400"/>
                <a:gd name="connsiteX15" fmla="*/ 1237152 w 2514600"/>
                <a:gd name="connsiteY15" fmla="*/ 1218222 h 7772400"/>
                <a:gd name="connsiteX16" fmla="*/ 1270018 w 2514600"/>
                <a:gd name="connsiteY16" fmla="*/ 1205848 h 7772400"/>
                <a:gd name="connsiteX17" fmla="*/ 1808209 w 2514600"/>
                <a:gd name="connsiteY17" fmla="*/ 1055832 h 7772400"/>
                <a:gd name="connsiteX18" fmla="*/ 1519982 w 2514600"/>
                <a:gd name="connsiteY18" fmla="*/ 1307309 h 7772400"/>
                <a:gd name="connsiteX19" fmla="*/ 1371313 w 2514600"/>
                <a:gd name="connsiteY19" fmla="*/ 1403685 h 7772400"/>
                <a:gd name="connsiteX20" fmla="*/ 1379786 w 2514600"/>
                <a:gd name="connsiteY20" fmla="*/ 1401292 h 7772400"/>
                <a:gd name="connsiteX21" fmla="*/ 1929483 w 2514600"/>
                <a:gd name="connsiteY21" fmla="*/ 1297093 h 7772400"/>
                <a:gd name="connsiteX22" fmla="*/ 1619632 w 2514600"/>
                <a:gd name="connsiteY22" fmla="*/ 1523381 h 7772400"/>
                <a:gd name="connsiteX23" fmla="*/ 1436114 w 2514600"/>
                <a:gd name="connsiteY23" fmla="*/ 1621114 h 7772400"/>
                <a:gd name="connsiteX24" fmla="*/ 1480528 w 2514600"/>
                <a:gd name="connsiteY24" fmla="*/ 1612536 h 7772400"/>
                <a:gd name="connsiteX25" fmla="*/ 2037548 w 2514600"/>
                <a:gd name="connsiteY25" fmla="*/ 1554948 h 7772400"/>
                <a:gd name="connsiteX26" fmla="*/ 1708429 w 2514600"/>
                <a:gd name="connsiteY26" fmla="*/ 1754325 h 7772400"/>
                <a:gd name="connsiteX27" fmla="*/ 1539163 w 2514600"/>
                <a:gd name="connsiteY27" fmla="*/ 1826690 h 7772400"/>
                <a:gd name="connsiteX28" fmla="*/ 1572085 w 2514600"/>
                <a:gd name="connsiteY28" fmla="*/ 1823171 h 7772400"/>
                <a:gd name="connsiteX29" fmla="*/ 2132189 w 2514600"/>
                <a:gd name="connsiteY29" fmla="*/ 1812629 h 7772400"/>
                <a:gd name="connsiteX30" fmla="*/ 1786309 w 2514600"/>
                <a:gd name="connsiteY30" fmla="*/ 1983580 h 7772400"/>
                <a:gd name="connsiteX31" fmla="*/ 1627798 w 2514600"/>
                <a:gd name="connsiteY31" fmla="*/ 2035939 h 7772400"/>
                <a:gd name="connsiteX32" fmla="*/ 1654306 w 2514600"/>
                <a:gd name="connsiteY32" fmla="*/ 2035348 h 7772400"/>
                <a:gd name="connsiteX33" fmla="*/ 2213232 w 2514600"/>
                <a:gd name="connsiteY33" fmla="*/ 2071936 h 7772400"/>
                <a:gd name="connsiteX34" fmla="*/ 1853221 w 2514600"/>
                <a:gd name="connsiteY34" fmla="*/ 2213156 h 7772400"/>
                <a:gd name="connsiteX35" fmla="*/ 1702207 w 2514600"/>
                <a:gd name="connsiteY35" fmla="*/ 2249215 h 7772400"/>
                <a:gd name="connsiteX36" fmla="*/ 1734283 w 2514600"/>
                <a:gd name="connsiteY36" fmla="*/ 2251203 h 7772400"/>
                <a:gd name="connsiteX37" fmla="*/ 2287776 w 2514600"/>
                <a:gd name="connsiteY37" fmla="*/ 2334640 h 7772400"/>
                <a:gd name="connsiteX38" fmla="*/ 1916376 w 2514600"/>
                <a:gd name="connsiteY38" fmla="*/ 2445058 h 7772400"/>
                <a:gd name="connsiteX39" fmla="*/ 1769229 w 2514600"/>
                <a:gd name="connsiteY39" fmla="*/ 2467292 h 7772400"/>
                <a:gd name="connsiteX40" fmla="*/ 1807088 w 2514600"/>
                <a:gd name="connsiteY40" fmla="*/ 2472866 h 7772400"/>
                <a:gd name="connsiteX41" fmla="*/ 2350935 w 2514600"/>
                <a:gd name="connsiteY41" fmla="*/ 2602518 h 7772400"/>
                <a:gd name="connsiteX42" fmla="*/ 1759043 w 2514600"/>
                <a:gd name="connsiteY42" fmla="*/ 2695240 h 7772400"/>
                <a:gd name="connsiteX43" fmla="*/ 1580261 w 2514600"/>
                <a:gd name="connsiteY43" fmla="*/ 2701218 h 7772400"/>
                <a:gd name="connsiteX44" fmla="*/ 1732079 w 2514600"/>
                <a:gd name="connsiteY44" fmla="*/ 2720665 h 7772400"/>
                <a:gd name="connsiteX45" fmla="*/ 2406292 w 2514600"/>
                <a:gd name="connsiteY45" fmla="*/ 2869510 h 7772400"/>
                <a:gd name="connsiteX46" fmla="*/ 1814400 w 2514600"/>
                <a:gd name="connsiteY46" fmla="*/ 2962231 h 7772400"/>
                <a:gd name="connsiteX47" fmla="*/ 1613614 w 2514600"/>
                <a:gd name="connsiteY47" fmla="*/ 2968945 h 7772400"/>
                <a:gd name="connsiteX48" fmla="*/ 1777809 w 2514600"/>
                <a:gd name="connsiteY48" fmla="*/ 2989978 h 7772400"/>
                <a:gd name="connsiteX49" fmla="*/ 2452022 w 2514600"/>
                <a:gd name="connsiteY49" fmla="*/ 3138822 h 7772400"/>
                <a:gd name="connsiteX50" fmla="*/ 1644569 w 2514600"/>
                <a:gd name="connsiteY50" fmla="*/ 3238751 h 7772400"/>
                <a:gd name="connsiteX51" fmla="*/ 1641261 w 2514600"/>
                <a:gd name="connsiteY51" fmla="*/ 3238879 h 7772400"/>
                <a:gd name="connsiteX52" fmla="*/ 1818726 w 2514600"/>
                <a:gd name="connsiteY52" fmla="*/ 3261611 h 7772400"/>
                <a:gd name="connsiteX53" fmla="*/ 2492939 w 2514600"/>
                <a:gd name="connsiteY53" fmla="*/ 3410456 h 7772400"/>
                <a:gd name="connsiteX54" fmla="*/ 1685485 w 2514600"/>
                <a:gd name="connsiteY54" fmla="*/ 3510385 h 7772400"/>
                <a:gd name="connsiteX55" fmla="*/ 1667378 w 2514600"/>
                <a:gd name="connsiteY55" fmla="*/ 3511084 h 7772400"/>
                <a:gd name="connsiteX56" fmla="*/ 1840387 w 2514600"/>
                <a:gd name="connsiteY56" fmla="*/ 3533245 h 7772400"/>
                <a:gd name="connsiteX57" fmla="*/ 2514600 w 2514600"/>
                <a:gd name="connsiteY57" fmla="*/ 3682090 h 7772400"/>
                <a:gd name="connsiteX58" fmla="*/ 1707147 w 2514600"/>
                <a:gd name="connsiteY58" fmla="*/ 3782020 h 7772400"/>
                <a:gd name="connsiteX59" fmla="*/ 1671955 w 2514600"/>
                <a:gd name="connsiteY59" fmla="*/ 3783377 h 7772400"/>
                <a:gd name="connsiteX60" fmla="*/ 1918192 w 2514600"/>
                <a:gd name="connsiteY60" fmla="*/ 3816669 h 7772400"/>
                <a:gd name="connsiteX61" fmla="*/ 2254085 w 2514600"/>
                <a:gd name="connsiteY61" fmla="*/ 3872985 h 7772400"/>
                <a:gd name="connsiteX62" fmla="*/ 2318031 w 2514600"/>
                <a:gd name="connsiteY62" fmla="*/ 3886200 h 7772400"/>
                <a:gd name="connsiteX63" fmla="*/ 2254085 w 2514600"/>
                <a:gd name="connsiteY63" fmla="*/ 3899415 h 7772400"/>
                <a:gd name="connsiteX64" fmla="*/ 1918192 w 2514600"/>
                <a:gd name="connsiteY64" fmla="*/ 3955731 h 7772400"/>
                <a:gd name="connsiteX65" fmla="*/ 1671955 w 2514600"/>
                <a:gd name="connsiteY65" fmla="*/ 3989023 h 7772400"/>
                <a:gd name="connsiteX66" fmla="*/ 1707147 w 2514600"/>
                <a:gd name="connsiteY66" fmla="*/ 3990380 h 7772400"/>
                <a:gd name="connsiteX67" fmla="*/ 2514600 w 2514600"/>
                <a:gd name="connsiteY67" fmla="*/ 4090310 h 7772400"/>
                <a:gd name="connsiteX68" fmla="*/ 1840387 w 2514600"/>
                <a:gd name="connsiteY68" fmla="*/ 4239155 h 7772400"/>
                <a:gd name="connsiteX69" fmla="*/ 1667378 w 2514600"/>
                <a:gd name="connsiteY69" fmla="*/ 4261316 h 7772400"/>
                <a:gd name="connsiteX70" fmla="*/ 1685485 w 2514600"/>
                <a:gd name="connsiteY70" fmla="*/ 4262015 h 7772400"/>
                <a:gd name="connsiteX71" fmla="*/ 2492939 w 2514600"/>
                <a:gd name="connsiteY71" fmla="*/ 4361944 h 7772400"/>
                <a:gd name="connsiteX72" fmla="*/ 1818726 w 2514600"/>
                <a:gd name="connsiteY72" fmla="*/ 4510789 h 7772400"/>
                <a:gd name="connsiteX73" fmla="*/ 1641261 w 2514600"/>
                <a:gd name="connsiteY73" fmla="*/ 4533521 h 7772400"/>
                <a:gd name="connsiteX74" fmla="*/ 1644569 w 2514600"/>
                <a:gd name="connsiteY74" fmla="*/ 4533649 h 7772400"/>
                <a:gd name="connsiteX75" fmla="*/ 2452022 w 2514600"/>
                <a:gd name="connsiteY75" fmla="*/ 4633578 h 7772400"/>
                <a:gd name="connsiteX76" fmla="*/ 1777809 w 2514600"/>
                <a:gd name="connsiteY76" fmla="*/ 4782423 h 7772400"/>
                <a:gd name="connsiteX77" fmla="*/ 1613614 w 2514600"/>
                <a:gd name="connsiteY77" fmla="*/ 4803455 h 7772400"/>
                <a:gd name="connsiteX78" fmla="*/ 1814400 w 2514600"/>
                <a:gd name="connsiteY78" fmla="*/ 4810170 h 7772400"/>
                <a:gd name="connsiteX79" fmla="*/ 2406292 w 2514600"/>
                <a:gd name="connsiteY79" fmla="*/ 4902891 h 7772400"/>
                <a:gd name="connsiteX80" fmla="*/ 1732079 w 2514600"/>
                <a:gd name="connsiteY80" fmla="*/ 5051735 h 7772400"/>
                <a:gd name="connsiteX81" fmla="*/ 1580261 w 2514600"/>
                <a:gd name="connsiteY81" fmla="*/ 5071182 h 7772400"/>
                <a:gd name="connsiteX82" fmla="*/ 1759043 w 2514600"/>
                <a:gd name="connsiteY82" fmla="*/ 5077161 h 7772400"/>
                <a:gd name="connsiteX83" fmla="*/ 2350935 w 2514600"/>
                <a:gd name="connsiteY83" fmla="*/ 5169882 h 7772400"/>
                <a:gd name="connsiteX84" fmla="*/ 1807088 w 2514600"/>
                <a:gd name="connsiteY84" fmla="*/ 5299534 h 7772400"/>
                <a:gd name="connsiteX85" fmla="*/ 1769229 w 2514600"/>
                <a:gd name="connsiteY85" fmla="*/ 5305108 h 7772400"/>
                <a:gd name="connsiteX86" fmla="*/ 1916376 w 2514600"/>
                <a:gd name="connsiteY86" fmla="*/ 5327342 h 7772400"/>
                <a:gd name="connsiteX87" fmla="*/ 2287776 w 2514600"/>
                <a:gd name="connsiteY87" fmla="*/ 5437760 h 7772400"/>
                <a:gd name="connsiteX88" fmla="*/ 1734283 w 2514600"/>
                <a:gd name="connsiteY88" fmla="*/ 5521198 h 7772400"/>
                <a:gd name="connsiteX89" fmla="*/ 1702207 w 2514600"/>
                <a:gd name="connsiteY89" fmla="*/ 5523186 h 7772400"/>
                <a:gd name="connsiteX90" fmla="*/ 1853221 w 2514600"/>
                <a:gd name="connsiteY90" fmla="*/ 5559244 h 7772400"/>
                <a:gd name="connsiteX91" fmla="*/ 2213232 w 2514600"/>
                <a:gd name="connsiteY91" fmla="*/ 5700465 h 7772400"/>
                <a:gd name="connsiteX92" fmla="*/ 1654306 w 2514600"/>
                <a:gd name="connsiteY92" fmla="*/ 5737052 h 7772400"/>
                <a:gd name="connsiteX93" fmla="*/ 1627798 w 2514600"/>
                <a:gd name="connsiteY93" fmla="*/ 5736462 h 7772400"/>
                <a:gd name="connsiteX94" fmla="*/ 1786309 w 2514600"/>
                <a:gd name="connsiteY94" fmla="*/ 5788821 h 7772400"/>
                <a:gd name="connsiteX95" fmla="*/ 2132189 w 2514600"/>
                <a:gd name="connsiteY95" fmla="*/ 5959771 h 7772400"/>
                <a:gd name="connsiteX96" fmla="*/ 1572085 w 2514600"/>
                <a:gd name="connsiteY96" fmla="*/ 5949229 h 7772400"/>
                <a:gd name="connsiteX97" fmla="*/ 1539163 w 2514600"/>
                <a:gd name="connsiteY97" fmla="*/ 5945711 h 7772400"/>
                <a:gd name="connsiteX98" fmla="*/ 1708429 w 2514600"/>
                <a:gd name="connsiteY98" fmla="*/ 6018075 h 7772400"/>
                <a:gd name="connsiteX99" fmla="*/ 2037548 w 2514600"/>
                <a:gd name="connsiteY99" fmla="*/ 6217453 h 7772400"/>
                <a:gd name="connsiteX100" fmla="*/ 1480528 w 2514600"/>
                <a:gd name="connsiteY100" fmla="*/ 6159864 h 7772400"/>
                <a:gd name="connsiteX101" fmla="*/ 1436114 w 2514600"/>
                <a:gd name="connsiteY101" fmla="*/ 6151286 h 7772400"/>
                <a:gd name="connsiteX102" fmla="*/ 1619632 w 2514600"/>
                <a:gd name="connsiteY102" fmla="*/ 6249020 h 7772400"/>
                <a:gd name="connsiteX103" fmla="*/ 1929483 w 2514600"/>
                <a:gd name="connsiteY103" fmla="*/ 6475308 h 7772400"/>
                <a:gd name="connsiteX104" fmla="*/ 1379786 w 2514600"/>
                <a:gd name="connsiteY104" fmla="*/ 6371108 h 7772400"/>
                <a:gd name="connsiteX105" fmla="*/ 1371313 w 2514600"/>
                <a:gd name="connsiteY105" fmla="*/ 6368716 h 7772400"/>
                <a:gd name="connsiteX106" fmla="*/ 1519982 w 2514600"/>
                <a:gd name="connsiteY106" fmla="*/ 6465092 h 7772400"/>
                <a:gd name="connsiteX107" fmla="*/ 1808209 w 2514600"/>
                <a:gd name="connsiteY107" fmla="*/ 6716568 h 7772400"/>
                <a:gd name="connsiteX108" fmla="*/ 1270018 w 2514600"/>
                <a:gd name="connsiteY108" fmla="*/ 6566553 h 7772400"/>
                <a:gd name="connsiteX109" fmla="*/ 1237152 w 2514600"/>
                <a:gd name="connsiteY109" fmla="*/ 6554178 h 7772400"/>
                <a:gd name="connsiteX110" fmla="*/ 1249086 w 2514600"/>
                <a:gd name="connsiteY110" fmla="*/ 6562848 h 7772400"/>
                <a:gd name="connsiteX111" fmla="*/ 1678802 w 2514600"/>
                <a:gd name="connsiteY111" fmla="*/ 6966279 h 7772400"/>
                <a:gd name="connsiteX112" fmla="*/ 1156213 w 2514600"/>
                <a:gd name="connsiteY112" fmla="*/ 6771588 h 7772400"/>
                <a:gd name="connsiteX113" fmla="*/ 1143321 w 2514600"/>
                <a:gd name="connsiteY113" fmla="*/ 6765435 h 7772400"/>
                <a:gd name="connsiteX114" fmla="*/ 1290962 w 2514600"/>
                <a:gd name="connsiteY114" fmla="*/ 6902499 h 7772400"/>
                <a:gd name="connsiteX115" fmla="*/ 1529538 w 2514600"/>
                <a:gd name="connsiteY115" fmla="*/ 7198434 h 7772400"/>
                <a:gd name="connsiteX116" fmla="*/ 1134808 w 2514600"/>
                <a:gd name="connsiteY116" fmla="*/ 7022111 h 7772400"/>
                <a:gd name="connsiteX117" fmla="*/ 1004483 w 2514600"/>
                <a:gd name="connsiteY117" fmla="*/ 6946787 h 7772400"/>
                <a:gd name="connsiteX118" fmla="*/ 1009543 w 2514600"/>
                <a:gd name="connsiteY118" fmla="*/ 6952019 h 7772400"/>
                <a:gd name="connsiteX119" fmla="*/ 1360104 w 2514600"/>
                <a:gd name="connsiteY119" fmla="*/ 7421298 h 7772400"/>
                <a:gd name="connsiteX120" fmla="*/ 1339098 w 2514600"/>
                <a:gd name="connsiteY120" fmla="*/ 7421801 h 7772400"/>
                <a:gd name="connsiteX121" fmla="*/ 720504 w 2514600"/>
                <a:gd name="connsiteY121" fmla="*/ 7027780 h 7772400"/>
                <a:gd name="connsiteX122" fmla="*/ 610237 w 2514600"/>
                <a:gd name="connsiteY122" fmla="*/ 6945387 h 7772400"/>
                <a:gd name="connsiteX123" fmla="*/ 663065 w 2514600"/>
                <a:gd name="connsiteY123" fmla="*/ 7044858 h 7772400"/>
                <a:gd name="connsiteX124" fmla="*/ 969390 w 2514600"/>
                <a:gd name="connsiteY124" fmla="*/ 7772400 h 7772400"/>
                <a:gd name="connsiteX125" fmla="*/ 16647 w 2514600"/>
                <a:gd name="connsiteY125" fmla="*/ 6584055 h 7772400"/>
                <a:gd name="connsiteX126" fmla="*/ 57297 w 2514600"/>
                <a:gd name="connsiteY126" fmla="*/ 6362554 h 7772400"/>
                <a:gd name="connsiteX127" fmla="*/ 72481 w 2514600"/>
                <a:gd name="connsiteY127" fmla="*/ 6350990 h 7772400"/>
                <a:gd name="connsiteX128" fmla="*/ 88866 w 2514600"/>
                <a:gd name="connsiteY128" fmla="*/ 6299663 h 7772400"/>
                <a:gd name="connsiteX129" fmla="*/ 134015 w 2514600"/>
                <a:gd name="connsiteY129" fmla="*/ 6239993 h 7772400"/>
                <a:gd name="connsiteX130" fmla="*/ 153184 w 2514600"/>
                <a:gd name="connsiteY130" fmla="*/ 6226627 h 7772400"/>
                <a:gd name="connsiteX131" fmla="*/ 161793 w 2514600"/>
                <a:gd name="connsiteY131" fmla="*/ 6187940 h 7772400"/>
                <a:gd name="connsiteX132" fmla="*/ 214345 w 2514600"/>
                <a:gd name="connsiteY132" fmla="*/ 6110992 h 7772400"/>
                <a:gd name="connsiteX133" fmla="*/ 220794 w 2514600"/>
                <a:gd name="connsiteY133" fmla="*/ 6106806 h 7772400"/>
                <a:gd name="connsiteX134" fmla="*/ 224959 w 2514600"/>
                <a:gd name="connsiteY134" fmla="*/ 6074618 h 7772400"/>
                <a:gd name="connsiteX135" fmla="*/ 270357 w 2514600"/>
                <a:gd name="connsiteY135" fmla="*/ 5993545 h 7772400"/>
                <a:gd name="connsiteX136" fmla="*/ 277912 w 2514600"/>
                <a:gd name="connsiteY136" fmla="*/ 5987658 h 7772400"/>
                <a:gd name="connsiteX137" fmla="*/ 279333 w 2514600"/>
                <a:gd name="connsiteY137" fmla="*/ 5950526 h 7772400"/>
                <a:gd name="connsiteX138" fmla="*/ 317234 w 2514600"/>
                <a:gd name="connsiteY138" fmla="*/ 5865945 h 7772400"/>
                <a:gd name="connsiteX139" fmla="*/ 337332 w 2514600"/>
                <a:gd name="connsiteY139" fmla="*/ 5843044 h 7772400"/>
                <a:gd name="connsiteX140" fmla="*/ 337211 w 2514600"/>
                <a:gd name="connsiteY140" fmla="*/ 5840714 h 7772400"/>
                <a:gd name="connsiteX141" fmla="*/ 367325 w 2514600"/>
                <a:gd name="connsiteY141" fmla="*/ 5753268 h 7772400"/>
                <a:gd name="connsiteX142" fmla="*/ 394638 w 2514600"/>
                <a:gd name="connsiteY142" fmla="*/ 5715988 h 7772400"/>
                <a:gd name="connsiteX143" fmla="*/ 408772 w 2514600"/>
                <a:gd name="connsiteY143" fmla="*/ 5646653 h 7772400"/>
                <a:gd name="connsiteX144" fmla="*/ 446080 w 2514600"/>
                <a:gd name="connsiteY144" fmla="*/ 5582098 h 7772400"/>
                <a:gd name="connsiteX145" fmla="*/ 452663 w 2514600"/>
                <a:gd name="connsiteY145" fmla="*/ 5576390 h 7772400"/>
                <a:gd name="connsiteX146" fmla="*/ 458037 w 2514600"/>
                <a:gd name="connsiteY146" fmla="*/ 5528074 h 7772400"/>
                <a:gd name="connsiteX147" fmla="*/ 489371 w 2514600"/>
                <a:gd name="connsiteY147" fmla="*/ 5460628 h 7772400"/>
                <a:gd name="connsiteX148" fmla="*/ 505783 w 2514600"/>
                <a:gd name="connsiteY148" fmla="*/ 5443677 h 7772400"/>
                <a:gd name="connsiteX149" fmla="*/ 506444 w 2514600"/>
                <a:gd name="connsiteY149" fmla="*/ 5411158 h 7772400"/>
                <a:gd name="connsiteX150" fmla="*/ 531565 w 2514600"/>
                <a:gd name="connsiteY150" fmla="*/ 5341335 h 7772400"/>
                <a:gd name="connsiteX151" fmla="*/ 562093 w 2514600"/>
                <a:gd name="connsiteY151" fmla="*/ 5303703 h 7772400"/>
                <a:gd name="connsiteX152" fmla="*/ 561344 w 2514600"/>
                <a:gd name="connsiteY152" fmla="*/ 5293045 h 7772400"/>
                <a:gd name="connsiteX153" fmla="*/ 580060 w 2514600"/>
                <a:gd name="connsiteY153" fmla="*/ 5221375 h 7772400"/>
                <a:gd name="connsiteX154" fmla="*/ 619269 w 2514600"/>
                <a:gd name="connsiteY154" fmla="*/ 5163235 h 7772400"/>
                <a:gd name="connsiteX155" fmla="*/ 630167 w 2514600"/>
                <a:gd name="connsiteY155" fmla="*/ 5097890 h 7772400"/>
                <a:gd name="connsiteX156" fmla="*/ 693237 w 2514600"/>
                <a:gd name="connsiteY156" fmla="*/ 5005120 h 7772400"/>
                <a:gd name="connsiteX157" fmla="*/ 698792 w 2514600"/>
                <a:gd name="connsiteY157" fmla="*/ 5001687 h 7772400"/>
                <a:gd name="connsiteX158" fmla="*/ 685170 w 2514600"/>
                <a:gd name="connsiteY158" fmla="*/ 4976856 h 7772400"/>
                <a:gd name="connsiteX159" fmla="*/ 727794 w 2514600"/>
                <a:gd name="connsiteY159" fmla="*/ 4758307 h 7772400"/>
                <a:gd name="connsiteX160" fmla="*/ 748665 w 2514600"/>
                <a:gd name="connsiteY160" fmla="*/ 4739928 h 7772400"/>
                <a:gd name="connsiteX161" fmla="*/ 730901 w 2514600"/>
                <a:gd name="connsiteY161" fmla="*/ 4707544 h 7772400"/>
                <a:gd name="connsiteX162" fmla="*/ 773526 w 2514600"/>
                <a:gd name="connsiteY162" fmla="*/ 4488994 h 7772400"/>
                <a:gd name="connsiteX163" fmla="*/ 792008 w 2514600"/>
                <a:gd name="connsiteY163" fmla="*/ 4472717 h 7772400"/>
                <a:gd name="connsiteX164" fmla="*/ 771817 w 2514600"/>
                <a:gd name="connsiteY164" fmla="*/ 4435910 h 7772400"/>
                <a:gd name="connsiteX165" fmla="*/ 814442 w 2514600"/>
                <a:gd name="connsiteY165" fmla="*/ 4217360 h 7772400"/>
                <a:gd name="connsiteX166" fmla="*/ 819942 w 2514600"/>
                <a:gd name="connsiteY166" fmla="*/ 4212517 h 7772400"/>
                <a:gd name="connsiteX167" fmla="*/ 793478 w 2514600"/>
                <a:gd name="connsiteY167" fmla="*/ 4164276 h 7772400"/>
                <a:gd name="connsiteX168" fmla="*/ 829915 w 2514600"/>
                <a:gd name="connsiteY168" fmla="*/ 3952978 h 7772400"/>
                <a:gd name="connsiteX169" fmla="*/ 836750 w 2514600"/>
                <a:gd name="connsiteY169" fmla="*/ 3947264 h 7772400"/>
                <a:gd name="connsiteX170" fmla="*/ 805513 w 2514600"/>
                <a:gd name="connsiteY170" fmla="*/ 3890320 h 7772400"/>
                <a:gd name="connsiteX171" fmla="*/ 804584 w 2514600"/>
                <a:gd name="connsiteY171" fmla="*/ 3886200 h 7772400"/>
                <a:gd name="connsiteX172" fmla="*/ 805513 w 2514600"/>
                <a:gd name="connsiteY172" fmla="*/ 3882080 h 7772400"/>
                <a:gd name="connsiteX173" fmla="*/ 836750 w 2514600"/>
                <a:gd name="connsiteY173" fmla="*/ 3825136 h 7772400"/>
                <a:gd name="connsiteX174" fmla="*/ 829915 w 2514600"/>
                <a:gd name="connsiteY174" fmla="*/ 3819422 h 7772400"/>
                <a:gd name="connsiteX175" fmla="*/ 793478 w 2514600"/>
                <a:gd name="connsiteY175" fmla="*/ 3608124 h 7772400"/>
                <a:gd name="connsiteX176" fmla="*/ 819942 w 2514600"/>
                <a:gd name="connsiteY176" fmla="*/ 3559884 h 7772400"/>
                <a:gd name="connsiteX177" fmla="*/ 814442 w 2514600"/>
                <a:gd name="connsiteY177" fmla="*/ 3555040 h 7772400"/>
                <a:gd name="connsiteX178" fmla="*/ 771817 w 2514600"/>
                <a:gd name="connsiteY178" fmla="*/ 3336491 h 7772400"/>
                <a:gd name="connsiteX179" fmla="*/ 792008 w 2514600"/>
                <a:gd name="connsiteY179" fmla="*/ 3299683 h 7772400"/>
                <a:gd name="connsiteX180" fmla="*/ 773526 w 2514600"/>
                <a:gd name="connsiteY180" fmla="*/ 3283406 h 7772400"/>
                <a:gd name="connsiteX181" fmla="*/ 730901 w 2514600"/>
                <a:gd name="connsiteY181" fmla="*/ 3064857 h 7772400"/>
                <a:gd name="connsiteX182" fmla="*/ 748665 w 2514600"/>
                <a:gd name="connsiteY182" fmla="*/ 3032473 h 7772400"/>
                <a:gd name="connsiteX183" fmla="*/ 727794 w 2514600"/>
                <a:gd name="connsiteY183" fmla="*/ 3014093 h 7772400"/>
                <a:gd name="connsiteX184" fmla="*/ 685170 w 2514600"/>
                <a:gd name="connsiteY184" fmla="*/ 2795544 h 7772400"/>
                <a:gd name="connsiteX185" fmla="*/ 698792 w 2514600"/>
                <a:gd name="connsiteY185" fmla="*/ 2770713 h 7772400"/>
                <a:gd name="connsiteX186" fmla="*/ 693237 w 2514600"/>
                <a:gd name="connsiteY186" fmla="*/ 2767281 h 7772400"/>
                <a:gd name="connsiteX187" fmla="*/ 630167 w 2514600"/>
                <a:gd name="connsiteY187" fmla="*/ 2674511 h 7772400"/>
                <a:gd name="connsiteX188" fmla="*/ 619269 w 2514600"/>
                <a:gd name="connsiteY188" fmla="*/ 2609166 h 7772400"/>
                <a:gd name="connsiteX189" fmla="*/ 580060 w 2514600"/>
                <a:gd name="connsiteY189" fmla="*/ 2551025 h 7772400"/>
                <a:gd name="connsiteX190" fmla="*/ 561344 w 2514600"/>
                <a:gd name="connsiteY190" fmla="*/ 2479356 h 7772400"/>
                <a:gd name="connsiteX191" fmla="*/ 562093 w 2514600"/>
                <a:gd name="connsiteY191" fmla="*/ 2468697 h 7772400"/>
                <a:gd name="connsiteX192" fmla="*/ 531565 w 2514600"/>
                <a:gd name="connsiteY192" fmla="*/ 2431065 h 7772400"/>
                <a:gd name="connsiteX193" fmla="*/ 506444 w 2514600"/>
                <a:gd name="connsiteY193" fmla="*/ 2361242 h 7772400"/>
                <a:gd name="connsiteX194" fmla="*/ 505783 w 2514600"/>
                <a:gd name="connsiteY194" fmla="*/ 2328723 h 7772400"/>
                <a:gd name="connsiteX195" fmla="*/ 489371 w 2514600"/>
                <a:gd name="connsiteY195" fmla="*/ 2311772 h 7772400"/>
                <a:gd name="connsiteX196" fmla="*/ 458037 w 2514600"/>
                <a:gd name="connsiteY196" fmla="*/ 2244326 h 7772400"/>
                <a:gd name="connsiteX197" fmla="*/ 452663 w 2514600"/>
                <a:gd name="connsiteY197" fmla="*/ 2196010 h 7772400"/>
                <a:gd name="connsiteX198" fmla="*/ 446080 w 2514600"/>
                <a:gd name="connsiteY198" fmla="*/ 2190303 h 7772400"/>
                <a:gd name="connsiteX199" fmla="*/ 408772 w 2514600"/>
                <a:gd name="connsiteY199" fmla="*/ 2125748 h 7772400"/>
                <a:gd name="connsiteX200" fmla="*/ 394638 w 2514600"/>
                <a:gd name="connsiteY200" fmla="*/ 2056412 h 7772400"/>
                <a:gd name="connsiteX201" fmla="*/ 367325 w 2514600"/>
                <a:gd name="connsiteY201" fmla="*/ 2019132 h 7772400"/>
                <a:gd name="connsiteX202" fmla="*/ 337211 w 2514600"/>
                <a:gd name="connsiteY202" fmla="*/ 1931687 h 7772400"/>
                <a:gd name="connsiteX203" fmla="*/ 337332 w 2514600"/>
                <a:gd name="connsiteY203" fmla="*/ 1929356 h 7772400"/>
                <a:gd name="connsiteX204" fmla="*/ 317234 w 2514600"/>
                <a:gd name="connsiteY204" fmla="*/ 1906455 h 7772400"/>
                <a:gd name="connsiteX205" fmla="*/ 279333 w 2514600"/>
                <a:gd name="connsiteY205" fmla="*/ 1821874 h 7772400"/>
                <a:gd name="connsiteX206" fmla="*/ 277912 w 2514600"/>
                <a:gd name="connsiteY206" fmla="*/ 1784742 h 7772400"/>
                <a:gd name="connsiteX207" fmla="*/ 270357 w 2514600"/>
                <a:gd name="connsiteY207" fmla="*/ 1778855 h 7772400"/>
                <a:gd name="connsiteX208" fmla="*/ 224959 w 2514600"/>
                <a:gd name="connsiteY208" fmla="*/ 1697782 h 7772400"/>
                <a:gd name="connsiteX209" fmla="*/ 16647 w 2514600"/>
                <a:gd name="connsiteY209" fmla="*/ 1188345 h 7772400"/>
                <a:gd name="connsiteX210" fmla="*/ 969390 w 2514600"/>
                <a:gd name="connsiteY210" fmla="*/ 0 h 7772400"/>
                <a:gd name="connsiteX0" fmla="*/ 977707 w 2522917"/>
                <a:gd name="connsiteY0" fmla="*/ 0 h 7772400"/>
                <a:gd name="connsiteX1" fmla="*/ 671382 w 2522917"/>
                <a:gd name="connsiteY1" fmla="*/ 727542 h 7772400"/>
                <a:gd name="connsiteX2" fmla="*/ 618554 w 2522917"/>
                <a:gd name="connsiteY2" fmla="*/ 827013 h 7772400"/>
                <a:gd name="connsiteX3" fmla="*/ 728821 w 2522917"/>
                <a:gd name="connsiteY3" fmla="*/ 744620 h 7772400"/>
                <a:gd name="connsiteX4" fmla="*/ 1347415 w 2522917"/>
                <a:gd name="connsiteY4" fmla="*/ 350599 h 7772400"/>
                <a:gd name="connsiteX5" fmla="*/ 1368421 w 2522917"/>
                <a:gd name="connsiteY5" fmla="*/ 351102 h 7772400"/>
                <a:gd name="connsiteX6" fmla="*/ 1017860 w 2522917"/>
                <a:gd name="connsiteY6" fmla="*/ 820381 h 7772400"/>
                <a:gd name="connsiteX7" fmla="*/ 1012800 w 2522917"/>
                <a:gd name="connsiteY7" fmla="*/ 825613 h 7772400"/>
                <a:gd name="connsiteX8" fmla="*/ 1143125 w 2522917"/>
                <a:gd name="connsiteY8" fmla="*/ 750289 h 7772400"/>
                <a:gd name="connsiteX9" fmla="*/ 1537855 w 2522917"/>
                <a:gd name="connsiteY9" fmla="*/ 573966 h 7772400"/>
                <a:gd name="connsiteX10" fmla="*/ 1299279 w 2522917"/>
                <a:gd name="connsiteY10" fmla="*/ 869901 h 7772400"/>
                <a:gd name="connsiteX11" fmla="*/ 1151638 w 2522917"/>
                <a:gd name="connsiteY11" fmla="*/ 1006965 h 7772400"/>
                <a:gd name="connsiteX12" fmla="*/ 1164530 w 2522917"/>
                <a:gd name="connsiteY12" fmla="*/ 1000812 h 7772400"/>
                <a:gd name="connsiteX13" fmla="*/ 1687119 w 2522917"/>
                <a:gd name="connsiteY13" fmla="*/ 806121 h 7772400"/>
                <a:gd name="connsiteX14" fmla="*/ 1257403 w 2522917"/>
                <a:gd name="connsiteY14" fmla="*/ 1209553 h 7772400"/>
                <a:gd name="connsiteX15" fmla="*/ 1245469 w 2522917"/>
                <a:gd name="connsiteY15" fmla="*/ 1218222 h 7772400"/>
                <a:gd name="connsiteX16" fmla="*/ 1278335 w 2522917"/>
                <a:gd name="connsiteY16" fmla="*/ 1205848 h 7772400"/>
                <a:gd name="connsiteX17" fmla="*/ 1816526 w 2522917"/>
                <a:gd name="connsiteY17" fmla="*/ 1055832 h 7772400"/>
                <a:gd name="connsiteX18" fmla="*/ 1528299 w 2522917"/>
                <a:gd name="connsiteY18" fmla="*/ 1307309 h 7772400"/>
                <a:gd name="connsiteX19" fmla="*/ 1379630 w 2522917"/>
                <a:gd name="connsiteY19" fmla="*/ 1403685 h 7772400"/>
                <a:gd name="connsiteX20" fmla="*/ 1388103 w 2522917"/>
                <a:gd name="connsiteY20" fmla="*/ 1401292 h 7772400"/>
                <a:gd name="connsiteX21" fmla="*/ 1937800 w 2522917"/>
                <a:gd name="connsiteY21" fmla="*/ 1297093 h 7772400"/>
                <a:gd name="connsiteX22" fmla="*/ 1627949 w 2522917"/>
                <a:gd name="connsiteY22" fmla="*/ 1523381 h 7772400"/>
                <a:gd name="connsiteX23" fmla="*/ 1444431 w 2522917"/>
                <a:gd name="connsiteY23" fmla="*/ 1621114 h 7772400"/>
                <a:gd name="connsiteX24" fmla="*/ 1488845 w 2522917"/>
                <a:gd name="connsiteY24" fmla="*/ 1612536 h 7772400"/>
                <a:gd name="connsiteX25" fmla="*/ 2045865 w 2522917"/>
                <a:gd name="connsiteY25" fmla="*/ 1554948 h 7772400"/>
                <a:gd name="connsiteX26" fmla="*/ 1716746 w 2522917"/>
                <a:gd name="connsiteY26" fmla="*/ 1754325 h 7772400"/>
                <a:gd name="connsiteX27" fmla="*/ 1547480 w 2522917"/>
                <a:gd name="connsiteY27" fmla="*/ 1826690 h 7772400"/>
                <a:gd name="connsiteX28" fmla="*/ 1580402 w 2522917"/>
                <a:gd name="connsiteY28" fmla="*/ 1823171 h 7772400"/>
                <a:gd name="connsiteX29" fmla="*/ 2140506 w 2522917"/>
                <a:gd name="connsiteY29" fmla="*/ 1812629 h 7772400"/>
                <a:gd name="connsiteX30" fmla="*/ 1794626 w 2522917"/>
                <a:gd name="connsiteY30" fmla="*/ 1983580 h 7772400"/>
                <a:gd name="connsiteX31" fmla="*/ 1636115 w 2522917"/>
                <a:gd name="connsiteY31" fmla="*/ 2035939 h 7772400"/>
                <a:gd name="connsiteX32" fmla="*/ 1662623 w 2522917"/>
                <a:gd name="connsiteY32" fmla="*/ 2035348 h 7772400"/>
                <a:gd name="connsiteX33" fmla="*/ 2221549 w 2522917"/>
                <a:gd name="connsiteY33" fmla="*/ 2071936 h 7772400"/>
                <a:gd name="connsiteX34" fmla="*/ 1861538 w 2522917"/>
                <a:gd name="connsiteY34" fmla="*/ 2213156 h 7772400"/>
                <a:gd name="connsiteX35" fmla="*/ 1710524 w 2522917"/>
                <a:gd name="connsiteY35" fmla="*/ 2249215 h 7772400"/>
                <a:gd name="connsiteX36" fmla="*/ 1742600 w 2522917"/>
                <a:gd name="connsiteY36" fmla="*/ 2251203 h 7772400"/>
                <a:gd name="connsiteX37" fmla="*/ 2296093 w 2522917"/>
                <a:gd name="connsiteY37" fmla="*/ 2334640 h 7772400"/>
                <a:gd name="connsiteX38" fmla="*/ 1924693 w 2522917"/>
                <a:gd name="connsiteY38" fmla="*/ 2445058 h 7772400"/>
                <a:gd name="connsiteX39" fmla="*/ 1777546 w 2522917"/>
                <a:gd name="connsiteY39" fmla="*/ 2467292 h 7772400"/>
                <a:gd name="connsiteX40" fmla="*/ 1815405 w 2522917"/>
                <a:gd name="connsiteY40" fmla="*/ 2472866 h 7772400"/>
                <a:gd name="connsiteX41" fmla="*/ 2359252 w 2522917"/>
                <a:gd name="connsiteY41" fmla="*/ 2602518 h 7772400"/>
                <a:gd name="connsiteX42" fmla="*/ 1767360 w 2522917"/>
                <a:gd name="connsiteY42" fmla="*/ 2695240 h 7772400"/>
                <a:gd name="connsiteX43" fmla="*/ 1588578 w 2522917"/>
                <a:gd name="connsiteY43" fmla="*/ 2701218 h 7772400"/>
                <a:gd name="connsiteX44" fmla="*/ 1740396 w 2522917"/>
                <a:gd name="connsiteY44" fmla="*/ 2720665 h 7772400"/>
                <a:gd name="connsiteX45" fmla="*/ 2414609 w 2522917"/>
                <a:gd name="connsiteY45" fmla="*/ 2869510 h 7772400"/>
                <a:gd name="connsiteX46" fmla="*/ 1822717 w 2522917"/>
                <a:gd name="connsiteY46" fmla="*/ 2962231 h 7772400"/>
                <a:gd name="connsiteX47" fmla="*/ 1621931 w 2522917"/>
                <a:gd name="connsiteY47" fmla="*/ 2968945 h 7772400"/>
                <a:gd name="connsiteX48" fmla="*/ 1786126 w 2522917"/>
                <a:gd name="connsiteY48" fmla="*/ 2989978 h 7772400"/>
                <a:gd name="connsiteX49" fmla="*/ 2460339 w 2522917"/>
                <a:gd name="connsiteY49" fmla="*/ 3138822 h 7772400"/>
                <a:gd name="connsiteX50" fmla="*/ 1652886 w 2522917"/>
                <a:gd name="connsiteY50" fmla="*/ 3238751 h 7772400"/>
                <a:gd name="connsiteX51" fmla="*/ 1649578 w 2522917"/>
                <a:gd name="connsiteY51" fmla="*/ 3238879 h 7772400"/>
                <a:gd name="connsiteX52" fmla="*/ 1827043 w 2522917"/>
                <a:gd name="connsiteY52" fmla="*/ 3261611 h 7772400"/>
                <a:gd name="connsiteX53" fmla="*/ 2501256 w 2522917"/>
                <a:gd name="connsiteY53" fmla="*/ 3410456 h 7772400"/>
                <a:gd name="connsiteX54" fmla="*/ 1693802 w 2522917"/>
                <a:gd name="connsiteY54" fmla="*/ 3510385 h 7772400"/>
                <a:gd name="connsiteX55" fmla="*/ 1675695 w 2522917"/>
                <a:gd name="connsiteY55" fmla="*/ 3511084 h 7772400"/>
                <a:gd name="connsiteX56" fmla="*/ 1848704 w 2522917"/>
                <a:gd name="connsiteY56" fmla="*/ 3533245 h 7772400"/>
                <a:gd name="connsiteX57" fmla="*/ 2522917 w 2522917"/>
                <a:gd name="connsiteY57" fmla="*/ 3682090 h 7772400"/>
                <a:gd name="connsiteX58" fmla="*/ 1715464 w 2522917"/>
                <a:gd name="connsiteY58" fmla="*/ 3782020 h 7772400"/>
                <a:gd name="connsiteX59" fmla="*/ 1680272 w 2522917"/>
                <a:gd name="connsiteY59" fmla="*/ 3783377 h 7772400"/>
                <a:gd name="connsiteX60" fmla="*/ 1926509 w 2522917"/>
                <a:gd name="connsiteY60" fmla="*/ 3816669 h 7772400"/>
                <a:gd name="connsiteX61" fmla="*/ 2262402 w 2522917"/>
                <a:gd name="connsiteY61" fmla="*/ 3872985 h 7772400"/>
                <a:gd name="connsiteX62" fmla="*/ 2326348 w 2522917"/>
                <a:gd name="connsiteY62" fmla="*/ 3886200 h 7772400"/>
                <a:gd name="connsiteX63" fmla="*/ 2262402 w 2522917"/>
                <a:gd name="connsiteY63" fmla="*/ 3899415 h 7772400"/>
                <a:gd name="connsiteX64" fmla="*/ 1926509 w 2522917"/>
                <a:gd name="connsiteY64" fmla="*/ 3955731 h 7772400"/>
                <a:gd name="connsiteX65" fmla="*/ 1680272 w 2522917"/>
                <a:gd name="connsiteY65" fmla="*/ 3989023 h 7772400"/>
                <a:gd name="connsiteX66" fmla="*/ 1715464 w 2522917"/>
                <a:gd name="connsiteY66" fmla="*/ 3990380 h 7772400"/>
                <a:gd name="connsiteX67" fmla="*/ 2522917 w 2522917"/>
                <a:gd name="connsiteY67" fmla="*/ 4090310 h 7772400"/>
                <a:gd name="connsiteX68" fmla="*/ 1848704 w 2522917"/>
                <a:gd name="connsiteY68" fmla="*/ 4239155 h 7772400"/>
                <a:gd name="connsiteX69" fmla="*/ 1675695 w 2522917"/>
                <a:gd name="connsiteY69" fmla="*/ 4261316 h 7772400"/>
                <a:gd name="connsiteX70" fmla="*/ 1693802 w 2522917"/>
                <a:gd name="connsiteY70" fmla="*/ 4262015 h 7772400"/>
                <a:gd name="connsiteX71" fmla="*/ 2501256 w 2522917"/>
                <a:gd name="connsiteY71" fmla="*/ 4361944 h 7772400"/>
                <a:gd name="connsiteX72" fmla="*/ 1827043 w 2522917"/>
                <a:gd name="connsiteY72" fmla="*/ 4510789 h 7772400"/>
                <a:gd name="connsiteX73" fmla="*/ 1649578 w 2522917"/>
                <a:gd name="connsiteY73" fmla="*/ 4533521 h 7772400"/>
                <a:gd name="connsiteX74" fmla="*/ 1652886 w 2522917"/>
                <a:gd name="connsiteY74" fmla="*/ 4533649 h 7772400"/>
                <a:gd name="connsiteX75" fmla="*/ 2460339 w 2522917"/>
                <a:gd name="connsiteY75" fmla="*/ 4633578 h 7772400"/>
                <a:gd name="connsiteX76" fmla="*/ 1786126 w 2522917"/>
                <a:gd name="connsiteY76" fmla="*/ 4782423 h 7772400"/>
                <a:gd name="connsiteX77" fmla="*/ 1621931 w 2522917"/>
                <a:gd name="connsiteY77" fmla="*/ 4803455 h 7772400"/>
                <a:gd name="connsiteX78" fmla="*/ 1822717 w 2522917"/>
                <a:gd name="connsiteY78" fmla="*/ 4810170 h 7772400"/>
                <a:gd name="connsiteX79" fmla="*/ 2414609 w 2522917"/>
                <a:gd name="connsiteY79" fmla="*/ 4902891 h 7772400"/>
                <a:gd name="connsiteX80" fmla="*/ 1740396 w 2522917"/>
                <a:gd name="connsiteY80" fmla="*/ 5051735 h 7772400"/>
                <a:gd name="connsiteX81" fmla="*/ 1588578 w 2522917"/>
                <a:gd name="connsiteY81" fmla="*/ 5071182 h 7772400"/>
                <a:gd name="connsiteX82" fmla="*/ 1767360 w 2522917"/>
                <a:gd name="connsiteY82" fmla="*/ 5077161 h 7772400"/>
                <a:gd name="connsiteX83" fmla="*/ 2359252 w 2522917"/>
                <a:gd name="connsiteY83" fmla="*/ 5169882 h 7772400"/>
                <a:gd name="connsiteX84" fmla="*/ 1815405 w 2522917"/>
                <a:gd name="connsiteY84" fmla="*/ 5299534 h 7772400"/>
                <a:gd name="connsiteX85" fmla="*/ 1777546 w 2522917"/>
                <a:gd name="connsiteY85" fmla="*/ 5305108 h 7772400"/>
                <a:gd name="connsiteX86" fmla="*/ 1924693 w 2522917"/>
                <a:gd name="connsiteY86" fmla="*/ 5327342 h 7772400"/>
                <a:gd name="connsiteX87" fmla="*/ 2296093 w 2522917"/>
                <a:gd name="connsiteY87" fmla="*/ 5437760 h 7772400"/>
                <a:gd name="connsiteX88" fmla="*/ 1742600 w 2522917"/>
                <a:gd name="connsiteY88" fmla="*/ 5521198 h 7772400"/>
                <a:gd name="connsiteX89" fmla="*/ 1710524 w 2522917"/>
                <a:gd name="connsiteY89" fmla="*/ 5523186 h 7772400"/>
                <a:gd name="connsiteX90" fmla="*/ 1861538 w 2522917"/>
                <a:gd name="connsiteY90" fmla="*/ 5559244 h 7772400"/>
                <a:gd name="connsiteX91" fmla="*/ 2221549 w 2522917"/>
                <a:gd name="connsiteY91" fmla="*/ 5700465 h 7772400"/>
                <a:gd name="connsiteX92" fmla="*/ 1662623 w 2522917"/>
                <a:gd name="connsiteY92" fmla="*/ 5737052 h 7772400"/>
                <a:gd name="connsiteX93" fmla="*/ 1636115 w 2522917"/>
                <a:gd name="connsiteY93" fmla="*/ 5736462 h 7772400"/>
                <a:gd name="connsiteX94" fmla="*/ 1794626 w 2522917"/>
                <a:gd name="connsiteY94" fmla="*/ 5788821 h 7772400"/>
                <a:gd name="connsiteX95" fmla="*/ 2140506 w 2522917"/>
                <a:gd name="connsiteY95" fmla="*/ 5959771 h 7772400"/>
                <a:gd name="connsiteX96" fmla="*/ 1580402 w 2522917"/>
                <a:gd name="connsiteY96" fmla="*/ 5949229 h 7772400"/>
                <a:gd name="connsiteX97" fmla="*/ 1547480 w 2522917"/>
                <a:gd name="connsiteY97" fmla="*/ 5945711 h 7772400"/>
                <a:gd name="connsiteX98" fmla="*/ 1716746 w 2522917"/>
                <a:gd name="connsiteY98" fmla="*/ 6018075 h 7772400"/>
                <a:gd name="connsiteX99" fmla="*/ 2045865 w 2522917"/>
                <a:gd name="connsiteY99" fmla="*/ 6217453 h 7772400"/>
                <a:gd name="connsiteX100" fmla="*/ 1488845 w 2522917"/>
                <a:gd name="connsiteY100" fmla="*/ 6159864 h 7772400"/>
                <a:gd name="connsiteX101" fmla="*/ 1444431 w 2522917"/>
                <a:gd name="connsiteY101" fmla="*/ 6151286 h 7772400"/>
                <a:gd name="connsiteX102" fmla="*/ 1627949 w 2522917"/>
                <a:gd name="connsiteY102" fmla="*/ 6249020 h 7772400"/>
                <a:gd name="connsiteX103" fmla="*/ 1937800 w 2522917"/>
                <a:gd name="connsiteY103" fmla="*/ 6475308 h 7772400"/>
                <a:gd name="connsiteX104" fmla="*/ 1388103 w 2522917"/>
                <a:gd name="connsiteY104" fmla="*/ 6371108 h 7772400"/>
                <a:gd name="connsiteX105" fmla="*/ 1379630 w 2522917"/>
                <a:gd name="connsiteY105" fmla="*/ 6368716 h 7772400"/>
                <a:gd name="connsiteX106" fmla="*/ 1528299 w 2522917"/>
                <a:gd name="connsiteY106" fmla="*/ 6465092 h 7772400"/>
                <a:gd name="connsiteX107" fmla="*/ 1816526 w 2522917"/>
                <a:gd name="connsiteY107" fmla="*/ 6716568 h 7772400"/>
                <a:gd name="connsiteX108" fmla="*/ 1278335 w 2522917"/>
                <a:gd name="connsiteY108" fmla="*/ 6566553 h 7772400"/>
                <a:gd name="connsiteX109" fmla="*/ 1245469 w 2522917"/>
                <a:gd name="connsiteY109" fmla="*/ 6554178 h 7772400"/>
                <a:gd name="connsiteX110" fmla="*/ 1257403 w 2522917"/>
                <a:gd name="connsiteY110" fmla="*/ 6562848 h 7772400"/>
                <a:gd name="connsiteX111" fmla="*/ 1687119 w 2522917"/>
                <a:gd name="connsiteY111" fmla="*/ 6966279 h 7772400"/>
                <a:gd name="connsiteX112" fmla="*/ 1164530 w 2522917"/>
                <a:gd name="connsiteY112" fmla="*/ 6771588 h 7772400"/>
                <a:gd name="connsiteX113" fmla="*/ 1151638 w 2522917"/>
                <a:gd name="connsiteY113" fmla="*/ 6765435 h 7772400"/>
                <a:gd name="connsiteX114" fmla="*/ 1299279 w 2522917"/>
                <a:gd name="connsiteY114" fmla="*/ 6902499 h 7772400"/>
                <a:gd name="connsiteX115" fmla="*/ 1537855 w 2522917"/>
                <a:gd name="connsiteY115" fmla="*/ 7198434 h 7772400"/>
                <a:gd name="connsiteX116" fmla="*/ 1143125 w 2522917"/>
                <a:gd name="connsiteY116" fmla="*/ 7022111 h 7772400"/>
                <a:gd name="connsiteX117" fmla="*/ 1012800 w 2522917"/>
                <a:gd name="connsiteY117" fmla="*/ 6946787 h 7772400"/>
                <a:gd name="connsiteX118" fmla="*/ 1017860 w 2522917"/>
                <a:gd name="connsiteY118" fmla="*/ 6952019 h 7772400"/>
                <a:gd name="connsiteX119" fmla="*/ 1368421 w 2522917"/>
                <a:gd name="connsiteY119" fmla="*/ 7421298 h 7772400"/>
                <a:gd name="connsiteX120" fmla="*/ 1347415 w 2522917"/>
                <a:gd name="connsiteY120" fmla="*/ 7421801 h 7772400"/>
                <a:gd name="connsiteX121" fmla="*/ 728821 w 2522917"/>
                <a:gd name="connsiteY121" fmla="*/ 7027780 h 7772400"/>
                <a:gd name="connsiteX122" fmla="*/ 618554 w 2522917"/>
                <a:gd name="connsiteY122" fmla="*/ 6945387 h 7772400"/>
                <a:gd name="connsiteX123" fmla="*/ 671382 w 2522917"/>
                <a:gd name="connsiteY123" fmla="*/ 7044858 h 7772400"/>
                <a:gd name="connsiteX124" fmla="*/ 977707 w 2522917"/>
                <a:gd name="connsiteY124" fmla="*/ 7772400 h 7772400"/>
                <a:gd name="connsiteX125" fmla="*/ 24964 w 2522917"/>
                <a:gd name="connsiteY125" fmla="*/ 6584055 h 7772400"/>
                <a:gd name="connsiteX126" fmla="*/ 65614 w 2522917"/>
                <a:gd name="connsiteY126" fmla="*/ 6362554 h 7772400"/>
                <a:gd name="connsiteX127" fmla="*/ 80798 w 2522917"/>
                <a:gd name="connsiteY127" fmla="*/ 6350990 h 7772400"/>
                <a:gd name="connsiteX128" fmla="*/ 97183 w 2522917"/>
                <a:gd name="connsiteY128" fmla="*/ 6299663 h 7772400"/>
                <a:gd name="connsiteX129" fmla="*/ 142332 w 2522917"/>
                <a:gd name="connsiteY129" fmla="*/ 6239993 h 7772400"/>
                <a:gd name="connsiteX130" fmla="*/ 161501 w 2522917"/>
                <a:gd name="connsiteY130" fmla="*/ 6226627 h 7772400"/>
                <a:gd name="connsiteX131" fmla="*/ 170110 w 2522917"/>
                <a:gd name="connsiteY131" fmla="*/ 6187940 h 7772400"/>
                <a:gd name="connsiteX132" fmla="*/ 222662 w 2522917"/>
                <a:gd name="connsiteY132" fmla="*/ 6110992 h 7772400"/>
                <a:gd name="connsiteX133" fmla="*/ 229111 w 2522917"/>
                <a:gd name="connsiteY133" fmla="*/ 6106806 h 7772400"/>
                <a:gd name="connsiteX134" fmla="*/ 233276 w 2522917"/>
                <a:gd name="connsiteY134" fmla="*/ 6074618 h 7772400"/>
                <a:gd name="connsiteX135" fmla="*/ 278674 w 2522917"/>
                <a:gd name="connsiteY135" fmla="*/ 5993545 h 7772400"/>
                <a:gd name="connsiteX136" fmla="*/ 286229 w 2522917"/>
                <a:gd name="connsiteY136" fmla="*/ 5987658 h 7772400"/>
                <a:gd name="connsiteX137" fmla="*/ 287650 w 2522917"/>
                <a:gd name="connsiteY137" fmla="*/ 5950526 h 7772400"/>
                <a:gd name="connsiteX138" fmla="*/ 325551 w 2522917"/>
                <a:gd name="connsiteY138" fmla="*/ 5865945 h 7772400"/>
                <a:gd name="connsiteX139" fmla="*/ 345649 w 2522917"/>
                <a:gd name="connsiteY139" fmla="*/ 5843044 h 7772400"/>
                <a:gd name="connsiteX140" fmla="*/ 345528 w 2522917"/>
                <a:gd name="connsiteY140" fmla="*/ 5840714 h 7772400"/>
                <a:gd name="connsiteX141" fmla="*/ 375642 w 2522917"/>
                <a:gd name="connsiteY141" fmla="*/ 5753268 h 7772400"/>
                <a:gd name="connsiteX142" fmla="*/ 402955 w 2522917"/>
                <a:gd name="connsiteY142" fmla="*/ 5715988 h 7772400"/>
                <a:gd name="connsiteX143" fmla="*/ 417089 w 2522917"/>
                <a:gd name="connsiteY143" fmla="*/ 5646653 h 7772400"/>
                <a:gd name="connsiteX144" fmla="*/ 454397 w 2522917"/>
                <a:gd name="connsiteY144" fmla="*/ 5582098 h 7772400"/>
                <a:gd name="connsiteX145" fmla="*/ 460980 w 2522917"/>
                <a:gd name="connsiteY145" fmla="*/ 5576390 h 7772400"/>
                <a:gd name="connsiteX146" fmla="*/ 466354 w 2522917"/>
                <a:gd name="connsiteY146" fmla="*/ 5528074 h 7772400"/>
                <a:gd name="connsiteX147" fmla="*/ 497688 w 2522917"/>
                <a:gd name="connsiteY147" fmla="*/ 5460628 h 7772400"/>
                <a:gd name="connsiteX148" fmla="*/ 514100 w 2522917"/>
                <a:gd name="connsiteY148" fmla="*/ 5443677 h 7772400"/>
                <a:gd name="connsiteX149" fmla="*/ 514761 w 2522917"/>
                <a:gd name="connsiteY149" fmla="*/ 5411158 h 7772400"/>
                <a:gd name="connsiteX150" fmla="*/ 539882 w 2522917"/>
                <a:gd name="connsiteY150" fmla="*/ 5341335 h 7772400"/>
                <a:gd name="connsiteX151" fmla="*/ 570410 w 2522917"/>
                <a:gd name="connsiteY151" fmla="*/ 5303703 h 7772400"/>
                <a:gd name="connsiteX152" fmla="*/ 569661 w 2522917"/>
                <a:gd name="connsiteY152" fmla="*/ 5293045 h 7772400"/>
                <a:gd name="connsiteX153" fmla="*/ 588377 w 2522917"/>
                <a:gd name="connsiteY153" fmla="*/ 5221375 h 7772400"/>
                <a:gd name="connsiteX154" fmla="*/ 627586 w 2522917"/>
                <a:gd name="connsiteY154" fmla="*/ 5163235 h 7772400"/>
                <a:gd name="connsiteX155" fmla="*/ 638484 w 2522917"/>
                <a:gd name="connsiteY155" fmla="*/ 5097890 h 7772400"/>
                <a:gd name="connsiteX156" fmla="*/ 701554 w 2522917"/>
                <a:gd name="connsiteY156" fmla="*/ 5005120 h 7772400"/>
                <a:gd name="connsiteX157" fmla="*/ 707109 w 2522917"/>
                <a:gd name="connsiteY157" fmla="*/ 5001687 h 7772400"/>
                <a:gd name="connsiteX158" fmla="*/ 693487 w 2522917"/>
                <a:gd name="connsiteY158" fmla="*/ 4976856 h 7772400"/>
                <a:gd name="connsiteX159" fmla="*/ 736111 w 2522917"/>
                <a:gd name="connsiteY159" fmla="*/ 4758307 h 7772400"/>
                <a:gd name="connsiteX160" fmla="*/ 756982 w 2522917"/>
                <a:gd name="connsiteY160" fmla="*/ 4739928 h 7772400"/>
                <a:gd name="connsiteX161" fmla="*/ 739218 w 2522917"/>
                <a:gd name="connsiteY161" fmla="*/ 4707544 h 7772400"/>
                <a:gd name="connsiteX162" fmla="*/ 781843 w 2522917"/>
                <a:gd name="connsiteY162" fmla="*/ 4488994 h 7772400"/>
                <a:gd name="connsiteX163" fmla="*/ 800325 w 2522917"/>
                <a:gd name="connsiteY163" fmla="*/ 4472717 h 7772400"/>
                <a:gd name="connsiteX164" fmla="*/ 780134 w 2522917"/>
                <a:gd name="connsiteY164" fmla="*/ 4435910 h 7772400"/>
                <a:gd name="connsiteX165" fmla="*/ 822759 w 2522917"/>
                <a:gd name="connsiteY165" fmla="*/ 4217360 h 7772400"/>
                <a:gd name="connsiteX166" fmla="*/ 828259 w 2522917"/>
                <a:gd name="connsiteY166" fmla="*/ 4212517 h 7772400"/>
                <a:gd name="connsiteX167" fmla="*/ 801795 w 2522917"/>
                <a:gd name="connsiteY167" fmla="*/ 4164276 h 7772400"/>
                <a:gd name="connsiteX168" fmla="*/ 838232 w 2522917"/>
                <a:gd name="connsiteY168" fmla="*/ 3952978 h 7772400"/>
                <a:gd name="connsiteX169" fmla="*/ 845067 w 2522917"/>
                <a:gd name="connsiteY169" fmla="*/ 3947264 h 7772400"/>
                <a:gd name="connsiteX170" fmla="*/ 813830 w 2522917"/>
                <a:gd name="connsiteY170" fmla="*/ 3890320 h 7772400"/>
                <a:gd name="connsiteX171" fmla="*/ 812901 w 2522917"/>
                <a:gd name="connsiteY171" fmla="*/ 3886200 h 7772400"/>
                <a:gd name="connsiteX172" fmla="*/ 813830 w 2522917"/>
                <a:gd name="connsiteY172" fmla="*/ 3882080 h 7772400"/>
                <a:gd name="connsiteX173" fmla="*/ 845067 w 2522917"/>
                <a:gd name="connsiteY173" fmla="*/ 3825136 h 7772400"/>
                <a:gd name="connsiteX174" fmla="*/ 838232 w 2522917"/>
                <a:gd name="connsiteY174" fmla="*/ 3819422 h 7772400"/>
                <a:gd name="connsiteX175" fmla="*/ 801795 w 2522917"/>
                <a:gd name="connsiteY175" fmla="*/ 3608124 h 7772400"/>
                <a:gd name="connsiteX176" fmla="*/ 828259 w 2522917"/>
                <a:gd name="connsiteY176" fmla="*/ 3559884 h 7772400"/>
                <a:gd name="connsiteX177" fmla="*/ 822759 w 2522917"/>
                <a:gd name="connsiteY177" fmla="*/ 3555040 h 7772400"/>
                <a:gd name="connsiteX178" fmla="*/ 780134 w 2522917"/>
                <a:gd name="connsiteY178" fmla="*/ 3336491 h 7772400"/>
                <a:gd name="connsiteX179" fmla="*/ 800325 w 2522917"/>
                <a:gd name="connsiteY179" fmla="*/ 3299683 h 7772400"/>
                <a:gd name="connsiteX180" fmla="*/ 781843 w 2522917"/>
                <a:gd name="connsiteY180" fmla="*/ 3283406 h 7772400"/>
                <a:gd name="connsiteX181" fmla="*/ 739218 w 2522917"/>
                <a:gd name="connsiteY181" fmla="*/ 3064857 h 7772400"/>
                <a:gd name="connsiteX182" fmla="*/ 756982 w 2522917"/>
                <a:gd name="connsiteY182" fmla="*/ 3032473 h 7772400"/>
                <a:gd name="connsiteX183" fmla="*/ 736111 w 2522917"/>
                <a:gd name="connsiteY183" fmla="*/ 3014093 h 7772400"/>
                <a:gd name="connsiteX184" fmla="*/ 693487 w 2522917"/>
                <a:gd name="connsiteY184" fmla="*/ 2795544 h 7772400"/>
                <a:gd name="connsiteX185" fmla="*/ 707109 w 2522917"/>
                <a:gd name="connsiteY185" fmla="*/ 2770713 h 7772400"/>
                <a:gd name="connsiteX186" fmla="*/ 701554 w 2522917"/>
                <a:gd name="connsiteY186" fmla="*/ 2767281 h 7772400"/>
                <a:gd name="connsiteX187" fmla="*/ 638484 w 2522917"/>
                <a:gd name="connsiteY187" fmla="*/ 2674511 h 7772400"/>
                <a:gd name="connsiteX188" fmla="*/ 627586 w 2522917"/>
                <a:gd name="connsiteY188" fmla="*/ 2609166 h 7772400"/>
                <a:gd name="connsiteX189" fmla="*/ 588377 w 2522917"/>
                <a:gd name="connsiteY189" fmla="*/ 2551025 h 7772400"/>
                <a:gd name="connsiteX190" fmla="*/ 569661 w 2522917"/>
                <a:gd name="connsiteY190" fmla="*/ 2479356 h 7772400"/>
                <a:gd name="connsiteX191" fmla="*/ 570410 w 2522917"/>
                <a:gd name="connsiteY191" fmla="*/ 2468697 h 7772400"/>
                <a:gd name="connsiteX192" fmla="*/ 539882 w 2522917"/>
                <a:gd name="connsiteY192" fmla="*/ 2431065 h 7772400"/>
                <a:gd name="connsiteX193" fmla="*/ 514761 w 2522917"/>
                <a:gd name="connsiteY193" fmla="*/ 2361242 h 7772400"/>
                <a:gd name="connsiteX194" fmla="*/ 514100 w 2522917"/>
                <a:gd name="connsiteY194" fmla="*/ 2328723 h 7772400"/>
                <a:gd name="connsiteX195" fmla="*/ 497688 w 2522917"/>
                <a:gd name="connsiteY195" fmla="*/ 2311772 h 7772400"/>
                <a:gd name="connsiteX196" fmla="*/ 466354 w 2522917"/>
                <a:gd name="connsiteY196" fmla="*/ 2244326 h 7772400"/>
                <a:gd name="connsiteX197" fmla="*/ 460980 w 2522917"/>
                <a:gd name="connsiteY197" fmla="*/ 2196010 h 7772400"/>
                <a:gd name="connsiteX198" fmla="*/ 454397 w 2522917"/>
                <a:gd name="connsiteY198" fmla="*/ 2190303 h 7772400"/>
                <a:gd name="connsiteX199" fmla="*/ 417089 w 2522917"/>
                <a:gd name="connsiteY199" fmla="*/ 2125748 h 7772400"/>
                <a:gd name="connsiteX200" fmla="*/ 402955 w 2522917"/>
                <a:gd name="connsiteY200" fmla="*/ 2056412 h 7772400"/>
                <a:gd name="connsiteX201" fmla="*/ 375642 w 2522917"/>
                <a:gd name="connsiteY201" fmla="*/ 2019132 h 7772400"/>
                <a:gd name="connsiteX202" fmla="*/ 345528 w 2522917"/>
                <a:gd name="connsiteY202" fmla="*/ 1931687 h 7772400"/>
                <a:gd name="connsiteX203" fmla="*/ 345649 w 2522917"/>
                <a:gd name="connsiteY203" fmla="*/ 1929356 h 7772400"/>
                <a:gd name="connsiteX204" fmla="*/ 325551 w 2522917"/>
                <a:gd name="connsiteY204" fmla="*/ 1906455 h 7772400"/>
                <a:gd name="connsiteX205" fmla="*/ 287650 w 2522917"/>
                <a:gd name="connsiteY205" fmla="*/ 1821874 h 7772400"/>
                <a:gd name="connsiteX206" fmla="*/ 286229 w 2522917"/>
                <a:gd name="connsiteY206" fmla="*/ 1784742 h 7772400"/>
                <a:gd name="connsiteX207" fmla="*/ 278674 w 2522917"/>
                <a:gd name="connsiteY207" fmla="*/ 1778855 h 7772400"/>
                <a:gd name="connsiteX208" fmla="*/ 24964 w 2522917"/>
                <a:gd name="connsiteY208" fmla="*/ 1188345 h 7772400"/>
                <a:gd name="connsiteX209" fmla="*/ 977707 w 2522917"/>
                <a:gd name="connsiteY209"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71818 w 2514601"/>
                <a:gd name="connsiteY178" fmla="*/ 3336491 h 7772400"/>
                <a:gd name="connsiteX179" fmla="*/ 792009 w 2514601"/>
                <a:gd name="connsiteY179" fmla="*/ 3299683 h 7772400"/>
                <a:gd name="connsiteX180" fmla="*/ 773527 w 2514601"/>
                <a:gd name="connsiteY180" fmla="*/ 3283406 h 7772400"/>
                <a:gd name="connsiteX181" fmla="*/ 730902 w 2514601"/>
                <a:gd name="connsiteY181" fmla="*/ 3064857 h 7772400"/>
                <a:gd name="connsiteX182" fmla="*/ 748666 w 2514601"/>
                <a:gd name="connsiteY182" fmla="*/ 3032473 h 7772400"/>
                <a:gd name="connsiteX183" fmla="*/ 727795 w 2514601"/>
                <a:gd name="connsiteY183" fmla="*/ 3014093 h 7772400"/>
                <a:gd name="connsiteX184" fmla="*/ 685171 w 2514601"/>
                <a:gd name="connsiteY184" fmla="*/ 2795544 h 7772400"/>
                <a:gd name="connsiteX185" fmla="*/ 698793 w 2514601"/>
                <a:gd name="connsiteY185" fmla="*/ 2770713 h 7772400"/>
                <a:gd name="connsiteX186" fmla="*/ 693238 w 2514601"/>
                <a:gd name="connsiteY186" fmla="*/ 2767281 h 7772400"/>
                <a:gd name="connsiteX187" fmla="*/ 630168 w 2514601"/>
                <a:gd name="connsiteY187" fmla="*/ 2674511 h 7772400"/>
                <a:gd name="connsiteX188" fmla="*/ 619270 w 2514601"/>
                <a:gd name="connsiteY188" fmla="*/ 2609166 h 7772400"/>
                <a:gd name="connsiteX189" fmla="*/ 580061 w 2514601"/>
                <a:gd name="connsiteY189" fmla="*/ 2551025 h 7772400"/>
                <a:gd name="connsiteX190" fmla="*/ 561345 w 2514601"/>
                <a:gd name="connsiteY190" fmla="*/ 2479356 h 7772400"/>
                <a:gd name="connsiteX191" fmla="*/ 562094 w 2514601"/>
                <a:gd name="connsiteY191" fmla="*/ 2468697 h 7772400"/>
                <a:gd name="connsiteX192" fmla="*/ 531566 w 2514601"/>
                <a:gd name="connsiteY192" fmla="*/ 2431065 h 7772400"/>
                <a:gd name="connsiteX193" fmla="*/ 506445 w 2514601"/>
                <a:gd name="connsiteY193" fmla="*/ 2361242 h 7772400"/>
                <a:gd name="connsiteX194" fmla="*/ 505784 w 2514601"/>
                <a:gd name="connsiteY194" fmla="*/ 2328723 h 7772400"/>
                <a:gd name="connsiteX195" fmla="*/ 489372 w 2514601"/>
                <a:gd name="connsiteY195" fmla="*/ 2311772 h 7772400"/>
                <a:gd name="connsiteX196" fmla="*/ 458038 w 2514601"/>
                <a:gd name="connsiteY196" fmla="*/ 2244326 h 7772400"/>
                <a:gd name="connsiteX197" fmla="*/ 452664 w 2514601"/>
                <a:gd name="connsiteY197" fmla="*/ 2196010 h 7772400"/>
                <a:gd name="connsiteX198" fmla="*/ 446081 w 2514601"/>
                <a:gd name="connsiteY198" fmla="*/ 2190303 h 7772400"/>
                <a:gd name="connsiteX199" fmla="*/ 408773 w 2514601"/>
                <a:gd name="connsiteY199" fmla="*/ 2125748 h 7772400"/>
                <a:gd name="connsiteX200" fmla="*/ 394639 w 2514601"/>
                <a:gd name="connsiteY200" fmla="*/ 2056412 h 7772400"/>
                <a:gd name="connsiteX201" fmla="*/ 367326 w 2514601"/>
                <a:gd name="connsiteY201" fmla="*/ 2019132 h 7772400"/>
                <a:gd name="connsiteX202" fmla="*/ 337212 w 2514601"/>
                <a:gd name="connsiteY202" fmla="*/ 1931687 h 7772400"/>
                <a:gd name="connsiteX203" fmla="*/ 337333 w 2514601"/>
                <a:gd name="connsiteY203" fmla="*/ 1929356 h 7772400"/>
                <a:gd name="connsiteX204" fmla="*/ 317235 w 2514601"/>
                <a:gd name="connsiteY204" fmla="*/ 1906455 h 7772400"/>
                <a:gd name="connsiteX205" fmla="*/ 279334 w 2514601"/>
                <a:gd name="connsiteY205" fmla="*/ 1821874 h 7772400"/>
                <a:gd name="connsiteX206" fmla="*/ 277913 w 2514601"/>
                <a:gd name="connsiteY206" fmla="*/ 1784742 h 7772400"/>
                <a:gd name="connsiteX207" fmla="*/ 16648 w 2514601"/>
                <a:gd name="connsiteY207" fmla="*/ 1188345 h 7772400"/>
                <a:gd name="connsiteX208" fmla="*/ 969391 w 2514601"/>
                <a:gd name="connsiteY208"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71818 w 2514601"/>
                <a:gd name="connsiteY178" fmla="*/ 3336491 h 7772400"/>
                <a:gd name="connsiteX179" fmla="*/ 792009 w 2514601"/>
                <a:gd name="connsiteY179" fmla="*/ 3299683 h 7772400"/>
                <a:gd name="connsiteX180" fmla="*/ 773527 w 2514601"/>
                <a:gd name="connsiteY180" fmla="*/ 3283406 h 7772400"/>
                <a:gd name="connsiteX181" fmla="*/ 730902 w 2514601"/>
                <a:gd name="connsiteY181" fmla="*/ 3064857 h 7772400"/>
                <a:gd name="connsiteX182" fmla="*/ 748666 w 2514601"/>
                <a:gd name="connsiteY182" fmla="*/ 3032473 h 7772400"/>
                <a:gd name="connsiteX183" fmla="*/ 727795 w 2514601"/>
                <a:gd name="connsiteY183" fmla="*/ 3014093 h 7772400"/>
                <a:gd name="connsiteX184" fmla="*/ 685171 w 2514601"/>
                <a:gd name="connsiteY184" fmla="*/ 2795544 h 7772400"/>
                <a:gd name="connsiteX185" fmla="*/ 698793 w 2514601"/>
                <a:gd name="connsiteY185" fmla="*/ 2770713 h 7772400"/>
                <a:gd name="connsiteX186" fmla="*/ 693238 w 2514601"/>
                <a:gd name="connsiteY186" fmla="*/ 2767281 h 7772400"/>
                <a:gd name="connsiteX187" fmla="*/ 630168 w 2514601"/>
                <a:gd name="connsiteY187" fmla="*/ 2674511 h 7772400"/>
                <a:gd name="connsiteX188" fmla="*/ 619270 w 2514601"/>
                <a:gd name="connsiteY188" fmla="*/ 2609166 h 7772400"/>
                <a:gd name="connsiteX189" fmla="*/ 580061 w 2514601"/>
                <a:gd name="connsiteY189" fmla="*/ 2551025 h 7772400"/>
                <a:gd name="connsiteX190" fmla="*/ 561345 w 2514601"/>
                <a:gd name="connsiteY190" fmla="*/ 2479356 h 7772400"/>
                <a:gd name="connsiteX191" fmla="*/ 562094 w 2514601"/>
                <a:gd name="connsiteY191" fmla="*/ 2468697 h 7772400"/>
                <a:gd name="connsiteX192" fmla="*/ 531566 w 2514601"/>
                <a:gd name="connsiteY192" fmla="*/ 2431065 h 7772400"/>
                <a:gd name="connsiteX193" fmla="*/ 506445 w 2514601"/>
                <a:gd name="connsiteY193" fmla="*/ 2361242 h 7772400"/>
                <a:gd name="connsiteX194" fmla="*/ 505784 w 2514601"/>
                <a:gd name="connsiteY194" fmla="*/ 2328723 h 7772400"/>
                <a:gd name="connsiteX195" fmla="*/ 489372 w 2514601"/>
                <a:gd name="connsiteY195" fmla="*/ 2311772 h 7772400"/>
                <a:gd name="connsiteX196" fmla="*/ 458038 w 2514601"/>
                <a:gd name="connsiteY196" fmla="*/ 2244326 h 7772400"/>
                <a:gd name="connsiteX197" fmla="*/ 452664 w 2514601"/>
                <a:gd name="connsiteY197" fmla="*/ 2196010 h 7772400"/>
                <a:gd name="connsiteX198" fmla="*/ 446081 w 2514601"/>
                <a:gd name="connsiteY198" fmla="*/ 2190303 h 7772400"/>
                <a:gd name="connsiteX199" fmla="*/ 408773 w 2514601"/>
                <a:gd name="connsiteY199" fmla="*/ 2125748 h 7772400"/>
                <a:gd name="connsiteX200" fmla="*/ 394639 w 2514601"/>
                <a:gd name="connsiteY200" fmla="*/ 2056412 h 7772400"/>
                <a:gd name="connsiteX201" fmla="*/ 367326 w 2514601"/>
                <a:gd name="connsiteY201" fmla="*/ 2019132 h 7772400"/>
                <a:gd name="connsiteX202" fmla="*/ 337212 w 2514601"/>
                <a:gd name="connsiteY202" fmla="*/ 1931687 h 7772400"/>
                <a:gd name="connsiteX203" fmla="*/ 337333 w 2514601"/>
                <a:gd name="connsiteY203" fmla="*/ 1929356 h 7772400"/>
                <a:gd name="connsiteX204" fmla="*/ 279334 w 2514601"/>
                <a:gd name="connsiteY204" fmla="*/ 1821874 h 7772400"/>
                <a:gd name="connsiteX205" fmla="*/ 277913 w 2514601"/>
                <a:gd name="connsiteY205" fmla="*/ 1784742 h 7772400"/>
                <a:gd name="connsiteX206" fmla="*/ 16648 w 2514601"/>
                <a:gd name="connsiteY206" fmla="*/ 1188345 h 7772400"/>
                <a:gd name="connsiteX207" fmla="*/ 969391 w 2514601"/>
                <a:gd name="connsiteY207"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71818 w 2514601"/>
                <a:gd name="connsiteY178" fmla="*/ 3336491 h 7772400"/>
                <a:gd name="connsiteX179" fmla="*/ 792009 w 2514601"/>
                <a:gd name="connsiteY179" fmla="*/ 3299683 h 7772400"/>
                <a:gd name="connsiteX180" fmla="*/ 773527 w 2514601"/>
                <a:gd name="connsiteY180" fmla="*/ 3283406 h 7772400"/>
                <a:gd name="connsiteX181" fmla="*/ 730902 w 2514601"/>
                <a:gd name="connsiteY181" fmla="*/ 3064857 h 7772400"/>
                <a:gd name="connsiteX182" fmla="*/ 748666 w 2514601"/>
                <a:gd name="connsiteY182" fmla="*/ 3032473 h 7772400"/>
                <a:gd name="connsiteX183" fmla="*/ 727795 w 2514601"/>
                <a:gd name="connsiteY183" fmla="*/ 3014093 h 7772400"/>
                <a:gd name="connsiteX184" fmla="*/ 685171 w 2514601"/>
                <a:gd name="connsiteY184" fmla="*/ 2795544 h 7772400"/>
                <a:gd name="connsiteX185" fmla="*/ 698793 w 2514601"/>
                <a:gd name="connsiteY185" fmla="*/ 2770713 h 7772400"/>
                <a:gd name="connsiteX186" fmla="*/ 693238 w 2514601"/>
                <a:gd name="connsiteY186" fmla="*/ 2767281 h 7772400"/>
                <a:gd name="connsiteX187" fmla="*/ 630168 w 2514601"/>
                <a:gd name="connsiteY187" fmla="*/ 2674511 h 7772400"/>
                <a:gd name="connsiteX188" fmla="*/ 619270 w 2514601"/>
                <a:gd name="connsiteY188" fmla="*/ 2609166 h 7772400"/>
                <a:gd name="connsiteX189" fmla="*/ 580061 w 2514601"/>
                <a:gd name="connsiteY189" fmla="*/ 2551025 h 7772400"/>
                <a:gd name="connsiteX190" fmla="*/ 561345 w 2514601"/>
                <a:gd name="connsiteY190" fmla="*/ 2479356 h 7772400"/>
                <a:gd name="connsiteX191" fmla="*/ 562094 w 2514601"/>
                <a:gd name="connsiteY191" fmla="*/ 2468697 h 7772400"/>
                <a:gd name="connsiteX192" fmla="*/ 531566 w 2514601"/>
                <a:gd name="connsiteY192" fmla="*/ 2431065 h 7772400"/>
                <a:gd name="connsiteX193" fmla="*/ 506445 w 2514601"/>
                <a:gd name="connsiteY193" fmla="*/ 2361242 h 7772400"/>
                <a:gd name="connsiteX194" fmla="*/ 505784 w 2514601"/>
                <a:gd name="connsiteY194" fmla="*/ 2328723 h 7772400"/>
                <a:gd name="connsiteX195" fmla="*/ 489372 w 2514601"/>
                <a:gd name="connsiteY195" fmla="*/ 2311772 h 7772400"/>
                <a:gd name="connsiteX196" fmla="*/ 458038 w 2514601"/>
                <a:gd name="connsiteY196" fmla="*/ 2244326 h 7772400"/>
                <a:gd name="connsiteX197" fmla="*/ 452664 w 2514601"/>
                <a:gd name="connsiteY197" fmla="*/ 2196010 h 7772400"/>
                <a:gd name="connsiteX198" fmla="*/ 446081 w 2514601"/>
                <a:gd name="connsiteY198" fmla="*/ 2190303 h 7772400"/>
                <a:gd name="connsiteX199" fmla="*/ 408773 w 2514601"/>
                <a:gd name="connsiteY199" fmla="*/ 2125748 h 7772400"/>
                <a:gd name="connsiteX200" fmla="*/ 394639 w 2514601"/>
                <a:gd name="connsiteY200" fmla="*/ 2056412 h 7772400"/>
                <a:gd name="connsiteX201" fmla="*/ 337212 w 2514601"/>
                <a:gd name="connsiteY201" fmla="*/ 1931687 h 7772400"/>
                <a:gd name="connsiteX202" fmla="*/ 337333 w 2514601"/>
                <a:gd name="connsiteY202" fmla="*/ 1929356 h 7772400"/>
                <a:gd name="connsiteX203" fmla="*/ 279334 w 2514601"/>
                <a:gd name="connsiteY203" fmla="*/ 1821874 h 7772400"/>
                <a:gd name="connsiteX204" fmla="*/ 277913 w 2514601"/>
                <a:gd name="connsiteY204" fmla="*/ 1784742 h 7772400"/>
                <a:gd name="connsiteX205" fmla="*/ 16648 w 2514601"/>
                <a:gd name="connsiteY205" fmla="*/ 1188345 h 7772400"/>
                <a:gd name="connsiteX206" fmla="*/ 969391 w 2514601"/>
                <a:gd name="connsiteY206"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71818 w 2514601"/>
                <a:gd name="connsiteY178" fmla="*/ 3336491 h 7772400"/>
                <a:gd name="connsiteX179" fmla="*/ 792009 w 2514601"/>
                <a:gd name="connsiteY179" fmla="*/ 3299683 h 7772400"/>
                <a:gd name="connsiteX180" fmla="*/ 773527 w 2514601"/>
                <a:gd name="connsiteY180" fmla="*/ 3283406 h 7772400"/>
                <a:gd name="connsiteX181" fmla="*/ 730902 w 2514601"/>
                <a:gd name="connsiteY181" fmla="*/ 3064857 h 7772400"/>
                <a:gd name="connsiteX182" fmla="*/ 748666 w 2514601"/>
                <a:gd name="connsiteY182" fmla="*/ 3032473 h 7772400"/>
                <a:gd name="connsiteX183" fmla="*/ 727795 w 2514601"/>
                <a:gd name="connsiteY183" fmla="*/ 3014093 h 7772400"/>
                <a:gd name="connsiteX184" fmla="*/ 685171 w 2514601"/>
                <a:gd name="connsiteY184" fmla="*/ 2795544 h 7772400"/>
                <a:gd name="connsiteX185" fmla="*/ 698793 w 2514601"/>
                <a:gd name="connsiteY185" fmla="*/ 2770713 h 7772400"/>
                <a:gd name="connsiteX186" fmla="*/ 693238 w 2514601"/>
                <a:gd name="connsiteY186" fmla="*/ 2767281 h 7772400"/>
                <a:gd name="connsiteX187" fmla="*/ 630168 w 2514601"/>
                <a:gd name="connsiteY187" fmla="*/ 2674511 h 7772400"/>
                <a:gd name="connsiteX188" fmla="*/ 619270 w 2514601"/>
                <a:gd name="connsiteY188" fmla="*/ 2609166 h 7772400"/>
                <a:gd name="connsiteX189" fmla="*/ 580061 w 2514601"/>
                <a:gd name="connsiteY189" fmla="*/ 2551025 h 7772400"/>
                <a:gd name="connsiteX190" fmla="*/ 561345 w 2514601"/>
                <a:gd name="connsiteY190" fmla="*/ 2479356 h 7772400"/>
                <a:gd name="connsiteX191" fmla="*/ 562094 w 2514601"/>
                <a:gd name="connsiteY191" fmla="*/ 2468697 h 7772400"/>
                <a:gd name="connsiteX192" fmla="*/ 531566 w 2514601"/>
                <a:gd name="connsiteY192" fmla="*/ 2431065 h 7772400"/>
                <a:gd name="connsiteX193" fmla="*/ 506445 w 2514601"/>
                <a:gd name="connsiteY193" fmla="*/ 2361242 h 7772400"/>
                <a:gd name="connsiteX194" fmla="*/ 505784 w 2514601"/>
                <a:gd name="connsiteY194" fmla="*/ 2328723 h 7772400"/>
                <a:gd name="connsiteX195" fmla="*/ 489372 w 2514601"/>
                <a:gd name="connsiteY195" fmla="*/ 2311772 h 7772400"/>
                <a:gd name="connsiteX196" fmla="*/ 458038 w 2514601"/>
                <a:gd name="connsiteY196" fmla="*/ 2244326 h 7772400"/>
                <a:gd name="connsiteX197" fmla="*/ 452664 w 2514601"/>
                <a:gd name="connsiteY197" fmla="*/ 2196010 h 7772400"/>
                <a:gd name="connsiteX198" fmla="*/ 446081 w 2514601"/>
                <a:gd name="connsiteY198" fmla="*/ 2190303 h 7772400"/>
                <a:gd name="connsiteX199" fmla="*/ 408773 w 2514601"/>
                <a:gd name="connsiteY199" fmla="*/ 2125748 h 7772400"/>
                <a:gd name="connsiteX200" fmla="*/ 337212 w 2514601"/>
                <a:gd name="connsiteY200" fmla="*/ 1931687 h 7772400"/>
                <a:gd name="connsiteX201" fmla="*/ 337333 w 2514601"/>
                <a:gd name="connsiteY201" fmla="*/ 1929356 h 7772400"/>
                <a:gd name="connsiteX202" fmla="*/ 279334 w 2514601"/>
                <a:gd name="connsiteY202" fmla="*/ 1821874 h 7772400"/>
                <a:gd name="connsiteX203" fmla="*/ 277913 w 2514601"/>
                <a:gd name="connsiteY203" fmla="*/ 1784742 h 7772400"/>
                <a:gd name="connsiteX204" fmla="*/ 16648 w 2514601"/>
                <a:gd name="connsiteY204" fmla="*/ 1188345 h 7772400"/>
                <a:gd name="connsiteX205" fmla="*/ 969391 w 2514601"/>
                <a:gd name="connsiteY205"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71818 w 2514601"/>
                <a:gd name="connsiteY178" fmla="*/ 3336491 h 7772400"/>
                <a:gd name="connsiteX179" fmla="*/ 792009 w 2514601"/>
                <a:gd name="connsiteY179" fmla="*/ 3299683 h 7772400"/>
                <a:gd name="connsiteX180" fmla="*/ 773527 w 2514601"/>
                <a:gd name="connsiteY180" fmla="*/ 3283406 h 7772400"/>
                <a:gd name="connsiteX181" fmla="*/ 730902 w 2514601"/>
                <a:gd name="connsiteY181" fmla="*/ 3064857 h 7772400"/>
                <a:gd name="connsiteX182" fmla="*/ 748666 w 2514601"/>
                <a:gd name="connsiteY182" fmla="*/ 3032473 h 7772400"/>
                <a:gd name="connsiteX183" fmla="*/ 727795 w 2514601"/>
                <a:gd name="connsiteY183" fmla="*/ 3014093 h 7772400"/>
                <a:gd name="connsiteX184" fmla="*/ 685171 w 2514601"/>
                <a:gd name="connsiteY184" fmla="*/ 2795544 h 7772400"/>
                <a:gd name="connsiteX185" fmla="*/ 698793 w 2514601"/>
                <a:gd name="connsiteY185" fmla="*/ 2770713 h 7772400"/>
                <a:gd name="connsiteX186" fmla="*/ 693238 w 2514601"/>
                <a:gd name="connsiteY186" fmla="*/ 2767281 h 7772400"/>
                <a:gd name="connsiteX187" fmla="*/ 630168 w 2514601"/>
                <a:gd name="connsiteY187" fmla="*/ 2674511 h 7772400"/>
                <a:gd name="connsiteX188" fmla="*/ 619270 w 2514601"/>
                <a:gd name="connsiteY188" fmla="*/ 2609166 h 7772400"/>
                <a:gd name="connsiteX189" fmla="*/ 580061 w 2514601"/>
                <a:gd name="connsiteY189" fmla="*/ 2551025 h 7772400"/>
                <a:gd name="connsiteX190" fmla="*/ 561345 w 2514601"/>
                <a:gd name="connsiteY190" fmla="*/ 2479356 h 7772400"/>
                <a:gd name="connsiteX191" fmla="*/ 562094 w 2514601"/>
                <a:gd name="connsiteY191" fmla="*/ 2468697 h 7772400"/>
                <a:gd name="connsiteX192" fmla="*/ 531566 w 2514601"/>
                <a:gd name="connsiteY192" fmla="*/ 2431065 h 7772400"/>
                <a:gd name="connsiteX193" fmla="*/ 506445 w 2514601"/>
                <a:gd name="connsiteY193" fmla="*/ 2361242 h 7772400"/>
                <a:gd name="connsiteX194" fmla="*/ 505784 w 2514601"/>
                <a:gd name="connsiteY194" fmla="*/ 2328723 h 7772400"/>
                <a:gd name="connsiteX195" fmla="*/ 489372 w 2514601"/>
                <a:gd name="connsiteY195" fmla="*/ 2311772 h 7772400"/>
                <a:gd name="connsiteX196" fmla="*/ 458038 w 2514601"/>
                <a:gd name="connsiteY196" fmla="*/ 2244326 h 7772400"/>
                <a:gd name="connsiteX197" fmla="*/ 452664 w 2514601"/>
                <a:gd name="connsiteY197" fmla="*/ 2196010 h 7772400"/>
                <a:gd name="connsiteX198" fmla="*/ 446081 w 2514601"/>
                <a:gd name="connsiteY198" fmla="*/ 2190303 h 7772400"/>
                <a:gd name="connsiteX199" fmla="*/ 337212 w 2514601"/>
                <a:gd name="connsiteY199" fmla="*/ 1931687 h 7772400"/>
                <a:gd name="connsiteX200" fmla="*/ 337333 w 2514601"/>
                <a:gd name="connsiteY200" fmla="*/ 1929356 h 7772400"/>
                <a:gd name="connsiteX201" fmla="*/ 279334 w 2514601"/>
                <a:gd name="connsiteY201" fmla="*/ 1821874 h 7772400"/>
                <a:gd name="connsiteX202" fmla="*/ 277913 w 2514601"/>
                <a:gd name="connsiteY202" fmla="*/ 1784742 h 7772400"/>
                <a:gd name="connsiteX203" fmla="*/ 16648 w 2514601"/>
                <a:gd name="connsiteY203" fmla="*/ 1188345 h 7772400"/>
                <a:gd name="connsiteX204" fmla="*/ 969391 w 2514601"/>
                <a:gd name="connsiteY204"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71818 w 2514601"/>
                <a:gd name="connsiteY178" fmla="*/ 3336491 h 7772400"/>
                <a:gd name="connsiteX179" fmla="*/ 792009 w 2514601"/>
                <a:gd name="connsiteY179" fmla="*/ 3299683 h 7772400"/>
                <a:gd name="connsiteX180" fmla="*/ 773527 w 2514601"/>
                <a:gd name="connsiteY180" fmla="*/ 3283406 h 7772400"/>
                <a:gd name="connsiteX181" fmla="*/ 730902 w 2514601"/>
                <a:gd name="connsiteY181" fmla="*/ 3064857 h 7772400"/>
                <a:gd name="connsiteX182" fmla="*/ 748666 w 2514601"/>
                <a:gd name="connsiteY182" fmla="*/ 3032473 h 7772400"/>
                <a:gd name="connsiteX183" fmla="*/ 727795 w 2514601"/>
                <a:gd name="connsiteY183" fmla="*/ 3014093 h 7772400"/>
                <a:gd name="connsiteX184" fmla="*/ 685171 w 2514601"/>
                <a:gd name="connsiteY184" fmla="*/ 2795544 h 7772400"/>
                <a:gd name="connsiteX185" fmla="*/ 698793 w 2514601"/>
                <a:gd name="connsiteY185" fmla="*/ 2770713 h 7772400"/>
                <a:gd name="connsiteX186" fmla="*/ 693238 w 2514601"/>
                <a:gd name="connsiteY186" fmla="*/ 2767281 h 7772400"/>
                <a:gd name="connsiteX187" fmla="*/ 630168 w 2514601"/>
                <a:gd name="connsiteY187" fmla="*/ 2674511 h 7772400"/>
                <a:gd name="connsiteX188" fmla="*/ 619270 w 2514601"/>
                <a:gd name="connsiteY188" fmla="*/ 2609166 h 7772400"/>
                <a:gd name="connsiteX189" fmla="*/ 580061 w 2514601"/>
                <a:gd name="connsiteY189" fmla="*/ 2551025 h 7772400"/>
                <a:gd name="connsiteX190" fmla="*/ 561345 w 2514601"/>
                <a:gd name="connsiteY190" fmla="*/ 2479356 h 7772400"/>
                <a:gd name="connsiteX191" fmla="*/ 562094 w 2514601"/>
                <a:gd name="connsiteY191" fmla="*/ 2468697 h 7772400"/>
                <a:gd name="connsiteX192" fmla="*/ 531566 w 2514601"/>
                <a:gd name="connsiteY192" fmla="*/ 2431065 h 7772400"/>
                <a:gd name="connsiteX193" fmla="*/ 506445 w 2514601"/>
                <a:gd name="connsiteY193" fmla="*/ 2361242 h 7772400"/>
                <a:gd name="connsiteX194" fmla="*/ 505784 w 2514601"/>
                <a:gd name="connsiteY194" fmla="*/ 2328723 h 7772400"/>
                <a:gd name="connsiteX195" fmla="*/ 489372 w 2514601"/>
                <a:gd name="connsiteY195" fmla="*/ 2311772 h 7772400"/>
                <a:gd name="connsiteX196" fmla="*/ 458038 w 2514601"/>
                <a:gd name="connsiteY196" fmla="*/ 2244326 h 7772400"/>
                <a:gd name="connsiteX197" fmla="*/ 452664 w 2514601"/>
                <a:gd name="connsiteY197" fmla="*/ 2196010 h 7772400"/>
                <a:gd name="connsiteX198" fmla="*/ 446081 w 2514601"/>
                <a:gd name="connsiteY198" fmla="*/ 2190303 h 7772400"/>
                <a:gd name="connsiteX199" fmla="*/ 337212 w 2514601"/>
                <a:gd name="connsiteY199" fmla="*/ 1931687 h 7772400"/>
                <a:gd name="connsiteX200" fmla="*/ 279334 w 2514601"/>
                <a:gd name="connsiteY200" fmla="*/ 1821874 h 7772400"/>
                <a:gd name="connsiteX201" fmla="*/ 277913 w 2514601"/>
                <a:gd name="connsiteY201" fmla="*/ 1784742 h 7772400"/>
                <a:gd name="connsiteX202" fmla="*/ 16648 w 2514601"/>
                <a:gd name="connsiteY202" fmla="*/ 1188345 h 7772400"/>
                <a:gd name="connsiteX203" fmla="*/ 969391 w 2514601"/>
                <a:gd name="connsiteY203" fmla="*/ 0 h 7772400"/>
                <a:gd name="connsiteX0" fmla="*/ 977244 w 2522454"/>
                <a:gd name="connsiteY0" fmla="*/ 0 h 7772400"/>
                <a:gd name="connsiteX1" fmla="*/ 670919 w 2522454"/>
                <a:gd name="connsiteY1" fmla="*/ 727542 h 7772400"/>
                <a:gd name="connsiteX2" fmla="*/ 618091 w 2522454"/>
                <a:gd name="connsiteY2" fmla="*/ 827013 h 7772400"/>
                <a:gd name="connsiteX3" fmla="*/ 728358 w 2522454"/>
                <a:gd name="connsiteY3" fmla="*/ 744620 h 7772400"/>
                <a:gd name="connsiteX4" fmla="*/ 1346952 w 2522454"/>
                <a:gd name="connsiteY4" fmla="*/ 350599 h 7772400"/>
                <a:gd name="connsiteX5" fmla="*/ 1367958 w 2522454"/>
                <a:gd name="connsiteY5" fmla="*/ 351102 h 7772400"/>
                <a:gd name="connsiteX6" fmla="*/ 1017397 w 2522454"/>
                <a:gd name="connsiteY6" fmla="*/ 820381 h 7772400"/>
                <a:gd name="connsiteX7" fmla="*/ 1012337 w 2522454"/>
                <a:gd name="connsiteY7" fmla="*/ 825613 h 7772400"/>
                <a:gd name="connsiteX8" fmla="*/ 1142662 w 2522454"/>
                <a:gd name="connsiteY8" fmla="*/ 750289 h 7772400"/>
                <a:gd name="connsiteX9" fmla="*/ 1537392 w 2522454"/>
                <a:gd name="connsiteY9" fmla="*/ 573966 h 7772400"/>
                <a:gd name="connsiteX10" fmla="*/ 1298816 w 2522454"/>
                <a:gd name="connsiteY10" fmla="*/ 869901 h 7772400"/>
                <a:gd name="connsiteX11" fmla="*/ 1151175 w 2522454"/>
                <a:gd name="connsiteY11" fmla="*/ 1006965 h 7772400"/>
                <a:gd name="connsiteX12" fmla="*/ 1164067 w 2522454"/>
                <a:gd name="connsiteY12" fmla="*/ 1000812 h 7772400"/>
                <a:gd name="connsiteX13" fmla="*/ 1686656 w 2522454"/>
                <a:gd name="connsiteY13" fmla="*/ 806121 h 7772400"/>
                <a:gd name="connsiteX14" fmla="*/ 1256940 w 2522454"/>
                <a:gd name="connsiteY14" fmla="*/ 1209553 h 7772400"/>
                <a:gd name="connsiteX15" fmla="*/ 1245006 w 2522454"/>
                <a:gd name="connsiteY15" fmla="*/ 1218222 h 7772400"/>
                <a:gd name="connsiteX16" fmla="*/ 1277872 w 2522454"/>
                <a:gd name="connsiteY16" fmla="*/ 1205848 h 7772400"/>
                <a:gd name="connsiteX17" fmla="*/ 1816063 w 2522454"/>
                <a:gd name="connsiteY17" fmla="*/ 1055832 h 7772400"/>
                <a:gd name="connsiteX18" fmla="*/ 1527836 w 2522454"/>
                <a:gd name="connsiteY18" fmla="*/ 1307309 h 7772400"/>
                <a:gd name="connsiteX19" fmla="*/ 1379167 w 2522454"/>
                <a:gd name="connsiteY19" fmla="*/ 1403685 h 7772400"/>
                <a:gd name="connsiteX20" fmla="*/ 1387640 w 2522454"/>
                <a:gd name="connsiteY20" fmla="*/ 1401292 h 7772400"/>
                <a:gd name="connsiteX21" fmla="*/ 1937337 w 2522454"/>
                <a:gd name="connsiteY21" fmla="*/ 1297093 h 7772400"/>
                <a:gd name="connsiteX22" fmla="*/ 1627486 w 2522454"/>
                <a:gd name="connsiteY22" fmla="*/ 1523381 h 7772400"/>
                <a:gd name="connsiteX23" fmla="*/ 1443968 w 2522454"/>
                <a:gd name="connsiteY23" fmla="*/ 1621114 h 7772400"/>
                <a:gd name="connsiteX24" fmla="*/ 1488382 w 2522454"/>
                <a:gd name="connsiteY24" fmla="*/ 1612536 h 7772400"/>
                <a:gd name="connsiteX25" fmla="*/ 2045402 w 2522454"/>
                <a:gd name="connsiteY25" fmla="*/ 1554948 h 7772400"/>
                <a:gd name="connsiteX26" fmla="*/ 1716283 w 2522454"/>
                <a:gd name="connsiteY26" fmla="*/ 1754325 h 7772400"/>
                <a:gd name="connsiteX27" fmla="*/ 1547017 w 2522454"/>
                <a:gd name="connsiteY27" fmla="*/ 1826690 h 7772400"/>
                <a:gd name="connsiteX28" fmla="*/ 1579939 w 2522454"/>
                <a:gd name="connsiteY28" fmla="*/ 1823171 h 7772400"/>
                <a:gd name="connsiteX29" fmla="*/ 2140043 w 2522454"/>
                <a:gd name="connsiteY29" fmla="*/ 1812629 h 7772400"/>
                <a:gd name="connsiteX30" fmla="*/ 1794163 w 2522454"/>
                <a:gd name="connsiteY30" fmla="*/ 1983580 h 7772400"/>
                <a:gd name="connsiteX31" fmla="*/ 1635652 w 2522454"/>
                <a:gd name="connsiteY31" fmla="*/ 2035939 h 7772400"/>
                <a:gd name="connsiteX32" fmla="*/ 1662160 w 2522454"/>
                <a:gd name="connsiteY32" fmla="*/ 2035348 h 7772400"/>
                <a:gd name="connsiteX33" fmla="*/ 2221086 w 2522454"/>
                <a:gd name="connsiteY33" fmla="*/ 2071936 h 7772400"/>
                <a:gd name="connsiteX34" fmla="*/ 1861075 w 2522454"/>
                <a:gd name="connsiteY34" fmla="*/ 2213156 h 7772400"/>
                <a:gd name="connsiteX35" fmla="*/ 1710061 w 2522454"/>
                <a:gd name="connsiteY35" fmla="*/ 2249215 h 7772400"/>
                <a:gd name="connsiteX36" fmla="*/ 1742137 w 2522454"/>
                <a:gd name="connsiteY36" fmla="*/ 2251203 h 7772400"/>
                <a:gd name="connsiteX37" fmla="*/ 2295630 w 2522454"/>
                <a:gd name="connsiteY37" fmla="*/ 2334640 h 7772400"/>
                <a:gd name="connsiteX38" fmla="*/ 1924230 w 2522454"/>
                <a:gd name="connsiteY38" fmla="*/ 2445058 h 7772400"/>
                <a:gd name="connsiteX39" fmla="*/ 1777083 w 2522454"/>
                <a:gd name="connsiteY39" fmla="*/ 2467292 h 7772400"/>
                <a:gd name="connsiteX40" fmla="*/ 1814942 w 2522454"/>
                <a:gd name="connsiteY40" fmla="*/ 2472866 h 7772400"/>
                <a:gd name="connsiteX41" fmla="*/ 2358789 w 2522454"/>
                <a:gd name="connsiteY41" fmla="*/ 2602518 h 7772400"/>
                <a:gd name="connsiteX42" fmla="*/ 1766897 w 2522454"/>
                <a:gd name="connsiteY42" fmla="*/ 2695240 h 7772400"/>
                <a:gd name="connsiteX43" fmla="*/ 1588115 w 2522454"/>
                <a:gd name="connsiteY43" fmla="*/ 2701218 h 7772400"/>
                <a:gd name="connsiteX44" fmla="*/ 1739933 w 2522454"/>
                <a:gd name="connsiteY44" fmla="*/ 2720665 h 7772400"/>
                <a:gd name="connsiteX45" fmla="*/ 2414146 w 2522454"/>
                <a:gd name="connsiteY45" fmla="*/ 2869510 h 7772400"/>
                <a:gd name="connsiteX46" fmla="*/ 1822254 w 2522454"/>
                <a:gd name="connsiteY46" fmla="*/ 2962231 h 7772400"/>
                <a:gd name="connsiteX47" fmla="*/ 1621468 w 2522454"/>
                <a:gd name="connsiteY47" fmla="*/ 2968945 h 7772400"/>
                <a:gd name="connsiteX48" fmla="*/ 1785663 w 2522454"/>
                <a:gd name="connsiteY48" fmla="*/ 2989978 h 7772400"/>
                <a:gd name="connsiteX49" fmla="*/ 2459876 w 2522454"/>
                <a:gd name="connsiteY49" fmla="*/ 3138822 h 7772400"/>
                <a:gd name="connsiteX50" fmla="*/ 1652423 w 2522454"/>
                <a:gd name="connsiteY50" fmla="*/ 3238751 h 7772400"/>
                <a:gd name="connsiteX51" fmla="*/ 1649115 w 2522454"/>
                <a:gd name="connsiteY51" fmla="*/ 3238879 h 7772400"/>
                <a:gd name="connsiteX52" fmla="*/ 1826580 w 2522454"/>
                <a:gd name="connsiteY52" fmla="*/ 3261611 h 7772400"/>
                <a:gd name="connsiteX53" fmla="*/ 2500793 w 2522454"/>
                <a:gd name="connsiteY53" fmla="*/ 3410456 h 7772400"/>
                <a:gd name="connsiteX54" fmla="*/ 1693339 w 2522454"/>
                <a:gd name="connsiteY54" fmla="*/ 3510385 h 7772400"/>
                <a:gd name="connsiteX55" fmla="*/ 1675232 w 2522454"/>
                <a:gd name="connsiteY55" fmla="*/ 3511084 h 7772400"/>
                <a:gd name="connsiteX56" fmla="*/ 1848241 w 2522454"/>
                <a:gd name="connsiteY56" fmla="*/ 3533245 h 7772400"/>
                <a:gd name="connsiteX57" fmla="*/ 2522454 w 2522454"/>
                <a:gd name="connsiteY57" fmla="*/ 3682090 h 7772400"/>
                <a:gd name="connsiteX58" fmla="*/ 1715001 w 2522454"/>
                <a:gd name="connsiteY58" fmla="*/ 3782020 h 7772400"/>
                <a:gd name="connsiteX59" fmla="*/ 1679809 w 2522454"/>
                <a:gd name="connsiteY59" fmla="*/ 3783377 h 7772400"/>
                <a:gd name="connsiteX60" fmla="*/ 1926046 w 2522454"/>
                <a:gd name="connsiteY60" fmla="*/ 3816669 h 7772400"/>
                <a:gd name="connsiteX61" fmla="*/ 2261939 w 2522454"/>
                <a:gd name="connsiteY61" fmla="*/ 3872985 h 7772400"/>
                <a:gd name="connsiteX62" fmla="*/ 2325885 w 2522454"/>
                <a:gd name="connsiteY62" fmla="*/ 3886200 h 7772400"/>
                <a:gd name="connsiteX63" fmla="*/ 2261939 w 2522454"/>
                <a:gd name="connsiteY63" fmla="*/ 3899415 h 7772400"/>
                <a:gd name="connsiteX64" fmla="*/ 1926046 w 2522454"/>
                <a:gd name="connsiteY64" fmla="*/ 3955731 h 7772400"/>
                <a:gd name="connsiteX65" fmla="*/ 1679809 w 2522454"/>
                <a:gd name="connsiteY65" fmla="*/ 3989023 h 7772400"/>
                <a:gd name="connsiteX66" fmla="*/ 1715001 w 2522454"/>
                <a:gd name="connsiteY66" fmla="*/ 3990380 h 7772400"/>
                <a:gd name="connsiteX67" fmla="*/ 2522454 w 2522454"/>
                <a:gd name="connsiteY67" fmla="*/ 4090310 h 7772400"/>
                <a:gd name="connsiteX68" fmla="*/ 1848241 w 2522454"/>
                <a:gd name="connsiteY68" fmla="*/ 4239155 h 7772400"/>
                <a:gd name="connsiteX69" fmla="*/ 1675232 w 2522454"/>
                <a:gd name="connsiteY69" fmla="*/ 4261316 h 7772400"/>
                <a:gd name="connsiteX70" fmla="*/ 1693339 w 2522454"/>
                <a:gd name="connsiteY70" fmla="*/ 4262015 h 7772400"/>
                <a:gd name="connsiteX71" fmla="*/ 2500793 w 2522454"/>
                <a:gd name="connsiteY71" fmla="*/ 4361944 h 7772400"/>
                <a:gd name="connsiteX72" fmla="*/ 1826580 w 2522454"/>
                <a:gd name="connsiteY72" fmla="*/ 4510789 h 7772400"/>
                <a:gd name="connsiteX73" fmla="*/ 1649115 w 2522454"/>
                <a:gd name="connsiteY73" fmla="*/ 4533521 h 7772400"/>
                <a:gd name="connsiteX74" fmla="*/ 1652423 w 2522454"/>
                <a:gd name="connsiteY74" fmla="*/ 4533649 h 7772400"/>
                <a:gd name="connsiteX75" fmla="*/ 2459876 w 2522454"/>
                <a:gd name="connsiteY75" fmla="*/ 4633578 h 7772400"/>
                <a:gd name="connsiteX76" fmla="*/ 1785663 w 2522454"/>
                <a:gd name="connsiteY76" fmla="*/ 4782423 h 7772400"/>
                <a:gd name="connsiteX77" fmla="*/ 1621468 w 2522454"/>
                <a:gd name="connsiteY77" fmla="*/ 4803455 h 7772400"/>
                <a:gd name="connsiteX78" fmla="*/ 1822254 w 2522454"/>
                <a:gd name="connsiteY78" fmla="*/ 4810170 h 7772400"/>
                <a:gd name="connsiteX79" fmla="*/ 2414146 w 2522454"/>
                <a:gd name="connsiteY79" fmla="*/ 4902891 h 7772400"/>
                <a:gd name="connsiteX80" fmla="*/ 1739933 w 2522454"/>
                <a:gd name="connsiteY80" fmla="*/ 5051735 h 7772400"/>
                <a:gd name="connsiteX81" fmla="*/ 1588115 w 2522454"/>
                <a:gd name="connsiteY81" fmla="*/ 5071182 h 7772400"/>
                <a:gd name="connsiteX82" fmla="*/ 1766897 w 2522454"/>
                <a:gd name="connsiteY82" fmla="*/ 5077161 h 7772400"/>
                <a:gd name="connsiteX83" fmla="*/ 2358789 w 2522454"/>
                <a:gd name="connsiteY83" fmla="*/ 5169882 h 7772400"/>
                <a:gd name="connsiteX84" fmla="*/ 1814942 w 2522454"/>
                <a:gd name="connsiteY84" fmla="*/ 5299534 h 7772400"/>
                <a:gd name="connsiteX85" fmla="*/ 1777083 w 2522454"/>
                <a:gd name="connsiteY85" fmla="*/ 5305108 h 7772400"/>
                <a:gd name="connsiteX86" fmla="*/ 1924230 w 2522454"/>
                <a:gd name="connsiteY86" fmla="*/ 5327342 h 7772400"/>
                <a:gd name="connsiteX87" fmla="*/ 2295630 w 2522454"/>
                <a:gd name="connsiteY87" fmla="*/ 5437760 h 7772400"/>
                <a:gd name="connsiteX88" fmla="*/ 1742137 w 2522454"/>
                <a:gd name="connsiteY88" fmla="*/ 5521198 h 7772400"/>
                <a:gd name="connsiteX89" fmla="*/ 1710061 w 2522454"/>
                <a:gd name="connsiteY89" fmla="*/ 5523186 h 7772400"/>
                <a:gd name="connsiteX90" fmla="*/ 1861075 w 2522454"/>
                <a:gd name="connsiteY90" fmla="*/ 5559244 h 7772400"/>
                <a:gd name="connsiteX91" fmla="*/ 2221086 w 2522454"/>
                <a:gd name="connsiteY91" fmla="*/ 5700465 h 7772400"/>
                <a:gd name="connsiteX92" fmla="*/ 1662160 w 2522454"/>
                <a:gd name="connsiteY92" fmla="*/ 5737052 h 7772400"/>
                <a:gd name="connsiteX93" fmla="*/ 1635652 w 2522454"/>
                <a:gd name="connsiteY93" fmla="*/ 5736462 h 7772400"/>
                <a:gd name="connsiteX94" fmla="*/ 1794163 w 2522454"/>
                <a:gd name="connsiteY94" fmla="*/ 5788821 h 7772400"/>
                <a:gd name="connsiteX95" fmla="*/ 2140043 w 2522454"/>
                <a:gd name="connsiteY95" fmla="*/ 5959771 h 7772400"/>
                <a:gd name="connsiteX96" fmla="*/ 1579939 w 2522454"/>
                <a:gd name="connsiteY96" fmla="*/ 5949229 h 7772400"/>
                <a:gd name="connsiteX97" fmla="*/ 1547017 w 2522454"/>
                <a:gd name="connsiteY97" fmla="*/ 5945711 h 7772400"/>
                <a:gd name="connsiteX98" fmla="*/ 1716283 w 2522454"/>
                <a:gd name="connsiteY98" fmla="*/ 6018075 h 7772400"/>
                <a:gd name="connsiteX99" fmla="*/ 2045402 w 2522454"/>
                <a:gd name="connsiteY99" fmla="*/ 6217453 h 7772400"/>
                <a:gd name="connsiteX100" fmla="*/ 1488382 w 2522454"/>
                <a:gd name="connsiteY100" fmla="*/ 6159864 h 7772400"/>
                <a:gd name="connsiteX101" fmla="*/ 1443968 w 2522454"/>
                <a:gd name="connsiteY101" fmla="*/ 6151286 h 7772400"/>
                <a:gd name="connsiteX102" fmla="*/ 1627486 w 2522454"/>
                <a:gd name="connsiteY102" fmla="*/ 6249020 h 7772400"/>
                <a:gd name="connsiteX103" fmla="*/ 1937337 w 2522454"/>
                <a:gd name="connsiteY103" fmla="*/ 6475308 h 7772400"/>
                <a:gd name="connsiteX104" fmla="*/ 1387640 w 2522454"/>
                <a:gd name="connsiteY104" fmla="*/ 6371108 h 7772400"/>
                <a:gd name="connsiteX105" fmla="*/ 1379167 w 2522454"/>
                <a:gd name="connsiteY105" fmla="*/ 6368716 h 7772400"/>
                <a:gd name="connsiteX106" fmla="*/ 1527836 w 2522454"/>
                <a:gd name="connsiteY106" fmla="*/ 6465092 h 7772400"/>
                <a:gd name="connsiteX107" fmla="*/ 1816063 w 2522454"/>
                <a:gd name="connsiteY107" fmla="*/ 6716568 h 7772400"/>
                <a:gd name="connsiteX108" fmla="*/ 1277872 w 2522454"/>
                <a:gd name="connsiteY108" fmla="*/ 6566553 h 7772400"/>
                <a:gd name="connsiteX109" fmla="*/ 1245006 w 2522454"/>
                <a:gd name="connsiteY109" fmla="*/ 6554178 h 7772400"/>
                <a:gd name="connsiteX110" fmla="*/ 1256940 w 2522454"/>
                <a:gd name="connsiteY110" fmla="*/ 6562848 h 7772400"/>
                <a:gd name="connsiteX111" fmla="*/ 1686656 w 2522454"/>
                <a:gd name="connsiteY111" fmla="*/ 6966279 h 7772400"/>
                <a:gd name="connsiteX112" fmla="*/ 1164067 w 2522454"/>
                <a:gd name="connsiteY112" fmla="*/ 6771588 h 7772400"/>
                <a:gd name="connsiteX113" fmla="*/ 1151175 w 2522454"/>
                <a:gd name="connsiteY113" fmla="*/ 6765435 h 7772400"/>
                <a:gd name="connsiteX114" fmla="*/ 1298816 w 2522454"/>
                <a:gd name="connsiteY114" fmla="*/ 6902499 h 7772400"/>
                <a:gd name="connsiteX115" fmla="*/ 1537392 w 2522454"/>
                <a:gd name="connsiteY115" fmla="*/ 7198434 h 7772400"/>
                <a:gd name="connsiteX116" fmla="*/ 1142662 w 2522454"/>
                <a:gd name="connsiteY116" fmla="*/ 7022111 h 7772400"/>
                <a:gd name="connsiteX117" fmla="*/ 1012337 w 2522454"/>
                <a:gd name="connsiteY117" fmla="*/ 6946787 h 7772400"/>
                <a:gd name="connsiteX118" fmla="*/ 1017397 w 2522454"/>
                <a:gd name="connsiteY118" fmla="*/ 6952019 h 7772400"/>
                <a:gd name="connsiteX119" fmla="*/ 1367958 w 2522454"/>
                <a:gd name="connsiteY119" fmla="*/ 7421298 h 7772400"/>
                <a:gd name="connsiteX120" fmla="*/ 1346952 w 2522454"/>
                <a:gd name="connsiteY120" fmla="*/ 7421801 h 7772400"/>
                <a:gd name="connsiteX121" fmla="*/ 728358 w 2522454"/>
                <a:gd name="connsiteY121" fmla="*/ 7027780 h 7772400"/>
                <a:gd name="connsiteX122" fmla="*/ 618091 w 2522454"/>
                <a:gd name="connsiteY122" fmla="*/ 6945387 h 7772400"/>
                <a:gd name="connsiteX123" fmla="*/ 670919 w 2522454"/>
                <a:gd name="connsiteY123" fmla="*/ 7044858 h 7772400"/>
                <a:gd name="connsiteX124" fmla="*/ 977244 w 2522454"/>
                <a:gd name="connsiteY124" fmla="*/ 7772400 h 7772400"/>
                <a:gd name="connsiteX125" fmla="*/ 24501 w 2522454"/>
                <a:gd name="connsiteY125" fmla="*/ 6584055 h 7772400"/>
                <a:gd name="connsiteX126" fmla="*/ 65151 w 2522454"/>
                <a:gd name="connsiteY126" fmla="*/ 6362554 h 7772400"/>
                <a:gd name="connsiteX127" fmla="*/ 80335 w 2522454"/>
                <a:gd name="connsiteY127" fmla="*/ 6350990 h 7772400"/>
                <a:gd name="connsiteX128" fmla="*/ 96720 w 2522454"/>
                <a:gd name="connsiteY128" fmla="*/ 6299663 h 7772400"/>
                <a:gd name="connsiteX129" fmla="*/ 141869 w 2522454"/>
                <a:gd name="connsiteY129" fmla="*/ 6239993 h 7772400"/>
                <a:gd name="connsiteX130" fmla="*/ 161038 w 2522454"/>
                <a:gd name="connsiteY130" fmla="*/ 6226627 h 7772400"/>
                <a:gd name="connsiteX131" fmla="*/ 169647 w 2522454"/>
                <a:gd name="connsiteY131" fmla="*/ 6187940 h 7772400"/>
                <a:gd name="connsiteX132" fmla="*/ 222199 w 2522454"/>
                <a:gd name="connsiteY132" fmla="*/ 6110992 h 7772400"/>
                <a:gd name="connsiteX133" fmla="*/ 228648 w 2522454"/>
                <a:gd name="connsiteY133" fmla="*/ 6106806 h 7772400"/>
                <a:gd name="connsiteX134" fmla="*/ 232813 w 2522454"/>
                <a:gd name="connsiteY134" fmla="*/ 6074618 h 7772400"/>
                <a:gd name="connsiteX135" fmla="*/ 278211 w 2522454"/>
                <a:gd name="connsiteY135" fmla="*/ 5993545 h 7772400"/>
                <a:gd name="connsiteX136" fmla="*/ 285766 w 2522454"/>
                <a:gd name="connsiteY136" fmla="*/ 5987658 h 7772400"/>
                <a:gd name="connsiteX137" fmla="*/ 287187 w 2522454"/>
                <a:gd name="connsiteY137" fmla="*/ 5950526 h 7772400"/>
                <a:gd name="connsiteX138" fmla="*/ 325088 w 2522454"/>
                <a:gd name="connsiteY138" fmla="*/ 5865945 h 7772400"/>
                <a:gd name="connsiteX139" fmla="*/ 345186 w 2522454"/>
                <a:gd name="connsiteY139" fmla="*/ 5843044 h 7772400"/>
                <a:gd name="connsiteX140" fmla="*/ 345065 w 2522454"/>
                <a:gd name="connsiteY140" fmla="*/ 5840714 h 7772400"/>
                <a:gd name="connsiteX141" fmla="*/ 375179 w 2522454"/>
                <a:gd name="connsiteY141" fmla="*/ 5753268 h 7772400"/>
                <a:gd name="connsiteX142" fmla="*/ 402492 w 2522454"/>
                <a:gd name="connsiteY142" fmla="*/ 5715988 h 7772400"/>
                <a:gd name="connsiteX143" fmla="*/ 416626 w 2522454"/>
                <a:gd name="connsiteY143" fmla="*/ 5646653 h 7772400"/>
                <a:gd name="connsiteX144" fmla="*/ 453934 w 2522454"/>
                <a:gd name="connsiteY144" fmla="*/ 5582098 h 7772400"/>
                <a:gd name="connsiteX145" fmla="*/ 460517 w 2522454"/>
                <a:gd name="connsiteY145" fmla="*/ 5576390 h 7772400"/>
                <a:gd name="connsiteX146" fmla="*/ 465891 w 2522454"/>
                <a:gd name="connsiteY146" fmla="*/ 5528074 h 7772400"/>
                <a:gd name="connsiteX147" fmla="*/ 497225 w 2522454"/>
                <a:gd name="connsiteY147" fmla="*/ 5460628 h 7772400"/>
                <a:gd name="connsiteX148" fmla="*/ 513637 w 2522454"/>
                <a:gd name="connsiteY148" fmla="*/ 5443677 h 7772400"/>
                <a:gd name="connsiteX149" fmla="*/ 514298 w 2522454"/>
                <a:gd name="connsiteY149" fmla="*/ 5411158 h 7772400"/>
                <a:gd name="connsiteX150" fmla="*/ 539419 w 2522454"/>
                <a:gd name="connsiteY150" fmla="*/ 5341335 h 7772400"/>
                <a:gd name="connsiteX151" fmla="*/ 569947 w 2522454"/>
                <a:gd name="connsiteY151" fmla="*/ 5303703 h 7772400"/>
                <a:gd name="connsiteX152" fmla="*/ 569198 w 2522454"/>
                <a:gd name="connsiteY152" fmla="*/ 5293045 h 7772400"/>
                <a:gd name="connsiteX153" fmla="*/ 587914 w 2522454"/>
                <a:gd name="connsiteY153" fmla="*/ 5221375 h 7772400"/>
                <a:gd name="connsiteX154" fmla="*/ 627123 w 2522454"/>
                <a:gd name="connsiteY154" fmla="*/ 5163235 h 7772400"/>
                <a:gd name="connsiteX155" fmla="*/ 638021 w 2522454"/>
                <a:gd name="connsiteY155" fmla="*/ 5097890 h 7772400"/>
                <a:gd name="connsiteX156" fmla="*/ 701091 w 2522454"/>
                <a:gd name="connsiteY156" fmla="*/ 5005120 h 7772400"/>
                <a:gd name="connsiteX157" fmla="*/ 706646 w 2522454"/>
                <a:gd name="connsiteY157" fmla="*/ 5001687 h 7772400"/>
                <a:gd name="connsiteX158" fmla="*/ 693024 w 2522454"/>
                <a:gd name="connsiteY158" fmla="*/ 4976856 h 7772400"/>
                <a:gd name="connsiteX159" fmla="*/ 735648 w 2522454"/>
                <a:gd name="connsiteY159" fmla="*/ 4758307 h 7772400"/>
                <a:gd name="connsiteX160" fmla="*/ 756519 w 2522454"/>
                <a:gd name="connsiteY160" fmla="*/ 4739928 h 7772400"/>
                <a:gd name="connsiteX161" fmla="*/ 738755 w 2522454"/>
                <a:gd name="connsiteY161" fmla="*/ 4707544 h 7772400"/>
                <a:gd name="connsiteX162" fmla="*/ 781380 w 2522454"/>
                <a:gd name="connsiteY162" fmla="*/ 4488994 h 7772400"/>
                <a:gd name="connsiteX163" fmla="*/ 799862 w 2522454"/>
                <a:gd name="connsiteY163" fmla="*/ 4472717 h 7772400"/>
                <a:gd name="connsiteX164" fmla="*/ 779671 w 2522454"/>
                <a:gd name="connsiteY164" fmla="*/ 4435910 h 7772400"/>
                <a:gd name="connsiteX165" fmla="*/ 822296 w 2522454"/>
                <a:gd name="connsiteY165" fmla="*/ 4217360 h 7772400"/>
                <a:gd name="connsiteX166" fmla="*/ 827796 w 2522454"/>
                <a:gd name="connsiteY166" fmla="*/ 4212517 h 7772400"/>
                <a:gd name="connsiteX167" fmla="*/ 801332 w 2522454"/>
                <a:gd name="connsiteY167" fmla="*/ 4164276 h 7772400"/>
                <a:gd name="connsiteX168" fmla="*/ 837769 w 2522454"/>
                <a:gd name="connsiteY168" fmla="*/ 3952978 h 7772400"/>
                <a:gd name="connsiteX169" fmla="*/ 844604 w 2522454"/>
                <a:gd name="connsiteY169" fmla="*/ 3947264 h 7772400"/>
                <a:gd name="connsiteX170" fmla="*/ 813367 w 2522454"/>
                <a:gd name="connsiteY170" fmla="*/ 3890320 h 7772400"/>
                <a:gd name="connsiteX171" fmla="*/ 812438 w 2522454"/>
                <a:gd name="connsiteY171" fmla="*/ 3886200 h 7772400"/>
                <a:gd name="connsiteX172" fmla="*/ 813367 w 2522454"/>
                <a:gd name="connsiteY172" fmla="*/ 3882080 h 7772400"/>
                <a:gd name="connsiteX173" fmla="*/ 844604 w 2522454"/>
                <a:gd name="connsiteY173" fmla="*/ 3825136 h 7772400"/>
                <a:gd name="connsiteX174" fmla="*/ 837769 w 2522454"/>
                <a:gd name="connsiteY174" fmla="*/ 3819422 h 7772400"/>
                <a:gd name="connsiteX175" fmla="*/ 801332 w 2522454"/>
                <a:gd name="connsiteY175" fmla="*/ 3608124 h 7772400"/>
                <a:gd name="connsiteX176" fmla="*/ 827796 w 2522454"/>
                <a:gd name="connsiteY176" fmla="*/ 3559884 h 7772400"/>
                <a:gd name="connsiteX177" fmla="*/ 822296 w 2522454"/>
                <a:gd name="connsiteY177" fmla="*/ 3555040 h 7772400"/>
                <a:gd name="connsiteX178" fmla="*/ 779671 w 2522454"/>
                <a:gd name="connsiteY178" fmla="*/ 3336491 h 7772400"/>
                <a:gd name="connsiteX179" fmla="*/ 799862 w 2522454"/>
                <a:gd name="connsiteY179" fmla="*/ 3299683 h 7772400"/>
                <a:gd name="connsiteX180" fmla="*/ 781380 w 2522454"/>
                <a:gd name="connsiteY180" fmla="*/ 3283406 h 7772400"/>
                <a:gd name="connsiteX181" fmla="*/ 738755 w 2522454"/>
                <a:gd name="connsiteY181" fmla="*/ 3064857 h 7772400"/>
                <a:gd name="connsiteX182" fmla="*/ 756519 w 2522454"/>
                <a:gd name="connsiteY182" fmla="*/ 3032473 h 7772400"/>
                <a:gd name="connsiteX183" fmla="*/ 735648 w 2522454"/>
                <a:gd name="connsiteY183" fmla="*/ 3014093 h 7772400"/>
                <a:gd name="connsiteX184" fmla="*/ 693024 w 2522454"/>
                <a:gd name="connsiteY184" fmla="*/ 2795544 h 7772400"/>
                <a:gd name="connsiteX185" fmla="*/ 706646 w 2522454"/>
                <a:gd name="connsiteY185" fmla="*/ 2770713 h 7772400"/>
                <a:gd name="connsiteX186" fmla="*/ 701091 w 2522454"/>
                <a:gd name="connsiteY186" fmla="*/ 2767281 h 7772400"/>
                <a:gd name="connsiteX187" fmla="*/ 638021 w 2522454"/>
                <a:gd name="connsiteY187" fmla="*/ 2674511 h 7772400"/>
                <a:gd name="connsiteX188" fmla="*/ 627123 w 2522454"/>
                <a:gd name="connsiteY188" fmla="*/ 2609166 h 7772400"/>
                <a:gd name="connsiteX189" fmla="*/ 587914 w 2522454"/>
                <a:gd name="connsiteY189" fmla="*/ 2551025 h 7772400"/>
                <a:gd name="connsiteX190" fmla="*/ 569198 w 2522454"/>
                <a:gd name="connsiteY190" fmla="*/ 2479356 h 7772400"/>
                <a:gd name="connsiteX191" fmla="*/ 569947 w 2522454"/>
                <a:gd name="connsiteY191" fmla="*/ 2468697 h 7772400"/>
                <a:gd name="connsiteX192" fmla="*/ 539419 w 2522454"/>
                <a:gd name="connsiteY192" fmla="*/ 2431065 h 7772400"/>
                <a:gd name="connsiteX193" fmla="*/ 514298 w 2522454"/>
                <a:gd name="connsiteY193" fmla="*/ 2361242 h 7772400"/>
                <a:gd name="connsiteX194" fmla="*/ 513637 w 2522454"/>
                <a:gd name="connsiteY194" fmla="*/ 2328723 h 7772400"/>
                <a:gd name="connsiteX195" fmla="*/ 497225 w 2522454"/>
                <a:gd name="connsiteY195" fmla="*/ 2311772 h 7772400"/>
                <a:gd name="connsiteX196" fmla="*/ 465891 w 2522454"/>
                <a:gd name="connsiteY196" fmla="*/ 2244326 h 7772400"/>
                <a:gd name="connsiteX197" fmla="*/ 460517 w 2522454"/>
                <a:gd name="connsiteY197" fmla="*/ 2196010 h 7772400"/>
                <a:gd name="connsiteX198" fmla="*/ 453934 w 2522454"/>
                <a:gd name="connsiteY198" fmla="*/ 2190303 h 7772400"/>
                <a:gd name="connsiteX199" fmla="*/ 345065 w 2522454"/>
                <a:gd name="connsiteY199" fmla="*/ 1931687 h 7772400"/>
                <a:gd name="connsiteX200" fmla="*/ 287187 w 2522454"/>
                <a:gd name="connsiteY200" fmla="*/ 1821874 h 7772400"/>
                <a:gd name="connsiteX201" fmla="*/ 24501 w 2522454"/>
                <a:gd name="connsiteY201" fmla="*/ 1188345 h 7772400"/>
                <a:gd name="connsiteX202" fmla="*/ 977244 w 2522454"/>
                <a:gd name="connsiteY202" fmla="*/ 0 h 7772400"/>
                <a:gd name="connsiteX0" fmla="*/ 972164 w 2517374"/>
                <a:gd name="connsiteY0" fmla="*/ 0 h 7772400"/>
                <a:gd name="connsiteX1" fmla="*/ 665839 w 2517374"/>
                <a:gd name="connsiteY1" fmla="*/ 727542 h 7772400"/>
                <a:gd name="connsiteX2" fmla="*/ 613011 w 2517374"/>
                <a:gd name="connsiteY2" fmla="*/ 827013 h 7772400"/>
                <a:gd name="connsiteX3" fmla="*/ 723278 w 2517374"/>
                <a:gd name="connsiteY3" fmla="*/ 744620 h 7772400"/>
                <a:gd name="connsiteX4" fmla="*/ 1341872 w 2517374"/>
                <a:gd name="connsiteY4" fmla="*/ 350599 h 7772400"/>
                <a:gd name="connsiteX5" fmla="*/ 1362878 w 2517374"/>
                <a:gd name="connsiteY5" fmla="*/ 351102 h 7772400"/>
                <a:gd name="connsiteX6" fmla="*/ 1012317 w 2517374"/>
                <a:gd name="connsiteY6" fmla="*/ 820381 h 7772400"/>
                <a:gd name="connsiteX7" fmla="*/ 1007257 w 2517374"/>
                <a:gd name="connsiteY7" fmla="*/ 825613 h 7772400"/>
                <a:gd name="connsiteX8" fmla="*/ 1137582 w 2517374"/>
                <a:gd name="connsiteY8" fmla="*/ 750289 h 7772400"/>
                <a:gd name="connsiteX9" fmla="*/ 1532312 w 2517374"/>
                <a:gd name="connsiteY9" fmla="*/ 573966 h 7772400"/>
                <a:gd name="connsiteX10" fmla="*/ 1293736 w 2517374"/>
                <a:gd name="connsiteY10" fmla="*/ 869901 h 7772400"/>
                <a:gd name="connsiteX11" fmla="*/ 1146095 w 2517374"/>
                <a:gd name="connsiteY11" fmla="*/ 1006965 h 7772400"/>
                <a:gd name="connsiteX12" fmla="*/ 1158987 w 2517374"/>
                <a:gd name="connsiteY12" fmla="*/ 1000812 h 7772400"/>
                <a:gd name="connsiteX13" fmla="*/ 1681576 w 2517374"/>
                <a:gd name="connsiteY13" fmla="*/ 806121 h 7772400"/>
                <a:gd name="connsiteX14" fmla="*/ 1251860 w 2517374"/>
                <a:gd name="connsiteY14" fmla="*/ 1209553 h 7772400"/>
                <a:gd name="connsiteX15" fmla="*/ 1239926 w 2517374"/>
                <a:gd name="connsiteY15" fmla="*/ 1218222 h 7772400"/>
                <a:gd name="connsiteX16" fmla="*/ 1272792 w 2517374"/>
                <a:gd name="connsiteY16" fmla="*/ 1205848 h 7772400"/>
                <a:gd name="connsiteX17" fmla="*/ 1810983 w 2517374"/>
                <a:gd name="connsiteY17" fmla="*/ 1055832 h 7772400"/>
                <a:gd name="connsiteX18" fmla="*/ 1522756 w 2517374"/>
                <a:gd name="connsiteY18" fmla="*/ 1307309 h 7772400"/>
                <a:gd name="connsiteX19" fmla="*/ 1374087 w 2517374"/>
                <a:gd name="connsiteY19" fmla="*/ 1403685 h 7772400"/>
                <a:gd name="connsiteX20" fmla="*/ 1382560 w 2517374"/>
                <a:gd name="connsiteY20" fmla="*/ 1401292 h 7772400"/>
                <a:gd name="connsiteX21" fmla="*/ 1932257 w 2517374"/>
                <a:gd name="connsiteY21" fmla="*/ 1297093 h 7772400"/>
                <a:gd name="connsiteX22" fmla="*/ 1622406 w 2517374"/>
                <a:gd name="connsiteY22" fmla="*/ 1523381 h 7772400"/>
                <a:gd name="connsiteX23" fmla="*/ 1438888 w 2517374"/>
                <a:gd name="connsiteY23" fmla="*/ 1621114 h 7772400"/>
                <a:gd name="connsiteX24" fmla="*/ 1483302 w 2517374"/>
                <a:gd name="connsiteY24" fmla="*/ 1612536 h 7772400"/>
                <a:gd name="connsiteX25" fmla="*/ 2040322 w 2517374"/>
                <a:gd name="connsiteY25" fmla="*/ 1554948 h 7772400"/>
                <a:gd name="connsiteX26" fmla="*/ 1711203 w 2517374"/>
                <a:gd name="connsiteY26" fmla="*/ 1754325 h 7772400"/>
                <a:gd name="connsiteX27" fmla="*/ 1541937 w 2517374"/>
                <a:gd name="connsiteY27" fmla="*/ 1826690 h 7772400"/>
                <a:gd name="connsiteX28" fmla="*/ 1574859 w 2517374"/>
                <a:gd name="connsiteY28" fmla="*/ 1823171 h 7772400"/>
                <a:gd name="connsiteX29" fmla="*/ 2134963 w 2517374"/>
                <a:gd name="connsiteY29" fmla="*/ 1812629 h 7772400"/>
                <a:gd name="connsiteX30" fmla="*/ 1789083 w 2517374"/>
                <a:gd name="connsiteY30" fmla="*/ 1983580 h 7772400"/>
                <a:gd name="connsiteX31" fmla="*/ 1630572 w 2517374"/>
                <a:gd name="connsiteY31" fmla="*/ 2035939 h 7772400"/>
                <a:gd name="connsiteX32" fmla="*/ 1657080 w 2517374"/>
                <a:gd name="connsiteY32" fmla="*/ 2035348 h 7772400"/>
                <a:gd name="connsiteX33" fmla="*/ 2216006 w 2517374"/>
                <a:gd name="connsiteY33" fmla="*/ 2071936 h 7772400"/>
                <a:gd name="connsiteX34" fmla="*/ 1855995 w 2517374"/>
                <a:gd name="connsiteY34" fmla="*/ 2213156 h 7772400"/>
                <a:gd name="connsiteX35" fmla="*/ 1704981 w 2517374"/>
                <a:gd name="connsiteY35" fmla="*/ 2249215 h 7772400"/>
                <a:gd name="connsiteX36" fmla="*/ 1737057 w 2517374"/>
                <a:gd name="connsiteY36" fmla="*/ 2251203 h 7772400"/>
                <a:gd name="connsiteX37" fmla="*/ 2290550 w 2517374"/>
                <a:gd name="connsiteY37" fmla="*/ 2334640 h 7772400"/>
                <a:gd name="connsiteX38" fmla="*/ 1919150 w 2517374"/>
                <a:gd name="connsiteY38" fmla="*/ 2445058 h 7772400"/>
                <a:gd name="connsiteX39" fmla="*/ 1772003 w 2517374"/>
                <a:gd name="connsiteY39" fmla="*/ 2467292 h 7772400"/>
                <a:gd name="connsiteX40" fmla="*/ 1809862 w 2517374"/>
                <a:gd name="connsiteY40" fmla="*/ 2472866 h 7772400"/>
                <a:gd name="connsiteX41" fmla="*/ 2353709 w 2517374"/>
                <a:gd name="connsiteY41" fmla="*/ 2602518 h 7772400"/>
                <a:gd name="connsiteX42" fmla="*/ 1761817 w 2517374"/>
                <a:gd name="connsiteY42" fmla="*/ 2695240 h 7772400"/>
                <a:gd name="connsiteX43" fmla="*/ 1583035 w 2517374"/>
                <a:gd name="connsiteY43" fmla="*/ 2701218 h 7772400"/>
                <a:gd name="connsiteX44" fmla="*/ 1734853 w 2517374"/>
                <a:gd name="connsiteY44" fmla="*/ 2720665 h 7772400"/>
                <a:gd name="connsiteX45" fmla="*/ 2409066 w 2517374"/>
                <a:gd name="connsiteY45" fmla="*/ 2869510 h 7772400"/>
                <a:gd name="connsiteX46" fmla="*/ 1817174 w 2517374"/>
                <a:gd name="connsiteY46" fmla="*/ 2962231 h 7772400"/>
                <a:gd name="connsiteX47" fmla="*/ 1616388 w 2517374"/>
                <a:gd name="connsiteY47" fmla="*/ 2968945 h 7772400"/>
                <a:gd name="connsiteX48" fmla="*/ 1780583 w 2517374"/>
                <a:gd name="connsiteY48" fmla="*/ 2989978 h 7772400"/>
                <a:gd name="connsiteX49" fmla="*/ 2454796 w 2517374"/>
                <a:gd name="connsiteY49" fmla="*/ 3138822 h 7772400"/>
                <a:gd name="connsiteX50" fmla="*/ 1647343 w 2517374"/>
                <a:gd name="connsiteY50" fmla="*/ 3238751 h 7772400"/>
                <a:gd name="connsiteX51" fmla="*/ 1644035 w 2517374"/>
                <a:gd name="connsiteY51" fmla="*/ 3238879 h 7772400"/>
                <a:gd name="connsiteX52" fmla="*/ 1821500 w 2517374"/>
                <a:gd name="connsiteY52" fmla="*/ 3261611 h 7772400"/>
                <a:gd name="connsiteX53" fmla="*/ 2495713 w 2517374"/>
                <a:gd name="connsiteY53" fmla="*/ 3410456 h 7772400"/>
                <a:gd name="connsiteX54" fmla="*/ 1688259 w 2517374"/>
                <a:gd name="connsiteY54" fmla="*/ 3510385 h 7772400"/>
                <a:gd name="connsiteX55" fmla="*/ 1670152 w 2517374"/>
                <a:gd name="connsiteY55" fmla="*/ 3511084 h 7772400"/>
                <a:gd name="connsiteX56" fmla="*/ 1843161 w 2517374"/>
                <a:gd name="connsiteY56" fmla="*/ 3533245 h 7772400"/>
                <a:gd name="connsiteX57" fmla="*/ 2517374 w 2517374"/>
                <a:gd name="connsiteY57" fmla="*/ 3682090 h 7772400"/>
                <a:gd name="connsiteX58" fmla="*/ 1709921 w 2517374"/>
                <a:gd name="connsiteY58" fmla="*/ 3782020 h 7772400"/>
                <a:gd name="connsiteX59" fmla="*/ 1674729 w 2517374"/>
                <a:gd name="connsiteY59" fmla="*/ 3783377 h 7772400"/>
                <a:gd name="connsiteX60" fmla="*/ 1920966 w 2517374"/>
                <a:gd name="connsiteY60" fmla="*/ 3816669 h 7772400"/>
                <a:gd name="connsiteX61" fmla="*/ 2256859 w 2517374"/>
                <a:gd name="connsiteY61" fmla="*/ 3872985 h 7772400"/>
                <a:gd name="connsiteX62" fmla="*/ 2320805 w 2517374"/>
                <a:gd name="connsiteY62" fmla="*/ 3886200 h 7772400"/>
                <a:gd name="connsiteX63" fmla="*/ 2256859 w 2517374"/>
                <a:gd name="connsiteY63" fmla="*/ 3899415 h 7772400"/>
                <a:gd name="connsiteX64" fmla="*/ 1920966 w 2517374"/>
                <a:gd name="connsiteY64" fmla="*/ 3955731 h 7772400"/>
                <a:gd name="connsiteX65" fmla="*/ 1674729 w 2517374"/>
                <a:gd name="connsiteY65" fmla="*/ 3989023 h 7772400"/>
                <a:gd name="connsiteX66" fmla="*/ 1709921 w 2517374"/>
                <a:gd name="connsiteY66" fmla="*/ 3990380 h 7772400"/>
                <a:gd name="connsiteX67" fmla="*/ 2517374 w 2517374"/>
                <a:gd name="connsiteY67" fmla="*/ 4090310 h 7772400"/>
                <a:gd name="connsiteX68" fmla="*/ 1843161 w 2517374"/>
                <a:gd name="connsiteY68" fmla="*/ 4239155 h 7772400"/>
                <a:gd name="connsiteX69" fmla="*/ 1670152 w 2517374"/>
                <a:gd name="connsiteY69" fmla="*/ 4261316 h 7772400"/>
                <a:gd name="connsiteX70" fmla="*/ 1688259 w 2517374"/>
                <a:gd name="connsiteY70" fmla="*/ 4262015 h 7772400"/>
                <a:gd name="connsiteX71" fmla="*/ 2495713 w 2517374"/>
                <a:gd name="connsiteY71" fmla="*/ 4361944 h 7772400"/>
                <a:gd name="connsiteX72" fmla="*/ 1821500 w 2517374"/>
                <a:gd name="connsiteY72" fmla="*/ 4510789 h 7772400"/>
                <a:gd name="connsiteX73" fmla="*/ 1644035 w 2517374"/>
                <a:gd name="connsiteY73" fmla="*/ 4533521 h 7772400"/>
                <a:gd name="connsiteX74" fmla="*/ 1647343 w 2517374"/>
                <a:gd name="connsiteY74" fmla="*/ 4533649 h 7772400"/>
                <a:gd name="connsiteX75" fmla="*/ 2454796 w 2517374"/>
                <a:gd name="connsiteY75" fmla="*/ 4633578 h 7772400"/>
                <a:gd name="connsiteX76" fmla="*/ 1780583 w 2517374"/>
                <a:gd name="connsiteY76" fmla="*/ 4782423 h 7772400"/>
                <a:gd name="connsiteX77" fmla="*/ 1616388 w 2517374"/>
                <a:gd name="connsiteY77" fmla="*/ 4803455 h 7772400"/>
                <a:gd name="connsiteX78" fmla="*/ 1817174 w 2517374"/>
                <a:gd name="connsiteY78" fmla="*/ 4810170 h 7772400"/>
                <a:gd name="connsiteX79" fmla="*/ 2409066 w 2517374"/>
                <a:gd name="connsiteY79" fmla="*/ 4902891 h 7772400"/>
                <a:gd name="connsiteX80" fmla="*/ 1734853 w 2517374"/>
                <a:gd name="connsiteY80" fmla="*/ 5051735 h 7772400"/>
                <a:gd name="connsiteX81" fmla="*/ 1583035 w 2517374"/>
                <a:gd name="connsiteY81" fmla="*/ 5071182 h 7772400"/>
                <a:gd name="connsiteX82" fmla="*/ 1761817 w 2517374"/>
                <a:gd name="connsiteY82" fmla="*/ 5077161 h 7772400"/>
                <a:gd name="connsiteX83" fmla="*/ 2353709 w 2517374"/>
                <a:gd name="connsiteY83" fmla="*/ 5169882 h 7772400"/>
                <a:gd name="connsiteX84" fmla="*/ 1809862 w 2517374"/>
                <a:gd name="connsiteY84" fmla="*/ 5299534 h 7772400"/>
                <a:gd name="connsiteX85" fmla="*/ 1772003 w 2517374"/>
                <a:gd name="connsiteY85" fmla="*/ 5305108 h 7772400"/>
                <a:gd name="connsiteX86" fmla="*/ 1919150 w 2517374"/>
                <a:gd name="connsiteY86" fmla="*/ 5327342 h 7772400"/>
                <a:gd name="connsiteX87" fmla="*/ 2290550 w 2517374"/>
                <a:gd name="connsiteY87" fmla="*/ 5437760 h 7772400"/>
                <a:gd name="connsiteX88" fmla="*/ 1737057 w 2517374"/>
                <a:gd name="connsiteY88" fmla="*/ 5521198 h 7772400"/>
                <a:gd name="connsiteX89" fmla="*/ 1704981 w 2517374"/>
                <a:gd name="connsiteY89" fmla="*/ 5523186 h 7772400"/>
                <a:gd name="connsiteX90" fmla="*/ 1855995 w 2517374"/>
                <a:gd name="connsiteY90" fmla="*/ 5559244 h 7772400"/>
                <a:gd name="connsiteX91" fmla="*/ 2216006 w 2517374"/>
                <a:gd name="connsiteY91" fmla="*/ 5700465 h 7772400"/>
                <a:gd name="connsiteX92" fmla="*/ 1657080 w 2517374"/>
                <a:gd name="connsiteY92" fmla="*/ 5737052 h 7772400"/>
                <a:gd name="connsiteX93" fmla="*/ 1630572 w 2517374"/>
                <a:gd name="connsiteY93" fmla="*/ 5736462 h 7772400"/>
                <a:gd name="connsiteX94" fmla="*/ 1789083 w 2517374"/>
                <a:gd name="connsiteY94" fmla="*/ 5788821 h 7772400"/>
                <a:gd name="connsiteX95" fmla="*/ 2134963 w 2517374"/>
                <a:gd name="connsiteY95" fmla="*/ 5959771 h 7772400"/>
                <a:gd name="connsiteX96" fmla="*/ 1574859 w 2517374"/>
                <a:gd name="connsiteY96" fmla="*/ 5949229 h 7772400"/>
                <a:gd name="connsiteX97" fmla="*/ 1541937 w 2517374"/>
                <a:gd name="connsiteY97" fmla="*/ 5945711 h 7772400"/>
                <a:gd name="connsiteX98" fmla="*/ 1711203 w 2517374"/>
                <a:gd name="connsiteY98" fmla="*/ 6018075 h 7772400"/>
                <a:gd name="connsiteX99" fmla="*/ 2040322 w 2517374"/>
                <a:gd name="connsiteY99" fmla="*/ 6217453 h 7772400"/>
                <a:gd name="connsiteX100" fmla="*/ 1483302 w 2517374"/>
                <a:gd name="connsiteY100" fmla="*/ 6159864 h 7772400"/>
                <a:gd name="connsiteX101" fmla="*/ 1438888 w 2517374"/>
                <a:gd name="connsiteY101" fmla="*/ 6151286 h 7772400"/>
                <a:gd name="connsiteX102" fmla="*/ 1622406 w 2517374"/>
                <a:gd name="connsiteY102" fmla="*/ 6249020 h 7772400"/>
                <a:gd name="connsiteX103" fmla="*/ 1932257 w 2517374"/>
                <a:gd name="connsiteY103" fmla="*/ 6475308 h 7772400"/>
                <a:gd name="connsiteX104" fmla="*/ 1382560 w 2517374"/>
                <a:gd name="connsiteY104" fmla="*/ 6371108 h 7772400"/>
                <a:gd name="connsiteX105" fmla="*/ 1374087 w 2517374"/>
                <a:gd name="connsiteY105" fmla="*/ 6368716 h 7772400"/>
                <a:gd name="connsiteX106" fmla="*/ 1522756 w 2517374"/>
                <a:gd name="connsiteY106" fmla="*/ 6465092 h 7772400"/>
                <a:gd name="connsiteX107" fmla="*/ 1810983 w 2517374"/>
                <a:gd name="connsiteY107" fmla="*/ 6716568 h 7772400"/>
                <a:gd name="connsiteX108" fmla="*/ 1272792 w 2517374"/>
                <a:gd name="connsiteY108" fmla="*/ 6566553 h 7772400"/>
                <a:gd name="connsiteX109" fmla="*/ 1239926 w 2517374"/>
                <a:gd name="connsiteY109" fmla="*/ 6554178 h 7772400"/>
                <a:gd name="connsiteX110" fmla="*/ 1251860 w 2517374"/>
                <a:gd name="connsiteY110" fmla="*/ 6562848 h 7772400"/>
                <a:gd name="connsiteX111" fmla="*/ 1681576 w 2517374"/>
                <a:gd name="connsiteY111" fmla="*/ 6966279 h 7772400"/>
                <a:gd name="connsiteX112" fmla="*/ 1158987 w 2517374"/>
                <a:gd name="connsiteY112" fmla="*/ 6771588 h 7772400"/>
                <a:gd name="connsiteX113" fmla="*/ 1146095 w 2517374"/>
                <a:gd name="connsiteY113" fmla="*/ 6765435 h 7772400"/>
                <a:gd name="connsiteX114" fmla="*/ 1293736 w 2517374"/>
                <a:gd name="connsiteY114" fmla="*/ 6902499 h 7772400"/>
                <a:gd name="connsiteX115" fmla="*/ 1532312 w 2517374"/>
                <a:gd name="connsiteY115" fmla="*/ 7198434 h 7772400"/>
                <a:gd name="connsiteX116" fmla="*/ 1137582 w 2517374"/>
                <a:gd name="connsiteY116" fmla="*/ 7022111 h 7772400"/>
                <a:gd name="connsiteX117" fmla="*/ 1007257 w 2517374"/>
                <a:gd name="connsiteY117" fmla="*/ 6946787 h 7772400"/>
                <a:gd name="connsiteX118" fmla="*/ 1012317 w 2517374"/>
                <a:gd name="connsiteY118" fmla="*/ 6952019 h 7772400"/>
                <a:gd name="connsiteX119" fmla="*/ 1362878 w 2517374"/>
                <a:gd name="connsiteY119" fmla="*/ 7421298 h 7772400"/>
                <a:gd name="connsiteX120" fmla="*/ 1341872 w 2517374"/>
                <a:gd name="connsiteY120" fmla="*/ 7421801 h 7772400"/>
                <a:gd name="connsiteX121" fmla="*/ 723278 w 2517374"/>
                <a:gd name="connsiteY121" fmla="*/ 7027780 h 7772400"/>
                <a:gd name="connsiteX122" fmla="*/ 613011 w 2517374"/>
                <a:gd name="connsiteY122" fmla="*/ 6945387 h 7772400"/>
                <a:gd name="connsiteX123" fmla="*/ 665839 w 2517374"/>
                <a:gd name="connsiteY123" fmla="*/ 7044858 h 7772400"/>
                <a:gd name="connsiteX124" fmla="*/ 972164 w 2517374"/>
                <a:gd name="connsiteY124" fmla="*/ 7772400 h 7772400"/>
                <a:gd name="connsiteX125" fmla="*/ 19421 w 2517374"/>
                <a:gd name="connsiteY125" fmla="*/ 6584055 h 7772400"/>
                <a:gd name="connsiteX126" fmla="*/ 60071 w 2517374"/>
                <a:gd name="connsiteY126" fmla="*/ 6362554 h 7772400"/>
                <a:gd name="connsiteX127" fmla="*/ 75255 w 2517374"/>
                <a:gd name="connsiteY127" fmla="*/ 6350990 h 7772400"/>
                <a:gd name="connsiteX128" fmla="*/ 91640 w 2517374"/>
                <a:gd name="connsiteY128" fmla="*/ 6299663 h 7772400"/>
                <a:gd name="connsiteX129" fmla="*/ 136789 w 2517374"/>
                <a:gd name="connsiteY129" fmla="*/ 6239993 h 7772400"/>
                <a:gd name="connsiteX130" fmla="*/ 155958 w 2517374"/>
                <a:gd name="connsiteY130" fmla="*/ 6226627 h 7772400"/>
                <a:gd name="connsiteX131" fmla="*/ 164567 w 2517374"/>
                <a:gd name="connsiteY131" fmla="*/ 6187940 h 7772400"/>
                <a:gd name="connsiteX132" fmla="*/ 217119 w 2517374"/>
                <a:gd name="connsiteY132" fmla="*/ 6110992 h 7772400"/>
                <a:gd name="connsiteX133" fmla="*/ 223568 w 2517374"/>
                <a:gd name="connsiteY133" fmla="*/ 6106806 h 7772400"/>
                <a:gd name="connsiteX134" fmla="*/ 227733 w 2517374"/>
                <a:gd name="connsiteY134" fmla="*/ 6074618 h 7772400"/>
                <a:gd name="connsiteX135" fmla="*/ 273131 w 2517374"/>
                <a:gd name="connsiteY135" fmla="*/ 5993545 h 7772400"/>
                <a:gd name="connsiteX136" fmla="*/ 280686 w 2517374"/>
                <a:gd name="connsiteY136" fmla="*/ 5987658 h 7772400"/>
                <a:gd name="connsiteX137" fmla="*/ 282107 w 2517374"/>
                <a:gd name="connsiteY137" fmla="*/ 5950526 h 7772400"/>
                <a:gd name="connsiteX138" fmla="*/ 320008 w 2517374"/>
                <a:gd name="connsiteY138" fmla="*/ 5865945 h 7772400"/>
                <a:gd name="connsiteX139" fmla="*/ 340106 w 2517374"/>
                <a:gd name="connsiteY139" fmla="*/ 5843044 h 7772400"/>
                <a:gd name="connsiteX140" fmla="*/ 339985 w 2517374"/>
                <a:gd name="connsiteY140" fmla="*/ 5840714 h 7772400"/>
                <a:gd name="connsiteX141" fmla="*/ 370099 w 2517374"/>
                <a:gd name="connsiteY141" fmla="*/ 5753268 h 7772400"/>
                <a:gd name="connsiteX142" fmla="*/ 397412 w 2517374"/>
                <a:gd name="connsiteY142" fmla="*/ 5715988 h 7772400"/>
                <a:gd name="connsiteX143" fmla="*/ 411546 w 2517374"/>
                <a:gd name="connsiteY143" fmla="*/ 5646653 h 7772400"/>
                <a:gd name="connsiteX144" fmla="*/ 448854 w 2517374"/>
                <a:gd name="connsiteY144" fmla="*/ 5582098 h 7772400"/>
                <a:gd name="connsiteX145" fmla="*/ 455437 w 2517374"/>
                <a:gd name="connsiteY145" fmla="*/ 5576390 h 7772400"/>
                <a:gd name="connsiteX146" fmla="*/ 460811 w 2517374"/>
                <a:gd name="connsiteY146" fmla="*/ 5528074 h 7772400"/>
                <a:gd name="connsiteX147" fmla="*/ 492145 w 2517374"/>
                <a:gd name="connsiteY147" fmla="*/ 5460628 h 7772400"/>
                <a:gd name="connsiteX148" fmla="*/ 508557 w 2517374"/>
                <a:gd name="connsiteY148" fmla="*/ 5443677 h 7772400"/>
                <a:gd name="connsiteX149" fmla="*/ 509218 w 2517374"/>
                <a:gd name="connsiteY149" fmla="*/ 5411158 h 7772400"/>
                <a:gd name="connsiteX150" fmla="*/ 534339 w 2517374"/>
                <a:gd name="connsiteY150" fmla="*/ 5341335 h 7772400"/>
                <a:gd name="connsiteX151" fmla="*/ 564867 w 2517374"/>
                <a:gd name="connsiteY151" fmla="*/ 5303703 h 7772400"/>
                <a:gd name="connsiteX152" fmla="*/ 564118 w 2517374"/>
                <a:gd name="connsiteY152" fmla="*/ 5293045 h 7772400"/>
                <a:gd name="connsiteX153" fmla="*/ 582834 w 2517374"/>
                <a:gd name="connsiteY153" fmla="*/ 5221375 h 7772400"/>
                <a:gd name="connsiteX154" fmla="*/ 622043 w 2517374"/>
                <a:gd name="connsiteY154" fmla="*/ 5163235 h 7772400"/>
                <a:gd name="connsiteX155" fmla="*/ 632941 w 2517374"/>
                <a:gd name="connsiteY155" fmla="*/ 5097890 h 7772400"/>
                <a:gd name="connsiteX156" fmla="*/ 696011 w 2517374"/>
                <a:gd name="connsiteY156" fmla="*/ 5005120 h 7772400"/>
                <a:gd name="connsiteX157" fmla="*/ 701566 w 2517374"/>
                <a:gd name="connsiteY157" fmla="*/ 5001687 h 7772400"/>
                <a:gd name="connsiteX158" fmla="*/ 687944 w 2517374"/>
                <a:gd name="connsiteY158" fmla="*/ 4976856 h 7772400"/>
                <a:gd name="connsiteX159" fmla="*/ 730568 w 2517374"/>
                <a:gd name="connsiteY159" fmla="*/ 4758307 h 7772400"/>
                <a:gd name="connsiteX160" fmla="*/ 751439 w 2517374"/>
                <a:gd name="connsiteY160" fmla="*/ 4739928 h 7772400"/>
                <a:gd name="connsiteX161" fmla="*/ 733675 w 2517374"/>
                <a:gd name="connsiteY161" fmla="*/ 4707544 h 7772400"/>
                <a:gd name="connsiteX162" fmla="*/ 776300 w 2517374"/>
                <a:gd name="connsiteY162" fmla="*/ 4488994 h 7772400"/>
                <a:gd name="connsiteX163" fmla="*/ 794782 w 2517374"/>
                <a:gd name="connsiteY163" fmla="*/ 4472717 h 7772400"/>
                <a:gd name="connsiteX164" fmla="*/ 774591 w 2517374"/>
                <a:gd name="connsiteY164" fmla="*/ 4435910 h 7772400"/>
                <a:gd name="connsiteX165" fmla="*/ 817216 w 2517374"/>
                <a:gd name="connsiteY165" fmla="*/ 4217360 h 7772400"/>
                <a:gd name="connsiteX166" fmla="*/ 822716 w 2517374"/>
                <a:gd name="connsiteY166" fmla="*/ 4212517 h 7772400"/>
                <a:gd name="connsiteX167" fmla="*/ 796252 w 2517374"/>
                <a:gd name="connsiteY167" fmla="*/ 4164276 h 7772400"/>
                <a:gd name="connsiteX168" fmla="*/ 832689 w 2517374"/>
                <a:gd name="connsiteY168" fmla="*/ 3952978 h 7772400"/>
                <a:gd name="connsiteX169" fmla="*/ 839524 w 2517374"/>
                <a:gd name="connsiteY169" fmla="*/ 3947264 h 7772400"/>
                <a:gd name="connsiteX170" fmla="*/ 808287 w 2517374"/>
                <a:gd name="connsiteY170" fmla="*/ 3890320 h 7772400"/>
                <a:gd name="connsiteX171" fmla="*/ 807358 w 2517374"/>
                <a:gd name="connsiteY171" fmla="*/ 3886200 h 7772400"/>
                <a:gd name="connsiteX172" fmla="*/ 808287 w 2517374"/>
                <a:gd name="connsiteY172" fmla="*/ 3882080 h 7772400"/>
                <a:gd name="connsiteX173" fmla="*/ 839524 w 2517374"/>
                <a:gd name="connsiteY173" fmla="*/ 3825136 h 7772400"/>
                <a:gd name="connsiteX174" fmla="*/ 832689 w 2517374"/>
                <a:gd name="connsiteY174" fmla="*/ 3819422 h 7772400"/>
                <a:gd name="connsiteX175" fmla="*/ 796252 w 2517374"/>
                <a:gd name="connsiteY175" fmla="*/ 3608124 h 7772400"/>
                <a:gd name="connsiteX176" fmla="*/ 822716 w 2517374"/>
                <a:gd name="connsiteY176" fmla="*/ 3559884 h 7772400"/>
                <a:gd name="connsiteX177" fmla="*/ 817216 w 2517374"/>
                <a:gd name="connsiteY177" fmla="*/ 3555040 h 7772400"/>
                <a:gd name="connsiteX178" fmla="*/ 774591 w 2517374"/>
                <a:gd name="connsiteY178" fmla="*/ 3336491 h 7772400"/>
                <a:gd name="connsiteX179" fmla="*/ 794782 w 2517374"/>
                <a:gd name="connsiteY179" fmla="*/ 3299683 h 7772400"/>
                <a:gd name="connsiteX180" fmla="*/ 776300 w 2517374"/>
                <a:gd name="connsiteY180" fmla="*/ 3283406 h 7772400"/>
                <a:gd name="connsiteX181" fmla="*/ 733675 w 2517374"/>
                <a:gd name="connsiteY181" fmla="*/ 3064857 h 7772400"/>
                <a:gd name="connsiteX182" fmla="*/ 751439 w 2517374"/>
                <a:gd name="connsiteY182" fmla="*/ 3032473 h 7772400"/>
                <a:gd name="connsiteX183" fmla="*/ 730568 w 2517374"/>
                <a:gd name="connsiteY183" fmla="*/ 3014093 h 7772400"/>
                <a:gd name="connsiteX184" fmla="*/ 687944 w 2517374"/>
                <a:gd name="connsiteY184" fmla="*/ 2795544 h 7772400"/>
                <a:gd name="connsiteX185" fmla="*/ 701566 w 2517374"/>
                <a:gd name="connsiteY185" fmla="*/ 2770713 h 7772400"/>
                <a:gd name="connsiteX186" fmla="*/ 696011 w 2517374"/>
                <a:gd name="connsiteY186" fmla="*/ 2767281 h 7772400"/>
                <a:gd name="connsiteX187" fmla="*/ 632941 w 2517374"/>
                <a:gd name="connsiteY187" fmla="*/ 2674511 h 7772400"/>
                <a:gd name="connsiteX188" fmla="*/ 622043 w 2517374"/>
                <a:gd name="connsiteY188" fmla="*/ 2609166 h 7772400"/>
                <a:gd name="connsiteX189" fmla="*/ 582834 w 2517374"/>
                <a:gd name="connsiteY189" fmla="*/ 2551025 h 7772400"/>
                <a:gd name="connsiteX190" fmla="*/ 564118 w 2517374"/>
                <a:gd name="connsiteY190" fmla="*/ 2479356 h 7772400"/>
                <a:gd name="connsiteX191" fmla="*/ 564867 w 2517374"/>
                <a:gd name="connsiteY191" fmla="*/ 2468697 h 7772400"/>
                <a:gd name="connsiteX192" fmla="*/ 534339 w 2517374"/>
                <a:gd name="connsiteY192" fmla="*/ 2431065 h 7772400"/>
                <a:gd name="connsiteX193" fmla="*/ 509218 w 2517374"/>
                <a:gd name="connsiteY193" fmla="*/ 2361242 h 7772400"/>
                <a:gd name="connsiteX194" fmla="*/ 508557 w 2517374"/>
                <a:gd name="connsiteY194" fmla="*/ 2328723 h 7772400"/>
                <a:gd name="connsiteX195" fmla="*/ 492145 w 2517374"/>
                <a:gd name="connsiteY195" fmla="*/ 2311772 h 7772400"/>
                <a:gd name="connsiteX196" fmla="*/ 460811 w 2517374"/>
                <a:gd name="connsiteY196" fmla="*/ 2244326 h 7772400"/>
                <a:gd name="connsiteX197" fmla="*/ 455437 w 2517374"/>
                <a:gd name="connsiteY197" fmla="*/ 2196010 h 7772400"/>
                <a:gd name="connsiteX198" fmla="*/ 448854 w 2517374"/>
                <a:gd name="connsiteY198" fmla="*/ 2190303 h 7772400"/>
                <a:gd name="connsiteX199" fmla="*/ 339985 w 2517374"/>
                <a:gd name="connsiteY199" fmla="*/ 1931687 h 7772400"/>
                <a:gd name="connsiteX200" fmla="*/ 19421 w 2517374"/>
                <a:gd name="connsiteY200" fmla="*/ 1188345 h 7772400"/>
                <a:gd name="connsiteX201" fmla="*/ 972164 w 2517374"/>
                <a:gd name="connsiteY201"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71818 w 2514601"/>
                <a:gd name="connsiteY178" fmla="*/ 3336491 h 7772400"/>
                <a:gd name="connsiteX179" fmla="*/ 792009 w 2514601"/>
                <a:gd name="connsiteY179" fmla="*/ 3299683 h 7772400"/>
                <a:gd name="connsiteX180" fmla="*/ 773527 w 2514601"/>
                <a:gd name="connsiteY180" fmla="*/ 3283406 h 7772400"/>
                <a:gd name="connsiteX181" fmla="*/ 730902 w 2514601"/>
                <a:gd name="connsiteY181" fmla="*/ 3064857 h 7772400"/>
                <a:gd name="connsiteX182" fmla="*/ 748666 w 2514601"/>
                <a:gd name="connsiteY182" fmla="*/ 3032473 h 7772400"/>
                <a:gd name="connsiteX183" fmla="*/ 727795 w 2514601"/>
                <a:gd name="connsiteY183" fmla="*/ 3014093 h 7772400"/>
                <a:gd name="connsiteX184" fmla="*/ 685171 w 2514601"/>
                <a:gd name="connsiteY184" fmla="*/ 2795544 h 7772400"/>
                <a:gd name="connsiteX185" fmla="*/ 698793 w 2514601"/>
                <a:gd name="connsiteY185" fmla="*/ 2770713 h 7772400"/>
                <a:gd name="connsiteX186" fmla="*/ 693238 w 2514601"/>
                <a:gd name="connsiteY186" fmla="*/ 2767281 h 7772400"/>
                <a:gd name="connsiteX187" fmla="*/ 630168 w 2514601"/>
                <a:gd name="connsiteY187" fmla="*/ 2674511 h 7772400"/>
                <a:gd name="connsiteX188" fmla="*/ 619270 w 2514601"/>
                <a:gd name="connsiteY188" fmla="*/ 2609166 h 7772400"/>
                <a:gd name="connsiteX189" fmla="*/ 580061 w 2514601"/>
                <a:gd name="connsiteY189" fmla="*/ 2551025 h 7772400"/>
                <a:gd name="connsiteX190" fmla="*/ 561345 w 2514601"/>
                <a:gd name="connsiteY190" fmla="*/ 2479356 h 7772400"/>
                <a:gd name="connsiteX191" fmla="*/ 562094 w 2514601"/>
                <a:gd name="connsiteY191" fmla="*/ 2468697 h 7772400"/>
                <a:gd name="connsiteX192" fmla="*/ 531566 w 2514601"/>
                <a:gd name="connsiteY192" fmla="*/ 2431065 h 7772400"/>
                <a:gd name="connsiteX193" fmla="*/ 506445 w 2514601"/>
                <a:gd name="connsiteY193" fmla="*/ 2361242 h 7772400"/>
                <a:gd name="connsiteX194" fmla="*/ 505784 w 2514601"/>
                <a:gd name="connsiteY194" fmla="*/ 2328723 h 7772400"/>
                <a:gd name="connsiteX195" fmla="*/ 489372 w 2514601"/>
                <a:gd name="connsiteY195" fmla="*/ 2311772 h 7772400"/>
                <a:gd name="connsiteX196" fmla="*/ 458038 w 2514601"/>
                <a:gd name="connsiteY196" fmla="*/ 2244326 h 7772400"/>
                <a:gd name="connsiteX197" fmla="*/ 452664 w 2514601"/>
                <a:gd name="connsiteY197" fmla="*/ 2196010 h 7772400"/>
                <a:gd name="connsiteX198" fmla="*/ 446081 w 2514601"/>
                <a:gd name="connsiteY198" fmla="*/ 2190303 h 7772400"/>
                <a:gd name="connsiteX199" fmla="*/ 16648 w 2514601"/>
                <a:gd name="connsiteY199" fmla="*/ 1188345 h 7772400"/>
                <a:gd name="connsiteX200" fmla="*/ 969391 w 2514601"/>
                <a:gd name="connsiteY200"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71818 w 2514601"/>
                <a:gd name="connsiteY178" fmla="*/ 3336491 h 7772400"/>
                <a:gd name="connsiteX179" fmla="*/ 792009 w 2514601"/>
                <a:gd name="connsiteY179" fmla="*/ 3299683 h 7772400"/>
                <a:gd name="connsiteX180" fmla="*/ 773527 w 2514601"/>
                <a:gd name="connsiteY180" fmla="*/ 3283406 h 7772400"/>
                <a:gd name="connsiteX181" fmla="*/ 730902 w 2514601"/>
                <a:gd name="connsiteY181" fmla="*/ 3064857 h 7772400"/>
                <a:gd name="connsiteX182" fmla="*/ 748666 w 2514601"/>
                <a:gd name="connsiteY182" fmla="*/ 3032473 h 7772400"/>
                <a:gd name="connsiteX183" fmla="*/ 727795 w 2514601"/>
                <a:gd name="connsiteY183" fmla="*/ 3014093 h 7772400"/>
                <a:gd name="connsiteX184" fmla="*/ 685171 w 2514601"/>
                <a:gd name="connsiteY184" fmla="*/ 2795544 h 7772400"/>
                <a:gd name="connsiteX185" fmla="*/ 698793 w 2514601"/>
                <a:gd name="connsiteY185" fmla="*/ 2770713 h 7772400"/>
                <a:gd name="connsiteX186" fmla="*/ 693238 w 2514601"/>
                <a:gd name="connsiteY186" fmla="*/ 2767281 h 7772400"/>
                <a:gd name="connsiteX187" fmla="*/ 630168 w 2514601"/>
                <a:gd name="connsiteY187" fmla="*/ 2674511 h 7772400"/>
                <a:gd name="connsiteX188" fmla="*/ 619270 w 2514601"/>
                <a:gd name="connsiteY188" fmla="*/ 2609166 h 7772400"/>
                <a:gd name="connsiteX189" fmla="*/ 580061 w 2514601"/>
                <a:gd name="connsiteY189" fmla="*/ 2551025 h 7772400"/>
                <a:gd name="connsiteX190" fmla="*/ 561345 w 2514601"/>
                <a:gd name="connsiteY190" fmla="*/ 2479356 h 7772400"/>
                <a:gd name="connsiteX191" fmla="*/ 562094 w 2514601"/>
                <a:gd name="connsiteY191" fmla="*/ 2468697 h 7772400"/>
                <a:gd name="connsiteX192" fmla="*/ 531566 w 2514601"/>
                <a:gd name="connsiteY192" fmla="*/ 2431065 h 7772400"/>
                <a:gd name="connsiteX193" fmla="*/ 506445 w 2514601"/>
                <a:gd name="connsiteY193" fmla="*/ 2361242 h 7772400"/>
                <a:gd name="connsiteX194" fmla="*/ 505784 w 2514601"/>
                <a:gd name="connsiteY194" fmla="*/ 2328723 h 7772400"/>
                <a:gd name="connsiteX195" fmla="*/ 489372 w 2514601"/>
                <a:gd name="connsiteY195" fmla="*/ 2311772 h 7772400"/>
                <a:gd name="connsiteX196" fmla="*/ 458038 w 2514601"/>
                <a:gd name="connsiteY196" fmla="*/ 2244326 h 7772400"/>
                <a:gd name="connsiteX197" fmla="*/ 452664 w 2514601"/>
                <a:gd name="connsiteY197" fmla="*/ 2196010 h 7772400"/>
                <a:gd name="connsiteX198" fmla="*/ 16648 w 2514601"/>
                <a:gd name="connsiteY198" fmla="*/ 1188345 h 7772400"/>
                <a:gd name="connsiteX199" fmla="*/ 969391 w 2514601"/>
                <a:gd name="connsiteY199"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71818 w 2514601"/>
                <a:gd name="connsiteY178" fmla="*/ 3336491 h 7772400"/>
                <a:gd name="connsiteX179" fmla="*/ 792009 w 2514601"/>
                <a:gd name="connsiteY179" fmla="*/ 3299683 h 7772400"/>
                <a:gd name="connsiteX180" fmla="*/ 773527 w 2514601"/>
                <a:gd name="connsiteY180" fmla="*/ 3283406 h 7772400"/>
                <a:gd name="connsiteX181" fmla="*/ 730902 w 2514601"/>
                <a:gd name="connsiteY181" fmla="*/ 3064857 h 7772400"/>
                <a:gd name="connsiteX182" fmla="*/ 748666 w 2514601"/>
                <a:gd name="connsiteY182" fmla="*/ 3032473 h 7772400"/>
                <a:gd name="connsiteX183" fmla="*/ 727795 w 2514601"/>
                <a:gd name="connsiteY183" fmla="*/ 3014093 h 7772400"/>
                <a:gd name="connsiteX184" fmla="*/ 685171 w 2514601"/>
                <a:gd name="connsiteY184" fmla="*/ 2795544 h 7772400"/>
                <a:gd name="connsiteX185" fmla="*/ 698793 w 2514601"/>
                <a:gd name="connsiteY185" fmla="*/ 2770713 h 7772400"/>
                <a:gd name="connsiteX186" fmla="*/ 693238 w 2514601"/>
                <a:gd name="connsiteY186" fmla="*/ 2767281 h 7772400"/>
                <a:gd name="connsiteX187" fmla="*/ 630168 w 2514601"/>
                <a:gd name="connsiteY187" fmla="*/ 2674511 h 7772400"/>
                <a:gd name="connsiteX188" fmla="*/ 619270 w 2514601"/>
                <a:gd name="connsiteY188" fmla="*/ 2609166 h 7772400"/>
                <a:gd name="connsiteX189" fmla="*/ 580061 w 2514601"/>
                <a:gd name="connsiteY189" fmla="*/ 2551025 h 7772400"/>
                <a:gd name="connsiteX190" fmla="*/ 561345 w 2514601"/>
                <a:gd name="connsiteY190" fmla="*/ 2479356 h 7772400"/>
                <a:gd name="connsiteX191" fmla="*/ 562094 w 2514601"/>
                <a:gd name="connsiteY191" fmla="*/ 2468697 h 7772400"/>
                <a:gd name="connsiteX192" fmla="*/ 531566 w 2514601"/>
                <a:gd name="connsiteY192" fmla="*/ 2431065 h 7772400"/>
                <a:gd name="connsiteX193" fmla="*/ 506445 w 2514601"/>
                <a:gd name="connsiteY193" fmla="*/ 2361242 h 7772400"/>
                <a:gd name="connsiteX194" fmla="*/ 505784 w 2514601"/>
                <a:gd name="connsiteY194" fmla="*/ 2328723 h 7772400"/>
                <a:gd name="connsiteX195" fmla="*/ 458038 w 2514601"/>
                <a:gd name="connsiteY195" fmla="*/ 2244326 h 7772400"/>
                <a:gd name="connsiteX196" fmla="*/ 452664 w 2514601"/>
                <a:gd name="connsiteY196" fmla="*/ 2196010 h 7772400"/>
                <a:gd name="connsiteX197" fmla="*/ 16648 w 2514601"/>
                <a:gd name="connsiteY197" fmla="*/ 1188345 h 7772400"/>
                <a:gd name="connsiteX198" fmla="*/ 969391 w 2514601"/>
                <a:gd name="connsiteY198"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71818 w 2514601"/>
                <a:gd name="connsiteY178" fmla="*/ 3336491 h 7772400"/>
                <a:gd name="connsiteX179" fmla="*/ 792009 w 2514601"/>
                <a:gd name="connsiteY179" fmla="*/ 3299683 h 7772400"/>
                <a:gd name="connsiteX180" fmla="*/ 773527 w 2514601"/>
                <a:gd name="connsiteY180" fmla="*/ 3283406 h 7772400"/>
                <a:gd name="connsiteX181" fmla="*/ 730902 w 2514601"/>
                <a:gd name="connsiteY181" fmla="*/ 3064857 h 7772400"/>
                <a:gd name="connsiteX182" fmla="*/ 748666 w 2514601"/>
                <a:gd name="connsiteY182" fmla="*/ 3032473 h 7772400"/>
                <a:gd name="connsiteX183" fmla="*/ 727795 w 2514601"/>
                <a:gd name="connsiteY183" fmla="*/ 3014093 h 7772400"/>
                <a:gd name="connsiteX184" fmla="*/ 685171 w 2514601"/>
                <a:gd name="connsiteY184" fmla="*/ 2795544 h 7772400"/>
                <a:gd name="connsiteX185" fmla="*/ 698793 w 2514601"/>
                <a:gd name="connsiteY185" fmla="*/ 2770713 h 7772400"/>
                <a:gd name="connsiteX186" fmla="*/ 693238 w 2514601"/>
                <a:gd name="connsiteY186" fmla="*/ 2767281 h 7772400"/>
                <a:gd name="connsiteX187" fmla="*/ 630168 w 2514601"/>
                <a:gd name="connsiteY187" fmla="*/ 2674511 h 7772400"/>
                <a:gd name="connsiteX188" fmla="*/ 619270 w 2514601"/>
                <a:gd name="connsiteY188" fmla="*/ 2609166 h 7772400"/>
                <a:gd name="connsiteX189" fmla="*/ 580061 w 2514601"/>
                <a:gd name="connsiteY189" fmla="*/ 2551025 h 7772400"/>
                <a:gd name="connsiteX190" fmla="*/ 561345 w 2514601"/>
                <a:gd name="connsiteY190" fmla="*/ 2479356 h 7772400"/>
                <a:gd name="connsiteX191" fmla="*/ 562094 w 2514601"/>
                <a:gd name="connsiteY191" fmla="*/ 2468697 h 7772400"/>
                <a:gd name="connsiteX192" fmla="*/ 531566 w 2514601"/>
                <a:gd name="connsiteY192" fmla="*/ 2431065 h 7772400"/>
                <a:gd name="connsiteX193" fmla="*/ 505784 w 2514601"/>
                <a:gd name="connsiteY193" fmla="*/ 2328723 h 7772400"/>
                <a:gd name="connsiteX194" fmla="*/ 458038 w 2514601"/>
                <a:gd name="connsiteY194" fmla="*/ 2244326 h 7772400"/>
                <a:gd name="connsiteX195" fmla="*/ 452664 w 2514601"/>
                <a:gd name="connsiteY195" fmla="*/ 2196010 h 7772400"/>
                <a:gd name="connsiteX196" fmla="*/ 16648 w 2514601"/>
                <a:gd name="connsiteY196" fmla="*/ 1188345 h 7772400"/>
                <a:gd name="connsiteX197" fmla="*/ 969391 w 2514601"/>
                <a:gd name="connsiteY197"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71818 w 2514601"/>
                <a:gd name="connsiteY178" fmla="*/ 3336491 h 7772400"/>
                <a:gd name="connsiteX179" fmla="*/ 792009 w 2514601"/>
                <a:gd name="connsiteY179" fmla="*/ 3299683 h 7772400"/>
                <a:gd name="connsiteX180" fmla="*/ 773527 w 2514601"/>
                <a:gd name="connsiteY180" fmla="*/ 3283406 h 7772400"/>
                <a:gd name="connsiteX181" fmla="*/ 730902 w 2514601"/>
                <a:gd name="connsiteY181" fmla="*/ 3064857 h 7772400"/>
                <a:gd name="connsiteX182" fmla="*/ 748666 w 2514601"/>
                <a:gd name="connsiteY182" fmla="*/ 3032473 h 7772400"/>
                <a:gd name="connsiteX183" fmla="*/ 727795 w 2514601"/>
                <a:gd name="connsiteY183" fmla="*/ 3014093 h 7772400"/>
                <a:gd name="connsiteX184" fmla="*/ 685171 w 2514601"/>
                <a:gd name="connsiteY184" fmla="*/ 2795544 h 7772400"/>
                <a:gd name="connsiteX185" fmla="*/ 698793 w 2514601"/>
                <a:gd name="connsiteY185" fmla="*/ 2770713 h 7772400"/>
                <a:gd name="connsiteX186" fmla="*/ 693238 w 2514601"/>
                <a:gd name="connsiteY186" fmla="*/ 2767281 h 7772400"/>
                <a:gd name="connsiteX187" fmla="*/ 630168 w 2514601"/>
                <a:gd name="connsiteY187" fmla="*/ 2674511 h 7772400"/>
                <a:gd name="connsiteX188" fmla="*/ 619270 w 2514601"/>
                <a:gd name="connsiteY188" fmla="*/ 2609166 h 7772400"/>
                <a:gd name="connsiteX189" fmla="*/ 580061 w 2514601"/>
                <a:gd name="connsiteY189" fmla="*/ 2551025 h 7772400"/>
                <a:gd name="connsiteX190" fmla="*/ 561345 w 2514601"/>
                <a:gd name="connsiteY190" fmla="*/ 2479356 h 7772400"/>
                <a:gd name="connsiteX191" fmla="*/ 562094 w 2514601"/>
                <a:gd name="connsiteY191" fmla="*/ 2468697 h 7772400"/>
                <a:gd name="connsiteX192" fmla="*/ 505784 w 2514601"/>
                <a:gd name="connsiteY192" fmla="*/ 2328723 h 7772400"/>
                <a:gd name="connsiteX193" fmla="*/ 458038 w 2514601"/>
                <a:gd name="connsiteY193" fmla="*/ 2244326 h 7772400"/>
                <a:gd name="connsiteX194" fmla="*/ 452664 w 2514601"/>
                <a:gd name="connsiteY194" fmla="*/ 2196010 h 7772400"/>
                <a:gd name="connsiteX195" fmla="*/ 16648 w 2514601"/>
                <a:gd name="connsiteY195" fmla="*/ 1188345 h 7772400"/>
                <a:gd name="connsiteX196" fmla="*/ 969391 w 2514601"/>
                <a:gd name="connsiteY196"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71818 w 2514601"/>
                <a:gd name="connsiteY178" fmla="*/ 3336491 h 7772400"/>
                <a:gd name="connsiteX179" fmla="*/ 792009 w 2514601"/>
                <a:gd name="connsiteY179" fmla="*/ 3299683 h 7772400"/>
                <a:gd name="connsiteX180" fmla="*/ 773527 w 2514601"/>
                <a:gd name="connsiteY180" fmla="*/ 3283406 h 7772400"/>
                <a:gd name="connsiteX181" fmla="*/ 730902 w 2514601"/>
                <a:gd name="connsiteY181" fmla="*/ 3064857 h 7772400"/>
                <a:gd name="connsiteX182" fmla="*/ 748666 w 2514601"/>
                <a:gd name="connsiteY182" fmla="*/ 3032473 h 7772400"/>
                <a:gd name="connsiteX183" fmla="*/ 727795 w 2514601"/>
                <a:gd name="connsiteY183" fmla="*/ 3014093 h 7772400"/>
                <a:gd name="connsiteX184" fmla="*/ 685171 w 2514601"/>
                <a:gd name="connsiteY184" fmla="*/ 2795544 h 7772400"/>
                <a:gd name="connsiteX185" fmla="*/ 698793 w 2514601"/>
                <a:gd name="connsiteY185" fmla="*/ 2770713 h 7772400"/>
                <a:gd name="connsiteX186" fmla="*/ 693238 w 2514601"/>
                <a:gd name="connsiteY186" fmla="*/ 2767281 h 7772400"/>
                <a:gd name="connsiteX187" fmla="*/ 630168 w 2514601"/>
                <a:gd name="connsiteY187" fmla="*/ 2674511 h 7772400"/>
                <a:gd name="connsiteX188" fmla="*/ 619270 w 2514601"/>
                <a:gd name="connsiteY188" fmla="*/ 2609166 h 7772400"/>
                <a:gd name="connsiteX189" fmla="*/ 580061 w 2514601"/>
                <a:gd name="connsiteY189" fmla="*/ 2551025 h 7772400"/>
                <a:gd name="connsiteX190" fmla="*/ 561345 w 2514601"/>
                <a:gd name="connsiteY190" fmla="*/ 2479356 h 7772400"/>
                <a:gd name="connsiteX191" fmla="*/ 505784 w 2514601"/>
                <a:gd name="connsiteY191" fmla="*/ 2328723 h 7772400"/>
                <a:gd name="connsiteX192" fmla="*/ 458038 w 2514601"/>
                <a:gd name="connsiteY192" fmla="*/ 2244326 h 7772400"/>
                <a:gd name="connsiteX193" fmla="*/ 452664 w 2514601"/>
                <a:gd name="connsiteY193" fmla="*/ 2196010 h 7772400"/>
                <a:gd name="connsiteX194" fmla="*/ 16648 w 2514601"/>
                <a:gd name="connsiteY194" fmla="*/ 1188345 h 7772400"/>
                <a:gd name="connsiteX195" fmla="*/ 969391 w 2514601"/>
                <a:gd name="connsiteY195"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71818 w 2514601"/>
                <a:gd name="connsiteY178" fmla="*/ 3336491 h 7772400"/>
                <a:gd name="connsiteX179" fmla="*/ 792009 w 2514601"/>
                <a:gd name="connsiteY179" fmla="*/ 3299683 h 7772400"/>
                <a:gd name="connsiteX180" fmla="*/ 773527 w 2514601"/>
                <a:gd name="connsiteY180" fmla="*/ 3283406 h 7772400"/>
                <a:gd name="connsiteX181" fmla="*/ 730902 w 2514601"/>
                <a:gd name="connsiteY181" fmla="*/ 3064857 h 7772400"/>
                <a:gd name="connsiteX182" fmla="*/ 748666 w 2514601"/>
                <a:gd name="connsiteY182" fmla="*/ 3032473 h 7772400"/>
                <a:gd name="connsiteX183" fmla="*/ 727795 w 2514601"/>
                <a:gd name="connsiteY183" fmla="*/ 3014093 h 7772400"/>
                <a:gd name="connsiteX184" fmla="*/ 685171 w 2514601"/>
                <a:gd name="connsiteY184" fmla="*/ 2795544 h 7772400"/>
                <a:gd name="connsiteX185" fmla="*/ 698793 w 2514601"/>
                <a:gd name="connsiteY185" fmla="*/ 2770713 h 7772400"/>
                <a:gd name="connsiteX186" fmla="*/ 693238 w 2514601"/>
                <a:gd name="connsiteY186" fmla="*/ 2767281 h 7772400"/>
                <a:gd name="connsiteX187" fmla="*/ 630168 w 2514601"/>
                <a:gd name="connsiteY187" fmla="*/ 2674511 h 7772400"/>
                <a:gd name="connsiteX188" fmla="*/ 619270 w 2514601"/>
                <a:gd name="connsiteY188" fmla="*/ 2609166 h 7772400"/>
                <a:gd name="connsiteX189" fmla="*/ 580061 w 2514601"/>
                <a:gd name="connsiteY189" fmla="*/ 2551025 h 7772400"/>
                <a:gd name="connsiteX190" fmla="*/ 505784 w 2514601"/>
                <a:gd name="connsiteY190" fmla="*/ 2328723 h 7772400"/>
                <a:gd name="connsiteX191" fmla="*/ 458038 w 2514601"/>
                <a:gd name="connsiteY191" fmla="*/ 2244326 h 7772400"/>
                <a:gd name="connsiteX192" fmla="*/ 452664 w 2514601"/>
                <a:gd name="connsiteY192" fmla="*/ 2196010 h 7772400"/>
                <a:gd name="connsiteX193" fmla="*/ 16648 w 2514601"/>
                <a:gd name="connsiteY193" fmla="*/ 1188345 h 7772400"/>
                <a:gd name="connsiteX194" fmla="*/ 969391 w 2514601"/>
                <a:gd name="connsiteY194"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71818 w 2514601"/>
                <a:gd name="connsiteY178" fmla="*/ 3336491 h 7772400"/>
                <a:gd name="connsiteX179" fmla="*/ 792009 w 2514601"/>
                <a:gd name="connsiteY179" fmla="*/ 3299683 h 7772400"/>
                <a:gd name="connsiteX180" fmla="*/ 773527 w 2514601"/>
                <a:gd name="connsiteY180" fmla="*/ 3283406 h 7772400"/>
                <a:gd name="connsiteX181" fmla="*/ 730902 w 2514601"/>
                <a:gd name="connsiteY181" fmla="*/ 3064857 h 7772400"/>
                <a:gd name="connsiteX182" fmla="*/ 748666 w 2514601"/>
                <a:gd name="connsiteY182" fmla="*/ 3032473 h 7772400"/>
                <a:gd name="connsiteX183" fmla="*/ 727795 w 2514601"/>
                <a:gd name="connsiteY183" fmla="*/ 3014093 h 7772400"/>
                <a:gd name="connsiteX184" fmla="*/ 685171 w 2514601"/>
                <a:gd name="connsiteY184" fmla="*/ 2795544 h 7772400"/>
                <a:gd name="connsiteX185" fmla="*/ 698793 w 2514601"/>
                <a:gd name="connsiteY185" fmla="*/ 2770713 h 7772400"/>
                <a:gd name="connsiteX186" fmla="*/ 693238 w 2514601"/>
                <a:gd name="connsiteY186" fmla="*/ 2767281 h 7772400"/>
                <a:gd name="connsiteX187" fmla="*/ 630168 w 2514601"/>
                <a:gd name="connsiteY187" fmla="*/ 2674511 h 7772400"/>
                <a:gd name="connsiteX188" fmla="*/ 619270 w 2514601"/>
                <a:gd name="connsiteY188" fmla="*/ 2609166 h 7772400"/>
                <a:gd name="connsiteX189" fmla="*/ 505784 w 2514601"/>
                <a:gd name="connsiteY189" fmla="*/ 2328723 h 7772400"/>
                <a:gd name="connsiteX190" fmla="*/ 458038 w 2514601"/>
                <a:gd name="connsiteY190" fmla="*/ 2244326 h 7772400"/>
                <a:gd name="connsiteX191" fmla="*/ 452664 w 2514601"/>
                <a:gd name="connsiteY191" fmla="*/ 2196010 h 7772400"/>
                <a:gd name="connsiteX192" fmla="*/ 16648 w 2514601"/>
                <a:gd name="connsiteY192" fmla="*/ 1188345 h 7772400"/>
                <a:gd name="connsiteX193" fmla="*/ 969391 w 2514601"/>
                <a:gd name="connsiteY193"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71818 w 2514601"/>
                <a:gd name="connsiteY178" fmla="*/ 3336491 h 7772400"/>
                <a:gd name="connsiteX179" fmla="*/ 792009 w 2514601"/>
                <a:gd name="connsiteY179" fmla="*/ 3299683 h 7772400"/>
                <a:gd name="connsiteX180" fmla="*/ 773527 w 2514601"/>
                <a:gd name="connsiteY180" fmla="*/ 3283406 h 7772400"/>
                <a:gd name="connsiteX181" fmla="*/ 730902 w 2514601"/>
                <a:gd name="connsiteY181" fmla="*/ 3064857 h 7772400"/>
                <a:gd name="connsiteX182" fmla="*/ 748666 w 2514601"/>
                <a:gd name="connsiteY182" fmla="*/ 3032473 h 7772400"/>
                <a:gd name="connsiteX183" fmla="*/ 727795 w 2514601"/>
                <a:gd name="connsiteY183" fmla="*/ 3014093 h 7772400"/>
                <a:gd name="connsiteX184" fmla="*/ 685171 w 2514601"/>
                <a:gd name="connsiteY184" fmla="*/ 2795544 h 7772400"/>
                <a:gd name="connsiteX185" fmla="*/ 698793 w 2514601"/>
                <a:gd name="connsiteY185" fmla="*/ 2770713 h 7772400"/>
                <a:gd name="connsiteX186" fmla="*/ 693238 w 2514601"/>
                <a:gd name="connsiteY186" fmla="*/ 2767281 h 7772400"/>
                <a:gd name="connsiteX187" fmla="*/ 630168 w 2514601"/>
                <a:gd name="connsiteY187" fmla="*/ 2674511 h 7772400"/>
                <a:gd name="connsiteX188" fmla="*/ 619270 w 2514601"/>
                <a:gd name="connsiteY188" fmla="*/ 2609166 h 7772400"/>
                <a:gd name="connsiteX189" fmla="*/ 505784 w 2514601"/>
                <a:gd name="connsiteY189" fmla="*/ 2328723 h 7772400"/>
                <a:gd name="connsiteX190" fmla="*/ 458038 w 2514601"/>
                <a:gd name="connsiteY190" fmla="*/ 2244326 h 7772400"/>
                <a:gd name="connsiteX191" fmla="*/ 16648 w 2514601"/>
                <a:gd name="connsiteY191" fmla="*/ 1188345 h 7772400"/>
                <a:gd name="connsiteX192" fmla="*/ 969391 w 2514601"/>
                <a:gd name="connsiteY192"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71818 w 2514601"/>
                <a:gd name="connsiteY178" fmla="*/ 3336491 h 7772400"/>
                <a:gd name="connsiteX179" fmla="*/ 792009 w 2514601"/>
                <a:gd name="connsiteY179" fmla="*/ 3299683 h 7772400"/>
                <a:gd name="connsiteX180" fmla="*/ 773527 w 2514601"/>
                <a:gd name="connsiteY180" fmla="*/ 3283406 h 7772400"/>
                <a:gd name="connsiteX181" fmla="*/ 730902 w 2514601"/>
                <a:gd name="connsiteY181" fmla="*/ 3064857 h 7772400"/>
                <a:gd name="connsiteX182" fmla="*/ 748666 w 2514601"/>
                <a:gd name="connsiteY182" fmla="*/ 3032473 h 7772400"/>
                <a:gd name="connsiteX183" fmla="*/ 727795 w 2514601"/>
                <a:gd name="connsiteY183" fmla="*/ 3014093 h 7772400"/>
                <a:gd name="connsiteX184" fmla="*/ 685171 w 2514601"/>
                <a:gd name="connsiteY184" fmla="*/ 2795544 h 7772400"/>
                <a:gd name="connsiteX185" fmla="*/ 698793 w 2514601"/>
                <a:gd name="connsiteY185" fmla="*/ 2770713 h 7772400"/>
                <a:gd name="connsiteX186" fmla="*/ 693238 w 2514601"/>
                <a:gd name="connsiteY186" fmla="*/ 2767281 h 7772400"/>
                <a:gd name="connsiteX187" fmla="*/ 630168 w 2514601"/>
                <a:gd name="connsiteY187" fmla="*/ 2674511 h 7772400"/>
                <a:gd name="connsiteX188" fmla="*/ 619270 w 2514601"/>
                <a:gd name="connsiteY188" fmla="*/ 2609166 h 7772400"/>
                <a:gd name="connsiteX189" fmla="*/ 505784 w 2514601"/>
                <a:gd name="connsiteY189" fmla="*/ 2328723 h 7772400"/>
                <a:gd name="connsiteX190" fmla="*/ 16648 w 2514601"/>
                <a:gd name="connsiteY190" fmla="*/ 1188345 h 7772400"/>
                <a:gd name="connsiteX191" fmla="*/ 969391 w 2514601"/>
                <a:gd name="connsiteY191"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71818 w 2514601"/>
                <a:gd name="connsiteY178" fmla="*/ 3336491 h 7772400"/>
                <a:gd name="connsiteX179" fmla="*/ 792009 w 2514601"/>
                <a:gd name="connsiteY179" fmla="*/ 3299683 h 7772400"/>
                <a:gd name="connsiteX180" fmla="*/ 773527 w 2514601"/>
                <a:gd name="connsiteY180" fmla="*/ 3283406 h 7772400"/>
                <a:gd name="connsiteX181" fmla="*/ 730902 w 2514601"/>
                <a:gd name="connsiteY181" fmla="*/ 3064857 h 7772400"/>
                <a:gd name="connsiteX182" fmla="*/ 748666 w 2514601"/>
                <a:gd name="connsiteY182" fmla="*/ 3032473 h 7772400"/>
                <a:gd name="connsiteX183" fmla="*/ 727795 w 2514601"/>
                <a:gd name="connsiteY183" fmla="*/ 3014093 h 7772400"/>
                <a:gd name="connsiteX184" fmla="*/ 685171 w 2514601"/>
                <a:gd name="connsiteY184" fmla="*/ 2795544 h 7772400"/>
                <a:gd name="connsiteX185" fmla="*/ 698793 w 2514601"/>
                <a:gd name="connsiteY185" fmla="*/ 2770713 h 7772400"/>
                <a:gd name="connsiteX186" fmla="*/ 693238 w 2514601"/>
                <a:gd name="connsiteY186" fmla="*/ 2767281 h 7772400"/>
                <a:gd name="connsiteX187" fmla="*/ 630168 w 2514601"/>
                <a:gd name="connsiteY187" fmla="*/ 2674511 h 7772400"/>
                <a:gd name="connsiteX188" fmla="*/ 619270 w 2514601"/>
                <a:gd name="connsiteY188" fmla="*/ 2609166 h 7772400"/>
                <a:gd name="connsiteX189" fmla="*/ 505784 w 2514601"/>
                <a:gd name="connsiteY189" fmla="*/ 2328723 h 7772400"/>
                <a:gd name="connsiteX190" fmla="*/ 424853 w 2514601"/>
                <a:gd name="connsiteY190" fmla="*/ 2195423 h 7772400"/>
                <a:gd name="connsiteX191" fmla="*/ 16648 w 2514601"/>
                <a:gd name="connsiteY191" fmla="*/ 1188345 h 7772400"/>
                <a:gd name="connsiteX192" fmla="*/ 969391 w 2514601"/>
                <a:gd name="connsiteY192"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71818 w 2514601"/>
                <a:gd name="connsiteY178" fmla="*/ 3336491 h 7772400"/>
                <a:gd name="connsiteX179" fmla="*/ 792009 w 2514601"/>
                <a:gd name="connsiteY179" fmla="*/ 3299683 h 7772400"/>
                <a:gd name="connsiteX180" fmla="*/ 773527 w 2514601"/>
                <a:gd name="connsiteY180" fmla="*/ 3283406 h 7772400"/>
                <a:gd name="connsiteX181" fmla="*/ 730902 w 2514601"/>
                <a:gd name="connsiteY181" fmla="*/ 3064857 h 7772400"/>
                <a:gd name="connsiteX182" fmla="*/ 748666 w 2514601"/>
                <a:gd name="connsiteY182" fmla="*/ 3032473 h 7772400"/>
                <a:gd name="connsiteX183" fmla="*/ 727795 w 2514601"/>
                <a:gd name="connsiteY183" fmla="*/ 3014093 h 7772400"/>
                <a:gd name="connsiteX184" fmla="*/ 685171 w 2514601"/>
                <a:gd name="connsiteY184" fmla="*/ 2795544 h 7772400"/>
                <a:gd name="connsiteX185" fmla="*/ 698793 w 2514601"/>
                <a:gd name="connsiteY185" fmla="*/ 2770713 h 7772400"/>
                <a:gd name="connsiteX186" fmla="*/ 693238 w 2514601"/>
                <a:gd name="connsiteY186" fmla="*/ 2767281 h 7772400"/>
                <a:gd name="connsiteX187" fmla="*/ 630168 w 2514601"/>
                <a:gd name="connsiteY187" fmla="*/ 2674511 h 7772400"/>
                <a:gd name="connsiteX188" fmla="*/ 619270 w 2514601"/>
                <a:gd name="connsiteY188" fmla="*/ 2609166 h 7772400"/>
                <a:gd name="connsiteX189" fmla="*/ 424853 w 2514601"/>
                <a:gd name="connsiteY189" fmla="*/ 2195423 h 7772400"/>
                <a:gd name="connsiteX190" fmla="*/ 16648 w 2514601"/>
                <a:gd name="connsiteY190" fmla="*/ 1188345 h 7772400"/>
                <a:gd name="connsiteX191" fmla="*/ 969391 w 2514601"/>
                <a:gd name="connsiteY191"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71818 w 2514601"/>
                <a:gd name="connsiteY178" fmla="*/ 3336491 h 7772400"/>
                <a:gd name="connsiteX179" fmla="*/ 792009 w 2514601"/>
                <a:gd name="connsiteY179" fmla="*/ 3299683 h 7772400"/>
                <a:gd name="connsiteX180" fmla="*/ 773527 w 2514601"/>
                <a:gd name="connsiteY180" fmla="*/ 3283406 h 7772400"/>
                <a:gd name="connsiteX181" fmla="*/ 730902 w 2514601"/>
                <a:gd name="connsiteY181" fmla="*/ 3064857 h 7772400"/>
                <a:gd name="connsiteX182" fmla="*/ 748666 w 2514601"/>
                <a:gd name="connsiteY182" fmla="*/ 3032473 h 7772400"/>
                <a:gd name="connsiteX183" fmla="*/ 727795 w 2514601"/>
                <a:gd name="connsiteY183" fmla="*/ 3014093 h 7772400"/>
                <a:gd name="connsiteX184" fmla="*/ 685171 w 2514601"/>
                <a:gd name="connsiteY184" fmla="*/ 2795544 h 7772400"/>
                <a:gd name="connsiteX185" fmla="*/ 698793 w 2514601"/>
                <a:gd name="connsiteY185" fmla="*/ 2770713 h 7772400"/>
                <a:gd name="connsiteX186" fmla="*/ 693238 w 2514601"/>
                <a:gd name="connsiteY186" fmla="*/ 2767281 h 7772400"/>
                <a:gd name="connsiteX187" fmla="*/ 630168 w 2514601"/>
                <a:gd name="connsiteY187" fmla="*/ 2674511 h 7772400"/>
                <a:gd name="connsiteX188" fmla="*/ 619270 w 2514601"/>
                <a:gd name="connsiteY188" fmla="*/ 2609166 h 7772400"/>
                <a:gd name="connsiteX189" fmla="*/ 545623 w 2514601"/>
                <a:gd name="connsiteY189" fmla="*/ 2419709 h 7772400"/>
                <a:gd name="connsiteX190" fmla="*/ 424853 w 2514601"/>
                <a:gd name="connsiteY190" fmla="*/ 2195423 h 7772400"/>
                <a:gd name="connsiteX191" fmla="*/ 16648 w 2514601"/>
                <a:gd name="connsiteY191" fmla="*/ 1188345 h 7772400"/>
                <a:gd name="connsiteX192" fmla="*/ 969391 w 2514601"/>
                <a:gd name="connsiteY192"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71818 w 2514601"/>
                <a:gd name="connsiteY178" fmla="*/ 3336491 h 7772400"/>
                <a:gd name="connsiteX179" fmla="*/ 792009 w 2514601"/>
                <a:gd name="connsiteY179" fmla="*/ 3299683 h 7772400"/>
                <a:gd name="connsiteX180" fmla="*/ 773527 w 2514601"/>
                <a:gd name="connsiteY180" fmla="*/ 3283406 h 7772400"/>
                <a:gd name="connsiteX181" fmla="*/ 730902 w 2514601"/>
                <a:gd name="connsiteY181" fmla="*/ 3064857 h 7772400"/>
                <a:gd name="connsiteX182" fmla="*/ 748666 w 2514601"/>
                <a:gd name="connsiteY182" fmla="*/ 3032473 h 7772400"/>
                <a:gd name="connsiteX183" fmla="*/ 727795 w 2514601"/>
                <a:gd name="connsiteY183" fmla="*/ 3014093 h 7772400"/>
                <a:gd name="connsiteX184" fmla="*/ 685171 w 2514601"/>
                <a:gd name="connsiteY184" fmla="*/ 2795544 h 7772400"/>
                <a:gd name="connsiteX185" fmla="*/ 698793 w 2514601"/>
                <a:gd name="connsiteY185" fmla="*/ 2770713 h 7772400"/>
                <a:gd name="connsiteX186" fmla="*/ 693238 w 2514601"/>
                <a:gd name="connsiteY186" fmla="*/ 2767281 h 7772400"/>
                <a:gd name="connsiteX187" fmla="*/ 630168 w 2514601"/>
                <a:gd name="connsiteY187" fmla="*/ 2674511 h 7772400"/>
                <a:gd name="connsiteX188" fmla="*/ 619270 w 2514601"/>
                <a:gd name="connsiteY188" fmla="*/ 2609166 h 7772400"/>
                <a:gd name="connsiteX189" fmla="*/ 545623 w 2514601"/>
                <a:gd name="connsiteY189" fmla="*/ 2419709 h 7772400"/>
                <a:gd name="connsiteX190" fmla="*/ 16648 w 2514601"/>
                <a:gd name="connsiteY190" fmla="*/ 1188345 h 7772400"/>
                <a:gd name="connsiteX191" fmla="*/ 969391 w 2514601"/>
                <a:gd name="connsiteY191"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71818 w 2514601"/>
                <a:gd name="connsiteY178" fmla="*/ 3336491 h 7772400"/>
                <a:gd name="connsiteX179" fmla="*/ 792009 w 2514601"/>
                <a:gd name="connsiteY179" fmla="*/ 3299683 h 7772400"/>
                <a:gd name="connsiteX180" fmla="*/ 773527 w 2514601"/>
                <a:gd name="connsiteY180" fmla="*/ 3283406 h 7772400"/>
                <a:gd name="connsiteX181" fmla="*/ 730902 w 2514601"/>
                <a:gd name="connsiteY181" fmla="*/ 3064857 h 7772400"/>
                <a:gd name="connsiteX182" fmla="*/ 748666 w 2514601"/>
                <a:gd name="connsiteY182" fmla="*/ 3032473 h 7772400"/>
                <a:gd name="connsiteX183" fmla="*/ 727795 w 2514601"/>
                <a:gd name="connsiteY183" fmla="*/ 3014093 h 7772400"/>
                <a:gd name="connsiteX184" fmla="*/ 685171 w 2514601"/>
                <a:gd name="connsiteY184" fmla="*/ 2795544 h 7772400"/>
                <a:gd name="connsiteX185" fmla="*/ 698793 w 2514601"/>
                <a:gd name="connsiteY185" fmla="*/ 2770713 h 7772400"/>
                <a:gd name="connsiteX186" fmla="*/ 693238 w 2514601"/>
                <a:gd name="connsiteY186" fmla="*/ 2767281 h 7772400"/>
                <a:gd name="connsiteX187" fmla="*/ 630168 w 2514601"/>
                <a:gd name="connsiteY187" fmla="*/ 2674511 h 7772400"/>
                <a:gd name="connsiteX188" fmla="*/ 545623 w 2514601"/>
                <a:gd name="connsiteY188" fmla="*/ 2419709 h 7772400"/>
                <a:gd name="connsiteX189" fmla="*/ 16648 w 2514601"/>
                <a:gd name="connsiteY189" fmla="*/ 1188345 h 7772400"/>
                <a:gd name="connsiteX190" fmla="*/ 969391 w 2514601"/>
                <a:gd name="connsiteY190"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71818 w 2514601"/>
                <a:gd name="connsiteY178" fmla="*/ 3336491 h 7772400"/>
                <a:gd name="connsiteX179" fmla="*/ 792009 w 2514601"/>
                <a:gd name="connsiteY179" fmla="*/ 3299683 h 7772400"/>
                <a:gd name="connsiteX180" fmla="*/ 773527 w 2514601"/>
                <a:gd name="connsiteY180" fmla="*/ 3283406 h 7772400"/>
                <a:gd name="connsiteX181" fmla="*/ 730902 w 2514601"/>
                <a:gd name="connsiteY181" fmla="*/ 3064857 h 7772400"/>
                <a:gd name="connsiteX182" fmla="*/ 748666 w 2514601"/>
                <a:gd name="connsiteY182" fmla="*/ 3032473 h 7772400"/>
                <a:gd name="connsiteX183" fmla="*/ 727795 w 2514601"/>
                <a:gd name="connsiteY183" fmla="*/ 3014093 h 7772400"/>
                <a:gd name="connsiteX184" fmla="*/ 685171 w 2514601"/>
                <a:gd name="connsiteY184" fmla="*/ 2795544 h 7772400"/>
                <a:gd name="connsiteX185" fmla="*/ 698793 w 2514601"/>
                <a:gd name="connsiteY185" fmla="*/ 2770713 h 7772400"/>
                <a:gd name="connsiteX186" fmla="*/ 693238 w 2514601"/>
                <a:gd name="connsiteY186" fmla="*/ 2767281 h 7772400"/>
                <a:gd name="connsiteX187" fmla="*/ 545623 w 2514601"/>
                <a:gd name="connsiteY187" fmla="*/ 2419709 h 7772400"/>
                <a:gd name="connsiteX188" fmla="*/ 16648 w 2514601"/>
                <a:gd name="connsiteY188" fmla="*/ 1188345 h 7772400"/>
                <a:gd name="connsiteX189" fmla="*/ 969391 w 2514601"/>
                <a:gd name="connsiteY189"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71818 w 2514601"/>
                <a:gd name="connsiteY178" fmla="*/ 3336491 h 7772400"/>
                <a:gd name="connsiteX179" fmla="*/ 792009 w 2514601"/>
                <a:gd name="connsiteY179" fmla="*/ 3299683 h 7772400"/>
                <a:gd name="connsiteX180" fmla="*/ 773527 w 2514601"/>
                <a:gd name="connsiteY180" fmla="*/ 3283406 h 7772400"/>
                <a:gd name="connsiteX181" fmla="*/ 730902 w 2514601"/>
                <a:gd name="connsiteY181" fmla="*/ 3064857 h 7772400"/>
                <a:gd name="connsiteX182" fmla="*/ 748666 w 2514601"/>
                <a:gd name="connsiteY182" fmla="*/ 3032473 h 7772400"/>
                <a:gd name="connsiteX183" fmla="*/ 727795 w 2514601"/>
                <a:gd name="connsiteY183" fmla="*/ 3014093 h 7772400"/>
                <a:gd name="connsiteX184" fmla="*/ 685171 w 2514601"/>
                <a:gd name="connsiteY184" fmla="*/ 2795544 h 7772400"/>
                <a:gd name="connsiteX185" fmla="*/ 698793 w 2514601"/>
                <a:gd name="connsiteY185" fmla="*/ 2770713 h 7772400"/>
                <a:gd name="connsiteX186" fmla="*/ 545623 w 2514601"/>
                <a:gd name="connsiteY186" fmla="*/ 2419709 h 7772400"/>
                <a:gd name="connsiteX187" fmla="*/ 16648 w 2514601"/>
                <a:gd name="connsiteY187" fmla="*/ 1188345 h 7772400"/>
                <a:gd name="connsiteX188" fmla="*/ 969391 w 2514601"/>
                <a:gd name="connsiteY188"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71818 w 2514601"/>
                <a:gd name="connsiteY178" fmla="*/ 3336491 h 7772400"/>
                <a:gd name="connsiteX179" fmla="*/ 792009 w 2514601"/>
                <a:gd name="connsiteY179" fmla="*/ 3299683 h 7772400"/>
                <a:gd name="connsiteX180" fmla="*/ 773527 w 2514601"/>
                <a:gd name="connsiteY180" fmla="*/ 3283406 h 7772400"/>
                <a:gd name="connsiteX181" fmla="*/ 730902 w 2514601"/>
                <a:gd name="connsiteY181" fmla="*/ 3064857 h 7772400"/>
                <a:gd name="connsiteX182" fmla="*/ 748666 w 2514601"/>
                <a:gd name="connsiteY182" fmla="*/ 3032473 h 7772400"/>
                <a:gd name="connsiteX183" fmla="*/ 727795 w 2514601"/>
                <a:gd name="connsiteY183" fmla="*/ 3014093 h 7772400"/>
                <a:gd name="connsiteX184" fmla="*/ 685171 w 2514601"/>
                <a:gd name="connsiteY184" fmla="*/ 2795544 h 7772400"/>
                <a:gd name="connsiteX185" fmla="*/ 545623 w 2514601"/>
                <a:gd name="connsiteY185" fmla="*/ 2419709 h 7772400"/>
                <a:gd name="connsiteX186" fmla="*/ 16648 w 2514601"/>
                <a:gd name="connsiteY186" fmla="*/ 1188345 h 7772400"/>
                <a:gd name="connsiteX187" fmla="*/ 969391 w 2514601"/>
                <a:gd name="connsiteY187"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71818 w 2514601"/>
                <a:gd name="connsiteY178" fmla="*/ 3336491 h 7772400"/>
                <a:gd name="connsiteX179" fmla="*/ 792009 w 2514601"/>
                <a:gd name="connsiteY179" fmla="*/ 3299683 h 7772400"/>
                <a:gd name="connsiteX180" fmla="*/ 773527 w 2514601"/>
                <a:gd name="connsiteY180" fmla="*/ 3283406 h 7772400"/>
                <a:gd name="connsiteX181" fmla="*/ 730902 w 2514601"/>
                <a:gd name="connsiteY181" fmla="*/ 3064857 h 7772400"/>
                <a:gd name="connsiteX182" fmla="*/ 748666 w 2514601"/>
                <a:gd name="connsiteY182" fmla="*/ 3032473 h 7772400"/>
                <a:gd name="connsiteX183" fmla="*/ 685171 w 2514601"/>
                <a:gd name="connsiteY183" fmla="*/ 2795544 h 7772400"/>
                <a:gd name="connsiteX184" fmla="*/ 545623 w 2514601"/>
                <a:gd name="connsiteY184" fmla="*/ 2419709 h 7772400"/>
                <a:gd name="connsiteX185" fmla="*/ 16648 w 2514601"/>
                <a:gd name="connsiteY185" fmla="*/ 1188345 h 7772400"/>
                <a:gd name="connsiteX186" fmla="*/ 969391 w 2514601"/>
                <a:gd name="connsiteY186"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71818 w 2514601"/>
                <a:gd name="connsiteY178" fmla="*/ 3336491 h 7772400"/>
                <a:gd name="connsiteX179" fmla="*/ 792009 w 2514601"/>
                <a:gd name="connsiteY179" fmla="*/ 3299683 h 7772400"/>
                <a:gd name="connsiteX180" fmla="*/ 773527 w 2514601"/>
                <a:gd name="connsiteY180" fmla="*/ 3283406 h 7772400"/>
                <a:gd name="connsiteX181" fmla="*/ 730902 w 2514601"/>
                <a:gd name="connsiteY181" fmla="*/ 3064857 h 7772400"/>
                <a:gd name="connsiteX182" fmla="*/ 685171 w 2514601"/>
                <a:gd name="connsiteY182" fmla="*/ 2795544 h 7772400"/>
                <a:gd name="connsiteX183" fmla="*/ 545623 w 2514601"/>
                <a:gd name="connsiteY183" fmla="*/ 2419709 h 7772400"/>
                <a:gd name="connsiteX184" fmla="*/ 16648 w 2514601"/>
                <a:gd name="connsiteY184" fmla="*/ 1188345 h 7772400"/>
                <a:gd name="connsiteX185" fmla="*/ 969391 w 2514601"/>
                <a:gd name="connsiteY185"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71818 w 2514601"/>
                <a:gd name="connsiteY178" fmla="*/ 3336491 h 7772400"/>
                <a:gd name="connsiteX179" fmla="*/ 792009 w 2514601"/>
                <a:gd name="connsiteY179" fmla="*/ 3299683 h 7772400"/>
                <a:gd name="connsiteX180" fmla="*/ 773527 w 2514601"/>
                <a:gd name="connsiteY180" fmla="*/ 3283406 h 7772400"/>
                <a:gd name="connsiteX181" fmla="*/ 685171 w 2514601"/>
                <a:gd name="connsiteY181" fmla="*/ 2795544 h 7772400"/>
                <a:gd name="connsiteX182" fmla="*/ 545623 w 2514601"/>
                <a:gd name="connsiteY182" fmla="*/ 2419709 h 7772400"/>
                <a:gd name="connsiteX183" fmla="*/ 16648 w 2514601"/>
                <a:gd name="connsiteY183" fmla="*/ 1188345 h 7772400"/>
                <a:gd name="connsiteX184" fmla="*/ 969391 w 2514601"/>
                <a:gd name="connsiteY184"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71818 w 2514601"/>
                <a:gd name="connsiteY178" fmla="*/ 3336491 h 7772400"/>
                <a:gd name="connsiteX179" fmla="*/ 792009 w 2514601"/>
                <a:gd name="connsiteY179" fmla="*/ 3299683 h 7772400"/>
                <a:gd name="connsiteX180" fmla="*/ 773527 w 2514601"/>
                <a:gd name="connsiteY180" fmla="*/ 3283406 h 7772400"/>
                <a:gd name="connsiteX181" fmla="*/ 700898 w 2514601"/>
                <a:gd name="connsiteY181" fmla="*/ 2937294 h 7772400"/>
                <a:gd name="connsiteX182" fmla="*/ 685171 w 2514601"/>
                <a:gd name="connsiteY182" fmla="*/ 2795544 h 7772400"/>
                <a:gd name="connsiteX183" fmla="*/ 545623 w 2514601"/>
                <a:gd name="connsiteY183" fmla="*/ 2419709 h 7772400"/>
                <a:gd name="connsiteX184" fmla="*/ 16648 w 2514601"/>
                <a:gd name="connsiteY184" fmla="*/ 1188345 h 7772400"/>
                <a:gd name="connsiteX185" fmla="*/ 969391 w 2514601"/>
                <a:gd name="connsiteY185"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71818 w 2514601"/>
                <a:gd name="connsiteY178" fmla="*/ 3336491 h 7772400"/>
                <a:gd name="connsiteX179" fmla="*/ 792009 w 2514601"/>
                <a:gd name="connsiteY179" fmla="*/ 3299683 h 7772400"/>
                <a:gd name="connsiteX180" fmla="*/ 773527 w 2514601"/>
                <a:gd name="connsiteY180" fmla="*/ 3283406 h 7772400"/>
                <a:gd name="connsiteX181" fmla="*/ 700898 w 2514601"/>
                <a:gd name="connsiteY181" fmla="*/ 2937294 h 7772400"/>
                <a:gd name="connsiteX182" fmla="*/ 545623 w 2514601"/>
                <a:gd name="connsiteY182" fmla="*/ 2419709 h 7772400"/>
                <a:gd name="connsiteX183" fmla="*/ 16648 w 2514601"/>
                <a:gd name="connsiteY183" fmla="*/ 1188345 h 7772400"/>
                <a:gd name="connsiteX184" fmla="*/ 969391 w 2514601"/>
                <a:gd name="connsiteY184"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71818 w 2514601"/>
                <a:gd name="connsiteY178" fmla="*/ 3336491 h 7772400"/>
                <a:gd name="connsiteX179" fmla="*/ 792009 w 2514601"/>
                <a:gd name="connsiteY179" fmla="*/ 3299683 h 7772400"/>
                <a:gd name="connsiteX180" fmla="*/ 773527 w 2514601"/>
                <a:gd name="connsiteY180" fmla="*/ 3283406 h 7772400"/>
                <a:gd name="connsiteX181" fmla="*/ 700898 w 2514601"/>
                <a:gd name="connsiteY181" fmla="*/ 2937294 h 7772400"/>
                <a:gd name="connsiteX182" fmla="*/ 16648 w 2514601"/>
                <a:gd name="connsiteY182" fmla="*/ 1188345 h 7772400"/>
                <a:gd name="connsiteX183" fmla="*/ 969391 w 2514601"/>
                <a:gd name="connsiteY183"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71818 w 2514601"/>
                <a:gd name="connsiteY178" fmla="*/ 3336491 h 7772400"/>
                <a:gd name="connsiteX179" fmla="*/ 792009 w 2514601"/>
                <a:gd name="connsiteY179" fmla="*/ 3299683 h 7772400"/>
                <a:gd name="connsiteX180" fmla="*/ 773527 w 2514601"/>
                <a:gd name="connsiteY180" fmla="*/ 3283406 h 7772400"/>
                <a:gd name="connsiteX181" fmla="*/ 16648 w 2514601"/>
                <a:gd name="connsiteY181" fmla="*/ 1188345 h 7772400"/>
                <a:gd name="connsiteX182" fmla="*/ 969391 w 2514601"/>
                <a:gd name="connsiteY182"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71818 w 2514601"/>
                <a:gd name="connsiteY178" fmla="*/ 3336491 h 7772400"/>
                <a:gd name="connsiteX179" fmla="*/ 792009 w 2514601"/>
                <a:gd name="connsiteY179" fmla="*/ 3299683 h 7772400"/>
                <a:gd name="connsiteX180" fmla="*/ 773527 w 2514601"/>
                <a:gd name="connsiteY180" fmla="*/ 3283406 h 7772400"/>
                <a:gd name="connsiteX181" fmla="*/ 735404 w 2514601"/>
                <a:gd name="connsiteY181" fmla="*/ 3092570 h 7772400"/>
                <a:gd name="connsiteX182" fmla="*/ 16648 w 2514601"/>
                <a:gd name="connsiteY182" fmla="*/ 1188345 h 7772400"/>
                <a:gd name="connsiteX183" fmla="*/ 969391 w 2514601"/>
                <a:gd name="connsiteY183"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814443 w 2514601"/>
                <a:gd name="connsiteY177" fmla="*/ 3555040 h 7772400"/>
                <a:gd name="connsiteX178" fmla="*/ 792009 w 2514601"/>
                <a:gd name="connsiteY178" fmla="*/ 3299683 h 7772400"/>
                <a:gd name="connsiteX179" fmla="*/ 773527 w 2514601"/>
                <a:gd name="connsiteY179" fmla="*/ 3283406 h 7772400"/>
                <a:gd name="connsiteX180" fmla="*/ 735404 w 2514601"/>
                <a:gd name="connsiteY180" fmla="*/ 3092570 h 7772400"/>
                <a:gd name="connsiteX181" fmla="*/ 16648 w 2514601"/>
                <a:gd name="connsiteY181" fmla="*/ 1188345 h 7772400"/>
                <a:gd name="connsiteX182" fmla="*/ 969391 w 2514601"/>
                <a:gd name="connsiteY182"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792009 w 2514601"/>
                <a:gd name="connsiteY177" fmla="*/ 3299683 h 7772400"/>
                <a:gd name="connsiteX178" fmla="*/ 773527 w 2514601"/>
                <a:gd name="connsiteY178" fmla="*/ 3283406 h 7772400"/>
                <a:gd name="connsiteX179" fmla="*/ 735404 w 2514601"/>
                <a:gd name="connsiteY179" fmla="*/ 3092570 h 7772400"/>
                <a:gd name="connsiteX180" fmla="*/ 16648 w 2514601"/>
                <a:gd name="connsiteY180" fmla="*/ 1188345 h 7772400"/>
                <a:gd name="connsiteX181" fmla="*/ 969391 w 2514601"/>
                <a:gd name="connsiteY181"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792009 w 2514601"/>
                <a:gd name="connsiteY177" fmla="*/ 3299683 h 7772400"/>
                <a:gd name="connsiteX178" fmla="*/ 735404 w 2514601"/>
                <a:gd name="connsiteY178" fmla="*/ 3092570 h 7772400"/>
                <a:gd name="connsiteX179" fmla="*/ 16648 w 2514601"/>
                <a:gd name="connsiteY179" fmla="*/ 1188345 h 7772400"/>
                <a:gd name="connsiteX180" fmla="*/ 969391 w 2514601"/>
                <a:gd name="connsiteY180"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792009 w 2514601"/>
                <a:gd name="connsiteY177" fmla="*/ 3299683 h 7772400"/>
                <a:gd name="connsiteX178" fmla="*/ 16648 w 2514601"/>
                <a:gd name="connsiteY178" fmla="*/ 1188345 h 7772400"/>
                <a:gd name="connsiteX179" fmla="*/ 969391 w 2514601"/>
                <a:gd name="connsiteY179"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16648 w 2514601"/>
                <a:gd name="connsiteY177" fmla="*/ 1188345 h 7772400"/>
                <a:gd name="connsiteX178" fmla="*/ 969391 w 2514601"/>
                <a:gd name="connsiteY178"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735404 w 2514601"/>
                <a:gd name="connsiteY177" fmla="*/ 3299604 h 7772400"/>
                <a:gd name="connsiteX178" fmla="*/ 16648 w 2514601"/>
                <a:gd name="connsiteY178" fmla="*/ 1188345 h 7772400"/>
                <a:gd name="connsiteX179" fmla="*/ 969391 w 2514601"/>
                <a:gd name="connsiteY179"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819943 w 2514601"/>
                <a:gd name="connsiteY176" fmla="*/ 3559884 h 7772400"/>
                <a:gd name="connsiteX177" fmla="*/ 16648 w 2514601"/>
                <a:gd name="connsiteY177" fmla="*/ 1188345 h 7772400"/>
                <a:gd name="connsiteX178" fmla="*/ 969391 w 2514601"/>
                <a:gd name="connsiteY178"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829916 w 2514601"/>
                <a:gd name="connsiteY174" fmla="*/ 3819422 h 7772400"/>
                <a:gd name="connsiteX175" fmla="*/ 793479 w 2514601"/>
                <a:gd name="connsiteY175" fmla="*/ 3608124 h 7772400"/>
                <a:gd name="connsiteX176" fmla="*/ 16648 w 2514601"/>
                <a:gd name="connsiteY176" fmla="*/ 1188345 h 7772400"/>
                <a:gd name="connsiteX177" fmla="*/ 969391 w 2514601"/>
                <a:gd name="connsiteY177"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836751 w 2514601"/>
                <a:gd name="connsiteY173" fmla="*/ 3825136 h 7772400"/>
                <a:gd name="connsiteX174" fmla="*/ 793479 w 2514601"/>
                <a:gd name="connsiteY174" fmla="*/ 3608124 h 7772400"/>
                <a:gd name="connsiteX175" fmla="*/ 16648 w 2514601"/>
                <a:gd name="connsiteY175" fmla="*/ 1188345 h 7772400"/>
                <a:gd name="connsiteX176" fmla="*/ 969391 w 2514601"/>
                <a:gd name="connsiteY176"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793479 w 2514601"/>
                <a:gd name="connsiteY173" fmla="*/ 3608124 h 7772400"/>
                <a:gd name="connsiteX174" fmla="*/ 16648 w 2514601"/>
                <a:gd name="connsiteY174" fmla="*/ 1188345 h 7772400"/>
                <a:gd name="connsiteX175" fmla="*/ 969391 w 2514601"/>
                <a:gd name="connsiteY175"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805514 w 2514601"/>
                <a:gd name="connsiteY172" fmla="*/ 3882080 h 7772400"/>
                <a:gd name="connsiteX173" fmla="*/ 16648 w 2514601"/>
                <a:gd name="connsiteY173" fmla="*/ 1188345 h 7772400"/>
                <a:gd name="connsiteX174" fmla="*/ 969391 w 2514601"/>
                <a:gd name="connsiteY174"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36751 w 2514601"/>
                <a:gd name="connsiteY169" fmla="*/ 3947264 h 7772400"/>
                <a:gd name="connsiteX170" fmla="*/ 805514 w 2514601"/>
                <a:gd name="connsiteY170" fmla="*/ 3890320 h 7772400"/>
                <a:gd name="connsiteX171" fmla="*/ 804585 w 2514601"/>
                <a:gd name="connsiteY171" fmla="*/ 3886200 h 7772400"/>
                <a:gd name="connsiteX172" fmla="*/ 16648 w 2514601"/>
                <a:gd name="connsiteY172" fmla="*/ 1188345 h 7772400"/>
                <a:gd name="connsiteX173" fmla="*/ 969391 w 2514601"/>
                <a:gd name="connsiteY173"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29916 w 2514601"/>
                <a:gd name="connsiteY168" fmla="*/ 3952978 h 7772400"/>
                <a:gd name="connsiteX169" fmla="*/ 805514 w 2514601"/>
                <a:gd name="connsiteY169" fmla="*/ 3890320 h 7772400"/>
                <a:gd name="connsiteX170" fmla="*/ 804585 w 2514601"/>
                <a:gd name="connsiteY170" fmla="*/ 3886200 h 7772400"/>
                <a:gd name="connsiteX171" fmla="*/ 16648 w 2514601"/>
                <a:gd name="connsiteY171" fmla="*/ 1188345 h 7772400"/>
                <a:gd name="connsiteX172" fmla="*/ 969391 w 2514601"/>
                <a:gd name="connsiteY172"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05514 w 2514601"/>
                <a:gd name="connsiteY168" fmla="*/ 3890320 h 7772400"/>
                <a:gd name="connsiteX169" fmla="*/ 804585 w 2514601"/>
                <a:gd name="connsiteY169" fmla="*/ 3886200 h 7772400"/>
                <a:gd name="connsiteX170" fmla="*/ 16648 w 2514601"/>
                <a:gd name="connsiteY170" fmla="*/ 1188345 h 7772400"/>
                <a:gd name="connsiteX171" fmla="*/ 969391 w 2514601"/>
                <a:gd name="connsiteY171"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805514 w 2514601"/>
                <a:gd name="connsiteY168" fmla="*/ 3890320 h 7772400"/>
                <a:gd name="connsiteX169" fmla="*/ 16648 w 2514601"/>
                <a:gd name="connsiteY169" fmla="*/ 1188345 h 7772400"/>
                <a:gd name="connsiteX170" fmla="*/ 969391 w 2514601"/>
                <a:gd name="connsiteY170"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793479 w 2514601"/>
                <a:gd name="connsiteY167" fmla="*/ 4164276 h 7772400"/>
                <a:gd name="connsiteX168" fmla="*/ 16648 w 2514601"/>
                <a:gd name="connsiteY168" fmla="*/ 1188345 h 7772400"/>
                <a:gd name="connsiteX169" fmla="*/ 969391 w 2514601"/>
                <a:gd name="connsiteY169"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819943 w 2514601"/>
                <a:gd name="connsiteY166" fmla="*/ 4212517 h 7772400"/>
                <a:gd name="connsiteX167" fmla="*/ 16648 w 2514601"/>
                <a:gd name="connsiteY167" fmla="*/ 1188345 h 7772400"/>
                <a:gd name="connsiteX168" fmla="*/ 969391 w 2514601"/>
                <a:gd name="connsiteY168"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814443 w 2514601"/>
                <a:gd name="connsiteY165" fmla="*/ 4217360 h 7772400"/>
                <a:gd name="connsiteX166" fmla="*/ 16648 w 2514601"/>
                <a:gd name="connsiteY166" fmla="*/ 1188345 h 7772400"/>
                <a:gd name="connsiteX167" fmla="*/ 969391 w 2514601"/>
                <a:gd name="connsiteY167"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771818 w 2514601"/>
                <a:gd name="connsiteY164" fmla="*/ 4435910 h 7772400"/>
                <a:gd name="connsiteX165" fmla="*/ 16648 w 2514601"/>
                <a:gd name="connsiteY165" fmla="*/ 1188345 h 7772400"/>
                <a:gd name="connsiteX166" fmla="*/ 969391 w 2514601"/>
                <a:gd name="connsiteY166"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792009 w 2514601"/>
                <a:gd name="connsiteY163" fmla="*/ 4472717 h 7772400"/>
                <a:gd name="connsiteX164" fmla="*/ 16648 w 2514601"/>
                <a:gd name="connsiteY164" fmla="*/ 1188345 h 7772400"/>
                <a:gd name="connsiteX165" fmla="*/ 969391 w 2514601"/>
                <a:gd name="connsiteY165"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773527 w 2514601"/>
                <a:gd name="connsiteY162" fmla="*/ 4488994 h 7772400"/>
                <a:gd name="connsiteX163" fmla="*/ 16648 w 2514601"/>
                <a:gd name="connsiteY163" fmla="*/ 1188345 h 7772400"/>
                <a:gd name="connsiteX164" fmla="*/ 969391 w 2514601"/>
                <a:gd name="connsiteY164"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730902 w 2514601"/>
                <a:gd name="connsiteY161" fmla="*/ 4707544 h 7772400"/>
                <a:gd name="connsiteX162" fmla="*/ 16648 w 2514601"/>
                <a:gd name="connsiteY162" fmla="*/ 1188345 h 7772400"/>
                <a:gd name="connsiteX163" fmla="*/ 969391 w 2514601"/>
                <a:gd name="connsiteY163"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748666 w 2514601"/>
                <a:gd name="connsiteY160" fmla="*/ 4739928 h 7772400"/>
                <a:gd name="connsiteX161" fmla="*/ 16648 w 2514601"/>
                <a:gd name="connsiteY161" fmla="*/ 1188345 h 7772400"/>
                <a:gd name="connsiteX162" fmla="*/ 969391 w 2514601"/>
                <a:gd name="connsiteY162"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727795 w 2514601"/>
                <a:gd name="connsiteY159" fmla="*/ 4758307 h 7772400"/>
                <a:gd name="connsiteX160" fmla="*/ 16648 w 2514601"/>
                <a:gd name="connsiteY160" fmla="*/ 1188345 h 7772400"/>
                <a:gd name="connsiteX161" fmla="*/ 969391 w 2514601"/>
                <a:gd name="connsiteY161"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08773 w 2514601"/>
                <a:gd name="connsiteY143" fmla="*/ 5646653 h 7772400"/>
                <a:gd name="connsiteX144" fmla="*/ 446081 w 2514601"/>
                <a:gd name="connsiteY144" fmla="*/ 5582098 h 7772400"/>
                <a:gd name="connsiteX145" fmla="*/ 452664 w 2514601"/>
                <a:gd name="connsiteY145" fmla="*/ 5576390 h 7772400"/>
                <a:gd name="connsiteX146" fmla="*/ 458038 w 2514601"/>
                <a:gd name="connsiteY146" fmla="*/ 5528074 h 7772400"/>
                <a:gd name="connsiteX147" fmla="*/ 489372 w 2514601"/>
                <a:gd name="connsiteY147" fmla="*/ 5460628 h 7772400"/>
                <a:gd name="connsiteX148" fmla="*/ 505784 w 2514601"/>
                <a:gd name="connsiteY148" fmla="*/ 5443677 h 7772400"/>
                <a:gd name="connsiteX149" fmla="*/ 506445 w 2514601"/>
                <a:gd name="connsiteY149" fmla="*/ 5411158 h 7772400"/>
                <a:gd name="connsiteX150" fmla="*/ 531566 w 2514601"/>
                <a:gd name="connsiteY150" fmla="*/ 5341335 h 7772400"/>
                <a:gd name="connsiteX151" fmla="*/ 562094 w 2514601"/>
                <a:gd name="connsiteY151" fmla="*/ 5303703 h 7772400"/>
                <a:gd name="connsiteX152" fmla="*/ 561345 w 2514601"/>
                <a:gd name="connsiteY152" fmla="*/ 5293045 h 7772400"/>
                <a:gd name="connsiteX153" fmla="*/ 580061 w 2514601"/>
                <a:gd name="connsiteY153" fmla="*/ 5221375 h 7772400"/>
                <a:gd name="connsiteX154" fmla="*/ 619270 w 2514601"/>
                <a:gd name="connsiteY154" fmla="*/ 5163235 h 7772400"/>
                <a:gd name="connsiteX155" fmla="*/ 630168 w 2514601"/>
                <a:gd name="connsiteY155" fmla="*/ 5097890 h 7772400"/>
                <a:gd name="connsiteX156" fmla="*/ 693238 w 2514601"/>
                <a:gd name="connsiteY156" fmla="*/ 5005120 h 7772400"/>
                <a:gd name="connsiteX157" fmla="*/ 698793 w 2514601"/>
                <a:gd name="connsiteY157" fmla="*/ 5001687 h 7772400"/>
                <a:gd name="connsiteX158" fmla="*/ 685171 w 2514601"/>
                <a:gd name="connsiteY158" fmla="*/ 4976856 h 7772400"/>
                <a:gd name="connsiteX159" fmla="*/ 16648 w 2514601"/>
                <a:gd name="connsiteY159" fmla="*/ 1188345 h 7772400"/>
                <a:gd name="connsiteX160" fmla="*/ 969391 w 2514601"/>
                <a:gd name="connsiteY160"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394639 w 2514601"/>
                <a:gd name="connsiteY142" fmla="*/ 5715988 h 7772400"/>
                <a:gd name="connsiteX143" fmla="*/ 446081 w 2514601"/>
                <a:gd name="connsiteY143" fmla="*/ 5582098 h 7772400"/>
                <a:gd name="connsiteX144" fmla="*/ 452664 w 2514601"/>
                <a:gd name="connsiteY144" fmla="*/ 5576390 h 7772400"/>
                <a:gd name="connsiteX145" fmla="*/ 458038 w 2514601"/>
                <a:gd name="connsiteY145" fmla="*/ 5528074 h 7772400"/>
                <a:gd name="connsiteX146" fmla="*/ 489372 w 2514601"/>
                <a:gd name="connsiteY146" fmla="*/ 5460628 h 7772400"/>
                <a:gd name="connsiteX147" fmla="*/ 505784 w 2514601"/>
                <a:gd name="connsiteY147" fmla="*/ 5443677 h 7772400"/>
                <a:gd name="connsiteX148" fmla="*/ 506445 w 2514601"/>
                <a:gd name="connsiteY148" fmla="*/ 5411158 h 7772400"/>
                <a:gd name="connsiteX149" fmla="*/ 531566 w 2514601"/>
                <a:gd name="connsiteY149" fmla="*/ 5341335 h 7772400"/>
                <a:gd name="connsiteX150" fmla="*/ 562094 w 2514601"/>
                <a:gd name="connsiteY150" fmla="*/ 5303703 h 7772400"/>
                <a:gd name="connsiteX151" fmla="*/ 561345 w 2514601"/>
                <a:gd name="connsiteY151" fmla="*/ 5293045 h 7772400"/>
                <a:gd name="connsiteX152" fmla="*/ 580061 w 2514601"/>
                <a:gd name="connsiteY152" fmla="*/ 5221375 h 7772400"/>
                <a:gd name="connsiteX153" fmla="*/ 619270 w 2514601"/>
                <a:gd name="connsiteY153" fmla="*/ 5163235 h 7772400"/>
                <a:gd name="connsiteX154" fmla="*/ 630168 w 2514601"/>
                <a:gd name="connsiteY154" fmla="*/ 5097890 h 7772400"/>
                <a:gd name="connsiteX155" fmla="*/ 693238 w 2514601"/>
                <a:gd name="connsiteY155" fmla="*/ 5005120 h 7772400"/>
                <a:gd name="connsiteX156" fmla="*/ 698793 w 2514601"/>
                <a:gd name="connsiteY156" fmla="*/ 5001687 h 7772400"/>
                <a:gd name="connsiteX157" fmla="*/ 685171 w 2514601"/>
                <a:gd name="connsiteY157" fmla="*/ 4976856 h 7772400"/>
                <a:gd name="connsiteX158" fmla="*/ 16648 w 2514601"/>
                <a:gd name="connsiteY158" fmla="*/ 1188345 h 7772400"/>
                <a:gd name="connsiteX159" fmla="*/ 969391 w 2514601"/>
                <a:gd name="connsiteY159"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67326 w 2514601"/>
                <a:gd name="connsiteY141" fmla="*/ 5753268 h 7772400"/>
                <a:gd name="connsiteX142" fmla="*/ 446081 w 2514601"/>
                <a:gd name="connsiteY142" fmla="*/ 5582098 h 7772400"/>
                <a:gd name="connsiteX143" fmla="*/ 452664 w 2514601"/>
                <a:gd name="connsiteY143" fmla="*/ 5576390 h 7772400"/>
                <a:gd name="connsiteX144" fmla="*/ 458038 w 2514601"/>
                <a:gd name="connsiteY144" fmla="*/ 5528074 h 7772400"/>
                <a:gd name="connsiteX145" fmla="*/ 489372 w 2514601"/>
                <a:gd name="connsiteY145" fmla="*/ 5460628 h 7772400"/>
                <a:gd name="connsiteX146" fmla="*/ 505784 w 2514601"/>
                <a:gd name="connsiteY146" fmla="*/ 5443677 h 7772400"/>
                <a:gd name="connsiteX147" fmla="*/ 506445 w 2514601"/>
                <a:gd name="connsiteY147" fmla="*/ 5411158 h 7772400"/>
                <a:gd name="connsiteX148" fmla="*/ 531566 w 2514601"/>
                <a:gd name="connsiteY148" fmla="*/ 5341335 h 7772400"/>
                <a:gd name="connsiteX149" fmla="*/ 562094 w 2514601"/>
                <a:gd name="connsiteY149" fmla="*/ 5303703 h 7772400"/>
                <a:gd name="connsiteX150" fmla="*/ 561345 w 2514601"/>
                <a:gd name="connsiteY150" fmla="*/ 5293045 h 7772400"/>
                <a:gd name="connsiteX151" fmla="*/ 580061 w 2514601"/>
                <a:gd name="connsiteY151" fmla="*/ 5221375 h 7772400"/>
                <a:gd name="connsiteX152" fmla="*/ 619270 w 2514601"/>
                <a:gd name="connsiteY152" fmla="*/ 5163235 h 7772400"/>
                <a:gd name="connsiteX153" fmla="*/ 630168 w 2514601"/>
                <a:gd name="connsiteY153" fmla="*/ 5097890 h 7772400"/>
                <a:gd name="connsiteX154" fmla="*/ 693238 w 2514601"/>
                <a:gd name="connsiteY154" fmla="*/ 5005120 h 7772400"/>
                <a:gd name="connsiteX155" fmla="*/ 698793 w 2514601"/>
                <a:gd name="connsiteY155" fmla="*/ 5001687 h 7772400"/>
                <a:gd name="connsiteX156" fmla="*/ 685171 w 2514601"/>
                <a:gd name="connsiteY156" fmla="*/ 4976856 h 7772400"/>
                <a:gd name="connsiteX157" fmla="*/ 16648 w 2514601"/>
                <a:gd name="connsiteY157" fmla="*/ 1188345 h 7772400"/>
                <a:gd name="connsiteX158" fmla="*/ 969391 w 2514601"/>
                <a:gd name="connsiteY158"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446081 w 2514601"/>
                <a:gd name="connsiteY141" fmla="*/ 5582098 h 7772400"/>
                <a:gd name="connsiteX142" fmla="*/ 452664 w 2514601"/>
                <a:gd name="connsiteY142" fmla="*/ 5576390 h 7772400"/>
                <a:gd name="connsiteX143" fmla="*/ 458038 w 2514601"/>
                <a:gd name="connsiteY143" fmla="*/ 5528074 h 7772400"/>
                <a:gd name="connsiteX144" fmla="*/ 489372 w 2514601"/>
                <a:gd name="connsiteY144" fmla="*/ 5460628 h 7772400"/>
                <a:gd name="connsiteX145" fmla="*/ 505784 w 2514601"/>
                <a:gd name="connsiteY145" fmla="*/ 5443677 h 7772400"/>
                <a:gd name="connsiteX146" fmla="*/ 506445 w 2514601"/>
                <a:gd name="connsiteY146" fmla="*/ 5411158 h 7772400"/>
                <a:gd name="connsiteX147" fmla="*/ 531566 w 2514601"/>
                <a:gd name="connsiteY147" fmla="*/ 5341335 h 7772400"/>
                <a:gd name="connsiteX148" fmla="*/ 562094 w 2514601"/>
                <a:gd name="connsiteY148" fmla="*/ 5303703 h 7772400"/>
                <a:gd name="connsiteX149" fmla="*/ 561345 w 2514601"/>
                <a:gd name="connsiteY149" fmla="*/ 5293045 h 7772400"/>
                <a:gd name="connsiteX150" fmla="*/ 580061 w 2514601"/>
                <a:gd name="connsiteY150" fmla="*/ 5221375 h 7772400"/>
                <a:gd name="connsiteX151" fmla="*/ 619270 w 2514601"/>
                <a:gd name="connsiteY151" fmla="*/ 5163235 h 7772400"/>
                <a:gd name="connsiteX152" fmla="*/ 630168 w 2514601"/>
                <a:gd name="connsiteY152" fmla="*/ 5097890 h 7772400"/>
                <a:gd name="connsiteX153" fmla="*/ 693238 w 2514601"/>
                <a:gd name="connsiteY153" fmla="*/ 5005120 h 7772400"/>
                <a:gd name="connsiteX154" fmla="*/ 698793 w 2514601"/>
                <a:gd name="connsiteY154" fmla="*/ 5001687 h 7772400"/>
                <a:gd name="connsiteX155" fmla="*/ 685171 w 2514601"/>
                <a:gd name="connsiteY155" fmla="*/ 4976856 h 7772400"/>
                <a:gd name="connsiteX156" fmla="*/ 16648 w 2514601"/>
                <a:gd name="connsiteY156" fmla="*/ 1188345 h 7772400"/>
                <a:gd name="connsiteX157" fmla="*/ 969391 w 2514601"/>
                <a:gd name="connsiteY157"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38589 w 2514601"/>
                <a:gd name="connsiteY141" fmla="*/ 5697747 h 7772400"/>
                <a:gd name="connsiteX142" fmla="*/ 446081 w 2514601"/>
                <a:gd name="connsiteY142" fmla="*/ 5582098 h 7772400"/>
                <a:gd name="connsiteX143" fmla="*/ 452664 w 2514601"/>
                <a:gd name="connsiteY143" fmla="*/ 5576390 h 7772400"/>
                <a:gd name="connsiteX144" fmla="*/ 458038 w 2514601"/>
                <a:gd name="connsiteY144" fmla="*/ 5528074 h 7772400"/>
                <a:gd name="connsiteX145" fmla="*/ 489372 w 2514601"/>
                <a:gd name="connsiteY145" fmla="*/ 5460628 h 7772400"/>
                <a:gd name="connsiteX146" fmla="*/ 505784 w 2514601"/>
                <a:gd name="connsiteY146" fmla="*/ 5443677 h 7772400"/>
                <a:gd name="connsiteX147" fmla="*/ 506445 w 2514601"/>
                <a:gd name="connsiteY147" fmla="*/ 5411158 h 7772400"/>
                <a:gd name="connsiteX148" fmla="*/ 531566 w 2514601"/>
                <a:gd name="connsiteY148" fmla="*/ 5341335 h 7772400"/>
                <a:gd name="connsiteX149" fmla="*/ 562094 w 2514601"/>
                <a:gd name="connsiteY149" fmla="*/ 5303703 h 7772400"/>
                <a:gd name="connsiteX150" fmla="*/ 561345 w 2514601"/>
                <a:gd name="connsiteY150" fmla="*/ 5293045 h 7772400"/>
                <a:gd name="connsiteX151" fmla="*/ 580061 w 2514601"/>
                <a:gd name="connsiteY151" fmla="*/ 5221375 h 7772400"/>
                <a:gd name="connsiteX152" fmla="*/ 619270 w 2514601"/>
                <a:gd name="connsiteY152" fmla="*/ 5163235 h 7772400"/>
                <a:gd name="connsiteX153" fmla="*/ 630168 w 2514601"/>
                <a:gd name="connsiteY153" fmla="*/ 5097890 h 7772400"/>
                <a:gd name="connsiteX154" fmla="*/ 693238 w 2514601"/>
                <a:gd name="connsiteY154" fmla="*/ 5005120 h 7772400"/>
                <a:gd name="connsiteX155" fmla="*/ 698793 w 2514601"/>
                <a:gd name="connsiteY155" fmla="*/ 5001687 h 7772400"/>
                <a:gd name="connsiteX156" fmla="*/ 685171 w 2514601"/>
                <a:gd name="connsiteY156" fmla="*/ 4976856 h 7772400"/>
                <a:gd name="connsiteX157" fmla="*/ 16648 w 2514601"/>
                <a:gd name="connsiteY157" fmla="*/ 1188345 h 7772400"/>
                <a:gd name="connsiteX158" fmla="*/ 969391 w 2514601"/>
                <a:gd name="connsiteY158"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446081 w 2514601"/>
                <a:gd name="connsiteY141" fmla="*/ 5582098 h 7772400"/>
                <a:gd name="connsiteX142" fmla="*/ 452664 w 2514601"/>
                <a:gd name="connsiteY142" fmla="*/ 5576390 h 7772400"/>
                <a:gd name="connsiteX143" fmla="*/ 458038 w 2514601"/>
                <a:gd name="connsiteY143" fmla="*/ 5528074 h 7772400"/>
                <a:gd name="connsiteX144" fmla="*/ 489372 w 2514601"/>
                <a:gd name="connsiteY144" fmla="*/ 5460628 h 7772400"/>
                <a:gd name="connsiteX145" fmla="*/ 505784 w 2514601"/>
                <a:gd name="connsiteY145" fmla="*/ 5443677 h 7772400"/>
                <a:gd name="connsiteX146" fmla="*/ 506445 w 2514601"/>
                <a:gd name="connsiteY146" fmla="*/ 5411158 h 7772400"/>
                <a:gd name="connsiteX147" fmla="*/ 531566 w 2514601"/>
                <a:gd name="connsiteY147" fmla="*/ 5341335 h 7772400"/>
                <a:gd name="connsiteX148" fmla="*/ 562094 w 2514601"/>
                <a:gd name="connsiteY148" fmla="*/ 5303703 h 7772400"/>
                <a:gd name="connsiteX149" fmla="*/ 561345 w 2514601"/>
                <a:gd name="connsiteY149" fmla="*/ 5293045 h 7772400"/>
                <a:gd name="connsiteX150" fmla="*/ 580061 w 2514601"/>
                <a:gd name="connsiteY150" fmla="*/ 5221375 h 7772400"/>
                <a:gd name="connsiteX151" fmla="*/ 619270 w 2514601"/>
                <a:gd name="connsiteY151" fmla="*/ 5163235 h 7772400"/>
                <a:gd name="connsiteX152" fmla="*/ 630168 w 2514601"/>
                <a:gd name="connsiteY152" fmla="*/ 5097890 h 7772400"/>
                <a:gd name="connsiteX153" fmla="*/ 693238 w 2514601"/>
                <a:gd name="connsiteY153" fmla="*/ 5005120 h 7772400"/>
                <a:gd name="connsiteX154" fmla="*/ 698793 w 2514601"/>
                <a:gd name="connsiteY154" fmla="*/ 5001687 h 7772400"/>
                <a:gd name="connsiteX155" fmla="*/ 685171 w 2514601"/>
                <a:gd name="connsiteY155" fmla="*/ 4976856 h 7772400"/>
                <a:gd name="connsiteX156" fmla="*/ 16648 w 2514601"/>
                <a:gd name="connsiteY156" fmla="*/ 1188345 h 7772400"/>
                <a:gd name="connsiteX157" fmla="*/ 969391 w 2514601"/>
                <a:gd name="connsiteY157"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373094 w 2514601"/>
                <a:gd name="connsiteY141" fmla="*/ 5680494 h 7772400"/>
                <a:gd name="connsiteX142" fmla="*/ 446081 w 2514601"/>
                <a:gd name="connsiteY142" fmla="*/ 5582098 h 7772400"/>
                <a:gd name="connsiteX143" fmla="*/ 452664 w 2514601"/>
                <a:gd name="connsiteY143" fmla="*/ 5576390 h 7772400"/>
                <a:gd name="connsiteX144" fmla="*/ 458038 w 2514601"/>
                <a:gd name="connsiteY144" fmla="*/ 5528074 h 7772400"/>
                <a:gd name="connsiteX145" fmla="*/ 489372 w 2514601"/>
                <a:gd name="connsiteY145" fmla="*/ 5460628 h 7772400"/>
                <a:gd name="connsiteX146" fmla="*/ 505784 w 2514601"/>
                <a:gd name="connsiteY146" fmla="*/ 5443677 h 7772400"/>
                <a:gd name="connsiteX147" fmla="*/ 506445 w 2514601"/>
                <a:gd name="connsiteY147" fmla="*/ 5411158 h 7772400"/>
                <a:gd name="connsiteX148" fmla="*/ 531566 w 2514601"/>
                <a:gd name="connsiteY148" fmla="*/ 5341335 h 7772400"/>
                <a:gd name="connsiteX149" fmla="*/ 562094 w 2514601"/>
                <a:gd name="connsiteY149" fmla="*/ 5303703 h 7772400"/>
                <a:gd name="connsiteX150" fmla="*/ 561345 w 2514601"/>
                <a:gd name="connsiteY150" fmla="*/ 5293045 h 7772400"/>
                <a:gd name="connsiteX151" fmla="*/ 580061 w 2514601"/>
                <a:gd name="connsiteY151" fmla="*/ 5221375 h 7772400"/>
                <a:gd name="connsiteX152" fmla="*/ 619270 w 2514601"/>
                <a:gd name="connsiteY152" fmla="*/ 5163235 h 7772400"/>
                <a:gd name="connsiteX153" fmla="*/ 630168 w 2514601"/>
                <a:gd name="connsiteY153" fmla="*/ 5097890 h 7772400"/>
                <a:gd name="connsiteX154" fmla="*/ 693238 w 2514601"/>
                <a:gd name="connsiteY154" fmla="*/ 5005120 h 7772400"/>
                <a:gd name="connsiteX155" fmla="*/ 698793 w 2514601"/>
                <a:gd name="connsiteY155" fmla="*/ 5001687 h 7772400"/>
                <a:gd name="connsiteX156" fmla="*/ 685171 w 2514601"/>
                <a:gd name="connsiteY156" fmla="*/ 4976856 h 7772400"/>
                <a:gd name="connsiteX157" fmla="*/ 16648 w 2514601"/>
                <a:gd name="connsiteY157" fmla="*/ 1188345 h 7772400"/>
                <a:gd name="connsiteX158" fmla="*/ 969391 w 2514601"/>
                <a:gd name="connsiteY158"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446081 w 2514601"/>
                <a:gd name="connsiteY141" fmla="*/ 5582098 h 7772400"/>
                <a:gd name="connsiteX142" fmla="*/ 452664 w 2514601"/>
                <a:gd name="connsiteY142" fmla="*/ 5576390 h 7772400"/>
                <a:gd name="connsiteX143" fmla="*/ 458038 w 2514601"/>
                <a:gd name="connsiteY143" fmla="*/ 5528074 h 7772400"/>
                <a:gd name="connsiteX144" fmla="*/ 489372 w 2514601"/>
                <a:gd name="connsiteY144" fmla="*/ 5460628 h 7772400"/>
                <a:gd name="connsiteX145" fmla="*/ 505784 w 2514601"/>
                <a:gd name="connsiteY145" fmla="*/ 5443677 h 7772400"/>
                <a:gd name="connsiteX146" fmla="*/ 506445 w 2514601"/>
                <a:gd name="connsiteY146" fmla="*/ 5411158 h 7772400"/>
                <a:gd name="connsiteX147" fmla="*/ 531566 w 2514601"/>
                <a:gd name="connsiteY147" fmla="*/ 5341335 h 7772400"/>
                <a:gd name="connsiteX148" fmla="*/ 562094 w 2514601"/>
                <a:gd name="connsiteY148" fmla="*/ 5303703 h 7772400"/>
                <a:gd name="connsiteX149" fmla="*/ 561345 w 2514601"/>
                <a:gd name="connsiteY149" fmla="*/ 5293045 h 7772400"/>
                <a:gd name="connsiteX150" fmla="*/ 580061 w 2514601"/>
                <a:gd name="connsiteY150" fmla="*/ 5221375 h 7772400"/>
                <a:gd name="connsiteX151" fmla="*/ 619270 w 2514601"/>
                <a:gd name="connsiteY151" fmla="*/ 5163235 h 7772400"/>
                <a:gd name="connsiteX152" fmla="*/ 630168 w 2514601"/>
                <a:gd name="connsiteY152" fmla="*/ 5097890 h 7772400"/>
                <a:gd name="connsiteX153" fmla="*/ 693238 w 2514601"/>
                <a:gd name="connsiteY153" fmla="*/ 5005120 h 7772400"/>
                <a:gd name="connsiteX154" fmla="*/ 698793 w 2514601"/>
                <a:gd name="connsiteY154" fmla="*/ 5001687 h 7772400"/>
                <a:gd name="connsiteX155" fmla="*/ 685171 w 2514601"/>
                <a:gd name="connsiteY155" fmla="*/ 4976856 h 7772400"/>
                <a:gd name="connsiteX156" fmla="*/ 16648 w 2514601"/>
                <a:gd name="connsiteY156" fmla="*/ 1188345 h 7772400"/>
                <a:gd name="connsiteX157" fmla="*/ 969391 w 2514601"/>
                <a:gd name="connsiteY157"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446081 w 2514601"/>
                <a:gd name="connsiteY141" fmla="*/ 5582098 h 7772400"/>
                <a:gd name="connsiteX142" fmla="*/ 452664 w 2514601"/>
                <a:gd name="connsiteY142" fmla="*/ 5576390 h 7772400"/>
                <a:gd name="connsiteX143" fmla="*/ 458038 w 2514601"/>
                <a:gd name="connsiteY143" fmla="*/ 5528074 h 7772400"/>
                <a:gd name="connsiteX144" fmla="*/ 489372 w 2514601"/>
                <a:gd name="connsiteY144" fmla="*/ 5460628 h 7772400"/>
                <a:gd name="connsiteX145" fmla="*/ 506445 w 2514601"/>
                <a:gd name="connsiteY145" fmla="*/ 5411158 h 7772400"/>
                <a:gd name="connsiteX146" fmla="*/ 531566 w 2514601"/>
                <a:gd name="connsiteY146" fmla="*/ 5341335 h 7772400"/>
                <a:gd name="connsiteX147" fmla="*/ 562094 w 2514601"/>
                <a:gd name="connsiteY147" fmla="*/ 5303703 h 7772400"/>
                <a:gd name="connsiteX148" fmla="*/ 561345 w 2514601"/>
                <a:gd name="connsiteY148" fmla="*/ 5293045 h 7772400"/>
                <a:gd name="connsiteX149" fmla="*/ 580061 w 2514601"/>
                <a:gd name="connsiteY149" fmla="*/ 5221375 h 7772400"/>
                <a:gd name="connsiteX150" fmla="*/ 619270 w 2514601"/>
                <a:gd name="connsiteY150" fmla="*/ 5163235 h 7772400"/>
                <a:gd name="connsiteX151" fmla="*/ 630168 w 2514601"/>
                <a:gd name="connsiteY151" fmla="*/ 5097890 h 7772400"/>
                <a:gd name="connsiteX152" fmla="*/ 693238 w 2514601"/>
                <a:gd name="connsiteY152" fmla="*/ 5005120 h 7772400"/>
                <a:gd name="connsiteX153" fmla="*/ 698793 w 2514601"/>
                <a:gd name="connsiteY153" fmla="*/ 5001687 h 7772400"/>
                <a:gd name="connsiteX154" fmla="*/ 685171 w 2514601"/>
                <a:gd name="connsiteY154" fmla="*/ 4976856 h 7772400"/>
                <a:gd name="connsiteX155" fmla="*/ 16648 w 2514601"/>
                <a:gd name="connsiteY155" fmla="*/ 1188345 h 7772400"/>
                <a:gd name="connsiteX156" fmla="*/ 969391 w 2514601"/>
                <a:gd name="connsiteY156"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446081 w 2514601"/>
                <a:gd name="connsiteY141" fmla="*/ 5582098 h 7772400"/>
                <a:gd name="connsiteX142" fmla="*/ 452664 w 2514601"/>
                <a:gd name="connsiteY142" fmla="*/ 5576390 h 7772400"/>
                <a:gd name="connsiteX143" fmla="*/ 458038 w 2514601"/>
                <a:gd name="connsiteY143" fmla="*/ 5528074 h 7772400"/>
                <a:gd name="connsiteX144" fmla="*/ 489372 w 2514601"/>
                <a:gd name="connsiteY144" fmla="*/ 5460628 h 7772400"/>
                <a:gd name="connsiteX145" fmla="*/ 531566 w 2514601"/>
                <a:gd name="connsiteY145" fmla="*/ 5341335 h 7772400"/>
                <a:gd name="connsiteX146" fmla="*/ 562094 w 2514601"/>
                <a:gd name="connsiteY146" fmla="*/ 5303703 h 7772400"/>
                <a:gd name="connsiteX147" fmla="*/ 561345 w 2514601"/>
                <a:gd name="connsiteY147" fmla="*/ 5293045 h 7772400"/>
                <a:gd name="connsiteX148" fmla="*/ 580061 w 2514601"/>
                <a:gd name="connsiteY148" fmla="*/ 5221375 h 7772400"/>
                <a:gd name="connsiteX149" fmla="*/ 619270 w 2514601"/>
                <a:gd name="connsiteY149" fmla="*/ 5163235 h 7772400"/>
                <a:gd name="connsiteX150" fmla="*/ 630168 w 2514601"/>
                <a:gd name="connsiteY150" fmla="*/ 5097890 h 7772400"/>
                <a:gd name="connsiteX151" fmla="*/ 693238 w 2514601"/>
                <a:gd name="connsiteY151" fmla="*/ 5005120 h 7772400"/>
                <a:gd name="connsiteX152" fmla="*/ 698793 w 2514601"/>
                <a:gd name="connsiteY152" fmla="*/ 5001687 h 7772400"/>
                <a:gd name="connsiteX153" fmla="*/ 685171 w 2514601"/>
                <a:gd name="connsiteY153" fmla="*/ 4976856 h 7772400"/>
                <a:gd name="connsiteX154" fmla="*/ 16648 w 2514601"/>
                <a:gd name="connsiteY154" fmla="*/ 1188345 h 7772400"/>
                <a:gd name="connsiteX155" fmla="*/ 969391 w 2514601"/>
                <a:gd name="connsiteY155"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446081 w 2514601"/>
                <a:gd name="connsiteY141" fmla="*/ 5582098 h 7772400"/>
                <a:gd name="connsiteX142" fmla="*/ 452664 w 2514601"/>
                <a:gd name="connsiteY142" fmla="*/ 5576390 h 7772400"/>
                <a:gd name="connsiteX143" fmla="*/ 458038 w 2514601"/>
                <a:gd name="connsiteY143" fmla="*/ 5528074 h 7772400"/>
                <a:gd name="connsiteX144" fmla="*/ 489372 w 2514601"/>
                <a:gd name="connsiteY144" fmla="*/ 5460628 h 7772400"/>
                <a:gd name="connsiteX145" fmla="*/ 562094 w 2514601"/>
                <a:gd name="connsiteY145" fmla="*/ 5303703 h 7772400"/>
                <a:gd name="connsiteX146" fmla="*/ 561345 w 2514601"/>
                <a:gd name="connsiteY146" fmla="*/ 5293045 h 7772400"/>
                <a:gd name="connsiteX147" fmla="*/ 580061 w 2514601"/>
                <a:gd name="connsiteY147" fmla="*/ 5221375 h 7772400"/>
                <a:gd name="connsiteX148" fmla="*/ 619270 w 2514601"/>
                <a:gd name="connsiteY148" fmla="*/ 5163235 h 7772400"/>
                <a:gd name="connsiteX149" fmla="*/ 630168 w 2514601"/>
                <a:gd name="connsiteY149" fmla="*/ 5097890 h 7772400"/>
                <a:gd name="connsiteX150" fmla="*/ 693238 w 2514601"/>
                <a:gd name="connsiteY150" fmla="*/ 5005120 h 7772400"/>
                <a:gd name="connsiteX151" fmla="*/ 698793 w 2514601"/>
                <a:gd name="connsiteY151" fmla="*/ 5001687 h 7772400"/>
                <a:gd name="connsiteX152" fmla="*/ 685171 w 2514601"/>
                <a:gd name="connsiteY152" fmla="*/ 4976856 h 7772400"/>
                <a:gd name="connsiteX153" fmla="*/ 16648 w 2514601"/>
                <a:gd name="connsiteY153" fmla="*/ 1188345 h 7772400"/>
                <a:gd name="connsiteX154" fmla="*/ 969391 w 2514601"/>
                <a:gd name="connsiteY154"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446081 w 2514601"/>
                <a:gd name="connsiteY141" fmla="*/ 5582098 h 7772400"/>
                <a:gd name="connsiteX142" fmla="*/ 452664 w 2514601"/>
                <a:gd name="connsiteY142" fmla="*/ 5576390 h 7772400"/>
                <a:gd name="connsiteX143" fmla="*/ 458038 w 2514601"/>
                <a:gd name="connsiteY143" fmla="*/ 5528074 h 7772400"/>
                <a:gd name="connsiteX144" fmla="*/ 562094 w 2514601"/>
                <a:gd name="connsiteY144" fmla="*/ 5303703 h 7772400"/>
                <a:gd name="connsiteX145" fmla="*/ 561345 w 2514601"/>
                <a:gd name="connsiteY145" fmla="*/ 5293045 h 7772400"/>
                <a:gd name="connsiteX146" fmla="*/ 580061 w 2514601"/>
                <a:gd name="connsiteY146" fmla="*/ 5221375 h 7772400"/>
                <a:gd name="connsiteX147" fmla="*/ 619270 w 2514601"/>
                <a:gd name="connsiteY147" fmla="*/ 5163235 h 7772400"/>
                <a:gd name="connsiteX148" fmla="*/ 630168 w 2514601"/>
                <a:gd name="connsiteY148" fmla="*/ 5097890 h 7772400"/>
                <a:gd name="connsiteX149" fmla="*/ 693238 w 2514601"/>
                <a:gd name="connsiteY149" fmla="*/ 5005120 h 7772400"/>
                <a:gd name="connsiteX150" fmla="*/ 698793 w 2514601"/>
                <a:gd name="connsiteY150" fmla="*/ 5001687 h 7772400"/>
                <a:gd name="connsiteX151" fmla="*/ 685171 w 2514601"/>
                <a:gd name="connsiteY151" fmla="*/ 4976856 h 7772400"/>
                <a:gd name="connsiteX152" fmla="*/ 16648 w 2514601"/>
                <a:gd name="connsiteY152" fmla="*/ 1188345 h 7772400"/>
                <a:gd name="connsiteX153" fmla="*/ 969391 w 2514601"/>
                <a:gd name="connsiteY153"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446081 w 2514601"/>
                <a:gd name="connsiteY141" fmla="*/ 5582098 h 7772400"/>
                <a:gd name="connsiteX142" fmla="*/ 452664 w 2514601"/>
                <a:gd name="connsiteY142" fmla="*/ 5576390 h 7772400"/>
                <a:gd name="connsiteX143" fmla="*/ 562094 w 2514601"/>
                <a:gd name="connsiteY143" fmla="*/ 5303703 h 7772400"/>
                <a:gd name="connsiteX144" fmla="*/ 561345 w 2514601"/>
                <a:gd name="connsiteY144" fmla="*/ 5293045 h 7772400"/>
                <a:gd name="connsiteX145" fmla="*/ 580061 w 2514601"/>
                <a:gd name="connsiteY145" fmla="*/ 5221375 h 7772400"/>
                <a:gd name="connsiteX146" fmla="*/ 619270 w 2514601"/>
                <a:gd name="connsiteY146" fmla="*/ 5163235 h 7772400"/>
                <a:gd name="connsiteX147" fmla="*/ 630168 w 2514601"/>
                <a:gd name="connsiteY147" fmla="*/ 5097890 h 7772400"/>
                <a:gd name="connsiteX148" fmla="*/ 693238 w 2514601"/>
                <a:gd name="connsiteY148" fmla="*/ 5005120 h 7772400"/>
                <a:gd name="connsiteX149" fmla="*/ 698793 w 2514601"/>
                <a:gd name="connsiteY149" fmla="*/ 5001687 h 7772400"/>
                <a:gd name="connsiteX150" fmla="*/ 685171 w 2514601"/>
                <a:gd name="connsiteY150" fmla="*/ 4976856 h 7772400"/>
                <a:gd name="connsiteX151" fmla="*/ 16648 w 2514601"/>
                <a:gd name="connsiteY151" fmla="*/ 1188345 h 7772400"/>
                <a:gd name="connsiteX152" fmla="*/ 969391 w 2514601"/>
                <a:gd name="connsiteY152"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446081 w 2514601"/>
                <a:gd name="connsiteY141" fmla="*/ 5582098 h 7772400"/>
                <a:gd name="connsiteX142" fmla="*/ 452664 w 2514601"/>
                <a:gd name="connsiteY142" fmla="*/ 5576390 h 7772400"/>
                <a:gd name="connsiteX143" fmla="*/ 561345 w 2514601"/>
                <a:gd name="connsiteY143" fmla="*/ 5293045 h 7772400"/>
                <a:gd name="connsiteX144" fmla="*/ 580061 w 2514601"/>
                <a:gd name="connsiteY144" fmla="*/ 5221375 h 7772400"/>
                <a:gd name="connsiteX145" fmla="*/ 619270 w 2514601"/>
                <a:gd name="connsiteY145" fmla="*/ 5163235 h 7772400"/>
                <a:gd name="connsiteX146" fmla="*/ 630168 w 2514601"/>
                <a:gd name="connsiteY146" fmla="*/ 5097890 h 7772400"/>
                <a:gd name="connsiteX147" fmla="*/ 693238 w 2514601"/>
                <a:gd name="connsiteY147" fmla="*/ 5005120 h 7772400"/>
                <a:gd name="connsiteX148" fmla="*/ 698793 w 2514601"/>
                <a:gd name="connsiteY148" fmla="*/ 5001687 h 7772400"/>
                <a:gd name="connsiteX149" fmla="*/ 685171 w 2514601"/>
                <a:gd name="connsiteY149" fmla="*/ 4976856 h 7772400"/>
                <a:gd name="connsiteX150" fmla="*/ 16648 w 2514601"/>
                <a:gd name="connsiteY150" fmla="*/ 1188345 h 7772400"/>
                <a:gd name="connsiteX151" fmla="*/ 969391 w 2514601"/>
                <a:gd name="connsiteY151"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446081 w 2514601"/>
                <a:gd name="connsiteY141" fmla="*/ 5582098 h 7772400"/>
                <a:gd name="connsiteX142" fmla="*/ 452664 w 2514601"/>
                <a:gd name="connsiteY142" fmla="*/ 5576390 h 7772400"/>
                <a:gd name="connsiteX143" fmla="*/ 561345 w 2514601"/>
                <a:gd name="connsiteY143" fmla="*/ 5293045 h 7772400"/>
                <a:gd name="connsiteX144" fmla="*/ 619270 w 2514601"/>
                <a:gd name="connsiteY144" fmla="*/ 5163235 h 7772400"/>
                <a:gd name="connsiteX145" fmla="*/ 630168 w 2514601"/>
                <a:gd name="connsiteY145" fmla="*/ 5097890 h 7772400"/>
                <a:gd name="connsiteX146" fmla="*/ 693238 w 2514601"/>
                <a:gd name="connsiteY146" fmla="*/ 5005120 h 7772400"/>
                <a:gd name="connsiteX147" fmla="*/ 698793 w 2514601"/>
                <a:gd name="connsiteY147" fmla="*/ 5001687 h 7772400"/>
                <a:gd name="connsiteX148" fmla="*/ 685171 w 2514601"/>
                <a:gd name="connsiteY148" fmla="*/ 4976856 h 7772400"/>
                <a:gd name="connsiteX149" fmla="*/ 16648 w 2514601"/>
                <a:gd name="connsiteY149" fmla="*/ 1188345 h 7772400"/>
                <a:gd name="connsiteX150" fmla="*/ 969391 w 2514601"/>
                <a:gd name="connsiteY150"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446081 w 2514601"/>
                <a:gd name="connsiteY141" fmla="*/ 5582098 h 7772400"/>
                <a:gd name="connsiteX142" fmla="*/ 452664 w 2514601"/>
                <a:gd name="connsiteY142" fmla="*/ 5576390 h 7772400"/>
                <a:gd name="connsiteX143" fmla="*/ 619270 w 2514601"/>
                <a:gd name="connsiteY143" fmla="*/ 5163235 h 7772400"/>
                <a:gd name="connsiteX144" fmla="*/ 630168 w 2514601"/>
                <a:gd name="connsiteY144" fmla="*/ 5097890 h 7772400"/>
                <a:gd name="connsiteX145" fmla="*/ 693238 w 2514601"/>
                <a:gd name="connsiteY145" fmla="*/ 5005120 h 7772400"/>
                <a:gd name="connsiteX146" fmla="*/ 698793 w 2514601"/>
                <a:gd name="connsiteY146" fmla="*/ 5001687 h 7772400"/>
                <a:gd name="connsiteX147" fmla="*/ 685171 w 2514601"/>
                <a:gd name="connsiteY147" fmla="*/ 4976856 h 7772400"/>
                <a:gd name="connsiteX148" fmla="*/ 16648 w 2514601"/>
                <a:gd name="connsiteY148" fmla="*/ 1188345 h 7772400"/>
                <a:gd name="connsiteX149" fmla="*/ 969391 w 2514601"/>
                <a:gd name="connsiteY149"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446081 w 2514601"/>
                <a:gd name="connsiteY141" fmla="*/ 5582098 h 7772400"/>
                <a:gd name="connsiteX142" fmla="*/ 452664 w 2514601"/>
                <a:gd name="connsiteY142" fmla="*/ 5576390 h 7772400"/>
                <a:gd name="connsiteX143" fmla="*/ 630168 w 2514601"/>
                <a:gd name="connsiteY143" fmla="*/ 5097890 h 7772400"/>
                <a:gd name="connsiteX144" fmla="*/ 693238 w 2514601"/>
                <a:gd name="connsiteY144" fmla="*/ 5005120 h 7772400"/>
                <a:gd name="connsiteX145" fmla="*/ 698793 w 2514601"/>
                <a:gd name="connsiteY145" fmla="*/ 5001687 h 7772400"/>
                <a:gd name="connsiteX146" fmla="*/ 685171 w 2514601"/>
                <a:gd name="connsiteY146" fmla="*/ 4976856 h 7772400"/>
                <a:gd name="connsiteX147" fmla="*/ 16648 w 2514601"/>
                <a:gd name="connsiteY147" fmla="*/ 1188345 h 7772400"/>
                <a:gd name="connsiteX148" fmla="*/ 969391 w 2514601"/>
                <a:gd name="connsiteY148"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446081 w 2514601"/>
                <a:gd name="connsiteY141" fmla="*/ 5582098 h 7772400"/>
                <a:gd name="connsiteX142" fmla="*/ 452664 w 2514601"/>
                <a:gd name="connsiteY142" fmla="*/ 5576390 h 7772400"/>
                <a:gd name="connsiteX143" fmla="*/ 693238 w 2514601"/>
                <a:gd name="connsiteY143" fmla="*/ 5005120 h 7772400"/>
                <a:gd name="connsiteX144" fmla="*/ 698793 w 2514601"/>
                <a:gd name="connsiteY144" fmla="*/ 5001687 h 7772400"/>
                <a:gd name="connsiteX145" fmla="*/ 685171 w 2514601"/>
                <a:gd name="connsiteY145" fmla="*/ 4976856 h 7772400"/>
                <a:gd name="connsiteX146" fmla="*/ 16648 w 2514601"/>
                <a:gd name="connsiteY146" fmla="*/ 1188345 h 7772400"/>
                <a:gd name="connsiteX147" fmla="*/ 969391 w 2514601"/>
                <a:gd name="connsiteY147"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446081 w 2514601"/>
                <a:gd name="connsiteY141" fmla="*/ 5582098 h 7772400"/>
                <a:gd name="connsiteX142" fmla="*/ 452664 w 2514601"/>
                <a:gd name="connsiteY142" fmla="*/ 5576390 h 7772400"/>
                <a:gd name="connsiteX143" fmla="*/ 698793 w 2514601"/>
                <a:gd name="connsiteY143" fmla="*/ 5001687 h 7772400"/>
                <a:gd name="connsiteX144" fmla="*/ 685171 w 2514601"/>
                <a:gd name="connsiteY144" fmla="*/ 4976856 h 7772400"/>
                <a:gd name="connsiteX145" fmla="*/ 16648 w 2514601"/>
                <a:gd name="connsiteY145" fmla="*/ 1188345 h 7772400"/>
                <a:gd name="connsiteX146" fmla="*/ 969391 w 2514601"/>
                <a:gd name="connsiteY146"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446081 w 2514601"/>
                <a:gd name="connsiteY141" fmla="*/ 5582098 h 7772400"/>
                <a:gd name="connsiteX142" fmla="*/ 452664 w 2514601"/>
                <a:gd name="connsiteY142" fmla="*/ 5576390 h 7772400"/>
                <a:gd name="connsiteX143" fmla="*/ 698793 w 2514601"/>
                <a:gd name="connsiteY143" fmla="*/ 5001687 h 7772400"/>
                <a:gd name="connsiteX144" fmla="*/ 16648 w 2514601"/>
                <a:gd name="connsiteY144" fmla="*/ 1188345 h 7772400"/>
                <a:gd name="connsiteX145" fmla="*/ 969391 w 2514601"/>
                <a:gd name="connsiteY145"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446081 w 2514601"/>
                <a:gd name="connsiteY141" fmla="*/ 5582098 h 7772400"/>
                <a:gd name="connsiteX142" fmla="*/ 452664 w 2514601"/>
                <a:gd name="connsiteY142" fmla="*/ 5576390 h 7772400"/>
                <a:gd name="connsiteX143" fmla="*/ 16648 w 2514601"/>
                <a:gd name="connsiteY143" fmla="*/ 1188345 h 7772400"/>
                <a:gd name="connsiteX144" fmla="*/ 969391 w 2514601"/>
                <a:gd name="connsiteY144"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337333 w 2514601"/>
                <a:gd name="connsiteY139" fmla="*/ 5843044 h 7772400"/>
                <a:gd name="connsiteX140" fmla="*/ 337212 w 2514601"/>
                <a:gd name="connsiteY140" fmla="*/ 5840714 h 7772400"/>
                <a:gd name="connsiteX141" fmla="*/ 446081 w 2514601"/>
                <a:gd name="connsiteY141" fmla="*/ 5582098 h 7772400"/>
                <a:gd name="connsiteX142" fmla="*/ 16648 w 2514601"/>
                <a:gd name="connsiteY142" fmla="*/ 1188345 h 7772400"/>
                <a:gd name="connsiteX143" fmla="*/ 969391 w 2514601"/>
                <a:gd name="connsiteY143" fmla="*/ 0 h 7772400"/>
                <a:gd name="connsiteX0" fmla="*/ 971417 w 2516627"/>
                <a:gd name="connsiteY0" fmla="*/ 0 h 7772400"/>
                <a:gd name="connsiteX1" fmla="*/ 665092 w 2516627"/>
                <a:gd name="connsiteY1" fmla="*/ 727542 h 7772400"/>
                <a:gd name="connsiteX2" fmla="*/ 612264 w 2516627"/>
                <a:gd name="connsiteY2" fmla="*/ 827013 h 7772400"/>
                <a:gd name="connsiteX3" fmla="*/ 722531 w 2516627"/>
                <a:gd name="connsiteY3" fmla="*/ 744620 h 7772400"/>
                <a:gd name="connsiteX4" fmla="*/ 1341125 w 2516627"/>
                <a:gd name="connsiteY4" fmla="*/ 350599 h 7772400"/>
                <a:gd name="connsiteX5" fmla="*/ 1362131 w 2516627"/>
                <a:gd name="connsiteY5" fmla="*/ 351102 h 7772400"/>
                <a:gd name="connsiteX6" fmla="*/ 1011570 w 2516627"/>
                <a:gd name="connsiteY6" fmla="*/ 820381 h 7772400"/>
                <a:gd name="connsiteX7" fmla="*/ 1006510 w 2516627"/>
                <a:gd name="connsiteY7" fmla="*/ 825613 h 7772400"/>
                <a:gd name="connsiteX8" fmla="*/ 1136835 w 2516627"/>
                <a:gd name="connsiteY8" fmla="*/ 750289 h 7772400"/>
                <a:gd name="connsiteX9" fmla="*/ 1531565 w 2516627"/>
                <a:gd name="connsiteY9" fmla="*/ 573966 h 7772400"/>
                <a:gd name="connsiteX10" fmla="*/ 1292989 w 2516627"/>
                <a:gd name="connsiteY10" fmla="*/ 869901 h 7772400"/>
                <a:gd name="connsiteX11" fmla="*/ 1145348 w 2516627"/>
                <a:gd name="connsiteY11" fmla="*/ 1006965 h 7772400"/>
                <a:gd name="connsiteX12" fmla="*/ 1158240 w 2516627"/>
                <a:gd name="connsiteY12" fmla="*/ 1000812 h 7772400"/>
                <a:gd name="connsiteX13" fmla="*/ 1680829 w 2516627"/>
                <a:gd name="connsiteY13" fmla="*/ 806121 h 7772400"/>
                <a:gd name="connsiteX14" fmla="*/ 1251113 w 2516627"/>
                <a:gd name="connsiteY14" fmla="*/ 1209553 h 7772400"/>
                <a:gd name="connsiteX15" fmla="*/ 1239179 w 2516627"/>
                <a:gd name="connsiteY15" fmla="*/ 1218222 h 7772400"/>
                <a:gd name="connsiteX16" fmla="*/ 1272045 w 2516627"/>
                <a:gd name="connsiteY16" fmla="*/ 1205848 h 7772400"/>
                <a:gd name="connsiteX17" fmla="*/ 1810236 w 2516627"/>
                <a:gd name="connsiteY17" fmla="*/ 1055832 h 7772400"/>
                <a:gd name="connsiteX18" fmla="*/ 1522009 w 2516627"/>
                <a:gd name="connsiteY18" fmla="*/ 1307309 h 7772400"/>
                <a:gd name="connsiteX19" fmla="*/ 1373340 w 2516627"/>
                <a:gd name="connsiteY19" fmla="*/ 1403685 h 7772400"/>
                <a:gd name="connsiteX20" fmla="*/ 1381813 w 2516627"/>
                <a:gd name="connsiteY20" fmla="*/ 1401292 h 7772400"/>
                <a:gd name="connsiteX21" fmla="*/ 1931510 w 2516627"/>
                <a:gd name="connsiteY21" fmla="*/ 1297093 h 7772400"/>
                <a:gd name="connsiteX22" fmla="*/ 1621659 w 2516627"/>
                <a:gd name="connsiteY22" fmla="*/ 1523381 h 7772400"/>
                <a:gd name="connsiteX23" fmla="*/ 1438141 w 2516627"/>
                <a:gd name="connsiteY23" fmla="*/ 1621114 h 7772400"/>
                <a:gd name="connsiteX24" fmla="*/ 1482555 w 2516627"/>
                <a:gd name="connsiteY24" fmla="*/ 1612536 h 7772400"/>
                <a:gd name="connsiteX25" fmla="*/ 2039575 w 2516627"/>
                <a:gd name="connsiteY25" fmla="*/ 1554948 h 7772400"/>
                <a:gd name="connsiteX26" fmla="*/ 1710456 w 2516627"/>
                <a:gd name="connsiteY26" fmla="*/ 1754325 h 7772400"/>
                <a:gd name="connsiteX27" fmla="*/ 1541190 w 2516627"/>
                <a:gd name="connsiteY27" fmla="*/ 1826690 h 7772400"/>
                <a:gd name="connsiteX28" fmla="*/ 1574112 w 2516627"/>
                <a:gd name="connsiteY28" fmla="*/ 1823171 h 7772400"/>
                <a:gd name="connsiteX29" fmla="*/ 2134216 w 2516627"/>
                <a:gd name="connsiteY29" fmla="*/ 1812629 h 7772400"/>
                <a:gd name="connsiteX30" fmla="*/ 1788336 w 2516627"/>
                <a:gd name="connsiteY30" fmla="*/ 1983580 h 7772400"/>
                <a:gd name="connsiteX31" fmla="*/ 1629825 w 2516627"/>
                <a:gd name="connsiteY31" fmla="*/ 2035939 h 7772400"/>
                <a:gd name="connsiteX32" fmla="*/ 1656333 w 2516627"/>
                <a:gd name="connsiteY32" fmla="*/ 2035348 h 7772400"/>
                <a:gd name="connsiteX33" fmla="*/ 2215259 w 2516627"/>
                <a:gd name="connsiteY33" fmla="*/ 2071936 h 7772400"/>
                <a:gd name="connsiteX34" fmla="*/ 1855248 w 2516627"/>
                <a:gd name="connsiteY34" fmla="*/ 2213156 h 7772400"/>
                <a:gd name="connsiteX35" fmla="*/ 1704234 w 2516627"/>
                <a:gd name="connsiteY35" fmla="*/ 2249215 h 7772400"/>
                <a:gd name="connsiteX36" fmla="*/ 1736310 w 2516627"/>
                <a:gd name="connsiteY36" fmla="*/ 2251203 h 7772400"/>
                <a:gd name="connsiteX37" fmla="*/ 2289803 w 2516627"/>
                <a:gd name="connsiteY37" fmla="*/ 2334640 h 7772400"/>
                <a:gd name="connsiteX38" fmla="*/ 1918403 w 2516627"/>
                <a:gd name="connsiteY38" fmla="*/ 2445058 h 7772400"/>
                <a:gd name="connsiteX39" fmla="*/ 1771256 w 2516627"/>
                <a:gd name="connsiteY39" fmla="*/ 2467292 h 7772400"/>
                <a:gd name="connsiteX40" fmla="*/ 1809115 w 2516627"/>
                <a:gd name="connsiteY40" fmla="*/ 2472866 h 7772400"/>
                <a:gd name="connsiteX41" fmla="*/ 2352962 w 2516627"/>
                <a:gd name="connsiteY41" fmla="*/ 2602518 h 7772400"/>
                <a:gd name="connsiteX42" fmla="*/ 1761070 w 2516627"/>
                <a:gd name="connsiteY42" fmla="*/ 2695240 h 7772400"/>
                <a:gd name="connsiteX43" fmla="*/ 1582288 w 2516627"/>
                <a:gd name="connsiteY43" fmla="*/ 2701218 h 7772400"/>
                <a:gd name="connsiteX44" fmla="*/ 1734106 w 2516627"/>
                <a:gd name="connsiteY44" fmla="*/ 2720665 h 7772400"/>
                <a:gd name="connsiteX45" fmla="*/ 2408319 w 2516627"/>
                <a:gd name="connsiteY45" fmla="*/ 2869510 h 7772400"/>
                <a:gd name="connsiteX46" fmla="*/ 1816427 w 2516627"/>
                <a:gd name="connsiteY46" fmla="*/ 2962231 h 7772400"/>
                <a:gd name="connsiteX47" fmla="*/ 1615641 w 2516627"/>
                <a:gd name="connsiteY47" fmla="*/ 2968945 h 7772400"/>
                <a:gd name="connsiteX48" fmla="*/ 1779836 w 2516627"/>
                <a:gd name="connsiteY48" fmla="*/ 2989978 h 7772400"/>
                <a:gd name="connsiteX49" fmla="*/ 2454049 w 2516627"/>
                <a:gd name="connsiteY49" fmla="*/ 3138822 h 7772400"/>
                <a:gd name="connsiteX50" fmla="*/ 1646596 w 2516627"/>
                <a:gd name="connsiteY50" fmla="*/ 3238751 h 7772400"/>
                <a:gd name="connsiteX51" fmla="*/ 1643288 w 2516627"/>
                <a:gd name="connsiteY51" fmla="*/ 3238879 h 7772400"/>
                <a:gd name="connsiteX52" fmla="*/ 1820753 w 2516627"/>
                <a:gd name="connsiteY52" fmla="*/ 3261611 h 7772400"/>
                <a:gd name="connsiteX53" fmla="*/ 2494966 w 2516627"/>
                <a:gd name="connsiteY53" fmla="*/ 3410456 h 7772400"/>
                <a:gd name="connsiteX54" fmla="*/ 1687512 w 2516627"/>
                <a:gd name="connsiteY54" fmla="*/ 3510385 h 7772400"/>
                <a:gd name="connsiteX55" fmla="*/ 1669405 w 2516627"/>
                <a:gd name="connsiteY55" fmla="*/ 3511084 h 7772400"/>
                <a:gd name="connsiteX56" fmla="*/ 1842414 w 2516627"/>
                <a:gd name="connsiteY56" fmla="*/ 3533245 h 7772400"/>
                <a:gd name="connsiteX57" fmla="*/ 2516627 w 2516627"/>
                <a:gd name="connsiteY57" fmla="*/ 3682090 h 7772400"/>
                <a:gd name="connsiteX58" fmla="*/ 1709174 w 2516627"/>
                <a:gd name="connsiteY58" fmla="*/ 3782020 h 7772400"/>
                <a:gd name="connsiteX59" fmla="*/ 1673982 w 2516627"/>
                <a:gd name="connsiteY59" fmla="*/ 3783377 h 7772400"/>
                <a:gd name="connsiteX60" fmla="*/ 1920219 w 2516627"/>
                <a:gd name="connsiteY60" fmla="*/ 3816669 h 7772400"/>
                <a:gd name="connsiteX61" fmla="*/ 2256112 w 2516627"/>
                <a:gd name="connsiteY61" fmla="*/ 3872985 h 7772400"/>
                <a:gd name="connsiteX62" fmla="*/ 2320058 w 2516627"/>
                <a:gd name="connsiteY62" fmla="*/ 3886200 h 7772400"/>
                <a:gd name="connsiteX63" fmla="*/ 2256112 w 2516627"/>
                <a:gd name="connsiteY63" fmla="*/ 3899415 h 7772400"/>
                <a:gd name="connsiteX64" fmla="*/ 1920219 w 2516627"/>
                <a:gd name="connsiteY64" fmla="*/ 3955731 h 7772400"/>
                <a:gd name="connsiteX65" fmla="*/ 1673982 w 2516627"/>
                <a:gd name="connsiteY65" fmla="*/ 3989023 h 7772400"/>
                <a:gd name="connsiteX66" fmla="*/ 1709174 w 2516627"/>
                <a:gd name="connsiteY66" fmla="*/ 3990380 h 7772400"/>
                <a:gd name="connsiteX67" fmla="*/ 2516627 w 2516627"/>
                <a:gd name="connsiteY67" fmla="*/ 4090310 h 7772400"/>
                <a:gd name="connsiteX68" fmla="*/ 1842414 w 2516627"/>
                <a:gd name="connsiteY68" fmla="*/ 4239155 h 7772400"/>
                <a:gd name="connsiteX69" fmla="*/ 1669405 w 2516627"/>
                <a:gd name="connsiteY69" fmla="*/ 4261316 h 7772400"/>
                <a:gd name="connsiteX70" fmla="*/ 1687512 w 2516627"/>
                <a:gd name="connsiteY70" fmla="*/ 4262015 h 7772400"/>
                <a:gd name="connsiteX71" fmla="*/ 2494966 w 2516627"/>
                <a:gd name="connsiteY71" fmla="*/ 4361944 h 7772400"/>
                <a:gd name="connsiteX72" fmla="*/ 1820753 w 2516627"/>
                <a:gd name="connsiteY72" fmla="*/ 4510789 h 7772400"/>
                <a:gd name="connsiteX73" fmla="*/ 1643288 w 2516627"/>
                <a:gd name="connsiteY73" fmla="*/ 4533521 h 7772400"/>
                <a:gd name="connsiteX74" fmla="*/ 1646596 w 2516627"/>
                <a:gd name="connsiteY74" fmla="*/ 4533649 h 7772400"/>
                <a:gd name="connsiteX75" fmla="*/ 2454049 w 2516627"/>
                <a:gd name="connsiteY75" fmla="*/ 4633578 h 7772400"/>
                <a:gd name="connsiteX76" fmla="*/ 1779836 w 2516627"/>
                <a:gd name="connsiteY76" fmla="*/ 4782423 h 7772400"/>
                <a:gd name="connsiteX77" fmla="*/ 1615641 w 2516627"/>
                <a:gd name="connsiteY77" fmla="*/ 4803455 h 7772400"/>
                <a:gd name="connsiteX78" fmla="*/ 1816427 w 2516627"/>
                <a:gd name="connsiteY78" fmla="*/ 4810170 h 7772400"/>
                <a:gd name="connsiteX79" fmla="*/ 2408319 w 2516627"/>
                <a:gd name="connsiteY79" fmla="*/ 4902891 h 7772400"/>
                <a:gd name="connsiteX80" fmla="*/ 1734106 w 2516627"/>
                <a:gd name="connsiteY80" fmla="*/ 5051735 h 7772400"/>
                <a:gd name="connsiteX81" fmla="*/ 1582288 w 2516627"/>
                <a:gd name="connsiteY81" fmla="*/ 5071182 h 7772400"/>
                <a:gd name="connsiteX82" fmla="*/ 1761070 w 2516627"/>
                <a:gd name="connsiteY82" fmla="*/ 5077161 h 7772400"/>
                <a:gd name="connsiteX83" fmla="*/ 2352962 w 2516627"/>
                <a:gd name="connsiteY83" fmla="*/ 5169882 h 7772400"/>
                <a:gd name="connsiteX84" fmla="*/ 1809115 w 2516627"/>
                <a:gd name="connsiteY84" fmla="*/ 5299534 h 7772400"/>
                <a:gd name="connsiteX85" fmla="*/ 1771256 w 2516627"/>
                <a:gd name="connsiteY85" fmla="*/ 5305108 h 7772400"/>
                <a:gd name="connsiteX86" fmla="*/ 1918403 w 2516627"/>
                <a:gd name="connsiteY86" fmla="*/ 5327342 h 7772400"/>
                <a:gd name="connsiteX87" fmla="*/ 2289803 w 2516627"/>
                <a:gd name="connsiteY87" fmla="*/ 5437760 h 7772400"/>
                <a:gd name="connsiteX88" fmla="*/ 1736310 w 2516627"/>
                <a:gd name="connsiteY88" fmla="*/ 5521198 h 7772400"/>
                <a:gd name="connsiteX89" fmla="*/ 1704234 w 2516627"/>
                <a:gd name="connsiteY89" fmla="*/ 5523186 h 7772400"/>
                <a:gd name="connsiteX90" fmla="*/ 1855248 w 2516627"/>
                <a:gd name="connsiteY90" fmla="*/ 5559244 h 7772400"/>
                <a:gd name="connsiteX91" fmla="*/ 2215259 w 2516627"/>
                <a:gd name="connsiteY91" fmla="*/ 5700465 h 7772400"/>
                <a:gd name="connsiteX92" fmla="*/ 1656333 w 2516627"/>
                <a:gd name="connsiteY92" fmla="*/ 5737052 h 7772400"/>
                <a:gd name="connsiteX93" fmla="*/ 1629825 w 2516627"/>
                <a:gd name="connsiteY93" fmla="*/ 5736462 h 7772400"/>
                <a:gd name="connsiteX94" fmla="*/ 1788336 w 2516627"/>
                <a:gd name="connsiteY94" fmla="*/ 5788821 h 7772400"/>
                <a:gd name="connsiteX95" fmla="*/ 2134216 w 2516627"/>
                <a:gd name="connsiteY95" fmla="*/ 5959771 h 7772400"/>
                <a:gd name="connsiteX96" fmla="*/ 1574112 w 2516627"/>
                <a:gd name="connsiteY96" fmla="*/ 5949229 h 7772400"/>
                <a:gd name="connsiteX97" fmla="*/ 1541190 w 2516627"/>
                <a:gd name="connsiteY97" fmla="*/ 5945711 h 7772400"/>
                <a:gd name="connsiteX98" fmla="*/ 1710456 w 2516627"/>
                <a:gd name="connsiteY98" fmla="*/ 6018075 h 7772400"/>
                <a:gd name="connsiteX99" fmla="*/ 2039575 w 2516627"/>
                <a:gd name="connsiteY99" fmla="*/ 6217453 h 7772400"/>
                <a:gd name="connsiteX100" fmla="*/ 1482555 w 2516627"/>
                <a:gd name="connsiteY100" fmla="*/ 6159864 h 7772400"/>
                <a:gd name="connsiteX101" fmla="*/ 1438141 w 2516627"/>
                <a:gd name="connsiteY101" fmla="*/ 6151286 h 7772400"/>
                <a:gd name="connsiteX102" fmla="*/ 1621659 w 2516627"/>
                <a:gd name="connsiteY102" fmla="*/ 6249020 h 7772400"/>
                <a:gd name="connsiteX103" fmla="*/ 1931510 w 2516627"/>
                <a:gd name="connsiteY103" fmla="*/ 6475308 h 7772400"/>
                <a:gd name="connsiteX104" fmla="*/ 1381813 w 2516627"/>
                <a:gd name="connsiteY104" fmla="*/ 6371108 h 7772400"/>
                <a:gd name="connsiteX105" fmla="*/ 1373340 w 2516627"/>
                <a:gd name="connsiteY105" fmla="*/ 6368716 h 7772400"/>
                <a:gd name="connsiteX106" fmla="*/ 1522009 w 2516627"/>
                <a:gd name="connsiteY106" fmla="*/ 6465092 h 7772400"/>
                <a:gd name="connsiteX107" fmla="*/ 1810236 w 2516627"/>
                <a:gd name="connsiteY107" fmla="*/ 6716568 h 7772400"/>
                <a:gd name="connsiteX108" fmla="*/ 1272045 w 2516627"/>
                <a:gd name="connsiteY108" fmla="*/ 6566553 h 7772400"/>
                <a:gd name="connsiteX109" fmla="*/ 1239179 w 2516627"/>
                <a:gd name="connsiteY109" fmla="*/ 6554178 h 7772400"/>
                <a:gd name="connsiteX110" fmla="*/ 1251113 w 2516627"/>
                <a:gd name="connsiteY110" fmla="*/ 6562848 h 7772400"/>
                <a:gd name="connsiteX111" fmla="*/ 1680829 w 2516627"/>
                <a:gd name="connsiteY111" fmla="*/ 6966279 h 7772400"/>
                <a:gd name="connsiteX112" fmla="*/ 1158240 w 2516627"/>
                <a:gd name="connsiteY112" fmla="*/ 6771588 h 7772400"/>
                <a:gd name="connsiteX113" fmla="*/ 1145348 w 2516627"/>
                <a:gd name="connsiteY113" fmla="*/ 6765435 h 7772400"/>
                <a:gd name="connsiteX114" fmla="*/ 1292989 w 2516627"/>
                <a:gd name="connsiteY114" fmla="*/ 6902499 h 7772400"/>
                <a:gd name="connsiteX115" fmla="*/ 1531565 w 2516627"/>
                <a:gd name="connsiteY115" fmla="*/ 7198434 h 7772400"/>
                <a:gd name="connsiteX116" fmla="*/ 1136835 w 2516627"/>
                <a:gd name="connsiteY116" fmla="*/ 7022111 h 7772400"/>
                <a:gd name="connsiteX117" fmla="*/ 1006510 w 2516627"/>
                <a:gd name="connsiteY117" fmla="*/ 6946787 h 7772400"/>
                <a:gd name="connsiteX118" fmla="*/ 1011570 w 2516627"/>
                <a:gd name="connsiteY118" fmla="*/ 6952019 h 7772400"/>
                <a:gd name="connsiteX119" fmla="*/ 1362131 w 2516627"/>
                <a:gd name="connsiteY119" fmla="*/ 7421298 h 7772400"/>
                <a:gd name="connsiteX120" fmla="*/ 1341125 w 2516627"/>
                <a:gd name="connsiteY120" fmla="*/ 7421801 h 7772400"/>
                <a:gd name="connsiteX121" fmla="*/ 722531 w 2516627"/>
                <a:gd name="connsiteY121" fmla="*/ 7027780 h 7772400"/>
                <a:gd name="connsiteX122" fmla="*/ 612264 w 2516627"/>
                <a:gd name="connsiteY122" fmla="*/ 6945387 h 7772400"/>
                <a:gd name="connsiteX123" fmla="*/ 665092 w 2516627"/>
                <a:gd name="connsiteY123" fmla="*/ 7044858 h 7772400"/>
                <a:gd name="connsiteX124" fmla="*/ 971417 w 2516627"/>
                <a:gd name="connsiteY124" fmla="*/ 7772400 h 7772400"/>
                <a:gd name="connsiteX125" fmla="*/ 18674 w 2516627"/>
                <a:gd name="connsiteY125" fmla="*/ 6584055 h 7772400"/>
                <a:gd name="connsiteX126" fmla="*/ 59324 w 2516627"/>
                <a:gd name="connsiteY126" fmla="*/ 6362554 h 7772400"/>
                <a:gd name="connsiteX127" fmla="*/ 74508 w 2516627"/>
                <a:gd name="connsiteY127" fmla="*/ 6350990 h 7772400"/>
                <a:gd name="connsiteX128" fmla="*/ 90893 w 2516627"/>
                <a:gd name="connsiteY128" fmla="*/ 6299663 h 7772400"/>
                <a:gd name="connsiteX129" fmla="*/ 136042 w 2516627"/>
                <a:gd name="connsiteY129" fmla="*/ 6239993 h 7772400"/>
                <a:gd name="connsiteX130" fmla="*/ 155211 w 2516627"/>
                <a:gd name="connsiteY130" fmla="*/ 6226627 h 7772400"/>
                <a:gd name="connsiteX131" fmla="*/ 163820 w 2516627"/>
                <a:gd name="connsiteY131" fmla="*/ 6187940 h 7772400"/>
                <a:gd name="connsiteX132" fmla="*/ 216372 w 2516627"/>
                <a:gd name="connsiteY132" fmla="*/ 6110992 h 7772400"/>
                <a:gd name="connsiteX133" fmla="*/ 222821 w 2516627"/>
                <a:gd name="connsiteY133" fmla="*/ 6106806 h 7772400"/>
                <a:gd name="connsiteX134" fmla="*/ 226986 w 2516627"/>
                <a:gd name="connsiteY134" fmla="*/ 6074618 h 7772400"/>
                <a:gd name="connsiteX135" fmla="*/ 272384 w 2516627"/>
                <a:gd name="connsiteY135" fmla="*/ 5993545 h 7772400"/>
                <a:gd name="connsiteX136" fmla="*/ 279939 w 2516627"/>
                <a:gd name="connsiteY136" fmla="*/ 5987658 h 7772400"/>
                <a:gd name="connsiteX137" fmla="*/ 281360 w 2516627"/>
                <a:gd name="connsiteY137" fmla="*/ 5950526 h 7772400"/>
                <a:gd name="connsiteX138" fmla="*/ 319261 w 2516627"/>
                <a:gd name="connsiteY138" fmla="*/ 5865945 h 7772400"/>
                <a:gd name="connsiteX139" fmla="*/ 339359 w 2516627"/>
                <a:gd name="connsiteY139" fmla="*/ 5843044 h 7772400"/>
                <a:gd name="connsiteX140" fmla="*/ 339238 w 2516627"/>
                <a:gd name="connsiteY140" fmla="*/ 5840714 h 7772400"/>
                <a:gd name="connsiteX141" fmla="*/ 18674 w 2516627"/>
                <a:gd name="connsiteY141" fmla="*/ 1188345 h 7772400"/>
                <a:gd name="connsiteX142" fmla="*/ 971417 w 2516627"/>
                <a:gd name="connsiteY142" fmla="*/ 0 h 7772400"/>
                <a:gd name="connsiteX0" fmla="*/ 971275 w 2516485"/>
                <a:gd name="connsiteY0" fmla="*/ 0 h 7772400"/>
                <a:gd name="connsiteX1" fmla="*/ 664950 w 2516485"/>
                <a:gd name="connsiteY1" fmla="*/ 727542 h 7772400"/>
                <a:gd name="connsiteX2" fmla="*/ 612122 w 2516485"/>
                <a:gd name="connsiteY2" fmla="*/ 827013 h 7772400"/>
                <a:gd name="connsiteX3" fmla="*/ 722389 w 2516485"/>
                <a:gd name="connsiteY3" fmla="*/ 744620 h 7772400"/>
                <a:gd name="connsiteX4" fmla="*/ 1340983 w 2516485"/>
                <a:gd name="connsiteY4" fmla="*/ 350599 h 7772400"/>
                <a:gd name="connsiteX5" fmla="*/ 1361989 w 2516485"/>
                <a:gd name="connsiteY5" fmla="*/ 351102 h 7772400"/>
                <a:gd name="connsiteX6" fmla="*/ 1011428 w 2516485"/>
                <a:gd name="connsiteY6" fmla="*/ 820381 h 7772400"/>
                <a:gd name="connsiteX7" fmla="*/ 1006368 w 2516485"/>
                <a:gd name="connsiteY7" fmla="*/ 825613 h 7772400"/>
                <a:gd name="connsiteX8" fmla="*/ 1136693 w 2516485"/>
                <a:gd name="connsiteY8" fmla="*/ 750289 h 7772400"/>
                <a:gd name="connsiteX9" fmla="*/ 1531423 w 2516485"/>
                <a:gd name="connsiteY9" fmla="*/ 573966 h 7772400"/>
                <a:gd name="connsiteX10" fmla="*/ 1292847 w 2516485"/>
                <a:gd name="connsiteY10" fmla="*/ 869901 h 7772400"/>
                <a:gd name="connsiteX11" fmla="*/ 1145206 w 2516485"/>
                <a:gd name="connsiteY11" fmla="*/ 1006965 h 7772400"/>
                <a:gd name="connsiteX12" fmla="*/ 1158098 w 2516485"/>
                <a:gd name="connsiteY12" fmla="*/ 1000812 h 7772400"/>
                <a:gd name="connsiteX13" fmla="*/ 1680687 w 2516485"/>
                <a:gd name="connsiteY13" fmla="*/ 806121 h 7772400"/>
                <a:gd name="connsiteX14" fmla="*/ 1250971 w 2516485"/>
                <a:gd name="connsiteY14" fmla="*/ 1209553 h 7772400"/>
                <a:gd name="connsiteX15" fmla="*/ 1239037 w 2516485"/>
                <a:gd name="connsiteY15" fmla="*/ 1218222 h 7772400"/>
                <a:gd name="connsiteX16" fmla="*/ 1271903 w 2516485"/>
                <a:gd name="connsiteY16" fmla="*/ 1205848 h 7772400"/>
                <a:gd name="connsiteX17" fmla="*/ 1810094 w 2516485"/>
                <a:gd name="connsiteY17" fmla="*/ 1055832 h 7772400"/>
                <a:gd name="connsiteX18" fmla="*/ 1521867 w 2516485"/>
                <a:gd name="connsiteY18" fmla="*/ 1307309 h 7772400"/>
                <a:gd name="connsiteX19" fmla="*/ 1373198 w 2516485"/>
                <a:gd name="connsiteY19" fmla="*/ 1403685 h 7772400"/>
                <a:gd name="connsiteX20" fmla="*/ 1381671 w 2516485"/>
                <a:gd name="connsiteY20" fmla="*/ 1401292 h 7772400"/>
                <a:gd name="connsiteX21" fmla="*/ 1931368 w 2516485"/>
                <a:gd name="connsiteY21" fmla="*/ 1297093 h 7772400"/>
                <a:gd name="connsiteX22" fmla="*/ 1621517 w 2516485"/>
                <a:gd name="connsiteY22" fmla="*/ 1523381 h 7772400"/>
                <a:gd name="connsiteX23" fmla="*/ 1437999 w 2516485"/>
                <a:gd name="connsiteY23" fmla="*/ 1621114 h 7772400"/>
                <a:gd name="connsiteX24" fmla="*/ 1482413 w 2516485"/>
                <a:gd name="connsiteY24" fmla="*/ 1612536 h 7772400"/>
                <a:gd name="connsiteX25" fmla="*/ 2039433 w 2516485"/>
                <a:gd name="connsiteY25" fmla="*/ 1554948 h 7772400"/>
                <a:gd name="connsiteX26" fmla="*/ 1710314 w 2516485"/>
                <a:gd name="connsiteY26" fmla="*/ 1754325 h 7772400"/>
                <a:gd name="connsiteX27" fmla="*/ 1541048 w 2516485"/>
                <a:gd name="connsiteY27" fmla="*/ 1826690 h 7772400"/>
                <a:gd name="connsiteX28" fmla="*/ 1573970 w 2516485"/>
                <a:gd name="connsiteY28" fmla="*/ 1823171 h 7772400"/>
                <a:gd name="connsiteX29" fmla="*/ 2134074 w 2516485"/>
                <a:gd name="connsiteY29" fmla="*/ 1812629 h 7772400"/>
                <a:gd name="connsiteX30" fmla="*/ 1788194 w 2516485"/>
                <a:gd name="connsiteY30" fmla="*/ 1983580 h 7772400"/>
                <a:gd name="connsiteX31" fmla="*/ 1629683 w 2516485"/>
                <a:gd name="connsiteY31" fmla="*/ 2035939 h 7772400"/>
                <a:gd name="connsiteX32" fmla="*/ 1656191 w 2516485"/>
                <a:gd name="connsiteY32" fmla="*/ 2035348 h 7772400"/>
                <a:gd name="connsiteX33" fmla="*/ 2215117 w 2516485"/>
                <a:gd name="connsiteY33" fmla="*/ 2071936 h 7772400"/>
                <a:gd name="connsiteX34" fmla="*/ 1855106 w 2516485"/>
                <a:gd name="connsiteY34" fmla="*/ 2213156 h 7772400"/>
                <a:gd name="connsiteX35" fmla="*/ 1704092 w 2516485"/>
                <a:gd name="connsiteY35" fmla="*/ 2249215 h 7772400"/>
                <a:gd name="connsiteX36" fmla="*/ 1736168 w 2516485"/>
                <a:gd name="connsiteY36" fmla="*/ 2251203 h 7772400"/>
                <a:gd name="connsiteX37" fmla="*/ 2289661 w 2516485"/>
                <a:gd name="connsiteY37" fmla="*/ 2334640 h 7772400"/>
                <a:gd name="connsiteX38" fmla="*/ 1918261 w 2516485"/>
                <a:gd name="connsiteY38" fmla="*/ 2445058 h 7772400"/>
                <a:gd name="connsiteX39" fmla="*/ 1771114 w 2516485"/>
                <a:gd name="connsiteY39" fmla="*/ 2467292 h 7772400"/>
                <a:gd name="connsiteX40" fmla="*/ 1808973 w 2516485"/>
                <a:gd name="connsiteY40" fmla="*/ 2472866 h 7772400"/>
                <a:gd name="connsiteX41" fmla="*/ 2352820 w 2516485"/>
                <a:gd name="connsiteY41" fmla="*/ 2602518 h 7772400"/>
                <a:gd name="connsiteX42" fmla="*/ 1760928 w 2516485"/>
                <a:gd name="connsiteY42" fmla="*/ 2695240 h 7772400"/>
                <a:gd name="connsiteX43" fmla="*/ 1582146 w 2516485"/>
                <a:gd name="connsiteY43" fmla="*/ 2701218 h 7772400"/>
                <a:gd name="connsiteX44" fmla="*/ 1733964 w 2516485"/>
                <a:gd name="connsiteY44" fmla="*/ 2720665 h 7772400"/>
                <a:gd name="connsiteX45" fmla="*/ 2408177 w 2516485"/>
                <a:gd name="connsiteY45" fmla="*/ 2869510 h 7772400"/>
                <a:gd name="connsiteX46" fmla="*/ 1816285 w 2516485"/>
                <a:gd name="connsiteY46" fmla="*/ 2962231 h 7772400"/>
                <a:gd name="connsiteX47" fmla="*/ 1615499 w 2516485"/>
                <a:gd name="connsiteY47" fmla="*/ 2968945 h 7772400"/>
                <a:gd name="connsiteX48" fmla="*/ 1779694 w 2516485"/>
                <a:gd name="connsiteY48" fmla="*/ 2989978 h 7772400"/>
                <a:gd name="connsiteX49" fmla="*/ 2453907 w 2516485"/>
                <a:gd name="connsiteY49" fmla="*/ 3138822 h 7772400"/>
                <a:gd name="connsiteX50" fmla="*/ 1646454 w 2516485"/>
                <a:gd name="connsiteY50" fmla="*/ 3238751 h 7772400"/>
                <a:gd name="connsiteX51" fmla="*/ 1643146 w 2516485"/>
                <a:gd name="connsiteY51" fmla="*/ 3238879 h 7772400"/>
                <a:gd name="connsiteX52" fmla="*/ 1820611 w 2516485"/>
                <a:gd name="connsiteY52" fmla="*/ 3261611 h 7772400"/>
                <a:gd name="connsiteX53" fmla="*/ 2494824 w 2516485"/>
                <a:gd name="connsiteY53" fmla="*/ 3410456 h 7772400"/>
                <a:gd name="connsiteX54" fmla="*/ 1687370 w 2516485"/>
                <a:gd name="connsiteY54" fmla="*/ 3510385 h 7772400"/>
                <a:gd name="connsiteX55" fmla="*/ 1669263 w 2516485"/>
                <a:gd name="connsiteY55" fmla="*/ 3511084 h 7772400"/>
                <a:gd name="connsiteX56" fmla="*/ 1842272 w 2516485"/>
                <a:gd name="connsiteY56" fmla="*/ 3533245 h 7772400"/>
                <a:gd name="connsiteX57" fmla="*/ 2516485 w 2516485"/>
                <a:gd name="connsiteY57" fmla="*/ 3682090 h 7772400"/>
                <a:gd name="connsiteX58" fmla="*/ 1709032 w 2516485"/>
                <a:gd name="connsiteY58" fmla="*/ 3782020 h 7772400"/>
                <a:gd name="connsiteX59" fmla="*/ 1673840 w 2516485"/>
                <a:gd name="connsiteY59" fmla="*/ 3783377 h 7772400"/>
                <a:gd name="connsiteX60" fmla="*/ 1920077 w 2516485"/>
                <a:gd name="connsiteY60" fmla="*/ 3816669 h 7772400"/>
                <a:gd name="connsiteX61" fmla="*/ 2255970 w 2516485"/>
                <a:gd name="connsiteY61" fmla="*/ 3872985 h 7772400"/>
                <a:gd name="connsiteX62" fmla="*/ 2319916 w 2516485"/>
                <a:gd name="connsiteY62" fmla="*/ 3886200 h 7772400"/>
                <a:gd name="connsiteX63" fmla="*/ 2255970 w 2516485"/>
                <a:gd name="connsiteY63" fmla="*/ 3899415 h 7772400"/>
                <a:gd name="connsiteX64" fmla="*/ 1920077 w 2516485"/>
                <a:gd name="connsiteY64" fmla="*/ 3955731 h 7772400"/>
                <a:gd name="connsiteX65" fmla="*/ 1673840 w 2516485"/>
                <a:gd name="connsiteY65" fmla="*/ 3989023 h 7772400"/>
                <a:gd name="connsiteX66" fmla="*/ 1709032 w 2516485"/>
                <a:gd name="connsiteY66" fmla="*/ 3990380 h 7772400"/>
                <a:gd name="connsiteX67" fmla="*/ 2516485 w 2516485"/>
                <a:gd name="connsiteY67" fmla="*/ 4090310 h 7772400"/>
                <a:gd name="connsiteX68" fmla="*/ 1842272 w 2516485"/>
                <a:gd name="connsiteY68" fmla="*/ 4239155 h 7772400"/>
                <a:gd name="connsiteX69" fmla="*/ 1669263 w 2516485"/>
                <a:gd name="connsiteY69" fmla="*/ 4261316 h 7772400"/>
                <a:gd name="connsiteX70" fmla="*/ 1687370 w 2516485"/>
                <a:gd name="connsiteY70" fmla="*/ 4262015 h 7772400"/>
                <a:gd name="connsiteX71" fmla="*/ 2494824 w 2516485"/>
                <a:gd name="connsiteY71" fmla="*/ 4361944 h 7772400"/>
                <a:gd name="connsiteX72" fmla="*/ 1820611 w 2516485"/>
                <a:gd name="connsiteY72" fmla="*/ 4510789 h 7772400"/>
                <a:gd name="connsiteX73" fmla="*/ 1643146 w 2516485"/>
                <a:gd name="connsiteY73" fmla="*/ 4533521 h 7772400"/>
                <a:gd name="connsiteX74" fmla="*/ 1646454 w 2516485"/>
                <a:gd name="connsiteY74" fmla="*/ 4533649 h 7772400"/>
                <a:gd name="connsiteX75" fmla="*/ 2453907 w 2516485"/>
                <a:gd name="connsiteY75" fmla="*/ 4633578 h 7772400"/>
                <a:gd name="connsiteX76" fmla="*/ 1779694 w 2516485"/>
                <a:gd name="connsiteY76" fmla="*/ 4782423 h 7772400"/>
                <a:gd name="connsiteX77" fmla="*/ 1615499 w 2516485"/>
                <a:gd name="connsiteY77" fmla="*/ 4803455 h 7772400"/>
                <a:gd name="connsiteX78" fmla="*/ 1816285 w 2516485"/>
                <a:gd name="connsiteY78" fmla="*/ 4810170 h 7772400"/>
                <a:gd name="connsiteX79" fmla="*/ 2408177 w 2516485"/>
                <a:gd name="connsiteY79" fmla="*/ 4902891 h 7772400"/>
                <a:gd name="connsiteX80" fmla="*/ 1733964 w 2516485"/>
                <a:gd name="connsiteY80" fmla="*/ 5051735 h 7772400"/>
                <a:gd name="connsiteX81" fmla="*/ 1582146 w 2516485"/>
                <a:gd name="connsiteY81" fmla="*/ 5071182 h 7772400"/>
                <a:gd name="connsiteX82" fmla="*/ 1760928 w 2516485"/>
                <a:gd name="connsiteY82" fmla="*/ 5077161 h 7772400"/>
                <a:gd name="connsiteX83" fmla="*/ 2352820 w 2516485"/>
                <a:gd name="connsiteY83" fmla="*/ 5169882 h 7772400"/>
                <a:gd name="connsiteX84" fmla="*/ 1808973 w 2516485"/>
                <a:gd name="connsiteY84" fmla="*/ 5299534 h 7772400"/>
                <a:gd name="connsiteX85" fmla="*/ 1771114 w 2516485"/>
                <a:gd name="connsiteY85" fmla="*/ 5305108 h 7772400"/>
                <a:gd name="connsiteX86" fmla="*/ 1918261 w 2516485"/>
                <a:gd name="connsiteY86" fmla="*/ 5327342 h 7772400"/>
                <a:gd name="connsiteX87" fmla="*/ 2289661 w 2516485"/>
                <a:gd name="connsiteY87" fmla="*/ 5437760 h 7772400"/>
                <a:gd name="connsiteX88" fmla="*/ 1736168 w 2516485"/>
                <a:gd name="connsiteY88" fmla="*/ 5521198 h 7772400"/>
                <a:gd name="connsiteX89" fmla="*/ 1704092 w 2516485"/>
                <a:gd name="connsiteY89" fmla="*/ 5523186 h 7772400"/>
                <a:gd name="connsiteX90" fmla="*/ 1855106 w 2516485"/>
                <a:gd name="connsiteY90" fmla="*/ 5559244 h 7772400"/>
                <a:gd name="connsiteX91" fmla="*/ 2215117 w 2516485"/>
                <a:gd name="connsiteY91" fmla="*/ 5700465 h 7772400"/>
                <a:gd name="connsiteX92" fmla="*/ 1656191 w 2516485"/>
                <a:gd name="connsiteY92" fmla="*/ 5737052 h 7772400"/>
                <a:gd name="connsiteX93" fmla="*/ 1629683 w 2516485"/>
                <a:gd name="connsiteY93" fmla="*/ 5736462 h 7772400"/>
                <a:gd name="connsiteX94" fmla="*/ 1788194 w 2516485"/>
                <a:gd name="connsiteY94" fmla="*/ 5788821 h 7772400"/>
                <a:gd name="connsiteX95" fmla="*/ 2134074 w 2516485"/>
                <a:gd name="connsiteY95" fmla="*/ 5959771 h 7772400"/>
                <a:gd name="connsiteX96" fmla="*/ 1573970 w 2516485"/>
                <a:gd name="connsiteY96" fmla="*/ 5949229 h 7772400"/>
                <a:gd name="connsiteX97" fmla="*/ 1541048 w 2516485"/>
                <a:gd name="connsiteY97" fmla="*/ 5945711 h 7772400"/>
                <a:gd name="connsiteX98" fmla="*/ 1710314 w 2516485"/>
                <a:gd name="connsiteY98" fmla="*/ 6018075 h 7772400"/>
                <a:gd name="connsiteX99" fmla="*/ 2039433 w 2516485"/>
                <a:gd name="connsiteY99" fmla="*/ 6217453 h 7772400"/>
                <a:gd name="connsiteX100" fmla="*/ 1482413 w 2516485"/>
                <a:gd name="connsiteY100" fmla="*/ 6159864 h 7772400"/>
                <a:gd name="connsiteX101" fmla="*/ 1437999 w 2516485"/>
                <a:gd name="connsiteY101" fmla="*/ 6151286 h 7772400"/>
                <a:gd name="connsiteX102" fmla="*/ 1621517 w 2516485"/>
                <a:gd name="connsiteY102" fmla="*/ 6249020 h 7772400"/>
                <a:gd name="connsiteX103" fmla="*/ 1931368 w 2516485"/>
                <a:gd name="connsiteY103" fmla="*/ 6475308 h 7772400"/>
                <a:gd name="connsiteX104" fmla="*/ 1381671 w 2516485"/>
                <a:gd name="connsiteY104" fmla="*/ 6371108 h 7772400"/>
                <a:gd name="connsiteX105" fmla="*/ 1373198 w 2516485"/>
                <a:gd name="connsiteY105" fmla="*/ 6368716 h 7772400"/>
                <a:gd name="connsiteX106" fmla="*/ 1521867 w 2516485"/>
                <a:gd name="connsiteY106" fmla="*/ 6465092 h 7772400"/>
                <a:gd name="connsiteX107" fmla="*/ 1810094 w 2516485"/>
                <a:gd name="connsiteY107" fmla="*/ 6716568 h 7772400"/>
                <a:gd name="connsiteX108" fmla="*/ 1271903 w 2516485"/>
                <a:gd name="connsiteY108" fmla="*/ 6566553 h 7772400"/>
                <a:gd name="connsiteX109" fmla="*/ 1239037 w 2516485"/>
                <a:gd name="connsiteY109" fmla="*/ 6554178 h 7772400"/>
                <a:gd name="connsiteX110" fmla="*/ 1250971 w 2516485"/>
                <a:gd name="connsiteY110" fmla="*/ 6562848 h 7772400"/>
                <a:gd name="connsiteX111" fmla="*/ 1680687 w 2516485"/>
                <a:gd name="connsiteY111" fmla="*/ 6966279 h 7772400"/>
                <a:gd name="connsiteX112" fmla="*/ 1158098 w 2516485"/>
                <a:gd name="connsiteY112" fmla="*/ 6771588 h 7772400"/>
                <a:gd name="connsiteX113" fmla="*/ 1145206 w 2516485"/>
                <a:gd name="connsiteY113" fmla="*/ 6765435 h 7772400"/>
                <a:gd name="connsiteX114" fmla="*/ 1292847 w 2516485"/>
                <a:gd name="connsiteY114" fmla="*/ 6902499 h 7772400"/>
                <a:gd name="connsiteX115" fmla="*/ 1531423 w 2516485"/>
                <a:gd name="connsiteY115" fmla="*/ 7198434 h 7772400"/>
                <a:gd name="connsiteX116" fmla="*/ 1136693 w 2516485"/>
                <a:gd name="connsiteY116" fmla="*/ 7022111 h 7772400"/>
                <a:gd name="connsiteX117" fmla="*/ 1006368 w 2516485"/>
                <a:gd name="connsiteY117" fmla="*/ 6946787 h 7772400"/>
                <a:gd name="connsiteX118" fmla="*/ 1011428 w 2516485"/>
                <a:gd name="connsiteY118" fmla="*/ 6952019 h 7772400"/>
                <a:gd name="connsiteX119" fmla="*/ 1361989 w 2516485"/>
                <a:gd name="connsiteY119" fmla="*/ 7421298 h 7772400"/>
                <a:gd name="connsiteX120" fmla="*/ 1340983 w 2516485"/>
                <a:gd name="connsiteY120" fmla="*/ 7421801 h 7772400"/>
                <a:gd name="connsiteX121" fmla="*/ 722389 w 2516485"/>
                <a:gd name="connsiteY121" fmla="*/ 7027780 h 7772400"/>
                <a:gd name="connsiteX122" fmla="*/ 612122 w 2516485"/>
                <a:gd name="connsiteY122" fmla="*/ 6945387 h 7772400"/>
                <a:gd name="connsiteX123" fmla="*/ 664950 w 2516485"/>
                <a:gd name="connsiteY123" fmla="*/ 7044858 h 7772400"/>
                <a:gd name="connsiteX124" fmla="*/ 971275 w 2516485"/>
                <a:gd name="connsiteY124" fmla="*/ 7772400 h 7772400"/>
                <a:gd name="connsiteX125" fmla="*/ 18532 w 2516485"/>
                <a:gd name="connsiteY125" fmla="*/ 6584055 h 7772400"/>
                <a:gd name="connsiteX126" fmla="*/ 59182 w 2516485"/>
                <a:gd name="connsiteY126" fmla="*/ 6362554 h 7772400"/>
                <a:gd name="connsiteX127" fmla="*/ 74366 w 2516485"/>
                <a:gd name="connsiteY127" fmla="*/ 6350990 h 7772400"/>
                <a:gd name="connsiteX128" fmla="*/ 90751 w 2516485"/>
                <a:gd name="connsiteY128" fmla="*/ 6299663 h 7772400"/>
                <a:gd name="connsiteX129" fmla="*/ 135900 w 2516485"/>
                <a:gd name="connsiteY129" fmla="*/ 6239993 h 7772400"/>
                <a:gd name="connsiteX130" fmla="*/ 155069 w 2516485"/>
                <a:gd name="connsiteY130" fmla="*/ 6226627 h 7772400"/>
                <a:gd name="connsiteX131" fmla="*/ 163678 w 2516485"/>
                <a:gd name="connsiteY131" fmla="*/ 6187940 h 7772400"/>
                <a:gd name="connsiteX132" fmla="*/ 216230 w 2516485"/>
                <a:gd name="connsiteY132" fmla="*/ 6110992 h 7772400"/>
                <a:gd name="connsiteX133" fmla="*/ 222679 w 2516485"/>
                <a:gd name="connsiteY133" fmla="*/ 6106806 h 7772400"/>
                <a:gd name="connsiteX134" fmla="*/ 226844 w 2516485"/>
                <a:gd name="connsiteY134" fmla="*/ 6074618 h 7772400"/>
                <a:gd name="connsiteX135" fmla="*/ 272242 w 2516485"/>
                <a:gd name="connsiteY135" fmla="*/ 5993545 h 7772400"/>
                <a:gd name="connsiteX136" fmla="*/ 279797 w 2516485"/>
                <a:gd name="connsiteY136" fmla="*/ 5987658 h 7772400"/>
                <a:gd name="connsiteX137" fmla="*/ 281218 w 2516485"/>
                <a:gd name="connsiteY137" fmla="*/ 5950526 h 7772400"/>
                <a:gd name="connsiteX138" fmla="*/ 319119 w 2516485"/>
                <a:gd name="connsiteY138" fmla="*/ 5865945 h 7772400"/>
                <a:gd name="connsiteX139" fmla="*/ 339217 w 2516485"/>
                <a:gd name="connsiteY139" fmla="*/ 5843044 h 7772400"/>
                <a:gd name="connsiteX140" fmla="*/ 18532 w 2516485"/>
                <a:gd name="connsiteY140" fmla="*/ 1188345 h 7772400"/>
                <a:gd name="connsiteX141" fmla="*/ 971275 w 2516485"/>
                <a:gd name="connsiteY141"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277913 w 2514601"/>
                <a:gd name="connsiteY136" fmla="*/ 5987658 h 7772400"/>
                <a:gd name="connsiteX137" fmla="*/ 279334 w 2514601"/>
                <a:gd name="connsiteY137" fmla="*/ 5950526 h 7772400"/>
                <a:gd name="connsiteX138" fmla="*/ 317235 w 2514601"/>
                <a:gd name="connsiteY138" fmla="*/ 5865945 h 7772400"/>
                <a:gd name="connsiteX139" fmla="*/ 16648 w 2514601"/>
                <a:gd name="connsiteY139" fmla="*/ 1188345 h 7772400"/>
                <a:gd name="connsiteX140" fmla="*/ 969391 w 2514601"/>
                <a:gd name="connsiteY140" fmla="*/ 0 h 7772400"/>
                <a:gd name="connsiteX0" fmla="*/ 976696 w 2521906"/>
                <a:gd name="connsiteY0" fmla="*/ 0 h 7772400"/>
                <a:gd name="connsiteX1" fmla="*/ 670371 w 2521906"/>
                <a:gd name="connsiteY1" fmla="*/ 727542 h 7772400"/>
                <a:gd name="connsiteX2" fmla="*/ 617543 w 2521906"/>
                <a:gd name="connsiteY2" fmla="*/ 827013 h 7772400"/>
                <a:gd name="connsiteX3" fmla="*/ 727810 w 2521906"/>
                <a:gd name="connsiteY3" fmla="*/ 744620 h 7772400"/>
                <a:gd name="connsiteX4" fmla="*/ 1346404 w 2521906"/>
                <a:gd name="connsiteY4" fmla="*/ 350599 h 7772400"/>
                <a:gd name="connsiteX5" fmla="*/ 1367410 w 2521906"/>
                <a:gd name="connsiteY5" fmla="*/ 351102 h 7772400"/>
                <a:gd name="connsiteX6" fmla="*/ 1016849 w 2521906"/>
                <a:gd name="connsiteY6" fmla="*/ 820381 h 7772400"/>
                <a:gd name="connsiteX7" fmla="*/ 1011789 w 2521906"/>
                <a:gd name="connsiteY7" fmla="*/ 825613 h 7772400"/>
                <a:gd name="connsiteX8" fmla="*/ 1142114 w 2521906"/>
                <a:gd name="connsiteY8" fmla="*/ 750289 h 7772400"/>
                <a:gd name="connsiteX9" fmla="*/ 1536844 w 2521906"/>
                <a:gd name="connsiteY9" fmla="*/ 573966 h 7772400"/>
                <a:gd name="connsiteX10" fmla="*/ 1298268 w 2521906"/>
                <a:gd name="connsiteY10" fmla="*/ 869901 h 7772400"/>
                <a:gd name="connsiteX11" fmla="*/ 1150627 w 2521906"/>
                <a:gd name="connsiteY11" fmla="*/ 1006965 h 7772400"/>
                <a:gd name="connsiteX12" fmla="*/ 1163519 w 2521906"/>
                <a:gd name="connsiteY12" fmla="*/ 1000812 h 7772400"/>
                <a:gd name="connsiteX13" fmla="*/ 1686108 w 2521906"/>
                <a:gd name="connsiteY13" fmla="*/ 806121 h 7772400"/>
                <a:gd name="connsiteX14" fmla="*/ 1256392 w 2521906"/>
                <a:gd name="connsiteY14" fmla="*/ 1209553 h 7772400"/>
                <a:gd name="connsiteX15" fmla="*/ 1244458 w 2521906"/>
                <a:gd name="connsiteY15" fmla="*/ 1218222 h 7772400"/>
                <a:gd name="connsiteX16" fmla="*/ 1277324 w 2521906"/>
                <a:gd name="connsiteY16" fmla="*/ 1205848 h 7772400"/>
                <a:gd name="connsiteX17" fmla="*/ 1815515 w 2521906"/>
                <a:gd name="connsiteY17" fmla="*/ 1055832 h 7772400"/>
                <a:gd name="connsiteX18" fmla="*/ 1527288 w 2521906"/>
                <a:gd name="connsiteY18" fmla="*/ 1307309 h 7772400"/>
                <a:gd name="connsiteX19" fmla="*/ 1378619 w 2521906"/>
                <a:gd name="connsiteY19" fmla="*/ 1403685 h 7772400"/>
                <a:gd name="connsiteX20" fmla="*/ 1387092 w 2521906"/>
                <a:gd name="connsiteY20" fmla="*/ 1401292 h 7772400"/>
                <a:gd name="connsiteX21" fmla="*/ 1936789 w 2521906"/>
                <a:gd name="connsiteY21" fmla="*/ 1297093 h 7772400"/>
                <a:gd name="connsiteX22" fmla="*/ 1626938 w 2521906"/>
                <a:gd name="connsiteY22" fmla="*/ 1523381 h 7772400"/>
                <a:gd name="connsiteX23" fmla="*/ 1443420 w 2521906"/>
                <a:gd name="connsiteY23" fmla="*/ 1621114 h 7772400"/>
                <a:gd name="connsiteX24" fmla="*/ 1487834 w 2521906"/>
                <a:gd name="connsiteY24" fmla="*/ 1612536 h 7772400"/>
                <a:gd name="connsiteX25" fmla="*/ 2044854 w 2521906"/>
                <a:gd name="connsiteY25" fmla="*/ 1554948 h 7772400"/>
                <a:gd name="connsiteX26" fmla="*/ 1715735 w 2521906"/>
                <a:gd name="connsiteY26" fmla="*/ 1754325 h 7772400"/>
                <a:gd name="connsiteX27" fmla="*/ 1546469 w 2521906"/>
                <a:gd name="connsiteY27" fmla="*/ 1826690 h 7772400"/>
                <a:gd name="connsiteX28" fmla="*/ 1579391 w 2521906"/>
                <a:gd name="connsiteY28" fmla="*/ 1823171 h 7772400"/>
                <a:gd name="connsiteX29" fmla="*/ 2139495 w 2521906"/>
                <a:gd name="connsiteY29" fmla="*/ 1812629 h 7772400"/>
                <a:gd name="connsiteX30" fmla="*/ 1793615 w 2521906"/>
                <a:gd name="connsiteY30" fmla="*/ 1983580 h 7772400"/>
                <a:gd name="connsiteX31" fmla="*/ 1635104 w 2521906"/>
                <a:gd name="connsiteY31" fmla="*/ 2035939 h 7772400"/>
                <a:gd name="connsiteX32" fmla="*/ 1661612 w 2521906"/>
                <a:gd name="connsiteY32" fmla="*/ 2035348 h 7772400"/>
                <a:gd name="connsiteX33" fmla="*/ 2220538 w 2521906"/>
                <a:gd name="connsiteY33" fmla="*/ 2071936 h 7772400"/>
                <a:gd name="connsiteX34" fmla="*/ 1860527 w 2521906"/>
                <a:gd name="connsiteY34" fmla="*/ 2213156 h 7772400"/>
                <a:gd name="connsiteX35" fmla="*/ 1709513 w 2521906"/>
                <a:gd name="connsiteY35" fmla="*/ 2249215 h 7772400"/>
                <a:gd name="connsiteX36" fmla="*/ 1741589 w 2521906"/>
                <a:gd name="connsiteY36" fmla="*/ 2251203 h 7772400"/>
                <a:gd name="connsiteX37" fmla="*/ 2295082 w 2521906"/>
                <a:gd name="connsiteY37" fmla="*/ 2334640 h 7772400"/>
                <a:gd name="connsiteX38" fmla="*/ 1923682 w 2521906"/>
                <a:gd name="connsiteY38" fmla="*/ 2445058 h 7772400"/>
                <a:gd name="connsiteX39" fmla="*/ 1776535 w 2521906"/>
                <a:gd name="connsiteY39" fmla="*/ 2467292 h 7772400"/>
                <a:gd name="connsiteX40" fmla="*/ 1814394 w 2521906"/>
                <a:gd name="connsiteY40" fmla="*/ 2472866 h 7772400"/>
                <a:gd name="connsiteX41" fmla="*/ 2358241 w 2521906"/>
                <a:gd name="connsiteY41" fmla="*/ 2602518 h 7772400"/>
                <a:gd name="connsiteX42" fmla="*/ 1766349 w 2521906"/>
                <a:gd name="connsiteY42" fmla="*/ 2695240 h 7772400"/>
                <a:gd name="connsiteX43" fmla="*/ 1587567 w 2521906"/>
                <a:gd name="connsiteY43" fmla="*/ 2701218 h 7772400"/>
                <a:gd name="connsiteX44" fmla="*/ 1739385 w 2521906"/>
                <a:gd name="connsiteY44" fmla="*/ 2720665 h 7772400"/>
                <a:gd name="connsiteX45" fmla="*/ 2413598 w 2521906"/>
                <a:gd name="connsiteY45" fmla="*/ 2869510 h 7772400"/>
                <a:gd name="connsiteX46" fmla="*/ 1821706 w 2521906"/>
                <a:gd name="connsiteY46" fmla="*/ 2962231 h 7772400"/>
                <a:gd name="connsiteX47" fmla="*/ 1620920 w 2521906"/>
                <a:gd name="connsiteY47" fmla="*/ 2968945 h 7772400"/>
                <a:gd name="connsiteX48" fmla="*/ 1785115 w 2521906"/>
                <a:gd name="connsiteY48" fmla="*/ 2989978 h 7772400"/>
                <a:gd name="connsiteX49" fmla="*/ 2459328 w 2521906"/>
                <a:gd name="connsiteY49" fmla="*/ 3138822 h 7772400"/>
                <a:gd name="connsiteX50" fmla="*/ 1651875 w 2521906"/>
                <a:gd name="connsiteY50" fmla="*/ 3238751 h 7772400"/>
                <a:gd name="connsiteX51" fmla="*/ 1648567 w 2521906"/>
                <a:gd name="connsiteY51" fmla="*/ 3238879 h 7772400"/>
                <a:gd name="connsiteX52" fmla="*/ 1826032 w 2521906"/>
                <a:gd name="connsiteY52" fmla="*/ 3261611 h 7772400"/>
                <a:gd name="connsiteX53" fmla="*/ 2500245 w 2521906"/>
                <a:gd name="connsiteY53" fmla="*/ 3410456 h 7772400"/>
                <a:gd name="connsiteX54" fmla="*/ 1692791 w 2521906"/>
                <a:gd name="connsiteY54" fmla="*/ 3510385 h 7772400"/>
                <a:gd name="connsiteX55" fmla="*/ 1674684 w 2521906"/>
                <a:gd name="connsiteY55" fmla="*/ 3511084 h 7772400"/>
                <a:gd name="connsiteX56" fmla="*/ 1847693 w 2521906"/>
                <a:gd name="connsiteY56" fmla="*/ 3533245 h 7772400"/>
                <a:gd name="connsiteX57" fmla="*/ 2521906 w 2521906"/>
                <a:gd name="connsiteY57" fmla="*/ 3682090 h 7772400"/>
                <a:gd name="connsiteX58" fmla="*/ 1714453 w 2521906"/>
                <a:gd name="connsiteY58" fmla="*/ 3782020 h 7772400"/>
                <a:gd name="connsiteX59" fmla="*/ 1679261 w 2521906"/>
                <a:gd name="connsiteY59" fmla="*/ 3783377 h 7772400"/>
                <a:gd name="connsiteX60" fmla="*/ 1925498 w 2521906"/>
                <a:gd name="connsiteY60" fmla="*/ 3816669 h 7772400"/>
                <a:gd name="connsiteX61" fmla="*/ 2261391 w 2521906"/>
                <a:gd name="connsiteY61" fmla="*/ 3872985 h 7772400"/>
                <a:gd name="connsiteX62" fmla="*/ 2325337 w 2521906"/>
                <a:gd name="connsiteY62" fmla="*/ 3886200 h 7772400"/>
                <a:gd name="connsiteX63" fmla="*/ 2261391 w 2521906"/>
                <a:gd name="connsiteY63" fmla="*/ 3899415 h 7772400"/>
                <a:gd name="connsiteX64" fmla="*/ 1925498 w 2521906"/>
                <a:gd name="connsiteY64" fmla="*/ 3955731 h 7772400"/>
                <a:gd name="connsiteX65" fmla="*/ 1679261 w 2521906"/>
                <a:gd name="connsiteY65" fmla="*/ 3989023 h 7772400"/>
                <a:gd name="connsiteX66" fmla="*/ 1714453 w 2521906"/>
                <a:gd name="connsiteY66" fmla="*/ 3990380 h 7772400"/>
                <a:gd name="connsiteX67" fmla="*/ 2521906 w 2521906"/>
                <a:gd name="connsiteY67" fmla="*/ 4090310 h 7772400"/>
                <a:gd name="connsiteX68" fmla="*/ 1847693 w 2521906"/>
                <a:gd name="connsiteY68" fmla="*/ 4239155 h 7772400"/>
                <a:gd name="connsiteX69" fmla="*/ 1674684 w 2521906"/>
                <a:gd name="connsiteY69" fmla="*/ 4261316 h 7772400"/>
                <a:gd name="connsiteX70" fmla="*/ 1692791 w 2521906"/>
                <a:gd name="connsiteY70" fmla="*/ 4262015 h 7772400"/>
                <a:gd name="connsiteX71" fmla="*/ 2500245 w 2521906"/>
                <a:gd name="connsiteY71" fmla="*/ 4361944 h 7772400"/>
                <a:gd name="connsiteX72" fmla="*/ 1826032 w 2521906"/>
                <a:gd name="connsiteY72" fmla="*/ 4510789 h 7772400"/>
                <a:gd name="connsiteX73" fmla="*/ 1648567 w 2521906"/>
                <a:gd name="connsiteY73" fmla="*/ 4533521 h 7772400"/>
                <a:gd name="connsiteX74" fmla="*/ 1651875 w 2521906"/>
                <a:gd name="connsiteY74" fmla="*/ 4533649 h 7772400"/>
                <a:gd name="connsiteX75" fmla="*/ 2459328 w 2521906"/>
                <a:gd name="connsiteY75" fmla="*/ 4633578 h 7772400"/>
                <a:gd name="connsiteX76" fmla="*/ 1785115 w 2521906"/>
                <a:gd name="connsiteY76" fmla="*/ 4782423 h 7772400"/>
                <a:gd name="connsiteX77" fmla="*/ 1620920 w 2521906"/>
                <a:gd name="connsiteY77" fmla="*/ 4803455 h 7772400"/>
                <a:gd name="connsiteX78" fmla="*/ 1821706 w 2521906"/>
                <a:gd name="connsiteY78" fmla="*/ 4810170 h 7772400"/>
                <a:gd name="connsiteX79" fmla="*/ 2413598 w 2521906"/>
                <a:gd name="connsiteY79" fmla="*/ 4902891 h 7772400"/>
                <a:gd name="connsiteX80" fmla="*/ 1739385 w 2521906"/>
                <a:gd name="connsiteY80" fmla="*/ 5051735 h 7772400"/>
                <a:gd name="connsiteX81" fmla="*/ 1587567 w 2521906"/>
                <a:gd name="connsiteY81" fmla="*/ 5071182 h 7772400"/>
                <a:gd name="connsiteX82" fmla="*/ 1766349 w 2521906"/>
                <a:gd name="connsiteY82" fmla="*/ 5077161 h 7772400"/>
                <a:gd name="connsiteX83" fmla="*/ 2358241 w 2521906"/>
                <a:gd name="connsiteY83" fmla="*/ 5169882 h 7772400"/>
                <a:gd name="connsiteX84" fmla="*/ 1814394 w 2521906"/>
                <a:gd name="connsiteY84" fmla="*/ 5299534 h 7772400"/>
                <a:gd name="connsiteX85" fmla="*/ 1776535 w 2521906"/>
                <a:gd name="connsiteY85" fmla="*/ 5305108 h 7772400"/>
                <a:gd name="connsiteX86" fmla="*/ 1923682 w 2521906"/>
                <a:gd name="connsiteY86" fmla="*/ 5327342 h 7772400"/>
                <a:gd name="connsiteX87" fmla="*/ 2295082 w 2521906"/>
                <a:gd name="connsiteY87" fmla="*/ 5437760 h 7772400"/>
                <a:gd name="connsiteX88" fmla="*/ 1741589 w 2521906"/>
                <a:gd name="connsiteY88" fmla="*/ 5521198 h 7772400"/>
                <a:gd name="connsiteX89" fmla="*/ 1709513 w 2521906"/>
                <a:gd name="connsiteY89" fmla="*/ 5523186 h 7772400"/>
                <a:gd name="connsiteX90" fmla="*/ 1860527 w 2521906"/>
                <a:gd name="connsiteY90" fmla="*/ 5559244 h 7772400"/>
                <a:gd name="connsiteX91" fmla="*/ 2220538 w 2521906"/>
                <a:gd name="connsiteY91" fmla="*/ 5700465 h 7772400"/>
                <a:gd name="connsiteX92" fmla="*/ 1661612 w 2521906"/>
                <a:gd name="connsiteY92" fmla="*/ 5737052 h 7772400"/>
                <a:gd name="connsiteX93" fmla="*/ 1635104 w 2521906"/>
                <a:gd name="connsiteY93" fmla="*/ 5736462 h 7772400"/>
                <a:gd name="connsiteX94" fmla="*/ 1793615 w 2521906"/>
                <a:gd name="connsiteY94" fmla="*/ 5788821 h 7772400"/>
                <a:gd name="connsiteX95" fmla="*/ 2139495 w 2521906"/>
                <a:gd name="connsiteY95" fmla="*/ 5959771 h 7772400"/>
                <a:gd name="connsiteX96" fmla="*/ 1579391 w 2521906"/>
                <a:gd name="connsiteY96" fmla="*/ 5949229 h 7772400"/>
                <a:gd name="connsiteX97" fmla="*/ 1546469 w 2521906"/>
                <a:gd name="connsiteY97" fmla="*/ 5945711 h 7772400"/>
                <a:gd name="connsiteX98" fmla="*/ 1715735 w 2521906"/>
                <a:gd name="connsiteY98" fmla="*/ 6018075 h 7772400"/>
                <a:gd name="connsiteX99" fmla="*/ 2044854 w 2521906"/>
                <a:gd name="connsiteY99" fmla="*/ 6217453 h 7772400"/>
                <a:gd name="connsiteX100" fmla="*/ 1487834 w 2521906"/>
                <a:gd name="connsiteY100" fmla="*/ 6159864 h 7772400"/>
                <a:gd name="connsiteX101" fmla="*/ 1443420 w 2521906"/>
                <a:gd name="connsiteY101" fmla="*/ 6151286 h 7772400"/>
                <a:gd name="connsiteX102" fmla="*/ 1626938 w 2521906"/>
                <a:gd name="connsiteY102" fmla="*/ 6249020 h 7772400"/>
                <a:gd name="connsiteX103" fmla="*/ 1936789 w 2521906"/>
                <a:gd name="connsiteY103" fmla="*/ 6475308 h 7772400"/>
                <a:gd name="connsiteX104" fmla="*/ 1387092 w 2521906"/>
                <a:gd name="connsiteY104" fmla="*/ 6371108 h 7772400"/>
                <a:gd name="connsiteX105" fmla="*/ 1378619 w 2521906"/>
                <a:gd name="connsiteY105" fmla="*/ 6368716 h 7772400"/>
                <a:gd name="connsiteX106" fmla="*/ 1527288 w 2521906"/>
                <a:gd name="connsiteY106" fmla="*/ 6465092 h 7772400"/>
                <a:gd name="connsiteX107" fmla="*/ 1815515 w 2521906"/>
                <a:gd name="connsiteY107" fmla="*/ 6716568 h 7772400"/>
                <a:gd name="connsiteX108" fmla="*/ 1277324 w 2521906"/>
                <a:gd name="connsiteY108" fmla="*/ 6566553 h 7772400"/>
                <a:gd name="connsiteX109" fmla="*/ 1244458 w 2521906"/>
                <a:gd name="connsiteY109" fmla="*/ 6554178 h 7772400"/>
                <a:gd name="connsiteX110" fmla="*/ 1256392 w 2521906"/>
                <a:gd name="connsiteY110" fmla="*/ 6562848 h 7772400"/>
                <a:gd name="connsiteX111" fmla="*/ 1686108 w 2521906"/>
                <a:gd name="connsiteY111" fmla="*/ 6966279 h 7772400"/>
                <a:gd name="connsiteX112" fmla="*/ 1163519 w 2521906"/>
                <a:gd name="connsiteY112" fmla="*/ 6771588 h 7772400"/>
                <a:gd name="connsiteX113" fmla="*/ 1150627 w 2521906"/>
                <a:gd name="connsiteY113" fmla="*/ 6765435 h 7772400"/>
                <a:gd name="connsiteX114" fmla="*/ 1298268 w 2521906"/>
                <a:gd name="connsiteY114" fmla="*/ 6902499 h 7772400"/>
                <a:gd name="connsiteX115" fmla="*/ 1536844 w 2521906"/>
                <a:gd name="connsiteY115" fmla="*/ 7198434 h 7772400"/>
                <a:gd name="connsiteX116" fmla="*/ 1142114 w 2521906"/>
                <a:gd name="connsiteY116" fmla="*/ 7022111 h 7772400"/>
                <a:gd name="connsiteX117" fmla="*/ 1011789 w 2521906"/>
                <a:gd name="connsiteY117" fmla="*/ 6946787 h 7772400"/>
                <a:gd name="connsiteX118" fmla="*/ 1016849 w 2521906"/>
                <a:gd name="connsiteY118" fmla="*/ 6952019 h 7772400"/>
                <a:gd name="connsiteX119" fmla="*/ 1367410 w 2521906"/>
                <a:gd name="connsiteY119" fmla="*/ 7421298 h 7772400"/>
                <a:gd name="connsiteX120" fmla="*/ 1346404 w 2521906"/>
                <a:gd name="connsiteY120" fmla="*/ 7421801 h 7772400"/>
                <a:gd name="connsiteX121" fmla="*/ 727810 w 2521906"/>
                <a:gd name="connsiteY121" fmla="*/ 7027780 h 7772400"/>
                <a:gd name="connsiteX122" fmla="*/ 617543 w 2521906"/>
                <a:gd name="connsiteY122" fmla="*/ 6945387 h 7772400"/>
                <a:gd name="connsiteX123" fmla="*/ 670371 w 2521906"/>
                <a:gd name="connsiteY123" fmla="*/ 7044858 h 7772400"/>
                <a:gd name="connsiteX124" fmla="*/ 976696 w 2521906"/>
                <a:gd name="connsiteY124" fmla="*/ 7772400 h 7772400"/>
                <a:gd name="connsiteX125" fmla="*/ 23953 w 2521906"/>
                <a:gd name="connsiteY125" fmla="*/ 6584055 h 7772400"/>
                <a:gd name="connsiteX126" fmla="*/ 64603 w 2521906"/>
                <a:gd name="connsiteY126" fmla="*/ 6362554 h 7772400"/>
                <a:gd name="connsiteX127" fmla="*/ 79787 w 2521906"/>
                <a:gd name="connsiteY127" fmla="*/ 6350990 h 7772400"/>
                <a:gd name="connsiteX128" fmla="*/ 96172 w 2521906"/>
                <a:gd name="connsiteY128" fmla="*/ 6299663 h 7772400"/>
                <a:gd name="connsiteX129" fmla="*/ 141321 w 2521906"/>
                <a:gd name="connsiteY129" fmla="*/ 6239993 h 7772400"/>
                <a:gd name="connsiteX130" fmla="*/ 160490 w 2521906"/>
                <a:gd name="connsiteY130" fmla="*/ 6226627 h 7772400"/>
                <a:gd name="connsiteX131" fmla="*/ 169099 w 2521906"/>
                <a:gd name="connsiteY131" fmla="*/ 6187940 h 7772400"/>
                <a:gd name="connsiteX132" fmla="*/ 221651 w 2521906"/>
                <a:gd name="connsiteY132" fmla="*/ 6110992 h 7772400"/>
                <a:gd name="connsiteX133" fmla="*/ 228100 w 2521906"/>
                <a:gd name="connsiteY133" fmla="*/ 6106806 h 7772400"/>
                <a:gd name="connsiteX134" fmla="*/ 232265 w 2521906"/>
                <a:gd name="connsiteY134" fmla="*/ 6074618 h 7772400"/>
                <a:gd name="connsiteX135" fmla="*/ 277663 w 2521906"/>
                <a:gd name="connsiteY135" fmla="*/ 5993545 h 7772400"/>
                <a:gd name="connsiteX136" fmla="*/ 285218 w 2521906"/>
                <a:gd name="connsiteY136" fmla="*/ 5987658 h 7772400"/>
                <a:gd name="connsiteX137" fmla="*/ 286639 w 2521906"/>
                <a:gd name="connsiteY137" fmla="*/ 5950526 h 7772400"/>
                <a:gd name="connsiteX138" fmla="*/ 23953 w 2521906"/>
                <a:gd name="connsiteY138" fmla="*/ 1188345 h 7772400"/>
                <a:gd name="connsiteX139" fmla="*/ 976696 w 2521906"/>
                <a:gd name="connsiteY139" fmla="*/ 0 h 7772400"/>
                <a:gd name="connsiteX0" fmla="*/ 976785 w 2521995"/>
                <a:gd name="connsiteY0" fmla="*/ 0 h 7772400"/>
                <a:gd name="connsiteX1" fmla="*/ 670460 w 2521995"/>
                <a:gd name="connsiteY1" fmla="*/ 727542 h 7772400"/>
                <a:gd name="connsiteX2" fmla="*/ 617632 w 2521995"/>
                <a:gd name="connsiteY2" fmla="*/ 827013 h 7772400"/>
                <a:gd name="connsiteX3" fmla="*/ 727899 w 2521995"/>
                <a:gd name="connsiteY3" fmla="*/ 744620 h 7772400"/>
                <a:gd name="connsiteX4" fmla="*/ 1346493 w 2521995"/>
                <a:gd name="connsiteY4" fmla="*/ 350599 h 7772400"/>
                <a:gd name="connsiteX5" fmla="*/ 1367499 w 2521995"/>
                <a:gd name="connsiteY5" fmla="*/ 351102 h 7772400"/>
                <a:gd name="connsiteX6" fmla="*/ 1016938 w 2521995"/>
                <a:gd name="connsiteY6" fmla="*/ 820381 h 7772400"/>
                <a:gd name="connsiteX7" fmla="*/ 1011878 w 2521995"/>
                <a:gd name="connsiteY7" fmla="*/ 825613 h 7772400"/>
                <a:gd name="connsiteX8" fmla="*/ 1142203 w 2521995"/>
                <a:gd name="connsiteY8" fmla="*/ 750289 h 7772400"/>
                <a:gd name="connsiteX9" fmla="*/ 1536933 w 2521995"/>
                <a:gd name="connsiteY9" fmla="*/ 573966 h 7772400"/>
                <a:gd name="connsiteX10" fmla="*/ 1298357 w 2521995"/>
                <a:gd name="connsiteY10" fmla="*/ 869901 h 7772400"/>
                <a:gd name="connsiteX11" fmla="*/ 1150716 w 2521995"/>
                <a:gd name="connsiteY11" fmla="*/ 1006965 h 7772400"/>
                <a:gd name="connsiteX12" fmla="*/ 1163608 w 2521995"/>
                <a:gd name="connsiteY12" fmla="*/ 1000812 h 7772400"/>
                <a:gd name="connsiteX13" fmla="*/ 1686197 w 2521995"/>
                <a:gd name="connsiteY13" fmla="*/ 806121 h 7772400"/>
                <a:gd name="connsiteX14" fmla="*/ 1256481 w 2521995"/>
                <a:gd name="connsiteY14" fmla="*/ 1209553 h 7772400"/>
                <a:gd name="connsiteX15" fmla="*/ 1244547 w 2521995"/>
                <a:gd name="connsiteY15" fmla="*/ 1218222 h 7772400"/>
                <a:gd name="connsiteX16" fmla="*/ 1277413 w 2521995"/>
                <a:gd name="connsiteY16" fmla="*/ 1205848 h 7772400"/>
                <a:gd name="connsiteX17" fmla="*/ 1815604 w 2521995"/>
                <a:gd name="connsiteY17" fmla="*/ 1055832 h 7772400"/>
                <a:gd name="connsiteX18" fmla="*/ 1527377 w 2521995"/>
                <a:gd name="connsiteY18" fmla="*/ 1307309 h 7772400"/>
                <a:gd name="connsiteX19" fmla="*/ 1378708 w 2521995"/>
                <a:gd name="connsiteY19" fmla="*/ 1403685 h 7772400"/>
                <a:gd name="connsiteX20" fmla="*/ 1387181 w 2521995"/>
                <a:gd name="connsiteY20" fmla="*/ 1401292 h 7772400"/>
                <a:gd name="connsiteX21" fmla="*/ 1936878 w 2521995"/>
                <a:gd name="connsiteY21" fmla="*/ 1297093 h 7772400"/>
                <a:gd name="connsiteX22" fmla="*/ 1627027 w 2521995"/>
                <a:gd name="connsiteY22" fmla="*/ 1523381 h 7772400"/>
                <a:gd name="connsiteX23" fmla="*/ 1443509 w 2521995"/>
                <a:gd name="connsiteY23" fmla="*/ 1621114 h 7772400"/>
                <a:gd name="connsiteX24" fmla="*/ 1487923 w 2521995"/>
                <a:gd name="connsiteY24" fmla="*/ 1612536 h 7772400"/>
                <a:gd name="connsiteX25" fmla="*/ 2044943 w 2521995"/>
                <a:gd name="connsiteY25" fmla="*/ 1554948 h 7772400"/>
                <a:gd name="connsiteX26" fmla="*/ 1715824 w 2521995"/>
                <a:gd name="connsiteY26" fmla="*/ 1754325 h 7772400"/>
                <a:gd name="connsiteX27" fmla="*/ 1546558 w 2521995"/>
                <a:gd name="connsiteY27" fmla="*/ 1826690 h 7772400"/>
                <a:gd name="connsiteX28" fmla="*/ 1579480 w 2521995"/>
                <a:gd name="connsiteY28" fmla="*/ 1823171 h 7772400"/>
                <a:gd name="connsiteX29" fmla="*/ 2139584 w 2521995"/>
                <a:gd name="connsiteY29" fmla="*/ 1812629 h 7772400"/>
                <a:gd name="connsiteX30" fmla="*/ 1793704 w 2521995"/>
                <a:gd name="connsiteY30" fmla="*/ 1983580 h 7772400"/>
                <a:gd name="connsiteX31" fmla="*/ 1635193 w 2521995"/>
                <a:gd name="connsiteY31" fmla="*/ 2035939 h 7772400"/>
                <a:gd name="connsiteX32" fmla="*/ 1661701 w 2521995"/>
                <a:gd name="connsiteY32" fmla="*/ 2035348 h 7772400"/>
                <a:gd name="connsiteX33" fmla="*/ 2220627 w 2521995"/>
                <a:gd name="connsiteY33" fmla="*/ 2071936 h 7772400"/>
                <a:gd name="connsiteX34" fmla="*/ 1860616 w 2521995"/>
                <a:gd name="connsiteY34" fmla="*/ 2213156 h 7772400"/>
                <a:gd name="connsiteX35" fmla="*/ 1709602 w 2521995"/>
                <a:gd name="connsiteY35" fmla="*/ 2249215 h 7772400"/>
                <a:gd name="connsiteX36" fmla="*/ 1741678 w 2521995"/>
                <a:gd name="connsiteY36" fmla="*/ 2251203 h 7772400"/>
                <a:gd name="connsiteX37" fmla="*/ 2295171 w 2521995"/>
                <a:gd name="connsiteY37" fmla="*/ 2334640 h 7772400"/>
                <a:gd name="connsiteX38" fmla="*/ 1923771 w 2521995"/>
                <a:gd name="connsiteY38" fmla="*/ 2445058 h 7772400"/>
                <a:gd name="connsiteX39" fmla="*/ 1776624 w 2521995"/>
                <a:gd name="connsiteY39" fmla="*/ 2467292 h 7772400"/>
                <a:gd name="connsiteX40" fmla="*/ 1814483 w 2521995"/>
                <a:gd name="connsiteY40" fmla="*/ 2472866 h 7772400"/>
                <a:gd name="connsiteX41" fmla="*/ 2358330 w 2521995"/>
                <a:gd name="connsiteY41" fmla="*/ 2602518 h 7772400"/>
                <a:gd name="connsiteX42" fmla="*/ 1766438 w 2521995"/>
                <a:gd name="connsiteY42" fmla="*/ 2695240 h 7772400"/>
                <a:gd name="connsiteX43" fmla="*/ 1587656 w 2521995"/>
                <a:gd name="connsiteY43" fmla="*/ 2701218 h 7772400"/>
                <a:gd name="connsiteX44" fmla="*/ 1739474 w 2521995"/>
                <a:gd name="connsiteY44" fmla="*/ 2720665 h 7772400"/>
                <a:gd name="connsiteX45" fmla="*/ 2413687 w 2521995"/>
                <a:gd name="connsiteY45" fmla="*/ 2869510 h 7772400"/>
                <a:gd name="connsiteX46" fmla="*/ 1821795 w 2521995"/>
                <a:gd name="connsiteY46" fmla="*/ 2962231 h 7772400"/>
                <a:gd name="connsiteX47" fmla="*/ 1621009 w 2521995"/>
                <a:gd name="connsiteY47" fmla="*/ 2968945 h 7772400"/>
                <a:gd name="connsiteX48" fmla="*/ 1785204 w 2521995"/>
                <a:gd name="connsiteY48" fmla="*/ 2989978 h 7772400"/>
                <a:gd name="connsiteX49" fmla="*/ 2459417 w 2521995"/>
                <a:gd name="connsiteY49" fmla="*/ 3138822 h 7772400"/>
                <a:gd name="connsiteX50" fmla="*/ 1651964 w 2521995"/>
                <a:gd name="connsiteY50" fmla="*/ 3238751 h 7772400"/>
                <a:gd name="connsiteX51" fmla="*/ 1648656 w 2521995"/>
                <a:gd name="connsiteY51" fmla="*/ 3238879 h 7772400"/>
                <a:gd name="connsiteX52" fmla="*/ 1826121 w 2521995"/>
                <a:gd name="connsiteY52" fmla="*/ 3261611 h 7772400"/>
                <a:gd name="connsiteX53" fmla="*/ 2500334 w 2521995"/>
                <a:gd name="connsiteY53" fmla="*/ 3410456 h 7772400"/>
                <a:gd name="connsiteX54" fmla="*/ 1692880 w 2521995"/>
                <a:gd name="connsiteY54" fmla="*/ 3510385 h 7772400"/>
                <a:gd name="connsiteX55" fmla="*/ 1674773 w 2521995"/>
                <a:gd name="connsiteY55" fmla="*/ 3511084 h 7772400"/>
                <a:gd name="connsiteX56" fmla="*/ 1847782 w 2521995"/>
                <a:gd name="connsiteY56" fmla="*/ 3533245 h 7772400"/>
                <a:gd name="connsiteX57" fmla="*/ 2521995 w 2521995"/>
                <a:gd name="connsiteY57" fmla="*/ 3682090 h 7772400"/>
                <a:gd name="connsiteX58" fmla="*/ 1714542 w 2521995"/>
                <a:gd name="connsiteY58" fmla="*/ 3782020 h 7772400"/>
                <a:gd name="connsiteX59" fmla="*/ 1679350 w 2521995"/>
                <a:gd name="connsiteY59" fmla="*/ 3783377 h 7772400"/>
                <a:gd name="connsiteX60" fmla="*/ 1925587 w 2521995"/>
                <a:gd name="connsiteY60" fmla="*/ 3816669 h 7772400"/>
                <a:gd name="connsiteX61" fmla="*/ 2261480 w 2521995"/>
                <a:gd name="connsiteY61" fmla="*/ 3872985 h 7772400"/>
                <a:gd name="connsiteX62" fmla="*/ 2325426 w 2521995"/>
                <a:gd name="connsiteY62" fmla="*/ 3886200 h 7772400"/>
                <a:gd name="connsiteX63" fmla="*/ 2261480 w 2521995"/>
                <a:gd name="connsiteY63" fmla="*/ 3899415 h 7772400"/>
                <a:gd name="connsiteX64" fmla="*/ 1925587 w 2521995"/>
                <a:gd name="connsiteY64" fmla="*/ 3955731 h 7772400"/>
                <a:gd name="connsiteX65" fmla="*/ 1679350 w 2521995"/>
                <a:gd name="connsiteY65" fmla="*/ 3989023 h 7772400"/>
                <a:gd name="connsiteX66" fmla="*/ 1714542 w 2521995"/>
                <a:gd name="connsiteY66" fmla="*/ 3990380 h 7772400"/>
                <a:gd name="connsiteX67" fmla="*/ 2521995 w 2521995"/>
                <a:gd name="connsiteY67" fmla="*/ 4090310 h 7772400"/>
                <a:gd name="connsiteX68" fmla="*/ 1847782 w 2521995"/>
                <a:gd name="connsiteY68" fmla="*/ 4239155 h 7772400"/>
                <a:gd name="connsiteX69" fmla="*/ 1674773 w 2521995"/>
                <a:gd name="connsiteY69" fmla="*/ 4261316 h 7772400"/>
                <a:gd name="connsiteX70" fmla="*/ 1692880 w 2521995"/>
                <a:gd name="connsiteY70" fmla="*/ 4262015 h 7772400"/>
                <a:gd name="connsiteX71" fmla="*/ 2500334 w 2521995"/>
                <a:gd name="connsiteY71" fmla="*/ 4361944 h 7772400"/>
                <a:gd name="connsiteX72" fmla="*/ 1826121 w 2521995"/>
                <a:gd name="connsiteY72" fmla="*/ 4510789 h 7772400"/>
                <a:gd name="connsiteX73" fmla="*/ 1648656 w 2521995"/>
                <a:gd name="connsiteY73" fmla="*/ 4533521 h 7772400"/>
                <a:gd name="connsiteX74" fmla="*/ 1651964 w 2521995"/>
                <a:gd name="connsiteY74" fmla="*/ 4533649 h 7772400"/>
                <a:gd name="connsiteX75" fmla="*/ 2459417 w 2521995"/>
                <a:gd name="connsiteY75" fmla="*/ 4633578 h 7772400"/>
                <a:gd name="connsiteX76" fmla="*/ 1785204 w 2521995"/>
                <a:gd name="connsiteY76" fmla="*/ 4782423 h 7772400"/>
                <a:gd name="connsiteX77" fmla="*/ 1621009 w 2521995"/>
                <a:gd name="connsiteY77" fmla="*/ 4803455 h 7772400"/>
                <a:gd name="connsiteX78" fmla="*/ 1821795 w 2521995"/>
                <a:gd name="connsiteY78" fmla="*/ 4810170 h 7772400"/>
                <a:gd name="connsiteX79" fmla="*/ 2413687 w 2521995"/>
                <a:gd name="connsiteY79" fmla="*/ 4902891 h 7772400"/>
                <a:gd name="connsiteX80" fmla="*/ 1739474 w 2521995"/>
                <a:gd name="connsiteY80" fmla="*/ 5051735 h 7772400"/>
                <a:gd name="connsiteX81" fmla="*/ 1587656 w 2521995"/>
                <a:gd name="connsiteY81" fmla="*/ 5071182 h 7772400"/>
                <a:gd name="connsiteX82" fmla="*/ 1766438 w 2521995"/>
                <a:gd name="connsiteY82" fmla="*/ 5077161 h 7772400"/>
                <a:gd name="connsiteX83" fmla="*/ 2358330 w 2521995"/>
                <a:gd name="connsiteY83" fmla="*/ 5169882 h 7772400"/>
                <a:gd name="connsiteX84" fmla="*/ 1814483 w 2521995"/>
                <a:gd name="connsiteY84" fmla="*/ 5299534 h 7772400"/>
                <a:gd name="connsiteX85" fmla="*/ 1776624 w 2521995"/>
                <a:gd name="connsiteY85" fmla="*/ 5305108 h 7772400"/>
                <a:gd name="connsiteX86" fmla="*/ 1923771 w 2521995"/>
                <a:gd name="connsiteY86" fmla="*/ 5327342 h 7772400"/>
                <a:gd name="connsiteX87" fmla="*/ 2295171 w 2521995"/>
                <a:gd name="connsiteY87" fmla="*/ 5437760 h 7772400"/>
                <a:gd name="connsiteX88" fmla="*/ 1741678 w 2521995"/>
                <a:gd name="connsiteY88" fmla="*/ 5521198 h 7772400"/>
                <a:gd name="connsiteX89" fmla="*/ 1709602 w 2521995"/>
                <a:gd name="connsiteY89" fmla="*/ 5523186 h 7772400"/>
                <a:gd name="connsiteX90" fmla="*/ 1860616 w 2521995"/>
                <a:gd name="connsiteY90" fmla="*/ 5559244 h 7772400"/>
                <a:gd name="connsiteX91" fmla="*/ 2220627 w 2521995"/>
                <a:gd name="connsiteY91" fmla="*/ 5700465 h 7772400"/>
                <a:gd name="connsiteX92" fmla="*/ 1661701 w 2521995"/>
                <a:gd name="connsiteY92" fmla="*/ 5737052 h 7772400"/>
                <a:gd name="connsiteX93" fmla="*/ 1635193 w 2521995"/>
                <a:gd name="connsiteY93" fmla="*/ 5736462 h 7772400"/>
                <a:gd name="connsiteX94" fmla="*/ 1793704 w 2521995"/>
                <a:gd name="connsiteY94" fmla="*/ 5788821 h 7772400"/>
                <a:gd name="connsiteX95" fmla="*/ 2139584 w 2521995"/>
                <a:gd name="connsiteY95" fmla="*/ 5959771 h 7772400"/>
                <a:gd name="connsiteX96" fmla="*/ 1579480 w 2521995"/>
                <a:gd name="connsiteY96" fmla="*/ 5949229 h 7772400"/>
                <a:gd name="connsiteX97" fmla="*/ 1546558 w 2521995"/>
                <a:gd name="connsiteY97" fmla="*/ 5945711 h 7772400"/>
                <a:gd name="connsiteX98" fmla="*/ 1715824 w 2521995"/>
                <a:gd name="connsiteY98" fmla="*/ 6018075 h 7772400"/>
                <a:gd name="connsiteX99" fmla="*/ 2044943 w 2521995"/>
                <a:gd name="connsiteY99" fmla="*/ 6217453 h 7772400"/>
                <a:gd name="connsiteX100" fmla="*/ 1487923 w 2521995"/>
                <a:gd name="connsiteY100" fmla="*/ 6159864 h 7772400"/>
                <a:gd name="connsiteX101" fmla="*/ 1443509 w 2521995"/>
                <a:gd name="connsiteY101" fmla="*/ 6151286 h 7772400"/>
                <a:gd name="connsiteX102" fmla="*/ 1627027 w 2521995"/>
                <a:gd name="connsiteY102" fmla="*/ 6249020 h 7772400"/>
                <a:gd name="connsiteX103" fmla="*/ 1936878 w 2521995"/>
                <a:gd name="connsiteY103" fmla="*/ 6475308 h 7772400"/>
                <a:gd name="connsiteX104" fmla="*/ 1387181 w 2521995"/>
                <a:gd name="connsiteY104" fmla="*/ 6371108 h 7772400"/>
                <a:gd name="connsiteX105" fmla="*/ 1378708 w 2521995"/>
                <a:gd name="connsiteY105" fmla="*/ 6368716 h 7772400"/>
                <a:gd name="connsiteX106" fmla="*/ 1527377 w 2521995"/>
                <a:gd name="connsiteY106" fmla="*/ 6465092 h 7772400"/>
                <a:gd name="connsiteX107" fmla="*/ 1815604 w 2521995"/>
                <a:gd name="connsiteY107" fmla="*/ 6716568 h 7772400"/>
                <a:gd name="connsiteX108" fmla="*/ 1277413 w 2521995"/>
                <a:gd name="connsiteY108" fmla="*/ 6566553 h 7772400"/>
                <a:gd name="connsiteX109" fmla="*/ 1244547 w 2521995"/>
                <a:gd name="connsiteY109" fmla="*/ 6554178 h 7772400"/>
                <a:gd name="connsiteX110" fmla="*/ 1256481 w 2521995"/>
                <a:gd name="connsiteY110" fmla="*/ 6562848 h 7772400"/>
                <a:gd name="connsiteX111" fmla="*/ 1686197 w 2521995"/>
                <a:gd name="connsiteY111" fmla="*/ 6966279 h 7772400"/>
                <a:gd name="connsiteX112" fmla="*/ 1163608 w 2521995"/>
                <a:gd name="connsiteY112" fmla="*/ 6771588 h 7772400"/>
                <a:gd name="connsiteX113" fmla="*/ 1150716 w 2521995"/>
                <a:gd name="connsiteY113" fmla="*/ 6765435 h 7772400"/>
                <a:gd name="connsiteX114" fmla="*/ 1298357 w 2521995"/>
                <a:gd name="connsiteY114" fmla="*/ 6902499 h 7772400"/>
                <a:gd name="connsiteX115" fmla="*/ 1536933 w 2521995"/>
                <a:gd name="connsiteY115" fmla="*/ 7198434 h 7772400"/>
                <a:gd name="connsiteX116" fmla="*/ 1142203 w 2521995"/>
                <a:gd name="connsiteY116" fmla="*/ 7022111 h 7772400"/>
                <a:gd name="connsiteX117" fmla="*/ 1011878 w 2521995"/>
                <a:gd name="connsiteY117" fmla="*/ 6946787 h 7772400"/>
                <a:gd name="connsiteX118" fmla="*/ 1016938 w 2521995"/>
                <a:gd name="connsiteY118" fmla="*/ 6952019 h 7772400"/>
                <a:gd name="connsiteX119" fmla="*/ 1367499 w 2521995"/>
                <a:gd name="connsiteY119" fmla="*/ 7421298 h 7772400"/>
                <a:gd name="connsiteX120" fmla="*/ 1346493 w 2521995"/>
                <a:gd name="connsiteY120" fmla="*/ 7421801 h 7772400"/>
                <a:gd name="connsiteX121" fmla="*/ 727899 w 2521995"/>
                <a:gd name="connsiteY121" fmla="*/ 7027780 h 7772400"/>
                <a:gd name="connsiteX122" fmla="*/ 617632 w 2521995"/>
                <a:gd name="connsiteY122" fmla="*/ 6945387 h 7772400"/>
                <a:gd name="connsiteX123" fmla="*/ 670460 w 2521995"/>
                <a:gd name="connsiteY123" fmla="*/ 7044858 h 7772400"/>
                <a:gd name="connsiteX124" fmla="*/ 976785 w 2521995"/>
                <a:gd name="connsiteY124" fmla="*/ 7772400 h 7772400"/>
                <a:gd name="connsiteX125" fmla="*/ 24042 w 2521995"/>
                <a:gd name="connsiteY125" fmla="*/ 6584055 h 7772400"/>
                <a:gd name="connsiteX126" fmla="*/ 64692 w 2521995"/>
                <a:gd name="connsiteY126" fmla="*/ 6362554 h 7772400"/>
                <a:gd name="connsiteX127" fmla="*/ 79876 w 2521995"/>
                <a:gd name="connsiteY127" fmla="*/ 6350990 h 7772400"/>
                <a:gd name="connsiteX128" fmla="*/ 96261 w 2521995"/>
                <a:gd name="connsiteY128" fmla="*/ 6299663 h 7772400"/>
                <a:gd name="connsiteX129" fmla="*/ 141410 w 2521995"/>
                <a:gd name="connsiteY129" fmla="*/ 6239993 h 7772400"/>
                <a:gd name="connsiteX130" fmla="*/ 160579 w 2521995"/>
                <a:gd name="connsiteY130" fmla="*/ 6226627 h 7772400"/>
                <a:gd name="connsiteX131" fmla="*/ 169188 w 2521995"/>
                <a:gd name="connsiteY131" fmla="*/ 6187940 h 7772400"/>
                <a:gd name="connsiteX132" fmla="*/ 221740 w 2521995"/>
                <a:gd name="connsiteY132" fmla="*/ 6110992 h 7772400"/>
                <a:gd name="connsiteX133" fmla="*/ 228189 w 2521995"/>
                <a:gd name="connsiteY133" fmla="*/ 6106806 h 7772400"/>
                <a:gd name="connsiteX134" fmla="*/ 232354 w 2521995"/>
                <a:gd name="connsiteY134" fmla="*/ 6074618 h 7772400"/>
                <a:gd name="connsiteX135" fmla="*/ 277752 w 2521995"/>
                <a:gd name="connsiteY135" fmla="*/ 5993545 h 7772400"/>
                <a:gd name="connsiteX136" fmla="*/ 285307 w 2521995"/>
                <a:gd name="connsiteY136" fmla="*/ 5987658 h 7772400"/>
                <a:gd name="connsiteX137" fmla="*/ 24042 w 2521995"/>
                <a:gd name="connsiteY137" fmla="*/ 1188345 h 7772400"/>
                <a:gd name="connsiteX138" fmla="*/ 976785 w 2521995"/>
                <a:gd name="connsiteY138"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224960 w 2514601"/>
                <a:gd name="connsiteY134" fmla="*/ 6074618 h 7772400"/>
                <a:gd name="connsiteX135" fmla="*/ 270358 w 2514601"/>
                <a:gd name="connsiteY135" fmla="*/ 5993545 h 7772400"/>
                <a:gd name="connsiteX136" fmla="*/ 16648 w 2514601"/>
                <a:gd name="connsiteY136" fmla="*/ 1188345 h 7772400"/>
                <a:gd name="connsiteX137" fmla="*/ 969391 w 2514601"/>
                <a:gd name="connsiteY137" fmla="*/ 0 h 7772400"/>
                <a:gd name="connsiteX0" fmla="*/ 982769 w 2527979"/>
                <a:gd name="connsiteY0" fmla="*/ 0 h 7772400"/>
                <a:gd name="connsiteX1" fmla="*/ 676444 w 2527979"/>
                <a:gd name="connsiteY1" fmla="*/ 727542 h 7772400"/>
                <a:gd name="connsiteX2" fmla="*/ 623616 w 2527979"/>
                <a:gd name="connsiteY2" fmla="*/ 827013 h 7772400"/>
                <a:gd name="connsiteX3" fmla="*/ 733883 w 2527979"/>
                <a:gd name="connsiteY3" fmla="*/ 744620 h 7772400"/>
                <a:gd name="connsiteX4" fmla="*/ 1352477 w 2527979"/>
                <a:gd name="connsiteY4" fmla="*/ 350599 h 7772400"/>
                <a:gd name="connsiteX5" fmla="*/ 1373483 w 2527979"/>
                <a:gd name="connsiteY5" fmla="*/ 351102 h 7772400"/>
                <a:gd name="connsiteX6" fmla="*/ 1022922 w 2527979"/>
                <a:gd name="connsiteY6" fmla="*/ 820381 h 7772400"/>
                <a:gd name="connsiteX7" fmla="*/ 1017862 w 2527979"/>
                <a:gd name="connsiteY7" fmla="*/ 825613 h 7772400"/>
                <a:gd name="connsiteX8" fmla="*/ 1148187 w 2527979"/>
                <a:gd name="connsiteY8" fmla="*/ 750289 h 7772400"/>
                <a:gd name="connsiteX9" fmla="*/ 1542917 w 2527979"/>
                <a:gd name="connsiteY9" fmla="*/ 573966 h 7772400"/>
                <a:gd name="connsiteX10" fmla="*/ 1304341 w 2527979"/>
                <a:gd name="connsiteY10" fmla="*/ 869901 h 7772400"/>
                <a:gd name="connsiteX11" fmla="*/ 1156700 w 2527979"/>
                <a:gd name="connsiteY11" fmla="*/ 1006965 h 7772400"/>
                <a:gd name="connsiteX12" fmla="*/ 1169592 w 2527979"/>
                <a:gd name="connsiteY12" fmla="*/ 1000812 h 7772400"/>
                <a:gd name="connsiteX13" fmla="*/ 1692181 w 2527979"/>
                <a:gd name="connsiteY13" fmla="*/ 806121 h 7772400"/>
                <a:gd name="connsiteX14" fmla="*/ 1262465 w 2527979"/>
                <a:gd name="connsiteY14" fmla="*/ 1209553 h 7772400"/>
                <a:gd name="connsiteX15" fmla="*/ 1250531 w 2527979"/>
                <a:gd name="connsiteY15" fmla="*/ 1218222 h 7772400"/>
                <a:gd name="connsiteX16" fmla="*/ 1283397 w 2527979"/>
                <a:gd name="connsiteY16" fmla="*/ 1205848 h 7772400"/>
                <a:gd name="connsiteX17" fmla="*/ 1821588 w 2527979"/>
                <a:gd name="connsiteY17" fmla="*/ 1055832 h 7772400"/>
                <a:gd name="connsiteX18" fmla="*/ 1533361 w 2527979"/>
                <a:gd name="connsiteY18" fmla="*/ 1307309 h 7772400"/>
                <a:gd name="connsiteX19" fmla="*/ 1384692 w 2527979"/>
                <a:gd name="connsiteY19" fmla="*/ 1403685 h 7772400"/>
                <a:gd name="connsiteX20" fmla="*/ 1393165 w 2527979"/>
                <a:gd name="connsiteY20" fmla="*/ 1401292 h 7772400"/>
                <a:gd name="connsiteX21" fmla="*/ 1942862 w 2527979"/>
                <a:gd name="connsiteY21" fmla="*/ 1297093 h 7772400"/>
                <a:gd name="connsiteX22" fmla="*/ 1633011 w 2527979"/>
                <a:gd name="connsiteY22" fmla="*/ 1523381 h 7772400"/>
                <a:gd name="connsiteX23" fmla="*/ 1449493 w 2527979"/>
                <a:gd name="connsiteY23" fmla="*/ 1621114 h 7772400"/>
                <a:gd name="connsiteX24" fmla="*/ 1493907 w 2527979"/>
                <a:gd name="connsiteY24" fmla="*/ 1612536 h 7772400"/>
                <a:gd name="connsiteX25" fmla="*/ 2050927 w 2527979"/>
                <a:gd name="connsiteY25" fmla="*/ 1554948 h 7772400"/>
                <a:gd name="connsiteX26" fmla="*/ 1721808 w 2527979"/>
                <a:gd name="connsiteY26" fmla="*/ 1754325 h 7772400"/>
                <a:gd name="connsiteX27" fmla="*/ 1552542 w 2527979"/>
                <a:gd name="connsiteY27" fmla="*/ 1826690 h 7772400"/>
                <a:gd name="connsiteX28" fmla="*/ 1585464 w 2527979"/>
                <a:gd name="connsiteY28" fmla="*/ 1823171 h 7772400"/>
                <a:gd name="connsiteX29" fmla="*/ 2145568 w 2527979"/>
                <a:gd name="connsiteY29" fmla="*/ 1812629 h 7772400"/>
                <a:gd name="connsiteX30" fmla="*/ 1799688 w 2527979"/>
                <a:gd name="connsiteY30" fmla="*/ 1983580 h 7772400"/>
                <a:gd name="connsiteX31" fmla="*/ 1641177 w 2527979"/>
                <a:gd name="connsiteY31" fmla="*/ 2035939 h 7772400"/>
                <a:gd name="connsiteX32" fmla="*/ 1667685 w 2527979"/>
                <a:gd name="connsiteY32" fmla="*/ 2035348 h 7772400"/>
                <a:gd name="connsiteX33" fmla="*/ 2226611 w 2527979"/>
                <a:gd name="connsiteY33" fmla="*/ 2071936 h 7772400"/>
                <a:gd name="connsiteX34" fmla="*/ 1866600 w 2527979"/>
                <a:gd name="connsiteY34" fmla="*/ 2213156 h 7772400"/>
                <a:gd name="connsiteX35" fmla="*/ 1715586 w 2527979"/>
                <a:gd name="connsiteY35" fmla="*/ 2249215 h 7772400"/>
                <a:gd name="connsiteX36" fmla="*/ 1747662 w 2527979"/>
                <a:gd name="connsiteY36" fmla="*/ 2251203 h 7772400"/>
                <a:gd name="connsiteX37" fmla="*/ 2301155 w 2527979"/>
                <a:gd name="connsiteY37" fmla="*/ 2334640 h 7772400"/>
                <a:gd name="connsiteX38" fmla="*/ 1929755 w 2527979"/>
                <a:gd name="connsiteY38" fmla="*/ 2445058 h 7772400"/>
                <a:gd name="connsiteX39" fmla="*/ 1782608 w 2527979"/>
                <a:gd name="connsiteY39" fmla="*/ 2467292 h 7772400"/>
                <a:gd name="connsiteX40" fmla="*/ 1820467 w 2527979"/>
                <a:gd name="connsiteY40" fmla="*/ 2472866 h 7772400"/>
                <a:gd name="connsiteX41" fmla="*/ 2364314 w 2527979"/>
                <a:gd name="connsiteY41" fmla="*/ 2602518 h 7772400"/>
                <a:gd name="connsiteX42" fmla="*/ 1772422 w 2527979"/>
                <a:gd name="connsiteY42" fmla="*/ 2695240 h 7772400"/>
                <a:gd name="connsiteX43" fmla="*/ 1593640 w 2527979"/>
                <a:gd name="connsiteY43" fmla="*/ 2701218 h 7772400"/>
                <a:gd name="connsiteX44" fmla="*/ 1745458 w 2527979"/>
                <a:gd name="connsiteY44" fmla="*/ 2720665 h 7772400"/>
                <a:gd name="connsiteX45" fmla="*/ 2419671 w 2527979"/>
                <a:gd name="connsiteY45" fmla="*/ 2869510 h 7772400"/>
                <a:gd name="connsiteX46" fmla="*/ 1827779 w 2527979"/>
                <a:gd name="connsiteY46" fmla="*/ 2962231 h 7772400"/>
                <a:gd name="connsiteX47" fmla="*/ 1626993 w 2527979"/>
                <a:gd name="connsiteY47" fmla="*/ 2968945 h 7772400"/>
                <a:gd name="connsiteX48" fmla="*/ 1791188 w 2527979"/>
                <a:gd name="connsiteY48" fmla="*/ 2989978 h 7772400"/>
                <a:gd name="connsiteX49" fmla="*/ 2465401 w 2527979"/>
                <a:gd name="connsiteY49" fmla="*/ 3138822 h 7772400"/>
                <a:gd name="connsiteX50" fmla="*/ 1657948 w 2527979"/>
                <a:gd name="connsiteY50" fmla="*/ 3238751 h 7772400"/>
                <a:gd name="connsiteX51" fmla="*/ 1654640 w 2527979"/>
                <a:gd name="connsiteY51" fmla="*/ 3238879 h 7772400"/>
                <a:gd name="connsiteX52" fmla="*/ 1832105 w 2527979"/>
                <a:gd name="connsiteY52" fmla="*/ 3261611 h 7772400"/>
                <a:gd name="connsiteX53" fmla="*/ 2506318 w 2527979"/>
                <a:gd name="connsiteY53" fmla="*/ 3410456 h 7772400"/>
                <a:gd name="connsiteX54" fmla="*/ 1698864 w 2527979"/>
                <a:gd name="connsiteY54" fmla="*/ 3510385 h 7772400"/>
                <a:gd name="connsiteX55" fmla="*/ 1680757 w 2527979"/>
                <a:gd name="connsiteY55" fmla="*/ 3511084 h 7772400"/>
                <a:gd name="connsiteX56" fmla="*/ 1853766 w 2527979"/>
                <a:gd name="connsiteY56" fmla="*/ 3533245 h 7772400"/>
                <a:gd name="connsiteX57" fmla="*/ 2527979 w 2527979"/>
                <a:gd name="connsiteY57" fmla="*/ 3682090 h 7772400"/>
                <a:gd name="connsiteX58" fmla="*/ 1720526 w 2527979"/>
                <a:gd name="connsiteY58" fmla="*/ 3782020 h 7772400"/>
                <a:gd name="connsiteX59" fmla="*/ 1685334 w 2527979"/>
                <a:gd name="connsiteY59" fmla="*/ 3783377 h 7772400"/>
                <a:gd name="connsiteX60" fmla="*/ 1931571 w 2527979"/>
                <a:gd name="connsiteY60" fmla="*/ 3816669 h 7772400"/>
                <a:gd name="connsiteX61" fmla="*/ 2267464 w 2527979"/>
                <a:gd name="connsiteY61" fmla="*/ 3872985 h 7772400"/>
                <a:gd name="connsiteX62" fmla="*/ 2331410 w 2527979"/>
                <a:gd name="connsiteY62" fmla="*/ 3886200 h 7772400"/>
                <a:gd name="connsiteX63" fmla="*/ 2267464 w 2527979"/>
                <a:gd name="connsiteY63" fmla="*/ 3899415 h 7772400"/>
                <a:gd name="connsiteX64" fmla="*/ 1931571 w 2527979"/>
                <a:gd name="connsiteY64" fmla="*/ 3955731 h 7772400"/>
                <a:gd name="connsiteX65" fmla="*/ 1685334 w 2527979"/>
                <a:gd name="connsiteY65" fmla="*/ 3989023 h 7772400"/>
                <a:gd name="connsiteX66" fmla="*/ 1720526 w 2527979"/>
                <a:gd name="connsiteY66" fmla="*/ 3990380 h 7772400"/>
                <a:gd name="connsiteX67" fmla="*/ 2527979 w 2527979"/>
                <a:gd name="connsiteY67" fmla="*/ 4090310 h 7772400"/>
                <a:gd name="connsiteX68" fmla="*/ 1853766 w 2527979"/>
                <a:gd name="connsiteY68" fmla="*/ 4239155 h 7772400"/>
                <a:gd name="connsiteX69" fmla="*/ 1680757 w 2527979"/>
                <a:gd name="connsiteY69" fmla="*/ 4261316 h 7772400"/>
                <a:gd name="connsiteX70" fmla="*/ 1698864 w 2527979"/>
                <a:gd name="connsiteY70" fmla="*/ 4262015 h 7772400"/>
                <a:gd name="connsiteX71" fmla="*/ 2506318 w 2527979"/>
                <a:gd name="connsiteY71" fmla="*/ 4361944 h 7772400"/>
                <a:gd name="connsiteX72" fmla="*/ 1832105 w 2527979"/>
                <a:gd name="connsiteY72" fmla="*/ 4510789 h 7772400"/>
                <a:gd name="connsiteX73" fmla="*/ 1654640 w 2527979"/>
                <a:gd name="connsiteY73" fmla="*/ 4533521 h 7772400"/>
                <a:gd name="connsiteX74" fmla="*/ 1657948 w 2527979"/>
                <a:gd name="connsiteY74" fmla="*/ 4533649 h 7772400"/>
                <a:gd name="connsiteX75" fmla="*/ 2465401 w 2527979"/>
                <a:gd name="connsiteY75" fmla="*/ 4633578 h 7772400"/>
                <a:gd name="connsiteX76" fmla="*/ 1791188 w 2527979"/>
                <a:gd name="connsiteY76" fmla="*/ 4782423 h 7772400"/>
                <a:gd name="connsiteX77" fmla="*/ 1626993 w 2527979"/>
                <a:gd name="connsiteY77" fmla="*/ 4803455 h 7772400"/>
                <a:gd name="connsiteX78" fmla="*/ 1827779 w 2527979"/>
                <a:gd name="connsiteY78" fmla="*/ 4810170 h 7772400"/>
                <a:gd name="connsiteX79" fmla="*/ 2419671 w 2527979"/>
                <a:gd name="connsiteY79" fmla="*/ 4902891 h 7772400"/>
                <a:gd name="connsiteX80" fmla="*/ 1745458 w 2527979"/>
                <a:gd name="connsiteY80" fmla="*/ 5051735 h 7772400"/>
                <a:gd name="connsiteX81" fmla="*/ 1593640 w 2527979"/>
                <a:gd name="connsiteY81" fmla="*/ 5071182 h 7772400"/>
                <a:gd name="connsiteX82" fmla="*/ 1772422 w 2527979"/>
                <a:gd name="connsiteY82" fmla="*/ 5077161 h 7772400"/>
                <a:gd name="connsiteX83" fmla="*/ 2364314 w 2527979"/>
                <a:gd name="connsiteY83" fmla="*/ 5169882 h 7772400"/>
                <a:gd name="connsiteX84" fmla="*/ 1820467 w 2527979"/>
                <a:gd name="connsiteY84" fmla="*/ 5299534 h 7772400"/>
                <a:gd name="connsiteX85" fmla="*/ 1782608 w 2527979"/>
                <a:gd name="connsiteY85" fmla="*/ 5305108 h 7772400"/>
                <a:gd name="connsiteX86" fmla="*/ 1929755 w 2527979"/>
                <a:gd name="connsiteY86" fmla="*/ 5327342 h 7772400"/>
                <a:gd name="connsiteX87" fmla="*/ 2301155 w 2527979"/>
                <a:gd name="connsiteY87" fmla="*/ 5437760 h 7772400"/>
                <a:gd name="connsiteX88" fmla="*/ 1747662 w 2527979"/>
                <a:gd name="connsiteY88" fmla="*/ 5521198 h 7772400"/>
                <a:gd name="connsiteX89" fmla="*/ 1715586 w 2527979"/>
                <a:gd name="connsiteY89" fmla="*/ 5523186 h 7772400"/>
                <a:gd name="connsiteX90" fmla="*/ 1866600 w 2527979"/>
                <a:gd name="connsiteY90" fmla="*/ 5559244 h 7772400"/>
                <a:gd name="connsiteX91" fmla="*/ 2226611 w 2527979"/>
                <a:gd name="connsiteY91" fmla="*/ 5700465 h 7772400"/>
                <a:gd name="connsiteX92" fmla="*/ 1667685 w 2527979"/>
                <a:gd name="connsiteY92" fmla="*/ 5737052 h 7772400"/>
                <a:gd name="connsiteX93" fmla="*/ 1641177 w 2527979"/>
                <a:gd name="connsiteY93" fmla="*/ 5736462 h 7772400"/>
                <a:gd name="connsiteX94" fmla="*/ 1799688 w 2527979"/>
                <a:gd name="connsiteY94" fmla="*/ 5788821 h 7772400"/>
                <a:gd name="connsiteX95" fmla="*/ 2145568 w 2527979"/>
                <a:gd name="connsiteY95" fmla="*/ 5959771 h 7772400"/>
                <a:gd name="connsiteX96" fmla="*/ 1585464 w 2527979"/>
                <a:gd name="connsiteY96" fmla="*/ 5949229 h 7772400"/>
                <a:gd name="connsiteX97" fmla="*/ 1552542 w 2527979"/>
                <a:gd name="connsiteY97" fmla="*/ 5945711 h 7772400"/>
                <a:gd name="connsiteX98" fmla="*/ 1721808 w 2527979"/>
                <a:gd name="connsiteY98" fmla="*/ 6018075 h 7772400"/>
                <a:gd name="connsiteX99" fmla="*/ 2050927 w 2527979"/>
                <a:gd name="connsiteY99" fmla="*/ 6217453 h 7772400"/>
                <a:gd name="connsiteX100" fmla="*/ 1493907 w 2527979"/>
                <a:gd name="connsiteY100" fmla="*/ 6159864 h 7772400"/>
                <a:gd name="connsiteX101" fmla="*/ 1449493 w 2527979"/>
                <a:gd name="connsiteY101" fmla="*/ 6151286 h 7772400"/>
                <a:gd name="connsiteX102" fmla="*/ 1633011 w 2527979"/>
                <a:gd name="connsiteY102" fmla="*/ 6249020 h 7772400"/>
                <a:gd name="connsiteX103" fmla="*/ 1942862 w 2527979"/>
                <a:gd name="connsiteY103" fmla="*/ 6475308 h 7772400"/>
                <a:gd name="connsiteX104" fmla="*/ 1393165 w 2527979"/>
                <a:gd name="connsiteY104" fmla="*/ 6371108 h 7772400"/>
                <a:gd name="connsiteX105" fmla="*/ 1384692 w 2527979"/>
                <a:gd name="connsiteY105" fmla="*/ 6368716 h 7772400"/>
                <a:gd name="connsiteX106" fmla="*/ 1533361 w 2527979"/>
                <a:gd name="connsiteY106" fmla="*/ 6465092 h 7772400"/>
                <a:gd name="connsiteX107" fmla="*/ 1821588 w 2527979"/>
                <a:gd name="connsiteY107" fmla="*/ 6716568 h 7772400"/>
                <a:gd name="connsiteX108" fmla="*/ 1283397 w 2527979"/>
                <a:gd name="connsiteY108" fmla="*/ 6566553 h 7772400"/>
                <a:gd name="connsiteX109" fmla="*/ 1250531 w 2527979"/>
                <a:gd name="connsiteY109" fmla="*/ 6554178 h 7772400"/>
                <a:gd name="connsiteX110" fmla="*/ 1262465 w 2527979"/>
                <a:gd name="connsiteY110" fmla="*/ 6562848 h 7772400"/>
                <a:gd name="connsiteX111" fmla="*/ 1692181 w 2527979"/>
                <a:gd name="connsiteY111" fmla="*/ 6966279 h 7772400"/>
                <a:gd name="connsiteX112" fmla="*/ 1169592 w 2527979"/>
                <a:gd name="connsiteY112" fmla="*/ 6771588 h 7772400"/>
                <a:gd name="connsiteX113" fmla="*/ 1156700 w 2527979"/>
                <a:gd name="connsiteY113" fmla="*/ 6765435 h 7772400"/>
                <a:gd name="connsiteX114" fmla="*/ 1304341 w 2527979"/>
                <a:gd name="connsiteY114" fmla="*/ 6902499 h 7772400"/>
                <a:gd name="connsiteX115" fmla="*/ 1542917 w 2527979"/>
                <a:gd name="connsiteY115" fmla="*/ 7198434 h 7772400"/>
                <a:gd name="connsiteX116" fmla="*/ 1148187 w 2527979"/>
                <a:gd name="connsiteY116" fmla="*/ 7022111 h 7772400"/>
                <a:gd name="connsiteX117" fmla="*/ 1017862 w 2527979"/>
                <a:gd name="connsiteY117" fmla="*/ 6946787 h 7772400"/>
                <a:gd name="connsiteX118" fmla="*/ 1022922 w 2527979"/>
                <a:gd name="connsiteY118" fmla="*/ 6952019 h 7772400"/>
                <a:gd name="connsiteX119" fmla="*/ 1373483 w 2527979"/>
                <a:gd name="connsiteY119" fmla="*/ 7421298 h 7772400"/>
                <a:gd name="connsiteX120" fmla="*/ 1352477 w 2527979"/>
                <a:gd name="connsiteY120" fmla="*/ 7421801 h 7772400"/>
                <a:gd name="connsiteX121" fmla="*/ 733883 w 2527979"/>
                <a:gd name="connsiteY121" fmla="*/ 7027780 h 7772400"/>
                <a:gd name="connsiteX122" fmla="*/ 623616 w 2527979"/>
                <a:gd name="connsiteY122" fmla="*/ 6945387 h 7772400"/>
                <a:gd name="connsiteX123" fmla="*/ 676444 w 2527979"/>
                <a:gd name="connsiteY123" fmla="*/ 7044858 h 7772400"/>
                <a:gd name="connsiteX124" fmla="*/ 982769 w 2527979"/>
                <a:gd name="connsiteY124" fmla="*/ 7772400 h 7772400"/>
                <a:gd name="connsiteX125" fmla="*/ 30026 w 2527979"/>
                <a:gd name="connsiteY125" fmla="*/ 6584055 h 7772400"/>
                <a:gd name="connsiteX126" fmla="*/ 70676 w 2527979"/>
                <a:gd name="connsiteY126" fmla="*/ 6362554 h 7772400"/>
                <a:gd name="connsiteX127" fmla="*/ 85860 w 2527979"/>
                <a:gd name="connsiteY127" fmla="*/ 6350990 h 7772400"/>
                <a:gd name="connsiteX128" fmla="*/ 102245 w 2527979"/>
                <a:gd name="connsiteY128" fmla="*/ 6299663 h 7772400"/>
                <a:gd name="connsiteX129" fmla="*/ 147394 w 2527979"/>
                <a:gd name="connsiteY129" fmla="*/ 6239993 h 7772400"/>
                <a:gd name="connsiteX130" fmla="*/ 166563 w 2527979"/>
                <a:gd name="connsiteY130" fmla="*/ 6226627 h 7772400"/>
                <a:gd name="connsiteX131" fmla="*/ 175172 w 2527979"/>
                <a:gd name="connsiteY131" fmla="*/ 6187940 h 7772400"/>
                <a:gd name="connsiteX132" fmla="*/ 227724 w 2527979"/>
                <a:gd name="connsiteY132" fmla="*/ 6110992 h 7772400"/>
                <a:gd name="connsiteX133" fmla="*/ 234173 w 2527979"/>
                <a:gd name="connsiteY133" fmla="*/ 6106806 h 7772400"/>
                <a:gd name="connsiteX134" fmla="*/ 238338 w 2527979"/>
                <a:gd name="connsiteY134" fmla="*/ 6074618 h 7772400"/>
                <a:gd name="connsiteX135" fmla="*/ 30026 w 2527979"/>
                <a:gd name="connsiteY135" fmla="*/ 1188345 h 7772400"/>
                <a:gd name="connsiteX136" fmla="*/ 982769 w 2527979"/>
                <a:gd name="connsiteY136"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220795 w 2514601"/>
                <a:gd name="connsiteY133" fmla="*/ 6106806 h 7772400"/>
                <a:gd name="connsiteX134" fmla="*/ 16648 w 2514601"/>
                <a:gd name="connsiteY134" fmla="*/ 1188345 h 7772400"/>
                <a:gd name="connsiteX135" fmla="*/ 969391 w 2514601"/>
                <a:gd name="connsiteY135"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1794 w 2514601"/>
                <a:gd name="connsiteY131" fmla="*/ 6187940 h 7772400"/>
                <a:gd name="connsiteX132" fmla="*/ 214346 w 2514601"/>
                <a:gd name="connsiteY132" fmla="*/ 6110992 h 7772400"/>
                <a:gd name="connsiteX133" fmla="*/ 16648 w 2514601"/>
                <a:gd name="connsiteY133" fmla="*/ 1188345 h 7772400"/>
                <a:gd name="connsiteX134" fmla="*/ 969391 w 2514601"/>
                <a:gd name="connsiteY134" fmla="*/ 0 h 7772400"/>
                <a:gd name="connsiteX0" fmla="*/ 991543 w 2536753"/>
                <a:gd name="connsiteY0" fmla="*/ 0 h 7772400"/>
                <a:gd name="connsiteX1" fmla="*/ 685218 w 2536753"/>
                <a:gd name="connsiteY1" fmla="*/ 727542 h 7772400"/>
                <a:gd name="connsiteX2" fmla="*/ 632390 w 2536753"/>
                <a:gd name="connsiteY2" fmla="*/ 827013 h 7772400"/>
                <a:gd name="connsiteX3" fmla="*/ 742657 w 2536753"/>
                <a:gd name="connsiteY3" fmla="*/ 744620 h 7772400"/>
                <a:gd name="connsiteX4" fmla="*/ 1361251 w 2536753"/>
                <a:gd name="connsiteY4" fmla="*/ 350599 h 7772400"/>
                <a:gd name="connsiteX5" fmla="*/ 1382257 w 2536753"/>
                <a:gd name="connsiteY5" fmla="*/ 351102 h 7772400"/>
                <a:gd name="connsiteX6" fmla="*/ 1031696 w 2536753"/>
                <a:gd name="connsiteY6" fmla="*/ 820381 h 7772400"/>
                <a:gd name="connsiteX7" fmla="*/ 1026636 w 2536753"/>
                <a:gd name="connsiteY7" fmla="*/ 825613 h 7772400"/>
                <a:gd name="connsiteX8" fmla="*/ 1156961 w 2536753"/>
                <a:gd name="connsiteY8" fmla="*/ 750289 h 7772400"/>
                <a:gd name="connsiteX9" fmla="*/ 1551691 w 2536753"/>
                <a:gd name="connsiteY9" fmla="*/ 573966 h 7772400"/>
                <a:gd name="connsiteX10" fmla="*/ 1313115 w 2536753"/>
                <a:gd name="connsiteY10" fmla="*/ 869901 h 7772400"/>
                <a:gd name="connsiteX11" fmla="*/ 1165474 w 2536753"/>
                <a:gd name="connsiteY11" fmla="*/ 1006965 h 7772400"/>
                <a:gd name="connsiteX12" fmla="*/ 1178366 w 2536753"/>
                <a:gd name="connsiteY12" fmla="*/ 1000812 h 7772400"/>
                <a:gd name="connsiteX13" fmla="*/ 1700955 w 2536753"/>
                <a:gd name="connsiteY13" fmla="*/ 806121 h 7772400"/>
                <a:gd name="connsiteX14" fmla="*/ 1271239 w 2536753"/>
                <a:gd name="connsiteY14" fmla="*/ 1209553 h 7772400"/>
                <a:gd name="connsiteX15" fmla="*/ 1259305 w 2536753"/>
                <a:gd name="connsiteY15" fmla="*/ 1218222 h 7772400"/>
                <a:gd name="connsiteX16" fmla="*/ 1292171 w 2536753"/>
                <a:gd name="connsiteY16" fmla="*/ 1205848 h 7772400"/>
                <a:gd name="connsiteX17" fmla="*/ 1830362 w 2536753"/>
                <a:gd name="connsiteY17" fmla="*/ 1055832 h 7772400"/>
                <a:gd name="connsiteX18" fmla="*/ 1542135 w 2536753"/>
                <a:gd name="connsiteY18" fmla="*/ 1307309 h 7772400"/>
                <a:gd name="connsiteX19" fmla="*/ 1393466 w 2536753"/>
                <a:gd name="connsiteY19" fmla="*/ 1403685 h 7772400"/>
                <a:gd name="connsiteX20" fmla="*/ 1401939 w 2536753"/>
                <a:gd name="connsiteY20" fmla="*/ 1401292 h 7772400"/>
                <a:gd name="connsiteX21" fmla="*/ 1951636 w 2536753"/>
                <a:gd name="connsiteY21" fmla="*/ 1297093 h 7772400"/>
                <a:gd name="connsiteX22" fmla="*/ 1641785 w 2536753"/>
                <a:gd name="connsiteY22" fmla="*/ 1523381 h 7772400"/>
                <a:gd name="connsiteX23" fmla="*/ 1458267 w 2536753"/>
                <a:gd name="connsiteY23" fmla="*/ 1621114 h 7772400"/>
                <a:gd name="connsiteX24" fmla="*/ 1502681 w 2536753"/>
                <a:gd name="connsiteY24" fmla="*/ 1612536 h 7772400"/>
                <a:gd name="connsiteX25" fmla="*/ 2059701 w 2536753"/>
                <a:gd name="connsiteY25" fmla="*/ 1554948 h 7772400"/>
                <a:gd name="connsiteX26" fmla="*/ 1730582 w 2536753"/>
                <a:gd name="connsiteY26" fmla="*/ 1754325 h 7772400"/>
                <a:gd name="connsiteX27" fmla="*/ 1561316 w 2536753"/>
                <a:gd name="connsiteY27" fmla="*/ 1826690 h 7772400"/>
                <a:gd name="connsiteX28" fmla="*/ 1594238 w 2536753"/>
                <a:gd name="connsiteY28" fmla="*/ 1823171 h 7772400"/>
                <a:gd name="connsiteX29" fmla="*/ 2154342 w 2536753"/>
                <a:gd name="connsiteY29" fmla="*/ 1812629 h 7772400"/>
                <a:gd name="connsiteX30" fmla="*/ 1808462 w 2536753"/>
                <a:gd name="connsiteY30" fmla="*/ 1983580 h 7772400"/>
                <a:gd name="connsiteX31" fmla="*/ 1649951 w 2536753"/>
                <a:gd name="connsiteY31" fmla="*/ 2035939 h 7772400"/>
                <a:gd name="connsiteX32" fmla="*/ 1676459 w 2536753"/>
                <a:gd name="connsiteY32" fmla="*/ 2035348 h 7772400"/>
                <a:gd name="connsiteX33" fmla="*/ 2235385 w 2536753"/>
                <a:gd name="connsiteY33" fmla="*/ 2071936 h 7772400"/>
                <a:gd name="connsiteX34" fmla="*/ 1875374 w 2536753"/>
                <a:gd name="connsiteY34" fmla="*/ 2213156 h 7772400"/>
                <a:gd name="connsiteX35" fmla="*/ 1724360 w 2536753"/>
                <a:gd name="connsiteY35" fmla="*/ 2249215 h 7772400"/>
                <a:gd name="connsiteX36" fmla="*/ 1756436 w 2536753"/>
                <a:gd name="connsiteY36" fmla="*/ 2251203 h 7772400"/>
                <a:gd name="connsiteX37" fmla="*/ 2309929 w 2536753"/>
                <a:gd name="connsiteY37" fmla="*/ 2334640 h 7772400"/>
                <a:gd name="connsiteX38" fmla="*/ 1938529 w 2536753"/>
                <a:gd name="connsiteY38" fmla="*/ 2445058 h 7772400"/>
                <a:gd name="connsiteX39" fmla="*/ 1791382 w 2536753"/>
                <a:gd name="connsiteY39" fmla="*/ 2467292 h 7772400"/>
                <a:gd name="connsiteX40" fmla="*/ 1829241 w 2536753"/>
                <a:gd name="connsiteY40" fmla="*/ 2472866 h 7772400"/>
                <a:gd name="connsiteX41" fmla="*/ 2373088 w 2536753"/>
                <a:gd name="connsiteY41" fmla="*/ 2602518 h 7772400"/>
                <a:gd name="connsiteX42" fmla="*/ 1781196 w 2536753"/>
                <a:gd name="connsiteY42" fmla="*/ 2695240 h 7772400"/>
                <a:gd name="connsiteX43" fmla="*/ 1602414 w 2536753"/>
                <a:gd name="connsiteY43" fmla="*/ 2701218 h 7772400"/>
                <a:gd name="connsiteX44" fmla="*/ 1754232 w 2536753"/>
                <a:gd name="connsiteY44" fmla="*/ 2720665 h 7772400"/>
                <a:gd name="connsiteX45" fmla="*/ 2428445 w 2536753"/>
                <a:gd name="connsiteY45" fmla="*/ 2869510 h 7772400"/>
                <a:gd name="connsiteX46" fmla="*/ 1836553 w 2536753"/>
                <a:gd name="connsiteY46" fmla="*/ 2962231 h 7772400"/>
                <a:gd name="connsiteX47" fmla="*/ 1635767 w 2536753"/>
                <a:gd name="connsiteY47" fmla="*/ 2968945 h 7772400"/>
                <a:gd name="connsiteX48" fmla="*/ 1799962 w 2536753"/>
                <a:gd name="connsiteY48" fmla="*/ 2989978 h 7772400"/>
                <a:gd name="connsiteX49" fmla="*/ 2474175 w 2536753"/>
                <a:gd name="connsiteY49" fmla="*/ 3138822 h 7772400"/>
                <a:gd name="connsiteX50" fmla="*/ 1666722 w 2536753"/>
                <a:gd name="connsiteY50" fmla="*/ 3238751 h 7772400"/>
                <a:gd name="connsiteX51" fmla="*/ 1663414 w 2536753"/>
                <a:gd name="connsiteY51" fmla="*/ 3238879 h 7772400"/>
                <a:gd name="connsiteX52" fmla="*/ 1840879 w 2536753"/>
                <a:gd name="connsiteY52" fmla="*/ 3261611 h 7772400"/>
                <a:gd name="connsiteX53" fmla="*/ 2515092 w 2536753"/>
                <a:gd name="connsiteY53" fmla="*/ 3410456 h 7772400"/>
                <a:gd name="connsiteX54" fmla="*/ 1707638 w 2536753"/>
                <a:gd name="connsiteY54" fmla="*/ 3510385 h 7772400"/>
                <a:gd name="connsiteX55" fmla="*/ 1689531 w 2536753"/>
                <a:gd name="connsiteY55" fmla="*/ 3511084 h 7772400"/>
                <a:gd name="connsiteX56" fmla="*/ 1862540 w 2536753"/>
                <a:gd name="connsiteY56" fmla="*/ 3533245 h 7772400"/>
                <a:gd name="connsiteX57" fmla="*/ 2536753 w 2536753"/>
                <a:gd name="connsiteY57" fmla="*/ 3682090 h 7772400"/>
                <a:gd name="connsiteX58" fmla="*/ 1729300 w 2536753"/>
                <a:gd name="connsiteY58" fmla="*/ 3782020 h 7772400"/>
                <a:gd name="connsiteX59" fmla="*/ 1694108 w 2536753"/>
                <a:gd name="connsiteY59" fmla="*/ 3783377 h 7772400"/>
                <a:gd name="connsiteX60" fmla="*/ 1940345 w 2536753"/>
                <a:gd name="connsiteY60" fmla="*/ 3816669 h 7772400"/>
                <a:gd name="connsiteX61" fmla="*/ 2276238 w 2536753"/>
                <a:gd name="connsiteY61" fmla="*/ 3872985 h 7772400"/>
                <a:gd name="connsiteX62" fmla="*/ 2340184 w 2536753"/>
                <a:gd name="connsiteY62" fmla="*/ 3886200 h 7772400"/>
                <a:gd name="connsiteX63" fmla="*/ 2276238 w 2536753"/>
                <a:gd name="connsiteY63" fmla="*/ 3899415 h 7772400"/>
                <a:gd name="connsiteX64" fmla="*/ 1940345 w 2536753"/>
                <a:gd name="connsiteY64" fmla="*/ 3955731 h 7772400"/>
                <a:gd name="connsiteX65" fmla="*/ 1694108 w 2536753"/>
                <a:gd name="connsiteY65" fmla="*/ 3989023 h 7772400"/>
                <a:gd name="connsiteX66" fmla="*/ 1729300 w 2536753"/>
                <a:gd name="connsiteY66" fmla="*/ 3990380 h 7772400"/>
                <a:gd name="connsiteX67" fmla="*/ 2536753 w 2536753"/>
                <a:gd name="connsiteY67" fmla="*/ 4090310 h 7772400"/>
                <a:gd name="connsiteX68" fmla="*/ 1862540 w 2536753"/>
                <a:gd name="connsiteY68" fmla="*/ 4239155 h 7772400"/>
                <a:gd name="connsiteX69" fmla="*/ 1689531 w 2536753"/>
                <a:gd name="connsiteY69" fmla="*/ 4261316 h 7772400"/>
                <a:gd name="connsiteX70" fmla="*/ 1707638 w 2536753"/>
                <a:gd name="connsiteY70" fmla="*/ 4262015 h 7772400"/>
                <a:gd name="connsiteX71" fmla="*/ 2515092 w 2536753"/>
                <a:gd name="connsiteY71" fmla="*/ 4361944 h 7772400"/>
                <a:gd name="connsiteX72" fmla="*/ 1840879 w 2536753"/>
                <a:gd name="connsiteY72" fmla="*/ 4510789 h 7772400"/>
                <a:gd name="connsiteX73" fmla="*/ 1663414 w 2536753"/>
                <a:gd name="connsiteY73" fmla="*/ 4533521 h 7772400"/>
                <a:gd name="connsiteX74" fmla="*/ 1666722 w 2536753"/>
                <a:gd name="connsiteY74" fmla="*/ 4533649 h 7772400"/>
                <a:gd name="connsiteX75" fmla="*/ 2474175 w 2536753"/>
                <a:gd name="connsiteY75" fmla="*/ 4633578 h 7772400"/>
                <a:gd name="connsiteX76" fmla="*/ 1799962 w 2536753"/>
                <a:gd name="connsiteY76" fmla="*/ 4782423 h 7772400"/>
                <a:gd name="connsiteX77" fmla="*/ 1635767 w 2536753"/>
                <a:gd name="connsiteY77" fmla="*/ 4803455 h 7772400"/>
                <a:gd name="connsiteX78" fmla="*/ 1836553 w 2536753"/>
                <a:gd name="connsiteY78" fmla="*/ 4810170 h 7772400"/>
                <a:gd name="connsiteX79" fmla="*/ 2428445 w 2536753"/>
                <a:gd name="connsiteY79" fmla="*/ 4902891 h 7772400"/>
                <a:gd name="connsiteX80" fmla="*/ 1754232 w 2536753"/>
                <a:gd name="connsiteY80" fmla="*/ 5051735 h 7772400"/>
                <a:gd name="connsiteX81" fmla="*/ 1602414 w 2536753"/>
                <a:gd name="connsiteY81" fmla="*/ 5071182 h 7772400"/>
                <a:gd name="connsiteX82" fmla="*/ 1781196 w 2536753"/>
                <a:gd name="connsiteY82" fmla="*/ 5077161 h 7772400"/>
                <a:gd name="connsiteX83" fmla="*/ 2373088 w 2536753"/>
                <a:gd name="connsiteY83" fmla="*/ 5169882 h 7772400"/>
                <a:gd name="connsiteX84" fmla="*/ 1829241 w 2536753"/>
                <a:gd name="connsiteY84" fmla="*/ 5299534 h 7772400"/>
                <a:gd name="connsiteX85" fmla="*/ 1791382 w 2536753"/>
                <a:gd name="connsiteY85" fmla="*/ 5305108 h 7772400"/>
                <a:gd name="connsiteX86" fmla="*/ 1938529 w 2536753"/>
                <a:gd name="connsiteY86" fmla="*/ 5327342 h 7772400"/>
                <a:gd name="connsiteX87" fmla="*/ 2309929 w 2536753"/>
                <a:gd name="connsiteY87" fmla="*/ 5437760 h 7772400"/>
                <a:gd name="connsiteX88" fmla="*/ 1756436 w 2536753"/>
                <a:gd name="connsiteY88" fmla="*/ 5521198 h 7772400"/>
                <a:gd name="connsiteX89" fmla="*/ 1724360 w 2536753"/>
                <a:gd name="connsiteY89" fmla="*/ 5523186 h 7772400"/>
                <a:gd name="connsiteX90" fmla="*/ 1875374 w 2536753"/>
                <a:gd name="connsiteY90" fmla="*/ 5559244 h 7772400"/>
                <a:gd name="connsiteX91" fmla="*/ 2235385 w 2536753"/>
                <a:gd name="connsiteY91" fmla="*/ 5700465 h 7772400"/>
                <a:gd name="connsiteX92" fmla="*/ 1676459 w 2536753"/>
                <a:gd name="connsiteY92" fmla="*/ 5737052 h 7772400"/>
                <a:gd name="connsiteX93" fmla="*/ 1649951 w 2536753"/>
                <a:gd name="connsiteY93" fmla="*/ 5736462 h 7772400"/>
                <a:gd name="connsiteX94" fmla="*/ 1808462 w 2536753"/>
                <a:gd name="connsiteY94" fmla="*/ 5788821 h 7772400"/>
                <a:gd name="connsiteX95" fmla="*/ 2154342 w 2536753"/>
                <a:gd name="connsiteY95" fmla="*/ 5959771 h 7772400"/>
                <a:gd name="connsiteX96" fmla="*/ 1594238 w 2536753"/>
                <a:gd name="connsiteY96" fmla="*/ 5949229 h 7772400"/>
                <a:gd name="connsiteX97" fmla="*/ 1561316 w 2536753"/>
                <a:gd name="connsiteY97" fmla="*/ 5945711 h 7772400"/>
                <a:gd name="connsiteX98" fmla="*/ 1730582 w 2536753"/>
                <a:gd name="connsiteY98" fmla="*/ 6018075 h 7772400"/>
                <a:gd name="connsiteX99" fmla="*/ 2059701 w 2536753"/>
                <a:gd name="connsiteY99" fmla="*/ 6217453 h 7772400"/>
                <a:gd name="connsiteX100" fmla="*/ 1502681 w 2536753"/>
                <a:gd name="connsiteY100" fmla="*/ 6159864 h 7772400"/>
                <a:gd name="connsiteX101" fmla="*/ 1458267 w 2536753"/>
                <a:gd name="connsiteY101" fmla="*/ 6151286 h 7772400"/>
                <a:gd name="connsiteX102" fmla="*/ 1641785 w 2536753"/>
                <a:gd name="connsiteY102" fmla="*/ 6249020 h 7772400"/>
                <a:gd name="connsiteX103" fmla="*/ 1951636 w 2536753"/>
                <a:gd name="connsiteY103" fmla="*/ 6475308 h 7772400"/>
                <a:gd name="connsiteX104" fmla="*/ 1401939 w 2536753"/>
                <a:gd name="connsiteY104" fmla="*/ 6371108 h 7772400"/>
                <a:gd name="connsiteX105" fmla="*/ 1393466 w 2536753"/>
                <a:gd name="connsiteY105" fmla="*/ 6368716 h 7772400"/>
                <a:gd name="connsiteX106" fmla="*/ 1542135 w 2536753"/>
                <a:gd name="connsiteY106" fmla="*/ 6465092 h 7772400"/>
                <a:gd name="connsiteX107" fmla="*/ 1830362 w 2536753"/>
                <a:gd name="connsiteY107" fmla="*/ 6716568 h 7772400"/>
                <a:gd name="connsiteX108" fmla="*/ 1292171 w 2536753"/>
                <a:gd name="connsiteY108" fmla="*/ 6566553 h 7772400"/>
                <a:gd name="connsiteX109" fmla="*/ 1259305 w 2536753"/>
                <a:gd name="connsiteY109" fmla="*/ 6554178 h 7772400"/>
                <a:gd name="connsiteX110" fmla="*/ 1271239 w 2536753"/>
                <a:gd name="connsiteY110" fmla="*/ 6562848 h 7772400"/>
                <a:gd name="connsiteX111" fmla="*/ 1700955 w 2536753"/>
                <a:gd name="connsiteY111" fmla="*/ 6966279 h 7772400"/>
                <a:gd name="connsiteX112" fmla="*/ 1178366 w 2536753"/>
                <a:gd name="connsiteY112" fmla="*/ 6771588 h 7772400"/>
                <a:gd name="connsiteX113" fmla="*/ 1165474 w 2536753"/>
                <a:gd name="connsiteY113" fmla="*/ 6765435 h 7772400"/>
                <a:gd name="connsiteX114" fmla="*/ 1313115 w 2536753"/>
                <a:gd name="connsiteY114" fmla="*/ 6902499 h 7772400"/>
                <a:gd name="connsiteX115" fmla="*/ 1551691 w 2536753"/>
                <a:gd name="connsiteY115" fmla="*/ 7198434 h 7772400"/>
                <a:gd name="connsiteX116" fmla="*/ 1156961 w 2536753"/>
                <a:gd name="connsiteY116" fmla="*/ 7022111 h 7772400"/>
                <a:gd name="connsiteX117" fmla="*/ 1026636 w 2536753"/>
                <a:gd name="connsiteY117" fmla="*/ 6946787 h 7772400"/>
                <a:gd name="connsiteX118" fmla="*/ 1031696 w 2536753"/>
                <a:gd name="connsiteY118" fmla="*/ 6952019 h 7772400"/>
                <a:gd name="connsiteX119" fmla="*/ 1382257 w 2536753"/>
                <a:gd name="connsiteY119" fmla="*/ 7421298 h 7772400"/>
                <a:gd name="connsiteX120" fmla="*/ 1361251 w 2536753"/>
                <a:gd name="connsiteY120" fmla="*/ 7421801 h 7772400"/>
                <a:gd name="connsiteX121" fmla="*/ 742657 w 2536753"/>
                <a:gd name="connsiteY121" fmla="*/ 7027780 h 7772400"/>
                <a:gd name="connsiteX122" fmla="*/ 632390 w 2536753"/>
                <a:gd name="connsiteY122" fmla="*/ 6945387 h 7772400"/>
                <a:gd name="connsiteX123" fmla="*/ 685218 w 2536753"/>
                <a:gd name="connsiteY123" fmla="*/ 7044858 h 7772400"/>
                <a:gd name="connsiteX124" fmla="*/ 991543 w 2536753"/>
                <a:gd name="connsiteY124" fmla="*/ 7772400 h 7772400"/>
                <a:gd name="connsiteX125" fmla="*/ 38800 w 2536753"/>
                <a:gd name="connsiteY125" fmla="*/ 6584055 h 7772400"/>
                <a:gd name="connsiteX126" fmla="*/ 79450 w 2536753"/>
                <a:gd name="connsiteY126" fmla="*/ 6362554 h 7772400"/>
                <a:gd name="connsiteX127" fmla="*/ 94634 w 2536753"/>
                <a:gd name="connsiteY127" fmla="*/ 6350990 h 7772400"/>
                <a:gd name="connsiteX128" fmla="*/ 111019 w 2536753"/>
                <a:gd name="connsiteY128" fmla="*/ 6299663 h 7772400"/>
                <a:gd name="connsiteX129" fmla="*/ 156168 w 2536753"/>
                <a:gd name="connsiteY129" fmla="*/ 6239993 h 7772400"/>
                <a:gd name="connsiteX130" fmla="*/ 175337 w 2536753"/>
                <a:gd name="connsiteY130" fmla="*/ 6226627 h 7772400"/>
                <a:gd name="connsiteX131" fmla="*/ 183946 w 2536753"/>
                <a:gd name="connsiteY131" fmla="*/ 6187940 h 7772400"/>
                <a:gd name="connsiteX132" fmla="*/ 38800 w 2536753"/>
                <a:gd name="connsiteY132" fmla="*/ 1188345 h 7772400"/>
                <a:gd name="connsiteX133" fmla="*/ 991543 w 2536753"/>
                <a:gd name="connsiteY133"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88867 w 2514601"/>
                <a:gd name="connsiteY128" fmla="*/ 6299663 h 7772400"/>
                <a:gd name="connsiteX129" fmla="*/ 134016 w 2514601"/>
                <a:gd name="connsiteY129" fmla="*/ 6239993 h 7772400"/>
                <a:gd name="connsiteX130" fmla="*/ 153185 w 2514601"/>
                <a:gd name="connsiteY130" fmla="*/ 6226627 h 7772400"/>
                <a:gd name="connsiteX131" fmla="*/ 16648 w 2514601"/>
                <a:gd name="connsiteY131" fmla="*/ 1188345 h 7772400"/>
                <a:gd name="connsiteX132" fmla="*/ 969391 w 2514601"/>
                <a:gd name="connsiteY132"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134016 w 2514601"/>
                <a:gd name="connsiteY128" fmla="*/ 6239993 h 7772400"/>
                <a:gd name="connsiteX129" fmla="*/ 153185 w 2514601"/>
                <a:gd name="connsiteY129" fmla="*/ 6226627 h 7772400"/>
                <a:gd name="connsiteX130" fmla="*/ 16648 w 2514601"/>
                <a:gd name="connsiteY130" fmla="*/ 1188345 h 7772400"/>
                <a:gd name="connsiteX131" fmla="*/ 969391 w 2514601"/>
                <a:gd name="connsiteY131"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72482 w 2514601"/>
                <a:gd name="connsiteY127" fmla="*/ 6350990 h 7772400"/>
                <a:gd name="connsiteX128" fmla="*/ 153185 w 2514601"/>
                <a:gd name="connsiteY128" fmla="*/ 6226627 h 7772400"/>
                <a:gd name="connsiteX129" fmla="*/ 16648 w 2514601"/>
                <a:gd name="connsiteY129" fmla="*/ 1188345 h 7772400"/>
                <a:gd name="connsiteX130" fmla="*/ 969391 w 2514601"/>
                <a:gd name="connsiteY130" fmla="*/ 0 h 7772400"/>
                <a:gd name="connsiteX0" fmla="*/ 969391 w 2514601"/>
                <a:gd name="connsiteY0" fmla="*/ 0 h 7772400"/>
                <a:gd name="connsiteX1" fmla="*/ 663066 w 2514601"/>
                <a:gd name="connsiteY1" fmla="*/ 727542 h 7772400"/>
                <a:gd name="connsiteX2" fmla="*/ 610238 w 2514601"/>
                <a:gd name="connsiteY2" fmla="*/ 827013 h 7772400"/>
                <a:gd name="connsiteX3" fmla="*/ 720505 w 2514601"/>
                <a:gd name="connsiteY3" fmla="*/ 744620 h 7772400"/>
                <a:gd name="connsiteX4" fmla="*/ 1339099 w 2514601"/>
                <a:gd name="connsiteY4" fmla="*/ 350599 h 7772400"/>
                <a:gd name="connsiteX5" fmla="*/ 1360105 w 2514601"/>
                <a:gd name="connsiteY5" fmla="*/ 351102 h 7772400"/>
                <a:gd name="connsiteX6" fmla="*/ 1009544 w 2514601"/>
                <a:gd name="connsiteY6" fmla="*/ 820381 h 7772400"/>
                <a:gd name="connsiteX7" fmla="*/ 1004484 w 2514601"/>
                <a:gd name="connsiteY7" fmla="*/ 825613 h 7772400"/>
                <a:gd name="connsiteX8" fmla="*/ 1134809 w 2514601"/>
                <a:gd name="connsiteY8" fmla="*/ 750289 h 7772400"/>
                <a:gd name="connsiteX9" fmla="*/ 1529539 w 2514601"/>
                <a:gd name="connsiteY9" fmla="*/ 573966 h 7772400"/>
                <a:gd name="connsiteX10" fmla="*/ 1290963 w 2514601"/>
                <a:gd name="connsiteY10" fmla="*/ 869901 h 7772400"/>
                <a:gd name="connsiteX11" fmla="*/ 1143322 w 2514601"/>
                <a:gd name="connsiteY11" fmla="*/ 1006965 h 7772400"/>
                <a:gd name="connsiteX12" fmla="*/ 1156214 w 2514601"/>
                <a:gd name="connsiteY12" fmla="*/ 1000812 h 7772400"/>
                <a:gd name="connsiteX13" fmla="*/ 1678803 w 2514601"/>
                <a:gd name="connsiteY13" fmla="*/ 806121 h 7772400"/>
                <a:gd name="connsiteX14" fmla="*/ 1249087 w 2514601"/>
                <a:gd name="connsiteY14" fmla="*/ 1209553 h 7772400"/>
                <a:gd name="connsiteX15" fmla="*/ 1237153 w 2514601"/>
                <a:gd name="connsiteY15" fmla="*/ 1218222 h 7772400"/>
                <a:gd name="connsiteX16" fmla="*/ 1270019 w 2514601"/>
                <a:gd name="connsiteY16" fmla="*/ 1205848 h 7772400"/>
                <a:gd name="connsiteX17" fmla="*/ 1808210 w 2514601"/>
                <a:gd name="connsiteY17" fmla="*/ 1055832 h 7772400"/>
                <a:gd name="connsiteX18" fmla="*/ 1519983 w 2514601"/>
                <a:gd name="connsiteY18" fmla="*/ 1307309 h 7772400"/>
                <a:gd name="connsiteX19" fmla="*/ 1371314 w 2514601"/>
                <a:gd name="connsiteY19" fmla="*/ 1403685 h 7772400"/>
                <a:gd name="connsiteX20" fmla="*/ 1379787 w 2514601"/>
                <a:gd name="connsiteY20" fmla="*/ 1401292 h 7772400"/>
                <a:gd name="connsiteX21" fmla="*/ 1929484 w 2514601"/>
                <a:gd name="connsiteY21" fmla="*/ 1297093 h 7772400"/>
                <a:gd name="connsiteX22" fmla="*/ 1619633 w 2514601"/>
                <a:gd name="connsiteY22" fmla="*/ 1523381 h 7772400"/>
                <a:gd name="connsiteX23" fmla="*/ 1436115 w 2514601"/>
                <a:gd name="connsiteY23" fmla="*/ 1621114 h 7772400"/>
                <a:gd name="connsiteX24" fmla="*/ 1480529 w 2514601"/>
                <a:gd name="connsiteY24" fmla="*/ 1612536 h 7772400"/>
                <a:gd name="connsiteX25" fmla="*/ 2037549 w 2514601"/>
                <a:gd name="connsiteY25" fmla="*/ 1554948 h 7772400"/>
                <a:gd name="connsiteX26" fmla="*/ 1708430 w 2514601"/>
                <a:gd name="connsiteY26" fmla="*/ 1754325 h 7772400"/>
                <a:gd name="connsiteX27" fmla="*/ 1539164 w 2514601"/>
                <a:gd name="connsiteY27" fmla="*/ 1826690 h 7772400"/>
                <a:gd name="connsiteX28" fmla="*/ 1572086 w 2514601"/>
                <a:gd name="connsiteY28" fmla="*/ 1823171 h 7772400"/>
                <a:gd name="connsiteX29" fmla="*/ 2132190 w 2514601"/>
                <a:gd name="connsiteY29" fmla="*/ 1812629 h 7772400"/>
                <a:gd name="connsiteX30" fmla="*/ 1786310 w 2514601"/>
                <a:gd name="connsiteY30" fmla="*/ 1983580 h 7772400"/>
                <a:gd name="connsiteX31" fmla="*/ 1627799 w 2514601"/>
                <a:gd name="connsiteY31" fmla="*/ 2035939 h 7772400"/>
                <a:gd name="connsiteX32" fmla="*/ 1654307 w 2514601"/>
                <a:gd name="connsiteY32" fmla="*/ 2035348 h 7772400"/>
                <a:gd name="connsiteX33" fmla="*/ 2213233 w 2514601"/>
                <a:gd name="connsiteY33" fmla="*/ 2071936 h 7772400"/>
                <a:gd name="connsiteX34" fmla="*/ 1853222 w 2514601"/>
                <a:gd name="connsiteY34" fmla="*/ 2213156 h 7772400"/>
                <a:gd name="connsiteX35" fmla="*/ 1702208 w 2514601"/>
                <a:gd name="connsiteY35" fmla="*/ 2249215 h 7772400"/>
                <a:gd name="connsiteX36" fmla="*/ 1734284 w 2514601"/>
                <a:gd name="connsiteY36" fmla="*/ 2251203 h 7772400"/>
                <a:gd name="connsiteX37" fmla="*/ 2287777 w 2514601"/>
                <a:gd name="connsiteY37" fmla="*/ 2334640 h 7772400"/>
                <a:gd name="connsiteX38" fmla="*/ 1916377 w 2514601"/>
                <a:gd name="connsiteY38" fmla="*/ 2445058 h 7772400"/>
                <a:gd name="connsiteX39" fmla="*/ 1769230 w 2514601"/>
                <a:gd name="connsiteY39" fmla="*/ 2467292 h 7772400"/>
                <a:gd name="connsiteX40" fmla="*/ 1807089 w 2514601"/>
                <a:gd name="connsiteY40" fmla="*/ 2472866 h 7772400"/>
                <a:gd name="connsiteX41" fmla="*/ 2350936 w 2514601"/>
                <a:gd name="connsiteY41" fmla="*/ 2602518 h 7772400"/>
                <a:gd name="connsiteX42" fmla="*/ 1759044 w 2514601"/>
                <a:gd name="connsiteY42" fmla="*/ 2695240 h 7772400"/>
                <a:gd name="connsiteX43" fmla="*/ 1580262 w 2514601"/>
                <a:gd name="connsiteY43" fmla="*/ 2701218 h 7772400"/>
                <a:gd name="connsiteX44" fmla="*/ 1732080 w 2514601"/>
                <a:gd name="connsiteY44" fmla="*/ 2720665 h 7772400"/>
                <a:gd name="connsiteX45" fmla="*/ 2406293 w 2514601"/>
                <a:gd name="connsiteY45" fmla="*/ 2869510 h 7772400"/>
                <a:gd name="connsiteX46" fmla="*/ 1814401 w 2514601"/>
                <a:gd name="connsiteY46" fmla="*/ 2962231 h 7772400"/>
                <a:gd name="connsiteX47" fmla="*/ 1613615 w 2514601"/>
                <a:gd name="connsiteY47" fmla="*/ 2968945 h 7772400"/>
                <a:gd name="connsiteX48" fmla="*/ 1777810 w 2514601"/>
                <a:gd name="connsiteY48" fmla="*/ 2989978 h 7772400"/>
                <a:gd name="connsiteX49" fmla="*/ 2452023 w 2514601"/>
                <a:gd name="connsiteY49" fmla="*/ 3138822 h 7772400"/>
                <a:gd name="connsiteX50" fmla="*/ 1644570 w 2514601"/>
                <a:gd name="connsiteY50" fmla="*/ 3238751 h 7772400"/>
                <a:gd name="connsiteX51" fmla="*/ 1641262 w 2514601"/>
                <a:gd name="connsiteY51" fmla="*/ 3238879 h 7772400"/>
                <a:gd name="connsiteX52" fmla="*/ 1818727 w 2514601"/>
                <a:gd name="connsiteY52" fmla="*/ 3261611 h 7772400"/>
                <a:gd name="connsiteX53" fmla="*/ 2492940 w 2514601"/>
                <a:gd name="connsiteY53" fmla="*/ 3410456 h 7772400"/>
                <a:gd name="connsiteX54" fmla="*/ 1685486 w 2514601"/>
                <a:gd name="connsiteY54" fmla="*/ 3510385 h 7772400"/>
                <a:gd name="connsiteX55" fmla="*/ 1667379 w 2514601"/>
                <a:gd name="connsiteY55" fmla="*/ 3511084 h 7772400"/>
                <a:gd name="connsiteX56" fmla="*/ 1840388 w 2514601"/>
                <a:gd name="connsiteY56" fmla="*/ 3533245 h 7772400"/>
                <a:gd name="connsiteX57" fmla="*/ 2514601 w 2514601"/>
                <a:gd name="connsiteY57" fmla="*/ 3682090 h 7772400"/>
                <a:gd name="connsiteX58" fmla="*/ 1707148 w 2514601"/>
                <a:gd name="connsiteY58" fmla="*/ 3782020 h 7772400"/>
                <a:gd name="connsiteX59" fmla="*/ 1671956 w 2514601"/>
                <a:gd name="connsiteY59" fmla="*/ 3783377 h 7772400"/>
                <a:gd name="connsiteX60" fmla="*/ 1918193 w 2514601"/>
                <a:gd name="connsiteY60" fmla="*/ 3816669 h 7772400"/>
                <a:gd name="connsiteX61" fmla="*/ 2254086 w 2514601"/>
                <a:gd name="connsiteY61" fmla="*/ 3872985 h 7772400"/>
                <a:gd name="connsiteX62" fmla="*/ 2318032 w 2514601"/>
                <a:gd name="connsiteY62" fmla="*/ 3886200 h 7772400"/>
                <a:gd name="connsiteX63" fmla="*/ 2254086 w 2514601"/>
                <a:gd name="connsiteY63" fmla="*/ 3899415 h 7772400"/>
                <a:gd name="connsiteX64" fmla="*/ 1918193 w 2514601"/>
                <a:gd name="connsiteY64" fmla="*/ 3955731 h 7772400"/>
                <a:gd name="connsiteX65" fmla="*/ 1671956 w 2514601"/>
                <a:gd name="connsiteY65" fmla="*/ 3989023 h 7772400"/>
                <a:gd name="connsiteX66" fmla="*/ 1707148 w 2514601"/>
                <a:gd name="connsiteY66" fmla="*/ 3990380 h 7772400"/>
                <a:gd name="connsiteX67" fmla="*/ 2514601 w 2514601"/>
                <a:gd name="connsiteY67" fmla="*/ 4090310 h 7772400"/>
                <a:gd name="connsiteX68" fmla="*/ 1840388 w 2514601"/>
                <a:gd name="connsiteY68" fmla="*/ 4239155 h 7772400"/>
                <a:gd name="connsiteX69" fmla="*/ 1667379 w 2514601"/>
                <a:gd name="connsiteY69" fmla="*/ 4261316 h 7772400"/>
                <a:gd name="connsiteX70" fmla="*/ 1685486 w 2514601"/>
                <a:gd name="connsiteY70" fmla="*/ 4262015 h 7772400"/>
                <a:gd name="connsiteX71" fmla="*/ 2492940 w 2514601"/>
                <a:gd name="connsiteY71" fmla="*/ 4361944 h 7772400"/>
                <a:gd name="connsiteX72" fmla="*/ 1818727 w 2514601"/>
                <a:gd name="connsiteY72" fmla="*/ 4510789 h 7772400"/>
                <a:gd name="connsiteX73" fmla="*/ 1641262 w 2514601"/>
                <a:gd name="connsiteY73" fmla="*/ 4533521 h 7772400"/>
                <a:gd name="connsiteX74" fmla="*/ 1644570 w 2514601"/>
                <a:gd name="connsiteY74" fmla="*/ 4533649 h 7772400"/>
                <a:gd name="connsiteX75" fmla="*/ 2452023 w 2514601"/>
                <a:gd name="connsiteY75" fmla="*/ 4633578 h 7772400"/>
                <a:gd name="connsiteX76" fmla="*/ 1777810 w 2514601"/>
                <a:gd name="connsiteY76" fmla="*/ 4782423 h 7772400"/>
                <a:gd name="connsiteX77" fmla="*/ 1613615 w 2514601"/>
                <a:gd name="connsiteY77" fmla="*/ 4803455 h 7772400"/>
                <a:gd name="connsiteX78" fmla="*/ 1814401 w 2514601"/>
                <a:gd name="connsiteY78" fmla="*/ 4810170 h 7772400"/>
                <a:gd name="connsiteX79" fmla="*/ 2406293 w 2514601"/>
                <a:gd name="connsiteY79" fmla="*/ 4902891 h 7772400"/>
                <a:gd name="connsiteX80" fmla="*/ 1732080 w 2514601"/>
                <a:gd name="connsiteY80" fmla="*/ 5051735 h 7772400"/>
                <a:gd name="connsiteX81" fmla="*/ 1580262 w 2514601"/>
                <a:gd name="connsiteY81" fmla="*/ 5071182 h 7772400"/>
                <a:gd name="connsiteX82" fmla="*/ 1759044 w 2514601"/>
                <a:gd name="connsiteY82" fmla="*/ 5077161 h 7772400"/>
                <a:gd name="connsiteX83" fmla="*/ 2350936 w 2514601"/>
                <a:gd name="connsiteY83" fmla="*/ 5169882 h 7772400"/>
                <a:gd name="connsiteX84" fmla="*/ 1807089 w 2514601"/>
                <a:gd name="connsiteY84" fmla="*/ 5299534 h 7772400"/>
                <a:gd name="connsiteX85" fmla="*/ 1769230 w 2514601"/>
                <a:gd name="connsiteY85" fmla="*/ 5305108 h 7772400"/>
                <a:gd name="connsiteX86" fmla="*/ 1916377 w 2514601"/>
                <a:gd name="connsiteY86" fmla="*/ 5327342 h 7772400"/>
                <a:gd name="connsiteX87" fmla="*/ 2287777 w 2514601"/>
                <a:gd name="connsiteY87" fmla="*/ 5437760 h 7772400"/>
                <a:gd name="connsiteX88" fmla="*/ 1734284 w 2514601"/>
                <a:gd name="connsiteY88" fmla="*/ 5521198 h 7772400"/>
                <a:gd name="connsiteX89" fmla="*/ 1702208 w 2514601"/>
                <a:gd name="connsiteY89" fmla="*/ 5523186 h 7772400"/>
                <a:gd name="connsiteX90" fmla="*/ 1853222 w 2514601"/>
                <a:gd name="connsiteY90" fmla="*/ 5559244 h 7772400"/>
                <a:gd name="connsiteX91" fmla="*/ 2213233 w 2514601"/>
                <a:gd name="connsiteY91" fmla="*/ 5700465 h 7772400"/>
                <a:gd name="connsiteX92" fmla="*/ 1654307 w 2514601"/>
                <a:gd name="connsiteY92" fmla="*/ 5737052 h 7772400"/>
                <a:gd name="connsiteX93" fmla="*/ 1627799 w 2514601"/>
                <a:gd name="connsiteY93" fmla="*/ 5736462 h 7772400"/>
                <a:gd name="connsiteX94" fmla="*/ 1786310 w 2514601"/>
                <a:gd name="connsiteY94" fmla="*/ 5788821 h 7772400"/>
                <a:gd name="connsiteX95" fmla="*/ 2132190 w 2514601"/>
                <a:gd name="connsiteY95" fmla="*/ 5959771 h 7772400"/>
                <a:gd name="connsiteX96" fmla="*/ 1572086 w 2514601"/>
                <a:gd name="connsiteY96" fmla="*/ 5949229 h 7772400"/>
                <a:gd name="connsiteX97" fmla="*/ 1539164 w 2514601"/>
                <a:gd name="connsiteY97" fmla="*/ 5945711 h 7772400"/>
                <a:gd name="connsiteX98" fmla="*/ 1708430 w 2514601"/>
                <a:gd name="connsiteY98" fmla="*/ 6018075 h 7772400"/>
                <a:gd name="connsiteX99" fmla="*/ 2037549 w 2514601"/>
                <a:gd name="connsiteY99" fmla="*/ 6217453 h 7772400"/>
                <a:gd name="connsiteX100" fmla="*/ 1480529 w 2514601"/>
                <a:gd name="connsiteY100" fmla="*/ 6159864 h 7772400"/>
                <a:gd name="connsiteX101" fmla="*/ 1436115 w 2514601"/>
                <a:gd name="connsiteY101" fmla="*/ 6151286 h 7772400"/>
                <a:gd name="connsiteX102" fmla="*/ 1619633 w 2514601"/>
                <a:gd name="connsiteY102" fmla="*/ 6249020 h 7772400"/>
                <a:gd name="connsiteX103" fmla="*/ 1929484 w 2514601"/>
                <a:gd name="connsiteY103" fmla="*/ 6475308 h 7772400"/>
                <a:gd name="connsiteX104" fmla="*/ 1379787 w 2514601"/>
                <a:gd name="connsiteY104" fmla="*/ 6371108 h 7772400"/>
                <a:gd name="connsiteX105" fmla="*/ 1371314 w 2514601"/>
                <a:gd name="connsiteY105" fmla="*/ 6368716 h 7772400"/>
                <a:gd name="connsiteX106" fmla="*/ 1519983 w 2514601"/>
                <a:gd name="connsiteY106" fmla="*/ 6465092 h 7772400"/>
                <a:gd name="connsiteX107" fmla="*/ 1808210 w 2514601"/>
                <a:gd name="connsiteY107" fmla="*/ 6716568 h 7772400"/>
                <a:gd name="connsiteX108" fmla="*/ 1270019 w 2514601"/>
                <a:gd name="connsiteY108" fmla="*/ 6566553 h 7772400"/>
                <a:gd name="connsiteX109" fmla="*/ 1237153 w 2514601"/>
                <a:gd name="connsiteY109" fmla="*/ 6554178 h 7772400"/>
                <a:gd name="connsiteX110" fmla="*/ 1249087 w 2514601"/>
                <a:gd name="connsiteY110" fmla="*/ 6562848 h 7772400"/>
                <a:gd name="connsiteX111" fmla="*/ 1678803 w 2514601"/>
                <a:gd name="connsiteY111" fmla="*/ 6966279 h 7772400"/>
                <a:gd name="connsiteX112" fmla="*/ 1156214 w 2514601"/>
                <a:gd name="connsiteY112" fmla="*/ 6771588 h 7772400"/>
                <a:gd name="connsiteX113" fmla="*/ 1143322 w 2514601"/>
                <a:gd name="connsiteY113" fmla="*/ 6765435 h 7772400"/>
                <a:gd name="connsiteX114" fmla="*/ 1290963 w 2514601"/>
                <a:gd name="connsiteY114" fmla="*/ 6902499 h 7772400"/>
                <a:gd name="connsiteX115" fmla="*/ 1529539 w 2514601"/>
                <a:gd name="connsiteY115" fmla="*/ 7198434 h 7772400"/>
                <a:gd name="connsiteX116" fmla="*/ 1134809 w 2514601"/>
                <a:gd name="connsiteY116" fmla="*/ 7022111 h 7772400"/>
                <a:gd name="connsiteX117" fmla="*/ 1004484 w 2514601"/>
                <a:gd name="connsiteY117" fmla="*/ 6946787 h 7772400"/>
                <a:gd name="connsiteX118" fmla="*/ 1009544 w 2514601"/>
                <a:gd name="connsiteY118" fmla="*/ 6952019 h 7772400"/>
                <a:gd name="connsiteX119" fmla="*/ 1360105 w 2514601"/>
                <a:gd name="connsiteY119" fmla="*/ 7421298 h 7772400"/>
                <a:gd name="connsiteX120" fmla="*/ 1339099 w 2514601"/>
                <a:gd name="connsiteY120" fmla="*/ 7421801 h 7772400"/>
                <a:gd name="connsiteX121" fmla="*/ 720505 w 2514601"/>
                <a:gd name="connsiteY121" fmla="*/ 7027780 h 7772400"/>
                <a:gd name="connsiteX122" fmla="*/ 610238 w 2514601"/>
                <a:gd name="connsiteY122" fmla="*/ 6945387 h 7772400"/>
                <a:gd name="connsiteX123" fmla="*/ 663066 w 2514601"/>
                <a:gd name="connsiteY123" fmla="*/ 7044858 h 7772400"/>
                <a:gd name="connsiteX124" fmla="*/ 969391 w 2514601"/>
                <a:gd name="connsiteY124" fmla="*/ 7772400 h 7772400"/>
                <a:gd name="connsiteX125" fmla="*/ 16648 w 2514601"/>
                <a:gd name="connsiteY125" fmla="*/ 6584055 h 7772400"/>
                <a:gd name="connsiteX126" fmla="*/ 57298 w 2514601"/>
                <a:gd name="connsiteY126" fmla="*/ 6362554 h 7772400"/>
                <a:gd name="connsiteX127" fmla="*/ 153185 w 2514601"/>
                <a:gd name="connsiteY127" fmla="*/ 6226627 h 7772400"/>
                <a:gd name="connsiteX128" fmla="*/ 16648 w 2514601"/>
                <a:gd name="connsiteY128" fmla="*/ 1188345 h 7772400"/>
                <a:gd name="connsiteX129" fmla="*/ 969391 w 2514601"/>
                <a:gd name="connsiteY129" fmla="*/ 0 h 7772400"/>
                <a:gd name="connsiteX0" fmla="*/ 990780 w 2535990"/>
                <a:gd name="connsiteY0" fmla="*/ 0 h 7772400"/>
                <a:gd name="connsiteX1" fmla="*/ 684455 w 2535990"/>
                <a:gd name="connsiteY1" fmla="*/ 727542 h 7772400"/>
                <a:gd name="connsiteX2" fmla="*/ 631627 w 2535990"/>
                <a:gd name="connsiteY2" fmla="*/ 827013 h 7772400"/>
                <a:gd name="connsiteX3" fmla="*/ 741894 w 2535990"/>
                <a:gd name="connsiteY3" fmla="*/ 744620 h 7772400"/>
                <a:gd name="connsiteX4" fmla="*/ 1360488 w 2535990"/>
                <a:gd name="connsiteY4" fmla="*/ 350599 h 7772400"/>
                <a:gd name="connsiteX5" fmla="*/ 1381494 w 2535990"/>
                <a:gd name="connsiteY5" fmla="*/ 351102 h 7772400"/>
                <a:gd name="connsiteX6" fmla="*/ 1030933 w 2535990"/>
                <a:gd name="connsiteY6" fmla="*/ 820381 h 7772400"/>
                <a:gd name="connsiteX7" fmla="*/ 1025873 w 2535990"/>
                <a:gd name="connsiteY7" fmla="*/ 825613 h 7772400"/>
                <a:gd name="connsiteX8" fmla="*/ 1156198 w 2535990"/>
                <a:gd name="connsiteY8" fmla="*/ 750289 h 7772400"/>
                <a:gd name="connsiteX9" fmla="*/ 1550928 w 2535990"/>
                <a:gd name="connsiteY9" fmla="*/ 573966 h 7772400"/>
                <a:gd name="connsiteX10" fmla="*/ 1312352 w 2535990"/>
                <a:gd name="connsiteY10" fmla="*/ 869901 h 7772400"/>
                <a:gd name="connsiteX11" fmla="*/ 1164711 w 2535990"/>
                <a:gd name="connsiteY11" fmla="*/ 1006965 h 7772400"/>
                <a:gd name="connsiteX12" fmla="*/ 1177603 w 2535990"/>
                <a:gd name="connsiteY12" fmla="*/ 1000812 h 7772400"/>
                <a:gd name="connsiteX13" fmla="*/ 1700192 w 2535990"/>
                <a:gd name="connsiteY13" fmla="*/ 806121 h 7772400"/>
                <a:gd name="connsiteX14" fmla="*/ 1270476 w 2535990"/>
                <a:gd name="connsiteY14" fmla="*/ 1209553 h 7772400"/>
                <a:gd name="connsiteX15" fmla="*/ 1258542 w 2535990"/>
                <a:gd name="connsiteY15" fmla="*/ 1218222 h 7772400"/>
                <a:gd name="connsiteX16" fmla="*/ 1291408 w 2535990"/>
                <a:gd name="connsiteY16" fmla="*/ 1205848 h 7772400"/>
                <a:gd name="connsiteX17" fmla="*/ 1829599 w 2535990"/>
                <a:gd name="connsiteY17" fmla="*/ 1055832 h 7772400"/>
                <a:gd name="connsiteX18" fmla="*/ 1541372 w 2535990"/>
                <a:gd name="connsiteY18" fmla="*/ 1307309 h 7772400"/>
                <a:gd name="connsiteX19" fmla="*/ 1392703 w 2535990"/>
                <a:gd name="connsiteY19" fmla="*/ 1403685 h 7772400"/>
                <a:gd name="connsiteX20" fmla="*/ 1401176 w 2535990"/>
                <a:gd name="connsiteY20" fmla="*/ 1401292 h 7772400"/>
                <a:gd name="connsiteX21" fmla="*/ 1950873 w 2535990"/>
                <a:gd name="connsiteY21" fmla="*/ 1297093 h 7772400"/>
                <a:gd name="connsiteX22" fmla="*/ 1641022 w 2535990"/>
                <a:gd name="connsiteY22" fmla="*/ 1523381 h 7772400"/>
                <a:gd name="connsiteX23" fmla="*/ 1457504 w 2535990"/>
                <a:gd name="connsiteY23" fmla="*/ 1621114 h 7772400"/>
                <a:gd name="connsiteX24" fmla="*/ 1501918 w 2535990"/>
                <a:gd name="connsiteY24" fmla="*/ 1612536 h 7772400"/>
                <a:gd name="connsiteX25" fmla="*/ 2058938 w 2535990"/>
                <a:gd name="connsiteY25" fmla="*/ 1554948 h 7772400"/>
                <a:gd name="connsiteX26" fmla="*/ 1729819 w 2535990"/>
                <a:gd name="connsiteY26" fmla="*/ 1754325 h 7772400"/>
                <a:gd name="connsiteX27" fmla="*/ 1560553 w 2535990"/>
                <a:gd name="connsiteY27" fmla="*/ 1826690 h 7772400"/>
                <a:gd name="connsiteX28" fmla="*/ 1593475 w 2535990"/>
                <a:gd name="connsiteY28" fmla="*/ 1823171 h 7772400"/>
                <a:gd name="connsiteX29" fmla="*/ 2153579 w 2535990"/>
                <a:gd name="connsiteY29" fmla="*/ 1812629 h 7772400"/>
                <a:gd name="connsiteX30" fmla="*/ 1807699 w 2535990"/>
                <a:gd name="connsiteY30" fmla="*/ 1983580 h 7772400"/>
                <a:gd name="connsiteX31" fmla="*/ 1649188 w 2535990"/>
                <a:gd name="connsiteY31" fmla="*/ 2035939 h 7772400"/>
                <a:gd name="connsiteX32" fmla="*/ 1675696 w 2535990"/>
                <a:gd name="connsiteY32" fmla="*/ 2035348 h 7772400"/>
                <a:gd name="connsiteX33" fmla="*/ 2234622 w 2535990"/>
                <a:gd name="connsiteY33" fmla="*/ 2071936 h 7772400"/>
                <a:gd name="connsiteX34" fmla="*/ 1874611 w 2535990"/>
                <a:gd name="connsiteY34" fmla="*/ 2213156 h 7772400"/>
                <a:gd name="connsiteX35" fmla="*/ 1723597 w 2535990"/>
                <a:gd name="connsiteY35" fmla="*/ 2249215 h 7772400"/>
                <a:gd name="connsiteX36" fmla="*/ 1755673 w 2535990"/>
                <a:gd name="connsiteY36" fmla="*/ 2251203 h 7772400"/>
                <a:gd name="connsiteX37" fmla="*/ 2309166 w 2535990"/>
                <a:gd name="connsiteY37" fmla="*/ 2334640 h 7772400"/>
                <a:gd name="connsiteX38" fmla="*/ 1937766 w 2535990"/>
                <a:gd name="connsiteY38" fmla="*/ 2445058 h 7772400"/>
                <a:gd name="connsiteX39" fmla="*/ 1790619 w 2535990"/>
                <a:gd name="connsiteY39" fmla="*/ 2467292 h 7772400"/>
                <a:gd name="connsiteX40" fmla="*/ 1828478 w 2535990"/>
                <a:gd name="connsiteY40" fmla="*/ 2472866 h 7772400"/>
                <a:gd name="connsiteX41" fmla="*/ 2372325 w 2535990"/>
                <a:gd name="connsiteY41" fmla="*/ 2602518 h 7772400"/>
                <a:gd name="connsiteX42" fmla="*/ 1780433 w 2535990"/>
                <a:gd name="connsiteY42" fmla="*/ 2695240 h 7772400"/>
                <a:gd name="connsiteX43" fmla="*/ 1601651 w 2535990"/>
                <a:gd name="connsiteY43" fmla="*/ 2701218 h 7772400"/>
                <a:gd name="connsiteX44" fmla="*/ 1753469 w 2535990"/>
                <a:gd name="connsiteY44" fmla="*/ 2720665 h 7772400"/>
                <a:gd name="connsiteX45" fmla="*/ 2427682 w 2535990"/>
                <a:gd name="connsiteY45" fmla="*/ 2869510 h 7772400"/>
                <a:gd name="connsiteX46" fmla="*/ 1835790 w 2535990"/>
                <a:gd name="connsiteY46" fmla="*/ 2962231 h 7772400"/>
                <a:gd name="connsiteX47" fmla="*/ 1635004 w 2535990"/>
                <a:gd name="connsiteY47" fmla="*/ 2968945 h 7772400"/>
                <a:gd name="connsiteX48" fmla="*/ 1799199 w 2535990"/>
                <a:gd name="connsiteY48" fmla="*/ 2989978 h 7772400"/>
                <a:gd name="connsiteX49" fmla="*/ 2473412 w 2535990"/>
                <a:gd name="connsiteY49" fmla="*/ 3138822 h 7772400"/>
                <a:gd name="connsiteX50" fmla="*/ 1665959 w 2535990"/>
                <a:gd name="connsiteY50" fmla="*/ 3238751 h 7772400"/>
                <a:gd name="connsiteX51" fmla="*/ 1662651 w 2535990"/>
                <a:gd name="connsiteY51" fmla="*/ 3238879 h 7772400"/>
                <a:gd name="connsiteX52" fmla="*/ 1840116 w 2535990"/>
                <a:gd name="connsiteY52" fmla="*/ 3261611 h 7772400"/>
                <a:gd name="connsiteX53" fmla="*/ 2514329 w 2535990"/>
                <a:gd name="connsiteY53" fmla="*/ 3410456 h 7772400"/>
                <a:gd name="connsiteX54" fmla="*/ 1706875 w 2535990"/>
                <a:gd name="connsiteY54" fmla="*/ 3510385 h 7772400"/>
                <a:gd name="connsiteX55" fmla="*/ 1688768 w 2535990"/>
                <a:gd name="connsiteY55" fmla="*/ 3511084 h 7772400"/>
                <a:gd name="connsiteX56" fmla="*/ 1861777 w 2535990"/>
                <a:gd name="connsiteY56" fmla="*/ 3533245 h 7772400"/>
                <a:gd name="connsiteX57" fmla="*/ 2535990 w 2535990"/>
                <a:gd name="connsiteY57" fmla="*/ 3682090 h 7772400"/>
                <a:gd name="connsiteX58" fmla="*/ 1728537 w 2535990"/>
                <a:gd name="connsiteY58" fmla="*/ 3782020 h 7772400"/>
                <a:gd name="connsiteX59" fmla="*/ 1693345 w 2535990"/>
                <a:gd name="connsiteY59" fmla="*/ 3783377 h 7772400"/>
                <a:gd name="connsiteX60" fmla="*/ 1939582 w 2535990"/>
                <a:gd name="connsiteY60" fmla="*/ 3816669 h 7772400"/>
                <a:gd name="connsiteX61" fmla="*/ 2275475 w 2535990"/>
                <a:gd name="connsiteY61" fmla="*/ 3872985 h 7772400"/>
                <a:gd name="connsiteX62" fmla="*/ 2339421 w 2535990"/>
                <a:gd name="connsiteY62" fmla="*/ 3886200 h 7772400"/>
                <a:gd name="connsiteX63" fmla="*/ 2275475 w 2535990"/>
                <a:gd name="connsiteY63" fmla="*/ 3899415 h 7772400"/>
                <a:gd name="connsiteX64" fmla="*/ 1939582 w 2535990"/>
                <a:gd name="connsiteY64" fmla="*/ 3955731 h 7772400"/>
                <a:gd name="connsiteX65" fmla="*/ 1693345 w 2535990"/>
                <a:gd name="connsiteY65" fmla="*/ 3989023 h 7772400"/>
                <a:gd name="connsiteX66" fmla="*/ 1728537 w 2535990"/>
                <a:gd name="connsiteY66" fmla="*/ 3990380 h 7772400"/>
                <a:gd name="connsiteX67" fmla="*/ 2535990 w 2535990"/>
                <a:gd name="connsiteY67" fmla="*/ 4090310 h 7772400"/>
                <a:gd name="connsiteX68" fmla="*/ 1861777 w 2535990"/>
                <a:gd name="connsiteY68" fmla="*/ 4239155 h 7772400"/>
                <a:gd name="connsiteX69" fmla="*/ 1688768 w 2535990"/>
                <a:gd name="connsiteY69" fmla="*/ 4261316 h 7772400"/>
                <a:gd name="connsiteX70" fmla="*/ 1706875 w 2535990"/>
                <a:gd name="connsiteY70" fmla="*/ 4262015 h 7772400"/>
                <a:gd name="connsiteX71" fmla="*/ 2514329 w 2535990"/>
                <a:gd name="connsiteY71" fmla="*/ 4361944 h 7772400"/>
                <a:gd name="connsiteX72" fmla="*/ 1840116 w 2535990"/>
                <a:gd name="connsiteY72" fmla="*/ 4510789 h 7772400"/>
                <a:gd name="connsiteX73" fmla="*/ 1662651 w 2535990"/>
                <a:gd name="connsiteY73" fmla="*/ 4533521 h 7772400"/>
                <a:gd name="connsiteX74" fmla="*/ 1665959 w 2535990"/>
                <a:gd name="connsiteY74" fmla="*/ 4533649 h 7772400"/>
                <a:gd name="connsiteX75" fmla="*/ 2473412 w 2535990"/>
                <a:gd name="connsiteY75" fmla="*/ 4633578 h 7772400"/>
                <a:gd name="connsiteX76" fmla="*/ 1799199 w 2535990"/>
                <a:gd name="connsiteY76" fmla="*/ 4782423 h 7772400"/>
                <a:gd name="connsiteX77" fmla="*/ 1635004 w 2535990"/>
                <a:gd name="connsiteY77" fmla="*/ 4803455 h 7772400"/>
                <a:gd name="connsiteX78" fmla="*/ 1835790 w 2535990"/>
                <a:gd name="connsiteY78" fmla="*/ 4810170 h 7772400"/>
                <a:gd name="connsiteX79" fmla="*/ 2427682 w 2535990"/>
                <a:gd name="connsiteY79" fmla="*/ 4902891 h 7772400"/>
                <a:gd name="connsiteX80" fmla="*/ 1753469 w 2535990"/>
                <a:gd name="connsiteY80" fmla="*/ 5051735 h 7772400"/>
                <a:gd name="connsiteX81" fmla="*/ 1601651 w 2535990"/>
                <a:gd name="connsiteY81" fmla="*/ 5071182 h 7772400"/>
                <a:gd name="connsiteX82" fmla="*/ 1780433 w 2535990"/>
                <a:gd name="connsiteY82" fmla="*/ 5077161 h 7772400"/>
                <a:gd name="connsiteX83" fmla="*/ 2372325 w 2535990"/>
                <a:gd name="connsiteY83" fmla="*/ 5169882 h 7772400"/>
                <a:gd name="connsiteX84" fmla="*/ 1828478 w 2535990"/>
                <a:gd name="connsiteY84" fmla="*/ 5299534 h 7772400"/>
                <a:gd name="connsiteX85" fmla="*/ 1790619 w 2535990"/>
                <a:gd name="connsiteY85" fmla="*/ 5305108 h 7772400"/>
                <a:gd name="connsiteX86" fmla="*/ 1937766 w 2535990"/>
                <a:gd name="connsiteY86" fmla="*/ 5327342 h 7772400"/>
                <a:gd name="connsiteX87" fmla="*/ 2309166 w 2535990"/>
                <a:gd name="connsiteY87" fmla="*/ 5437760 h 7772400"/>
                <a:gd name="connsiteX88" fmla="*/ 1755673 w 2535990"/>
                <a:gd name="connsiteY88" fmla="*/ 5521198 h 7772400"/>
                <a:gd name="connsiteX89" fmla="*/ 1723597 w 2535990"/>
                <a:gd name="connsiteY89" fmla="*/ 5523186 h 7772400"/>
                <a:gd name="connsiteX90" fmla="*/ 1874611 w 2535990"/>
                <a:gd name="connsiteY90" fmla="*/ 5559244 h 7772400"/>
                <a:gd name="connsiteX91" fmla="*/ 2234622 w 2535990"/>
                <a:gd name="connsiteY91" fmla="*/ 5700465 h 7772400"/>
                <a:gd name="connsiteX92" fmla="*/ 1675696 w 2535990"/>
                <a:gd name="connsiteY92" fmla="*/ 5737052 h 7772400"/>
                <a:gd name="connsiteX93" fmla="*/ 1649188 w 2535990"/>
                <a:gd name="connsiteY93" fmla="*/ 5736462 h 7772400"/>
                <a:gd name="connsiteX94" fmla="*/ 1807699 w 2535990"/>
                <a:gd name="connsiteY94" fmla="*/ 5788821 h 7772400"/>
                <a:gd name="connsiteX95" fmla="*/ 2153579 w 2535990"/>
                <a:gd name="connsiteY95" fmla="*/ 5959771 h 7772400"/>
                <a:gd name="connsiteX96" fmla="*/ 1593475 w 2535990"/>
                <a:gd name="connsiteY96" fmla="*/ 5949229 h 7772400"/>
                <a:gd name="connsiteX97" fmla="*/ 1560553 w 2535990"/>
                <a:gd name="connsiteY97" fmla="*/ 5945711 h 7772400"/>
                <a:gd name="connsiteX98" fmla="*/ 1729819 w 2535990"/>
                <a:gd name="connsiteY98" fmla="*/ 6018075 h 7772400"/>
                <a:gd name="connsiteX99" fmla="*/ 2058938 w 2535990"/>
                <a:gd name="connsiteY99" fmla="*/ 6217453 h 7772400"/>
                <a:gd name="connsiteX100" fmla="*/ 1501918 w 2535990"/>
                <a:gd name="connsiteY100" fmla="*/ 6159864 h 7772400"/>
                <a:gd name="connsiteX101" fmla="*/ 1457504 w 2535990"/>
                <a:gd name="connsiteY101" fmla="*/ 6151286 h 7772400"/>
                <a:gd name="connsiteX102" fmla="*/ 1641022 w 2535990"/>
                <a:gd name="connsiteY102" fmla="*/ 6249020 h 7772400"/>
                <a:gd name="connsiteX103" fmla="*/ 1950873 w 2535990"/>
                <a:gd name="connsiteY103" fmla="*/ 6475308 h 7772400"/>
                <a:gd name="connsiteX104" fmla="*/ 1401176 w 2535990"/>
                <a:gd name="connsiteY104" fmla="*/ 6371108 h 7772400"/>
                <a:gd name="connsiteX105" fmla="*/ 1392703 w 2535990"/>
                <a:gd name="connsiteY105" fmla="*/ 6368716 h 7772400"/>
                <a:gd name="connsiteX106" fmla="*/ 1541372 w 2535990"/>
                <a:gd name="connsiteY106" fmla="*/ 6465092 h 7772400"/>
                <a:gd name="connsiteX107" fmla="*/ 1829599 w 2535990"/>
                <a:gd name="connsiteY107" fmla="*/ 6716568 h 7772400"/>
                <a:gd name="connsiteX108" fmla="*/ 1291408 w 2535990"/>
                <a:gd name="connsiteY108" fmla="*/ 6566553 h 7772400"/>
                <a:gd name="connsiteX109" fmla="*/ 1258542 w 2535990"/>
                <a:gd name="connsiteY109" fmla="*/ 6554178 h 7772400"/>
                <a:gd name="connsiteX110" fmla="*/ 1270476 w 2535990"/>
                <a:gd name="connsiteY110" fmla="*/ 6562848 h 7772400"/>
                <a:gd name="connsiteX111" fmla="*/ 1700192 w 2535990"/>
                <a:gd name="connsiteY111" fmla="*/ 6966279 h 7772400"/>
                <a:gd name="connsiteX112" fmla="*/ 1177603 w 2535990"/>
                <a:gd name="connsiteY112" fmla="*/ 6771588 h 7772400"/>
                <a:gd name="connsiteX113" fmla="*/ 1164711 w 2535990"/>
                <a:gd name="connsiteY113" fmla="*/ 6765435 h 7772400"/>
                <a:gd name="connsiteX114" fmla="*/ 1312352 w 2535990"/>
                <a:gd name="connsiteY114" fmla="*/ 6902499 h 7772400"/>
                <a:gd name="connsiteX115" fmla="*/ 1550928 w 2535990"/>
                <a:gd name="connsiteY115" fmla="*/ 7198434 h 7772400"/>
                <a:gd name="connsiteX116" fmla="*/ 1156198 w 2535990"/>
                <a:gd name="connsiteY116" fmla="*/ 7022111 h 7772400"/>
                <a:gd name="connsiteX117" fmla="*/ 1025873 w 2535990"/>
                <a:gd name="connsiteY117" fmla="*/ 6946787 h 7772400"/>
                <a:gd name="connsiteX118" fmla="*/ 1030933 w 2535990"/>
                <a:gd name="connsiteY118" fmla="*/ 6952019 h 7772400"/>
                <a:gd name="connsiteX119" fmla="*/ 1381494 w 2535990"/>
                <a:gd name="connsiteY119" fmla="*/ 7421298 h 7772400"/>
                <a:gd name="connsiteX120" fmla="*/ 1360488 w 2535990"/>
                <a:gd name="connsiteY120" fmla="*/ 7421801 h 7772400"/>
                <a:gd name="connsiteX121" fmla="*/ 741894 w 2535990"/>
                <a:gd name="connsiteY121" fmla="*/ 7027780 h 7772400"/>
                <a:gd name="connsiteX122" fmla="*/ 631627 w 2535990"/>
                <a:gd name="connsiteY122" fmla="*/ 6945387 h 7772400"/>
                <a:gd name="connsiteX123" fmla="*/ 684455 w 2535990"/>
                <a:gd name="connsiteY123" fmla="*/ 7044858 h 7772400"/>
                <a:gd name="connsiteX124" fmla="*/ 990780 w 2535990"/>
                <a:gd name="connsiteY124" fmla="*/ 7772400 h 7772400"/>
                <a:gd name="connsiteX125" fmla="*/ 38037 w 2535990"/>
                <a:gd name="connsiteY125" fmla="*/ 6584055 h 7772400"/>
                <a:gd name="connsiteX126" fmla="*/ 174574 w 2535990"/>
                <a:gd name="connsiteY126" fmla="*/ 6226627 h 7772400"/>
                <a:gd name="connsiteX127" fmla="*/ 38037 w 2535990"/>
                <a:gd name="connsiteY127" fmla="*/ 1188345 h 7772400"/>
                <a:gd name="connsiteX128" fmla="*/ 990780 w 2535990"/>
                <a:gd name="connsiteY128" fmla="*/ 0 h 7772400"/>
                <a:gd name="connsiteX0" fmla="*/ 1071835 w 2617045"/>
                <a:gd name="connsiteY0" fmla="*/ 0 h 7772400"/>
                <a:gd name="connsiteX1" fmla="*/ 765510 w 2617045"/>
                <a:gd name="connsiteY1" fmla="*/ 727542 h 7772400"/>
                <a:gd name="connsiteX2" fmla="*/ 712682 w 2617045"/>
                <a:gd name="connsiteY2" fmla="*/ 827013 h 7772400"/>
                <a:gd name="connsiteX3" fmla="*/ 822949 w 2617045"/>
                <a:gd name="connsiteY3" fmla="*/ 744620 h 7772400"/>
                <a:gd name="connsiteX4" fmla="*/ 1441543 w 2617045"/>
                <a:gd name="connsiteY4" fmla="*/ 350599 h 7772400"/>
                <a:gd name="connsiteX5" fmla="*/ 1462549 w 2617045"/>
                <a:gd name="connsiteY5" fmla="*/ 351102 h 7772400"/>
                <a:gd name="connsiteX6" fmla="*/ 1111988 w 2617045"/>
                <a:gd name="connsiteY6" fmla="*/ 820381 h 7772400"/>
                <a:gd name="connsiteX7" fmla="*/ 1106928 w 2617045"/>
                <a:gd name="connsiteY7" fmla="*/ 825613 h 7772400"/>
                <a:gd name="connsiteX8" fmla="*/ 1237253 w 2617045"/>
                <a:gd name="connsiteY8" fmla="*/ 750289 h 7772400"/>
                <a:gd name="connsiteX9" fmla="*/ 1631983 w 2617045"/>
                <a:gd name="connsiteY9" fmla="*/ 573966 h 7772400"/>
                <a:gd name="connsiteX10" fmla="*/ 1393407 w 2617045"/>
                <a:gd name="connsiteY10" fmla="*/ 869901 h 7772400"/>
                <a:gd name="connsiteX11" fmla="*/ 1245766 w 2617045"/>
                <a:gd name="connsiteY11" fmla="*/ 1006965 h 7772400"/>
                <a:gd name="connsiteX12" fmla="*/ 1258658 w 2617045"/>
                <a:gd name="connsiteY12" fmla="*/ 1000812 h 7772400"/>
                <a:gd name="connsiteX13" fmla="*/ 1781247 w 2617045"/>
                <a:gd name="connsiteY13" fmla="*/ 806121 h 7772400"/>
                <a:gd name="connsiteX14" fmla="*/ 1351531 w 2617045"/>
                <a:gd name="connsiteY14" fmla="*/ 1209553 h 7772400"/>
                <a:gd name="connsiteX15" fmla="*/ 1339597 w 2617045"/>
                <a:gd name="connsiteY15" fmla="*/ 1218222 h 7772400"/>
                <a:gd name="connsiteX16" fmla="*/ 1372463 w 2617045"/>
                <a:gd name="connsiteY16" fmla="*/ 1205848 h 7772400"/>
                <a:gd name="connsiteX17" fmla="*/ 1910654 w 2617045"/>
                <a:gd name="connsiteY17" fmla="*/ 1055832 h 7772400"/>
                <a:gd name="connsiteX18" fmla="*/ 1622427 w 2617045"/>
                <a:gd name="connsiteY18" fmla="*/ 1307309 h 7772400"/>
                <a:gd name="connsiteX19" fmla="*/ 1473758 w 2617045"/>
                <a:gd name="connsiteY19" fmla="*/ 1403685 h 7772400"/>
                <a:gd name="connsiteX20" fmla="*/ 1482231 w 2617045"/>
                <a:gd name="connsiteY20" fmla="*/ 1401292 h 7772400"/>
                <a:gd name="connsiteX21" fmla="*/ 2031928 w 2617045"/>
                <a:gd name="connsiteY21" fmla="*/ 1297093 h 7772400"/>
                <a:gd name="connsiteX22" fmla="*/ 1722077 w 2617045"/>
                <a:gd name="connsiteY22" fmla="*/ 1523381 h 7772400"/>
                <a:gd name="connsiteX23" fmla="*/ 1538559 w 2617045"/>
                <a:gd name="connsiteY23" fmla="*/ 1621114 h 7772400"/>
                <a:gd name="connsiteX24" fmla="*/ 1582973 w 2617045"/>
                <a:gd name="connsiteY24" fmla="*/ 1612536 h 7772400"/>
                <a:gd name="connsiteX25" fmla="*/ 2139993 w 2617045"/>
                <a:gd name="connsiteY25" fmla="*/ 1554948 h 7772400"/>
                <a:gd name="connsiteX26" fmla="*/ 1810874 w 2617045"/>
                <a:gd name="connsiteY26" fmla="*/ 1754325 h 7772400"/>
                <a:gd name="connsiteX27" fmla="*/ 1641608 w 2617045"/>
                <a:gd name="connsiteY27" fmla="*/ 1826690 h 7772400"/>
                <a:gd name="connsiteX28" fmla="*/ 1674530 w 2617045"/>
                <a:gd name="connsiteY28" fmla="*/ 1823171 h 7772400"/>
                <a:gd name="connsiteX29" fmla="*/ 2234634 w 2617045"/>
                <a:gd name="connsiteY29" fmla="*/ 1812629 h 7772400"/>
                <a:gd name="connsiteX30" fmla="*/ 1888754 w 2617045"/>
                <a:gd name="connsiteY30" fmla="*/ 1983580 h 7772400"/>
                <a:gd name="connsiteX31" fmla="*/ 1730243 w 2617045"/>
                <a:gd name="connsiteY31" fmla="*/ 2035939 h 7772400"/>
                <a:gd name="connsiteX32" fmla="*/ 1756751 w 2617045"/>
                <a:gd name="connsiteY32" fmla="*/ 2035348 h 7772400"/>
                <a:gd name="connsiteX33" fmla="*/ 2315677 w 2617045"/>
                <a:gd name="connsiteY33" fmla="*/ 2071936 h 7772400"/>
                <a:gd name="connsiteX34" fmla="*/ 1955666 w 2617045"/>
                <a:gd name="connsiteY34" fmla="*/ 2213156 h 7772400"/>
                <a:gd name="connsiteX35" fmla="*/ 1804652 w 2617045"/>
                <a:gd name="connsiteY35" fmla="*/ 2249215 h 7772400"/>
                <a:gd name="connsiteX36" fmla="*/ 1836728 w 2617045"/>
                <a:gd name="connsiteY36" fmla="*/ 2251203 h 7772400"/>
                <a:gd name="connsiteX37" fmla="*/ 2390221 w 2617045"/>
                <a:gd name="connsiteY37" fmla="*/ 2334640 h 7772400"/>
                <a:gd name="connsiteX38" fmla="*/ 2018821 w 2617045"/>
                <a:gd name="connsiteY38" fmla="*/ 2445058 h 7772400"/>
                <a:gd name="connsiteX39" fmla="*/ 1871674 w 2617045"/>
                <a:gd name="connsiteY39" fmla="*/ 2467292 h 7772400"/>
                <a:gd name="connsiteX40" fmla="*/ 1909533 w 2617045"/>
                <a:gd name="connsiteY40" fmla="*/ 2472866 h 7772400"/>
                <a:gd name="connsiteX41" fmla="*/ 2453380 w 2617045"/>
                <a:gd name="connsiteY41" fmla="*/ 2602518 h 7772400"/>
                <a:gd name="connsiteX42" fmla="*/ 1861488 w 2617045"/>
                <a:gd name="connsiteY42" fmla="*/ 2695240 h 7772400"/>
                <a:gd name="connsiteX43" fmla="*/ 1682706 w 2617045"/>
                <a:gd name="connsiteY43" fmla="*/ 2701218 h 7772400"/>
                <a:gd name="connsiteX44" fmla="*/ 1834524 w 2617045"/>
                <a:gd name="connsiteY44" fmla="*/ 2720665 h 7772400"/>
                <a:gd name="connsiteX45" fmla="*/ 2508737 w 2617045"/>
                <a:gd name="connsiteY45" fmla="*/ 2869510 h 7772400"/>
                <a:gd name="connsiteX46" fmla="*/ 1916845 w 2617045"/>
                <a:gd name="connsiteY46" fmla="*/ 2962231 h 7772400"/>
                <a:gd name="connsiteX47" fmla="*/ 1716059 w 2617045"/>
                <a:gd name="connsiteY47" fmla="*/ 2968945 h 7772400"/>
                <a:gd name="connsiteX48" fmla="*/ 1880254 w 2617045"/>
                <a:gd name="connsiteY48" fmla="*/ 2989978 h 7772400"/>
                <a:gd name="connsiteX49" fmla="*/ 2554467 w 2617045"/>
                <a:gd name="connsiteY49" fmla="*/ 3138822 h 7772400"/>
                <a:gd name="connsiteX50" fmla="*/ 1747014 w 2617045"/>
                <a:gd name="connsiteY50" fmla="*/ 3238751 h 7772400"/>
                <a:gd name="connsiteX51" fmla="*/ 1743706 w 2617045"/>
                <a:gd name="connsiteY51" fmla="*/ 3238879 h 7772400"/>
                <a:gd name="connsiteX52" fmla="*/ 1921171 w 2617045"/>
                <a:gd name="connsiteY52" fmla="*/ 3261611 h 7772400"/>
                <a:gd name="connsiteX53" fmla="*/ 2595384 w 2617045"/>
                <a:gd name="connsiteY53" fmla="*/ 3410456 h 7772400"/>
                <a:gd name="connsiteX54" fmla="*/ 1787930 w 2617045"/>
                <a:gd name="connsiteY54" fmla="*/ 3510385 h 7772400"/>
                <a:gd name="connsiteX55" fmla="*/ 1769823 w 2617045"/>
                <a:gd name="connsiteY55" fmla="*/ 3511084 h 7772400"/>
                <a:gd name="connsiteX56" fmla="*/ 1942832 w 2617045"/>
                <a:gd name="connsiteY56" fmla="*/ 3533245 h 7772400"/>
                <a:gd name="connsiteX57" fmla="*/ 2617045 w 2617045"/>
                <a:gd name="connsiteY57" fmla="*/ 3682090 h 7772400"/>
                <a:gd name="connsiteX58" fmla="*/ 1809592 w 2617045"/>
                <a:gd name="connsiteY58" fmla="*/ 3782020 h 7772400"/>
                <a:gd name="connsiteX59" fmla="*/ 1774400 w 2617045"/>
                <a:gd name="connsiteY59" fmla="*/ 3783377 h 7772400"/>
                <a:gd name="connsiteX60" fmla="*/ 2020637 w 2617045"/>
                <a:gd name="connsiteY60" fmla="*/ 3816669 h 7772400"/>
                <a:gd name="connsiteX61" fmla="*/ 2356530 w 2617045"/>
                <a:gd name="connsiteY61" fmla="*/ 3872985 h 7772400"/>
                <a:gd name="connsiteX62" fmla="*/ 2420476 w 2617045"/>
                <a:gd name="connsiteY62" fmla="*/ 3886200 h 7772400"/>
                <a:gd name="connsiteX63" fmla="*/ 2356530 w 2617045"/>
                <a:gd name="connsiteY63" fmla="*/ 3899415 h 7772400"/>
                <a:gd name="connsiteX64" fmla="*/ 2020637 w 2617045"/>
                <a:gd name="connsiteY64" fmla="*/ 3955731 h 7772400"/>
                <a:gd name="connsiteX65" fmla="*/ 1774400 w 2617045"/>
                <a:gd name="connsiteY65" fmla="*/ 3989023 h 7772400"/>
                <a:gd name="connsiteX66" fmla="*/ 1809592 w 2617045"/>
                <a:gd name="connsiteY66" fmla="*/ 3990380 h 7772400"/>
                <a:gd name="connsiteX67" fmla="*/ 2617045 w 2617045"/>
                <a:gd name="connsiteY67" fmla="*/ 4090310 h 7772400"/>
                <a:gd name="connsiteX68" fmla="*/ 1942832 w 2617045"/>
                <a:gd name="connsiteY68" fmla="*/ 4239155 h 7772400"/>
                <a:gd name="connsiteX69" fmla="*/ 1769823 w 2617045"/>
                <a:gd name="connsiteY69" fmla="*/ 4261316 h 7772400"/>
                <a:gd name="connsiteX70" fmla="*/ 1787930 w 2617045"/>
                <a:gd name="connsiteY70" fmla="*/ 4262015 h 7772400"/>
                <a:gd name="connsiteX71" fmla="*/ 2595384 w 2617045"/>
                <a:gd name="connsiteY71" fmla="*/ 4361944 h 7772400"/>
                <a:gd name="connsiteX72" fmla="*/ 1921171 w 2617045"/>
                <a:gd name="connsiteY72" fmla="*/ 4510789 h 7772400"/>
                <a:gd name="connsiteX73" fmla="*/ 1743706 w 2617045"/>
                <a:gd name="connsiteY73" fmla="*/ 4533521 h 7772400"/>
                <a:gd name="connsiteX74" fmla="*/ 1747014 w 2617045"/>
                <a:gd name="connsiteY74" fmla="*/ 4533649 h 7772400"/>
                <a:gd name="connsiteX75" fmla="*/ 2554467 w 2617045"/>
                <a:gd name="connsiteY75" fmla="*/ 4633578 h 7772400"/>
                <a:gd name="connsiteX76" fmla="*/ 1880254 w 2617045"/>
                <a:gd name="connsiteY76" fmla="*/ 4782423 h 7772400"/>
                <a:gd name="connsiteX77" fmla="*/ 1716059 w 2617045"/>
                <a:gd name="connsiteY77" fmla="*/ 4803455 h 7772400"/>
                <a:gd name="connsiteX78" fmla="*/ 1916845 w 2617045"/>
                <a:gd name="connsiteY78" fmla="*/ 4810170 h 7772400"/>
                <a:gd name="connsiteX79" fmla="*/ 2508737 w 2617045"/>
                <a:gd name="connsiteY79" fmla="*/ 4902891 h 7772400"/>
                <a:gd name="connsiteX80" fmla="*/ 1834524 w 2617045"/>
                <a:gd name="connsiteY80" fmla="*/ 5051735 h 7772400"/>
                <a:gd name="connsiteX81" fmla="*/ 1682706 w 2617045"/>
                <a:gd name="connsiteY81" fmla="*/ 5071182 h 7772400"/>
                <a:gd name="connsiteX82" fmla="*/ 1861488 w 2617045"/>
                <a:gd name="connsiteY82" fmla="*/ 5077161 h 7772400"/>
                <a:gd name="connsiteX83" fmla="*/ 2453380 w 2617045"/>
                <a:gd name="connsiteY83" fmla="*/ 5169882 h 7772400"/>
                <a:gd name="connsiteX84" fmla="*/ 1909533 w 2617045"/>
                <a:gd name="connsiteY84" fmla="*/ 5299534 h 7772400"/>
                <a:gd name="connsiteX85" fmla="*/ 1871674 w 2617045"/>
                <a:gd name="connsiteY85" fmla="*/ 5305108 h 7772400"/>
                <a:gd name="connsiteX86" fmla="*/ 2018821 w 2617045"/>
                <a:gd name="connsiteY86" fmla="*/ 5327342 h 7772400"/>
                <a:gd name="connsiteX87" fmla="*/ 2390221 w 2617045"/>
                <a:gd name="connsiteY87" fmla="*/ 5437760 h 7772400"/>
                <a:gd name="connsiteX88" fmla="*/ 1836728 w 2617045"/>
                <a:gd name="connsiteY88" fmla="*/ 5521198 h 7772400"/>
                <a:gd name="connsiteX89" fmla="*/ 1804652 w 2617045"/>
                <a:gd name="connsiteY89" fmla="*/ 5523186 h 7772400"/>
                <a:gd name="connsiteX90" fmla="*/ 1955666 w 2617045"/>
                <a:gd name="connsiteY90" fmla="*/ 5559244 h 7772400"/>
                <a:gd name="connsiteX91" fmla="*/ 2315677 w 2617045"/>
                <a:gd name="connsiteY91" fmla="*/ 5700465 h 7772400"/>
                <a:gd name="connsiteX92" fmla="*/ 1756751 w 2617045"/>
                <a:gd name="connsiteY92" fmla="*/ 5737052 h 7772400"/>
                <a:gd name="connsiteX93" fmla="*/ 1730243 w 2617045"/>
                <a:gd name="connsiteY93" fmla="*/ 5736462 h 7772400"/>
                <a:gd name="connsiteX94" fmla="*/ 1888754 w 2617045"/>
                <a:gd name="connsiteY94" fmla="*/ 5788821 h 7772400"/>
                <a:gd name="connsiteX95" fmla="*/ 2234634 w 2617045"/>
                <a:gd name="connsiteY95" fmla="*/ 5959771 h 7772400"/>
                <a:gd name="connsiteX96" fmla="*/ 1674530 w 2617045"/>
                <a:gd name="connsiteY96" fmla="*/ 5949229 h 7772400"/>
                <a:gd name="connsiteX97" fmla="*/ 1641608 w 2617045"/>
                <a:gd name="connsiteY97" fmla="*/ 5945711 h 7772400"/>
                <a:gd name="connsiteX98" fmla="*/ 1810874 w 2617045"/>
                <a:gd name="connsiteY98" fmla="*/ 6018075 h 7772400"/>
                <a:gd name="connsiteX99" fmla="*/ 2139993 w 2617045"/>
                <a:gd name="connsiteY99" fmla="*/ 6217453 h 7772400"/>
                <a:gd name="connsiteX100" fmla="*/ 1582973 w 2617045"/>
                <a:gd name="connsiteY100" fmla="*/ 6159864 h 7772400"/>
                <a:gd name="connsiteX101" fmla="*/ 1538559 w 2617045"/>
                <a:gd name="connsiteY101" fmla="*/ 6151286 h 7772400"/>
                <a:gd name="connsiteX102" fmla="*/ 1722077 w 2617045"/>
                <a:gd name="connsiteY102" fmla="*/ 6249020 h 7772400"/>
                <a:gd name="connsiteX103" fmla="*/ 2031928 w 2617045"/>
                <a:gd name="connsiteY103" fmla="*/ 6475308 h 7772400"/>
                <a:gd name="connsiteX104" fmla="*/ 1482231 w 2617045"/>
                <a:gd name="connsiteY104" fmla="*/ 6371108 h 7772400"/>
                <a:gd name="connsiteX105" fmla="*/ 1473758 w 2617045"/>
                <a:gd name="connsiteY105" fmla="*/ 6368716 h 7772400"/>
                <a:gd name="connsiteX106" fmla="*/ 1622427 w 2617045"/>
                <a:gd name="connsiteY106" fmla="*/ 6465092 h 7772400"/>
                <a:gd name="connsiteX107" fmla="*/ 1910654 w 2617045"/>
                <a:gd name="connsiteY107" fmla="*/ 6716568 h 7772400"/>
                <a:gd name="connsiteX108" fmla="*/ 1372463 w 2617045"/>
                <a:gd name="connsiteY108" fmla="*/ 6566553 h 7772400"/>
                <a:gd name="connsiteX109" fmla="*/ 1339597 w 2617045"/>
                <a:gd name="connsiteY109" fmla="*/ 6554178 h 7772400"/>
                <a:gd name="connsiteX110" fmla="*/ 1351531 w 2617045"/>
                <a:gd name="connsiteY110" fmla="*/ 6562848 h 7772400"/>
                <a:gd name="connsiteX111" fmla="*/ 1781247 w 2617045"/>
                <a:gd name="connsiteY111" fmla="*/ 6966279 h 7772400"/>
                <a:gd name="connsiteX112" fmla="*/ 1258658 w 2617045"/>
                <a:gd name="connsiteY112" fmla="*/ 6771588 h 7772400"/>
                <a:gd name="connsiteX113" fmla="*/ 1245766 w 2617045"/>
                <a:gd name="connsiteY113" fmla="*/ 6765435 h 7772400"/>
                <a:gd name="connsiteX114" fmla="*/ 1393407 w 2617045"/>
                <a:gd name="connsiteY114" fmla="*/ 6902499 h 7772400"/>
                <a:gd name="connsiteX115" fmla="*/ 1631983 w 2617045"/>
                <a:gd name="connsiteY115" fmla="*/ 7198434 h 7772400"/>
                <a:gd name="connsiteX116" fmla="*/ 1237253 w 2617045"/>
                <a:gd name="connsiteY116" fmla="*/ 7022111 h 7772400"/>
                <a:gd name="connsiteX117" fmla="*/ 1106928 w 2617045"/>
                <a:gd name="connsiteY117" fmla="*/ 6946787 h 7772400"/>
                <a:gd name="connsiteX118" fmla="*/ 1111988 w 2617045"/>
                <a:gd name="connsiteY118" fmla="*/ 6952019 h 7772400"/>
                <a:gd name="connsiteX119" fmla="*/ 1462549 w 2617045"/>
                <a:gd name="connsiteY119" fmla="*/ 7421298 h 7772400"/>
                <a:gd name="connsiteX120" fmla="*/ 1441543 w 2617045"/>
                <a:gd name="connsiteY120" fmla="*/ 7421801 h 7772400"/>
                <a:gd name="connsiteX121" fmla="*/ 822949 w 2617045"/>
                <a:gd name="connsiteY121" fmla="*/ 7027780 h 7772400"/>
                <a:gd name="connsiteX122" fmla="*/ 712682 w 2617045"/>
                <a:gd name="connsiteY122" fmla="*/ 6945387 h 7772400"/>
                <a:gd name="connsiteX123" fmla="*/ 765510 w 2617045"/>
                <a:gd name="connsiteY123" fmla="*/ 7044858 h 7772400"/>
                <a:gd name="connsiteX124" fmla="*/ 1071835 w 2617045"/>
                <a:gd name="connsiteY124" fmla="*/ 7772400 h 7772400"/>
                <a:gd name="connsiteX125" fmla="*/ 119092 w 2617045"/>
                <a:gd name="connsiteY125" fmla="*/ 6584055 h 7772400"/>
                <a:gd name="connsiteX126" fmla="*/ 119092 w 2617045"/>
                <a:gd name="connsiteY126" fmla="*/ 1188345 h 7772400"/>
                <a:gd name="connsiteX127" fmla="*/ 1071835 w 2617045"/>
                <a:gd name="connsiteY127" fmla="*/ 0 h 7772400"/>
                <a:gd name="connsiteX0" fmla="*/ 972535 w 2517745"/>
                <a:gd name="connsiteY0" fmla="*/ 0 h 7772400"/>
                <a:gd name="connsiteX1" fmla="*/ 666210 w 2517745"/>
                <a:gd name="connsiteY1" fmla="*/ 727542 h 7772400"/>
                <a:gd name="connsiteX2" fmla="*/ 613382 w 2517745"/>
                <a:gd name="connsiteY2" fmla="*/ 827013 h 7772400"/>
                <a:gd name="connsiteX3" fmla="*/ 723649 w 2517745"/>
                <a:gd name="connsiteY3" fmla="*/ 744620 h 7772400"/>
                <a:gd name="connsiteX4" fmla="*/ 1342243 w 2517745"/>
                <a:gd name="connsiteY4" fmla="*/ 350599 h 7772400"/>
                <a:gd name="connsiteX5" fmla="*/ 1363249 w 2517745"/>
                <a:gd name="connsiteY5" fmla="*/ 351102 h 7772400"/>
                <a:gd name="connsiteX6" fmla="*/ 1012688 w 2517745"/>
                <a:gd name="connsiteY6" fmla="*/ 820381 h 7772400"/>
                <a:gd name="connsiteX7" fmla="*/ 1007628 w 2517745"/>
                <a:gd name="connsiteY7" fmla="*/ 825613 h 7772400"/>
                <a:gd name="connsiteX8" fmla="*/ 1137953 w 2517745"/>
                <a:gd name="connsiteY8" fmla="*/ 750289 h 7772400"/>
                <a:gd name="connsiteX9" fmla="*/ 1532683 w 2517745"/>
                <a:gd name="connsiteY9" fmla="*/ 573966 h 7772400"/>
                <a:gd name="connsiteX10" fmla="*/ 1294107 w 2517745"/>
                <a:gd name="connsiteY10" fmla="*/ 869901 h 7772400"/>
                <a:gd name="connsiteX11" fmla="*/ 1146466 w 2517745"/>
                <a:gd name="connsiteY11" fmla="*/ 1006965 h 7772400"/>
                <a:gd name="connsiteX12" fmla="*/ 1159358 w 2517745"/>
                <a:gd name="connsiteY12" fmla="*/ 1000812 h 7772400"/>
                <a:gd name="connsiteX13" fmla="*/ 1681947 w 2517745"/>
                <a:gd name="connsiteY13" fmla="*/ 806121 h 7772400"/>
                <a:gd name="connsiteX14" fmla="*/ 1252231 w 2517745"/>
                <a:gd name="connsiteY14" fmla="*/ 1209553 h 7772400"/>
                <a:gd name="connsiteX15" fmla="*/ 1240297 w 2517745"/>
                <a:gd name="connsiteY15" fmla="*/ 1218222 h 7772400"/>
                <a:gd name="connsiteX16" fmla="*/ 1273163 w 2517745"/>
                <a:gd name="connsiteY16" fmla="*/ 1205848 h 7772400"/>
                <a:gd name="connsiteX17" fmla="*/ 1811354 w 2517745"/>
                <a:gd name="connsiteY17" fmla="*/ 1055832 h 7772400"/>
                <a:gd name="connsiteX18" fmla="*/ 1523127 w 2517745"/>
                <a:gd name="connsiteY18" fmla="*/ 1307309 h 7772400"/>
                <a:gd name="connsiteX19" fmla="*/ 1374458 w 2517745"/>
                <a:gd name="connsiteY19" fmla="*/ 1403685 h 7772400"/>
                <a:gd name="connsiteX20" fmla="*/ 1382931 w 2517745"/>
                <a:gd name="connsiteY20" fmla="*/ 1401292 h 7772400"/>
                <a:gd name="connsiteX21" fmla="*/ 1932628 w 2517745"/>
                <a:gd name="connsiteY21" fmla="*/ 1297093 h 7772400"/>
                <a:gd name="connsiteX22" fmla="*/ 1622777 w 2517745"/>
                <a:gd name="connsiteY22" fmla="*/ 1523381 h 7772400"/>
                <a:gd name="connsiteX23" fmla="*/ 1439259 w 2517745"/>
                <a:gd name="connsiteY23" fmla="*/ 1621114 h 7772400"/>
                <a:gd name="connsiteX24" fmla="*/ 1483673 w 2517745"/>
                <a:gd name="connsiteY24" fmla="*/ 1612536 h 7772400"/>
                <a:gd name="connsiteX25" fmla="*/ 2040693 w 2517745"/>
                <a:gd name="connsiteY25" fmla="*/ 1554948 h 7772400"/>
                <a:gd name="connsiteX26" fmla="*/ 1711574 w 2517745"/>
                <a:gd name="connsiteY26" fmla="*/ 1754325 h 7772400"/>
                <a:gd name="connsiteX27" fmla="*/ 1542308 w 2517745"/>
                <a:gd name="connsiteY27" fmla="*/ 1826690 h 7772400"/>
                <a:gd name="connsiteX28" fmla="*/ 1575230 w 2517745"/>
                <a:gd name="connsiteY28" fmla="*/ 1823171 h 7772400"/>
                <a:gd name="connsiteX29" fmla="*/ 2135334 w 2517745"/>
                <a:gd name="connsiteY29" fmla="*/ 1812629 h 7772400"/>
                <a:gd name="connsiteX30" fmla="*/ 1789454 w 2517745"/>
                <a:gd name="connsiteY30" fmla="*/ 1983580 h 7772400"/>
                <a:gd name="connsiteX31" fmla="*/ 1630943 w 2517745"/>
                <a:gd name="connsiteY31" fmla="*/ 2035939 h 7772400"/>
                <a:gd name="connsiteX32" fmla="*/ 1657451 w 2517745"/>
                <a:gd name="connsiteY32" fmla="*/ 2035348 h 7772400"/>
                <a:gd name="connsiteX33" fmla="*/ 2216377 w 2517745"/>
                <a:gd name="connsiteY33" fmla="*/ 2071936 h 7772400"/>
                <a:gd name="connsiteX34" fmla="*/ 1856366 w 2517745"/>
                <a:gd name="connsiteY34" fmla="*/ 2213156 h 7772400"/>
                <a:gd name="connsiteX35" fmla="*/ 1705352 w 2517745"/>
                <a:gd name="connsiteY35" fmla="*/ 2249215 h 7772400"/>
                <a:gd name="connsiteX36" fmla="*/ 1737428 w 2517745"/>
                <a:gd name="connsiteY36" fmla="*/ 2251203 h 7772400"/>
                <a:gd name="connsiteX37" fmla="*/ 2290921 w 2517745"/>
                <a:gd name="connsiteY37" fmla="*/ 2334640 h 7772400"/>
                <a:gd name="connsiteX38" fmla="*/ 1919521 w 2517745"/>
                <a:gd name="connsiteY38" fmla="*/ 2445058 h 7772400"/>
                <a:gd name="connsiteX39" fmla="*/ 1772374 w 2517745"/>
                <a:gd name="connsiteY39" fmla="*/ 2467292 h 7772400"/>
                <a:gd name="connsiteX40" fmla="*/ 1810233 w 2517745"/>
                <a:gd name="connsiteY40" fmla="*/ 2472866 h 7772400"/>
                <a:gd name="connsiteX41" fmla="*/ 2354080 w 2517745"/>
                <a:gd name="connsiteY41" fmla="*/ 2602518 h 7772400"/>
                <a:gd name="connsiteX42" fmla="*/ 1762188 w 2517745"/>
                <a:gd name="connsiteY42" fmla="*/ 2695240 h 7772400"/>
                <a:gd name="connsiteX43" fmla="*/ 1583406 w 2517745"/>
                <a:gd name="connsiteY43" fmla="*/ 2701218 h 7772400"/>
                <a:gd name="connsiteX44" fmla="*/ 1735224 w 2517745"/>
                <a:gd name="connsiteY44" fmla="*/ 2720665 h 7772400"/>
                <a:gd name="connsiteX45" fmla="*/ 2409437 w 2517745"/>
                <a:gd name="connsiteY45" fmla="*/ 2869510 h 7772400"/>
                <a:gd name="connsiteX46" fmla="*/ 1817545 w 2517745"/>
                <a:gd name="connsiteY46" fmla="*/ 2962231 h 7772400"/>
                <a:gd name="connsiteX47" fmla="*/ 1616759 w 2517745"/>
                <a:gd name="connsiteY47" fmla="*/ 2968945 h 7772400"/>
                <a:gd name="connsiteX48" fmla="*/ 1780954 w 2517745"/>
                <a:gd name="connsiteY48" fmla="*/ 2989978 h 7772400"/>
                <a:gd name="connsiteX49" fmla="*/ 2455167 w 2517745"/>
                <a:gd name="connsiteY49" fmla="*/ 3138822 h 7772400"/>
                <a:gd name="connsiteX50" fmla="*/ 1647714 w 2517745"/>
                <a:gd name="connsiteY50" fmla="*/ 3238751 h 7772400"/>
                <a:gd name="connsiteX51" fmla="*/ 1644406 w 2517745"/>
                <a:gd name="connsiteY51" fmla="*/ 3238879 h 7772400"/>
                <a:gd name="connsiteX52" fmla="*/ 1821871 w 2517745"/>
                <a:gd name="connsiteY52" fmla="*/ 3261611 h 7772400"/>
                <a:gd name="connsiteX53" fmla="*/ 2496084 w 2517745"/>
                <a:gd name="connsiteY53" fmla="*/ 3410456 h 7772400"/>
                <a:gd name="connsiteX54" fmla="*/ 1688630 w 2517745"/>
                <a:gd name="connsiteY54" fmla="*/ 3510385 h 7772400"/>
                <a:gd name="connsiteX55" fmla="*/ 1670523 w 2517745"/>
                <a:gd name="connsiteY55" fmla="*/ 3511084 h 7772400"/>
                <a:gd name="connsiteX56" fmla="*/ 1843532 w 2517745"/>
                <a:gd name="connsiteY56" fmla="*/ 3533245 h 7772400"/>
                <a:gd name="connsiteX57" fmla="*/ 2517745 w 2517745"/>
                <a:gd name="connsiteY57" fmla="*/ 3682090 h 7772400"/>
                <a:gd name="connsiteX58" fmla="*/ 1710292 w 2517745"/>
                <a:gd name="connsiteY58" fmla="*/ 3782020 h 7772400"/>
                <a:gd name="connsiteX59" fmla="*/ 1675100 w 2517745"/>
                <a:gd name="connsiteY59" fmla="*/ 3783377 h 7772400"/>
                <a:gd name="connsiteX60" fmla="*/ 1921337 w 2517745"/>
                <a:gd name="connsiteY60" fmla="*/ 3816669 h 7772400"/>
                <a:gd name="connsiteX61" fmla="*/ 2257230 w 2517745"/>
                <a:gd name="connsiteY61" fmla="*/ 3872985 h 7772400"/>
                <a:gd name="connsiteX62" fmla="*/ 2321176 w 2517745"/>
                <a:gd name="connsiteY62" fmla="*/ 3886200 h 7772400"/>
                <a:gd name="connsiteX63" fmla="*/ 2257230 w 2517745"/>
                <a:gd name="connsiteY63" fmla="*/ 3899415 h 7772400"/>
                <a:gd name="connsiteX64" fmla="*/ 1921337 w 2517745"/>
                <a:gd name="connsiteY64" fmla="*/ 3955731 h 7772400"/>
                <a:gd name="connsiteX65" fmla="*/ 1675100 w 2517745"/>
                <a:gd name="connsiteY65" fmla="*/ 3989023 h 7772400"/>
                <a:gd name="connsiteX66" fmla="*/ 1710292 w 2517745"/>
                <a:gd name="connsiteY66" fmla="*/ 3990380 h 7772400"/>
                <a:gd name="connsiteX67" fmla="*/ 2517745 w 2517745"/>
                <a:gd name="connsiteY67" fmla="*/ 4090310 h 7772400"/>
                <a:gd name="connsiteX68" fmla="*/ 1843532 w 2517745"/>
                <a:gd name="connsiteY68" fmla="*/ 4239155 h 7772400"/>
                <a:gd name="connsiteX69" fmla="*/ 1670523 w 2517745"/>
                <a:gd name="connsiteY69" fmla="*/ 4261316 h 7772400"/>
                <a:gd name="connsiteX70" fmla="*/ 1688630 w 2517745"/>
                <a:gd name="connsiteY70" fmla="*/ 4262015 h 7772400"/>
                <a:gd name="connsiteX71" fmla="*/ 2496084 w 2517745"/>
                <a:gd name="connsiteY71" fmla="*/ 4361944 h 7772400"/>
                <a:gd name="connsiteX72" fmla="*/ 1821871 w 2517745"/>
                <a:gd name="connsiteY72" fmla="*/ 4510789 h 7772400"/>
                <a:gd name="connsiteX73" fmla="*/ 1644406 w 2517745"/>
                <a:gd name="connsiteY73" fmla="*/ 4533521 h 7772400"/>
                <a:gd name="connsiteX74" fmla="*/ 1647714 w 2517745"/>
                <a:gd name="connsiteY74" fmla="*/ 4533649 h 7772400"/>
                <a:gd name="connsiteX75" fmla="*/ 2455167 w 2517745"/>
                <a:gd name="connsiteY75" fmla="*/ 4633578 h 7772400"/>
                <a:gd name="connsiteX76" fmla="*/ 1780954 w 2517745"/>
                <a:gd name="connsiteY76" fmla="*/ 4782423 h 7772400"/>
                <a:gd name="connsiteX77" fmla="*/ 1616759 w 2517745"/>
                <a:gd name="connsiteY77" fmla="*/ 4803455 h 7772400"/>
                <a:gd name="connsiteX78" fmla="*/ 1817545 w 2517745"/>
                <a:gd name="connsiteY78" fmla="*/ 4810170 h 7772400"/>
                <a:gd name="connsiteX79" fmla="*/ 2409437 w 2517745"/>
                <a:gd name="connsiteY79" fmla="*/ 4902891 h 7772400"/>
                <a:gd name="connsiteX80" fmla="*/ 1735224 w 2517745"/>
                <a:gd name="connsiteY80" fmla="*/ 5051735 h 7772400"/>
                <a:gd name="connsiteX81" fmla="*/ 1583406 w 2517745"/>
                <a:gd name="connsiteY81" fmla="*/ 5071182 h 7772400"/>
                <a:gd name="connsiteX82" fmla="*/ 1762188 w 2517745"/>
                <a:gd name="connsiteY82" fmla="*/ 5077161 h 7772400"/>
                <a:gd name="connsiteX83" fmla="*/ 2354080 w 2517745"/>
                <a:gd name="connsiteY83" fmla="*/ 5169882 h 7772400"/>
                <a:gd name="connsiteX84" fmla="*/ 1810233 w 2517745"/>
                <a:gd name="connsiteY84" fmla="*/ 5299534 h 7772400"/>
                <a:gd name="connsiteX85" fmla="*/ 1772374 w 2517745"/>
                <a:gd name="connsiteY85" fmla="*/ 5305108 h 7772400"/>
                <a:gd name="connsiteX86" fmla="*/ 1919521 w 2517745"/>
                <a:gd name="connsiteY86" fmla="*/ 5327342 h 7772400"/>
                <a:gd name="connsiteX87" fmla="*/ 2290921 w 2517745"/>
                <a:gd name="connsiteY87" fmla="*/ 5437760 h 7772400"/>
                <a:gd name="connsiteX88" fmla="*/ 1737428 w 2517745"/>
                <a:gd name="connsiteY88" fmla="*/ 5521198 h 7772400"/>
                <a:gd name="connsiteX89" fmla="*/ 1705352 w 2517745"/>
                <a:gd name="connsiteY89" fmla="*/ 5523186 h 7772400"/>
                <a:gd name="connsiteX90" fmla="*/ 1856366 w 2517745"/>
                <a:gd name="connsiteY90" fmla="*/ 5559244 h 7772400"/>
                <a:gd name="connsiteX91" fmla="*/ 2216377 w 2517745"/>
                <a:gd name="connsiteY91" fmla="*/ 5700465 h 7772400"/>
                <a:gd name="connsiteX92" fmla="*/ 1657451 w 2517745"/>
                <a:gd name="connsiteY92" fmla="*/ 5737052 h 7772400"/>
                <a:gd name="connsiteX93" fmla="*/ 1630943 w 2517745"/>
                <a:gd name="connsiteY93" fmla="*/ 5736462 h 7772400"/>
                <a:gd name="connsiteX94" fmla="*/ 1789454 w 2517745"/>
                <a:gd name="connsiteY94" fmla="*/ 5788821 h 7772400"/>
                <a:gd name="connsiteX95" fmla="*/ 2135334 w 2517745"/>
                <a:gd name="connsiteY95" fmla="*/ 5959771 h 7772400"/>
                <a:gd name="connsiteX96" fmla="*/ 1575230 w 2517745"/>
                <a:gd name="connsiteY96" fmla="*/ 5949229 h 7772400"/>
                <a:gd name="connsiteX97" fmla="*/ 1542308 w 2517745"/>
                <a:gd name="connsiteY97" fmla="*/ 5945711 h 7772400"/>
                <a:gd name="connsiteX98" fmla="*/ 1711574 w 2517745"/>
                <a:gd name="connsiteY98" fmla="*/ 6018075 h 7772400"/>
                <a:gd name="connsiteX99" fmla="*/ 2040693 w 2517745"/>
                <a:gd name="connsiteY99" fmla="*/ 6217453 h 7772400"/>
                <a:gd name="connsiteX100" fmla="*/ 1483673 w 2517745"/>
                <a:gd name="connsiteY100" fmla="*/ 6159864 h 7772400"/>
                <a:gd name="connsiteX101" fmla="*/ 1439259 w 2517745"/>
                <a:gd name="connsiteY101" fmla="*/ 6151286 h 7772400"/>
                <a:gd name="connsiteX102" fmla="*/ 1622777 w 2517745"/>
                <a:gd name="connsiteY102" fmla="*/ 6249020 h 7772400"/>
                <a:gd name="connsiteX103" fmla="*/ 1932628 w 2517745"/>
                <a:gd name="connsiteY103" fmla="*/ 6475308 h 7772400"/>
                <a:gd name="connsiteX104" fmla="*/ 1382931 w 2517745"/>
                <a:gd name="connsiteY104" fmla="*/ 6371108 h 7772400"/>
                <a:gd name="connsiteX105" fmla="*/ 1374458 w 2517745"/>
                <a:gd name="connsiteY105" fmla="*/ 6368716 h 7772400"/>
                <a:gd name="connsiteX106" fmla="*/ 1523127 w 2517745"/>
                <a:gd name="connsiteY106" fmla="*/ 6465092 h 7772400"/>
                <a:gd name="connsiteX107" fmla="*/ 1811354 w 2517745"/>
                <a:gd name="connsiteY107" fmla="*/ 6716568 h 7772400"/>
                <a:gd name="connsiteX108" fmla="*/ 1273163 w 2517745"/>
                <a:gd name="connsiteY108" fmla="*/ 6566553 h 7772400"/>
                <a:gd name="connsiteX109" fmla="*/ 1240297 w 2517745"/>
                <a:gd name="connsiteY109" fmla="*/ 6554178 h 7772400"/>
                <a:gd name="connsiteX110" fmla="*/ 1252231 w 2517745"/>
                <a:gd name="connsiteY110" fmla="*/ 6562848 h 7772400"/>
                <a:gd name="connsiteX111" fmla="*/ 1681947 w 2517745"/>
                <a:gd name="connsiteY111" fmla="*/ 6966279 h 7772400"/>
                <a:gd name="connsiteX112" fmla="*/ 1159358 w 2517745"/>
                <a:gd name="connsiteY112" fmla="*/ 6771588 h 7772400"/>
                <a:gd name="connsiteX113" fmla="*/ 1146466 w 2517745"/>
                <a:gd name="connsiteY113" fmla="*/ 6765435 h 7772400"/>
                <a:gd name="connsiteX114" fmla="*/ 1294107 w 2517745"/>
                <a:gd name="connsiteY114" fmla="*/ 6902499 h 7772400"/>
                <a:gd name="connsiteX115" fmla="*/ 1532683 w 2517745"/>
                <a:gd name="connsiteY115" fmla="*/ 7198434 h 7772400"/>
                <a:gd name="connsiteX116" fmla="*/ 1137953 w 2517745"/>
                <a:gd name="connsiteY116" fmla="*/ 7022111 h 7772400"/>
                <a:gd name="connsiteX117" fmla="*/ 1007628 w 2517745"/>
                <a:gd name="connsiteY117" fmla="*/ 6946787 h 7772400"/>
                <a:gd name="connsiteX118" fmla="*/ 1012688 w 2517745"/>
                <a:gd name="connsiteY118" fmla="*/ 6952019 h 7772400"/>
                <a:gd name="connsiteX119" fmla="*/ 1363249 w 2517745"/>
                <a:gd name="connsiteY119" fmla="*/ 7421298 h 7772400"/>
                <a:gd name="connsiteX120" fmla="*/ 1342243 w 2517745"/>
                <a:gd name="connsiteY120" fmla="*/ 7421801 h 7772400"/>
                <a:gd name="connsiteX121" fmla="*/ 723649 w 2517745"/>
                <a:gd name="connsiteY121" fmla="*/ 7027780 h 7772400"/>
                <a:gd name="connsiteX122" fmla="*/ 613382 w 2517745"/>
                <a:gd name="connsiteY122" fmla="*/ 6945387 h 7772400"/>
                <a:gd name="connsiteX123" fmla="*/ 666210 w 2517745"/>
                <a:gd name="connsiteY123" fmla="*/ 7044858 h 7772400"/>
                <a:gd name="connsiteX124" fmla="*/ 972535 w 2517745"/>
                <a:gd name="connsiteY124" fmla="*/ 7772400 h 7772400"/>
                <a:gd name="connsiteX125" fmla="*/ 19792 w 2517745"/>
                <a:gd name="connsiteY125" fmla="*/ 6584055 h 7772400"/>
                <a:gd name="connsiteX126" fmla="*/ 945584 w 2517745"/>
                <a:gd name="connsiteY126" fmla="*/ 5318185 h 7772400"/>
                <a:gd name="connsiteX127" fmla="*/ 19792 w 2517745"/>
                <a:gd name="connsiteY127" fmla="*/ 1188345 h 7772400"/>
                <a:gd name="connsiteX128" fmla="*/ 972535 w 2517745"/>
                <a:gd name="connsiteY128" fmla="*/ 0 h 7772400"/>
                <a:gd name="connsiteX0" fmla="*/ 969884 w 2515094"/>
                <a:gd name="connsiteY0" fmla="*/ 0 h 7772400"/>
                <a:gd name="connsiteX1" fmla="*/ 663559 w 2515094"/>
                <a:gd name="connsiteY1" fmla="*/ 727542 h 7772400"/>
                <a:gd name="connsiteX2" fmla="*/ 610731 w 2515094"/>
                <a:gd name="connsiteY2" fmla="*/ 827013 h 7772400"/>
                <a:gd name="connsiteX3" fmla="*/ 720998 w 2515094"/>
                <a:gd name="connsiteY3" fmla="*/ 744620 h 7772400"/>
                <a:gd name="connsiteX4" fmla="*/ 1339592 w 2515094"/>
                <a:gd name="connsiteY4" fmla="*/ 350599 h 7772400"/>
                <a:gd name="connsiteX5" fmla="*/ 1360598 w 2515094"/>
                <a:gd name="connsiteY5" fmla="*/ 351102 h 7772400"/>
                <a:gd name="connsiteX6" fmla="*/ 1010037 w 2515094"/>
                <a:gd name="connsiteY6" fmla="*/ 820381 h 7772400"/>
                <a:gd name="connsiteX7" fmla="*/ 1004977 w 2515094"/>
                <a:gd name="connsiteY7" fmla="*/ 825613 h 7772400"/>
                <a:gd name="connsiteX8" fmla="*/ 1135302 w 2515094"/>
                <a:gd name="connsiteY8" fmla="*/ 750289 h 7772400"/>
                <a:gd name="connsiteX9" fmla="*/ 1530032 w 2515094"/>
                <a:gd name="connsiteY9" fmla="*/ 573966 h 7772400"/>
                <a:gd name="connsiteX10" fmla="*/ 1291456 w 2515094"/>
                <a:gd name="connsiteY10" fmla="*/ 869901 h 7772400"/>
                <a:gd name="connsiteX11" fmla="*/ 1143815 w 2515094"/>
                <a:gd name="connsiteY11" fmla="*/ 1006965 h 7772400"/>
                <a:gd name="connsiteX12" fmla="*/ 1156707 w 2515094"/>
                <a:gd name="connsiteY12" fmla="*/ 1000812 h 7772400"/>
                <a:gd name="connsiteX13" fmla="*/ 1679296 w 2515094"/>
                <a:gd name="connsiteY13" fmla="*/ 806121 h 7772400"/>
                <a:gd name="connsiteX14" fmla="*/ 1249580 w 2515094"/>
                <a:gd name="connsiteY14" fmla="*/ 1209553 h 7772400"/>
                <a:gd name="connsiteX15" fmla="*/ 1237646 w 2515094"/>
                <a:gd name="connsiteY15" fmla="*/ 1218222 h 7772400"/>
                <a:gd name="connsiteX16" fmla="*/ 1270512 w 2515094"/>
                <a:gd name="connsiteY16" fmla="*/ 1205848 h 7772400"/>
                <a:gd name="connsiteX17" fmla="*/ 1808703 w 2515094"/>
                <a:gd name="connsiteY17" fmla="*/ 1055832 h 7772400"/>
                <a:gd name="connsiteX18" fmla="*/ 1520476 w 2515094"/>
                <a:gd name="connsiteY18" fmla="*/ 1307309 h 7772400"/>
                <a:gd name="connsiteX19" fmla="*/ 1371807 w 2515094"/>
                <a:gd name="connsiteY19" fmla="*/ 1403685 h 7772400"/>
                <a:gd name="connsiteX20" fmla="*/ 1380280 w 2515094"/>
                <a:gd name="connsiteY20" fmla="*/ 1401292 h 7772400"/>
                <a:gd name="connsiteX21" fmla="*/ 1929977 w 2515094"/>
                <a:gd name="connsiteY21" fmla="*/ 1297093 h 7772400"/>
                <a:gd name="connsiteX22" fmla="*/ 1620126 w 2515094"/>
                <a:gd name="connsiteY22" fmla="*/ 1523381 h 7772400"/>
                <a:gd name="connsiteX23" fmla="*/ 1436608 w 2515094"/>
                <a:gd name="connsiteY23" fmla="*/ 1621114 h 7772400"/>
                <a:gd name="connsiteX24" fmla="*/ 1481022 w 2515094"/>
                <a:gd name="connsiteY24" fmla="*/ 1612536 h 7772400"/>
                <a:gd name="connsiteX25" fmla="*/ 2038042 w 2515094"/>
                <a:gd name="connsiteY25" fmla="*/ 1554948 h 7772400"/>
                <a:gd name="connsiteX26" fmla="*/ 1708923 w 2515094"/>
                <a:gd name="connsiteY26" fmla="*/ 1754325 h 7772400"/>
                <a:gd name="connsiteX27" fmla="*/ 1539657 w 2515094"/>
                <a:gd name="connsiteY27" fmla="*/ 1826690 h 7772400"/>
                <a:gd name="connsiteX28" fmla="*/ 1572579 w 2515094"/>
                <a:gd name="connsiteY28" fmla="*/ 1823171 h 7772400"/>
                <a:gd name="connsiteX29" fmla="*/ 2132683 w 2515094"/>
                <a:gd name="connsiteY29" fmla="*/ 1812629 h 7772400"/>
                <a:gd name="connsiteX30" fmla="*/ 1786803 w 2515094"/>
                <a:gd name="connsiteY30" fmla="*/ 1983580 h 7772400"/>
                <a:gd name="connsiteX31" fmla="*/ 1628292 w 2515094"/>
                <a:gd name="connsiteY31" fmla="*/ 2035939 h 7772400"/>
                <a:gd name="connsiteX32" fmla="*/ 1654800 w 2515094"/>
                <a:gd name="connsiteY32" fmla="*/ 2035348 h 7772400"/>
                <a:gd name="connsiteX33" fmla="*/ 2213726 w 2515094"/>
                <a:gd name="connsiteY33" fmla="*/ 2071936 h 7772400"/>
                <a:gd name="connsiteX34" fmla="*/ 1853715 w 2515094"/>
                <a:gd name="connsiteY34" fmla="*/ 2213156 h 7772400"/>
                <a:gd name="connsiteX35" fmla="*/ 1702701 w 2515094"/>
                <a:gd name="connsiteY35" fmla="*/ 2249215 h 7772400"/>
                <a:gd name="connsiteX36" fmla="*/ 1734777 w 2515094"/>
                <a:gd name="connsiteY36" fmla="*/ 2251203 h 7772400"/>
                <a:gd name="connsiteX37" fmla="*/ 2288270 w 2515094"/>
                <a:gd name="connsiteY37" fmla="*/ 2334640 h 7772400"/>
                <a:gd name="connsiteX38" fmla="*/ 1916870 w 2515094"/>
                <a:gd name="connsiteY38" fmla="*/ 2445058 h 7772400"/>
                <a:gd name="connsiteX39" fmla="*/ 1769723 w 2515094"/>
                <a:gd name="connsiteY39" fmla="*/ 2467292 h 7772400"/>
                <a:gd name="connsiteX40" fmla="*/ 1807582 w 2515094"/>
                <a:gd name="connsiteY40" fmla="*/ 2472866 h 7772400"/>
                <a:gd name="connsiteX41" fmla="*/ 2351429 w 2515094"/>
                <a:gd name="connsiteY41" fmla="*/ 2602518 h 7772400"/>
                <a:gd name="connsiteX42" fmla="*/ 1759537 w 2515094"/>
                <a:gd name="connsiteY42" fmla="*/ 2695240 h 7772400"/>
                <a:gd name="connsiteX43" fmla="*/ 1580755 w 2515094"/>
                <a:gd name="connsiteY43" fmla="*/ 2701218 h 7772400"/>
                <a:gd name="connsiteX44" fmla="*/ 1732573 w 2515094"/>
                <a:gd name="connsiteY44" fmla="*/ 2720665 h 7772400"/>
                <a:gd name="connsiteX45" fmla="*/ 2406786 w 2515094"/>
                <a:gd name="connsiteY45" fmla="*/ 2869510 h 7772400"/>
                <a:gd name="connsiteX46" fmla="*/ 1814894 w 2515094"/>
                <a:gd name="connsiteY46" fmla="*/ 2962231 h 7772400"/>
                <a:gd name="connsiteX47" fmla="*/ 1614108 w 2515094"/>
                <a:gd name="connsiteY47" fmla="*/ 2968945 h 7772400"/>
                <a:gd name="connsiteX48" fmla="*/ 1778303 w 2515094"/>
                <a:gd name="connsiteY48" fmla="*/ 2989978 h 7772400"/>
                <a:gd name="connsiteX49" fmla="*/ 2452516 w 2515094"/>
                <a:gd name="connsiteY49" fmla="*/ 3138822 h 7772400"/>
                <a:gd name="connsiteX50" fmla="*/ 1645063 w 2515094"/>
                <a:gd name="connsiteY50" fmla="*/ 3238751 h 7772400"/>
                <a:gd name="connsiteX51" fmla="*/ 1641755 w 2515094"/>
                <a:gd name="connsiteY51" fmla="*/ 3238879 h 7772400"/>
                <a:gd name="connsiteX52" fmla="*/ 1819220 w 2515094"/>
                <a:gd name="connsiteY52" fmla="*/ 3261611 h 7772400"/>
                <a:gd name="connsiteX53" fmla="*/ 2493433 w 2515094"/>
                <a:gd name="connsiteY53" fmla="*/ 3410456 h 7772400"/>
                <a:gd name="connsiteX54" fmla="*/ 1685979 w 2515094"/>
                <a:gd name="connsiteY54" fmla="*/ 3510385 h 7772400"/>
                <a:gd name="connsiteX55" fmla="*/ 1667872 w 2515094"/>
                <a:gd name="connsiteY55" fmla="*/ 3511084 h 7772400"/>
                <a:gd name="connsiteX56" fmla="*/ 1840881 w 2515094"/>
                <a:gd name="connsiteY56" fmla="*/ 3533245 h 7772400"/>
                <a:gd name="connsiteX57" fmla="*/ 2515094 w 2515094"/>
                <a:gd name="connsiteY57" fmla="*/ 3682090 h 7772400"/>
                <a:gd name="connsiteX58" fmla="*/ 1707641 w 2515094"/>
                <a:gd name="connsiteY58" fmla="*/ 3782020 h 7772400"/>
                <a:gd name="connsiteX59" fmla="*/ 1672449 w 2515094"/>
                <a:gd name="connsiteY59" fmla="*/ 3783377 h 7772400"/>
                <a:gd name="connsiteX60" fmla="*/ 1918686 w 2515094"/>
                <a:gd name="connsiteY60" fmla="*/ 3816669 h 7772400"/>
                <a:gd name="connsiteX61" fmla="*/ 2254579 w 2515094"/>
                <a:gd name="connsiteY61" fmla="*/ 3872985 h 7772400"/>
                <a:gd name="connsiteX62" fmla="*/ 2318525 w 2515094"/>
                <a:gd name="connsiteY62" fmla="*/ 3886200 h 7772400"/>
                <a:gd name="connsiteX63" fmla="*/ 2254579 w 2515094"/>
                <a:gd name="connsiteY63" fmla="*/ 3899415 h 7772400"/>
                <a:gd name="connsiteX64" fmla="*/ 1918686 w 2515094"/>
                <a:gd name="connsiteY64" fmla="*/ 3955731 h 7772400"/>
                <a:gd name="connsiteX65" fmla="*/ 1672449 w 2515094"/>
                <a:gd name="connsiteY65" fmla="*/ 3989023 h 7772400"/>
                <a:gd name="connsiteX66" fmla="*/ 1707641 w 2515094"/>
                <a:gd name="connsiteY66" fmla="*/ 3990380 h 7772400"/>
                <a:gd name="connsiteX67" fmla="*/ 2515094 w 2515094"/>
                <a:gd name="connsiteY67" fmla="*/ 4090310 h 7772400"/>
                <a:gd name="connsiteX68" fmla="*/ 1840881 w 2515094"/>
                <a:gd name="connsiteY68" fmla="*/ 4239155 h 7772400"/>
                <a:gd name="connsiteX69" fmla="*/ 1667872 w 2515094"/>
                <a:gd name="connsiteY69" fmla="*/ 4261316 h 7772400"/>
                <a:gd name="connsiteX70" fmla="*/ 1685979 w 2515094"/>
                <a:gd name="connsiteY70" fmla="*/ 4262015 h 7772400"/>
                <a:gd name="connsiteX71" fmla="*/ 2493433 w 2515094"/>
                <a:gd name="connsiteY71" fmla="*/ 4361944 h 7772400"/>
                <a:gd name="connsiteX72" fmla="*/ 1819220 w 2515094"/>
                <a:gd name="connsiteY72" fmla="*/ 4510789 h 7772400"/>
                <a:gd name="connsiteX73" fmla="*/ 1641755 w 2515094"/>
                <a:gd name="connsiteY73" fmla="*/ 4533521 h 7772400"/>
                <a:gd name="connsiteX74" fmla="*/ 1645063 w 2515094"/>
                <a:gd name="connsiteY74" fmla="*/ 4533649 h 7772400"/>
                <a:gd name="connsiteX75" fmla="*/ 2452516 w 2515094"/>
                <a:gd name="connsiteY75" fmla="*/ 4633578 h 7772400"/>
                <a:gd name="connsiteX76" fmla="*/ 1778303 w 2515094"/>
                <a:gd name="connsiteY76" fmla="*/ 4782423 h 7772400"/>
                <a:gd name="connsiteX77" fmla="*/ 1614108 w 2515094"/>
                <a:gd name="connsiteY77" fmla="*/ 4803455 h 7772400"/>
                <a:gd name="connsiteX78" fmla="*/ 1814894 w 2515094"/>
                <a:gd name="connsiteY78" fmla="*/ 4810170 h 7772400"/>
                <a:gd name="connsiteX79" fmla="*/ 2406786 w 2515094"/>
                <a:gd name="connsiteY79" fmla="*/ 4902891 h 7772400"/>
                <a:gd name="connsiteX80" fmla="*/ 1732573 w 2515094"/>
                <a:gd name="connsiteY80" fmla="*/ 5051735 h 7772400"/>
                <a:gd name="connsiteX81" fmla="*/ 1580755 w 2515094"/>
                <a:gd name="connsiteY81" fmla="*/ 5071182 h 7772400"/>
                <a:gd name="connsiteX82" fmla="*/ 1759537 w 2515094"/>
                <a:gd name="connsiteY82" fmla="*/ 5077161 h 7772400"/>
                <a:gd name="connsiteX83" fmla="*/ 2351429 w 2515094"/>
                <a:gd name="connsiteY83" fmla="*/ 5169882 h 7772400"/>
                <a:gd name="connsiteX84" fmla="*/ 1807582 w 2515094"/>
                <a:gd name="connsiteY84" fmla="*/ 5299534 h 7772400"/>
                <a:gd name="connsiteX85" fmla="*/ 1769723 w 2515094"/>
                <a:gd name="connsiteY85" fmla="*/ 5305108 h 7772400"/>
                <a:gd name="connsiteX86" fmla="*/ 1916870 w 2515094"/>
                <a:gd name="connsiteY86" fmla="*/ 5327342 h 7772400"/>
                <a:gd name="connsiteX87" fmla="*/ 2288270 w 2515094"/>
                <a:gd name="connsiteY87" fmla="*/ 5437760 h 7772400"/>
                <a:gd name="connsiteX88" fmla="*/ 1734777 w 2515094"/>
                <a:gd name="connsiteY88" fmla="*/ 5521198 h 7772400"/>
                <a:gd name="connsiteX89" fmla="*/ 1702701 w 2515094"/>
                <a:gd name="connsiteY89" fmla="*/ 5523186 h 7772400"/>
                <a:gd name="connsiteX90" fmla="*/ 1853715 w 2515094"/>
                <a:gd name="connsiteY90" fmla="*/ 5559244 h 7772400"/>
                <a:gd name="connsiteX91" fmla="*/ 2213726 w 2515094"/>
                <a:gd name="connsiteY91" fmla="*/ 5700465 h 7772400"/>
                <a:gd name="connsiteX92" fmla="*/ 1654800 w 2515094"/>
                <a:gd name="connsiteY92" fmla="*/ 5737052 h 7772400"/>
                <a:gd name="connsiteX93" fmla="*/ 1628292 w 2515094"/>
                <a:gd name="connsiteY93" fmla="*/ 5736462 h 7772400"/>
                <a:gd name="connsiteX94" fmla="*/ 1786803 w 2515094"/>
                <a:gd name="connsiteY94" fmla="*/ 5788821 h 7772400"/>
                <a:gd name="connsiteX95" fmla="*/ 2132683 w 2515094"/>
                <a:gd name="connsiteY95" fmla="*/ 5959771 h 7772400"/>
                <a:gd name="connsiteX96" fmla="*/ 1572579 w 2515094"/>
                <a:gd name="connsiteY96" fmla="*/ 5949229 h 7772400"/>
                <a:gd name="connsiteX97" fmla="*/ 1539657 w 2515094"/>
                <a:gd name="connsiteY97" fmla="*/ 5945711 h 7772400"/>
                <a:gd name="connsiteX98" fmla="*/ 1708923 w 2515094"/>
                <a:gd name="connsiteY98" fmla="*/ 6018075 h 7772400"/>
                <a:gd name="connsiteX99" fmla="*/ 2038042 w 2515094"/>
                <a:gd name="connsiteY99" fmla="*/ 6217453 h 7772400"/>
                <a:gd name="connsiteX100" fmla="*/ 1481022 w 2515094"/>
                <a:gd name="connsiteY100" fmla="*/ 6159864 h 7772400"/>
                <a:gd name="connsiteX101" fmla="*/ 1436608 w 2515094"/>
                <a:gd name="connsiteY101" fmla="*/ 6151286 h 7772400"/>
                <a:gd name="connsiteX102" fmla="*/ 1620126 w 2515094"/>
                <a:gd name="connsiteY102" fmla="*/ 6249020 h 7772400"/>
                <a:gd name="connsiteX103" fmla="*/ 1929977 w 2515094"/>
                <a:gd name="connsiteY103" fmla="*/ 6475308 h 7772400"/>
                <a:gd name="connsiteX104" fmla="*/ 1380280 w 2515094"/>
                <a:gd name="connsiteY104" fmla="*/ 6371108 h 7772400"/>
                <a:gd name="connsiteX105" fmla="*/ 1371807 w 2515094"/>
                <a:gd name="connsiteY105" fmla="*/ 6368716 h 7772400"/>
                <a:gd name="connsiteX106" fmla="*/ 1520476 w 2515094"/>
                <a:gd name="connsiteY106" fmla="*/ 6465092 h 7772400"/>
                <a:gd name="connsiteX107" fmla="*/ 1808703 w 2515094"/>
                <a:gd name="connsiteY107" fmla="*/ 6716568 h 7772400"/>
                <a:gd name="connsiteX108" fmla="*/ 1270512 w 2515094"/>
                <a:gd name="connsiteY108" fmla="*/ 6566553 h 7772400"/>
                <a:gd name="connsiteX109" fmla="*/ 1237646 w 2515094"/>
                <a:gd name="connsiteY109" fmla="*/ 6554178 h 7772400"/>
                <a:gd name="connsiteX110" fmla="*/ 1249580 w 2515094"/>
                <a:gd name="connsiteY110" fmla="*/ 6562848 h 7772400"/>
                <a:gd name="connsiteX111" fmla="*/ 1679296 w 2515094"/>
                <a:gd name="connsiteY111" fmla="*/ 6966279 h 7772400"/>
                <a:gd name="connsiteX112" fmla="*/ 1156707 w 2515094"/>
                <a:gd name="connsiteY112" fmla="*/ 6771588 h 7772400"/>
                <a:gd name="connsiteX113" fmla="*/ 1143815 w 2515094"/>
                <a:gd name="connsiteY113" fmla="*/ 6765435 h 7772400"/>
                <a:gd name="connsiteX114" fmla="*/ 1291456 w 2515094"/>
                <a:gd name="connsiteY114" fmla="*/ 6902499 h 7772400"/>
                <a:gd name="connsiteX115" fmla="*/ 1530032 w 2515094"/>
                <a:gd name="connsiteY115" fmla="*/ 7198434 h 7772400"/>
                <a:gd name="connsiteX116" fmla="*/ 1135302 w 2515094"/>
                <a:gd name="connsiteY116" fmla="*/ 7022111 h 7772400"/>
                <a:gd name="connsiteX117" fmla="*/ 1004977 w 2515094"/>
                <a:gd name="connsiteY117" fmla="*/ 6946787 h 7772400"/>
                <a:gd name="connsiteX118" fmla="*/ 1010037 w 2515094"/>
                <a:gd name="connsiteY118" fmla="*/ 6952019 h 7772400"/>
                <a:gd name="connsiteX119" fmla="*/ 1360598 w 2515094"/>
                <a:gd name="connsiteY119" fmla="*/ 7421298 h 7772400"/>
                <a:gd name="connsiteX120" fmla="*/ 1339592 w 2515094"/>
                <a:gd name="connsiteY120" fmla="*/ 7421801 h 7772400"/>
                <a:gd name="connsiteX121" fmla="*/ 720998 w 2515094"/>
                <a:gd name="connsiteY121" fmla="*/ 7027780 h 7772400"/>
                <a:gd name="connsiteX122" fmla="*/ 610731 w 2515094"/>
                <a:gd name="connsiteY122" fmla="*/ 6945387 h 7772400"/>
                <a:gd name="connsiteX123" fmla="*/ 663559 w 2515094"/>
                <a:gd name="connsiteY123" fmla="*/ 7044858 h 7772400"/>
                <a:gd name="connsiteX124" fmla="*/ 969884 w 2515094"/>
                <a:gd name="connsiteY124" fmla="*/ 7772400 h 7772400"/>
                <a:gd name="connsiteX125" fmla="*/ 17141 w 2515094"/>
                <a:gd name="connsiteY125" fmla="*/ 6584055 h 7772400"/>
                <a:gd name="connsiteX126" fmla="*/ 1132714 w 2515094"/>
                <a:gd name="connsiteY126" fmla="*/ 3834441 h 7772400"/>
                <a:gd name="connsiteX127" fmla="*/ 17141 w 2515094"/>
                <a:gd name="connsiteY127" fmla="*/ 1188345 h 7772400"/>
                <a:gd name="connsiteX128" fmla="*/ 969884 w 2515094"/>
                <a:gd name="connsiteY128" fmla="*/ 0 h 777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2515094" h="7772400">
                  <a:moveTo>
                    <a:pt x="969884" y="0"/>
                  </a:moveTo>
                  <a:cubicBezTo>
                    <a:pt x="937531" y="229127"/>
                    <a:pt x="796408" y="482900"/>
                    <a:pt x="663559" y="727542"/>
                  </a:cubicBezTo>
                  <a:lnTo>
                    <a:pt x="610731" y="827013"/>
                  </a:lnTo>
                  <a:lnTo>
                    <a:pt x="720998" y="744620"/>
                  </a:lnTo>
                  <a:cubicBezTo>
                    <a:pt x="989919" y="548680"/>
                    <a:pt x="1260424" y="371107"/>
                    <a:pt x="1339592" y="350599"/>
                  </a:cubicBezTo>
                  <a:cubicBezTo>
                    <a:pt x="1350148" y="347866"/>
                    <a:pt x="1357302" y="347923"/>
                    <a:pt x="1360598" y="351102"/>
                  </a:cubicBezTo>
                  <a:cubicBezTo>
                    <a:pt x="1289363" y="510341"/>
                    <a:pt x="1155332" y="667076"/>
                    <a:pt x="1010037" y="820381"/>
                  </a:cubicBezTo>
                  <a:lnTo>
                    <a:pt x="1004977" y="825613"/>
                  </a:lnTo>
                  <a:lnTo>
                    <a:pt x="1135302" y="750289"/>
                  </a:lnTo>
                  <a:cubicBezTo>
                    <a:pt x="1345543" y="632891"/>
                    <a:pt x="1512058" y="553304"/>
                    <a:pt x="1530032" y="573966"/>
                  </a:cubicBezTo>
                  <a:cubicBezTo>
                    <a:pt x="1473131" y="675729"/>
                    <a:pt x="1388527" y="774038"/>
                    <a:pt x="1291456" y="869901"/>
                  </a:cubicBezTo>
                  <a:lnTo>
                    <a:pt x="1143815" y="1006965"/>
                  </a:lnTo>
                  <a:lnTo>
                    <a:pt x="1156707" y="1000812"/>
                  </a:lnTo>
                  <a:cubicBezTo>
                    <a:pt x="1428132" y="873500"/>
                    <a:pt x="1660583" y="780343"/>
                    <a:pt x="1679296" y="806121"/>
                  </a:cubicBezTo>
                  <a:cubicBezTo>
                    <a:pt x="1580477" y="951010"/>
                    <a:pt x="1420266" y="1082914"/>
                    <a:pt x="1249580" y="1209553"/>
                  </a:cubicBezTo>
                  <a:lnTo>
                    <a:pt x="1237646" y="1218222"/>
                  </a:lnTo>
                  <a:lnTo>
                    <a:pt x="1270512" y="1205848"/>
                  </a:lnTo>
                  <a:cubicBezTo>
                    <a:pt x="1552406" y="1101838"/>
                    <a:pt x="1792390" y="1028579"/>
                    <a:pt x="1808703" y="1055832"/>
                  </a:cubicBezTo>
                  <a:cubicBezTo>
                    <a:pt x="1734346" y="1146518"/>
                    <a:pt x="1633330" y="1229161"/>
                    <a:pt x="1520476" y="1307309"/>
                  </a:cubicBezTo>
                  <a:lnTo>
                    <a:pt x="1371807" y="1403685"/>
                  </a:lnTo>
                  <a:lnTo>
                    <a:pt x="1380280" y="1401292"/>
                  </a:lnTo>
                  <a:cubicBezTo>
                    <a:pt x="1670499" y="1321377"/>
                    <a:pt x="1916189" y="1268572"/>
                    <a:pt x="1929977" y="1297093"/>
                  </a:cubicBezTo>
                  <a:cubicBezTo>
                    <a:pt x="1847710" y="1381182"/>
                    <a:pt x="1739611" y="1455018"/>
                    <a:pt x="1620126" y="1523381"/>
                  </a:cubicBezTo>
                  <a:lnTo>
                    <a:pt x="1436608" y="1621114"/>
                  </a:lnTo>
                  <a:lnTo>
                    <a:pt x="1481022" y="1612536"/>
                  </a:lnTo>
                  <a:cubicBezTo>
                    <a:pt x="1777357" y="1557325"/>
                    <a:pt x="2026884" y="1525376"/>
                    <a:pt x="2038042" y="1554948"/>
                  </a:cubicBezTo>
                  <a:cubicBezTo>
                    <a:pt x="1948490" y="1631801"/>
                    <a:pt x="1834131" y="1696268"/>
                    <a:pt x="1708923" y="1754325"/>
                  </a:cubicBezTo>
                  <a:lnTo>
                    <a:pt x="1539657" y="1826690"/>
                  </a:lnTo>
                  <a:lnTo>
                    <a:pt x="1572579" y="1823171"/>
                  </a:lnTo>
                  <a:cubicBezTo>
                    <a:pt x="1872776" y="1793083"/>
                    <a:pt x="2124239" y="1782233"/>
                    <a:pt x="2132683" y="1812629"/>
                  </a:cubicBezTo>
                  <a:cubicBezTo>
                    <a:pt x="2036528" y="1881662"/>
                    <a:pt x="1916779" y="1936270"/>
                    <a:pt x="1786803" y="1983580"/>
                  </a:cubicBezTo>
                  <a:lnTo>
                    <a:pt x="1628292" y="2035939"/>
                  </a:lnTo>
                  <a:lnTo>
                    <a:pt x="1654800" y="2035348"/>
                  </a:lnTo>
                  <a:cubicBezTo>
                    <a:pt x="1956573" y="2030613"/>
                    <a:pt x="2208061" y="2040944"/>
                    <a:pt x="2213726" y="2071936"/>
                  </a:cubicBezTo>
                  <a:cubicBezTo>
                    <a:pt x="2111698" y="2132621"/>
                    <a:pt x="1987472" y="2176954"/>
                    <a:pt x="1853715" y="2213156"/>
                  </a:cubicBezTo>
                  <a:lnTo>
                    <a:pt x="1702701" y="2249215"/>
                  </a:lnTo>
                  <a:lnTo>
                    <a:pt x="1734777" y="2251203"/>
                  </a:lnTo>
                  <a:cubicBezTo>
                    <a:pt x="2035830" y="2271855"/>
                    <a:pt x="2285427" y="2303291"/>
                    <a:pt x="2288270" y="2334640"/>
                  </a:cubicBezTo>
                  <a:cubicBezTo>
                    <a:pt x="2181148" y="2386518"/>
                    <a:pt x="2053389" y="2420238"/>
                    <a:pt x="1916870" y="2445058"/>
                  </a:cubicBezTo>
                  <a:lnTo>
                    <a:pt x="1769723" y="2467292"/>
                  </a:lnTo>
                  <a:lnTo>
                    <a:pt x="1807582" y="2472866"/>
                  </a:lnTo>
                  <a:cubicBezTo>
                    <a:pt x="2105623" y="2518749"/>
                    <a:pt x="2351429" y="2571049"/>
                    <a:pt x="2351429" y="2602518"/>
                  </a:cubicBezTo>
                  <a:cubicBezTo>
                    <a:pt x="2184327" y="2666529"/>
                    <a:pt x="1974656" y="2685939"/>
                    <a:pt x="1759537" y="2695240"/>
                  </a:cubicBezTo>
                  <a:lnTo>
                    <a:pt x="1580755" y="2701218"/>
                  </a:lnTo>
                  <a:lnTo>
                    <a:pt x="1732573" y="2720665"/>
                  </a:lnTo>
                  <a:cubicBezTo>
                    <a:pt x="2085732" y="2770373"/>
                    <a:pt x="2406786" y="2833545"/>
                    <a:pt x="2406786" y="2869510"/>
                  </a:cubicBezTo>
                  <a:cubicBezTo>
                    <a:pt x="2239684" y="2933521"/>
                    <a:pt x="2030013" y="2952931"/>
                    <a:pt x="1814894" y="2962231"/>
                  </a:cubicBezTo>
                  <a:lnTo>
                    <a:pt x="1614108" y="2968945"/>
                  </a:lnTo>
                  <a:lnTo>
                    <a:pt x="1778303" y="2989978"/>
                  </a:lnTo>
                  <a:cubicBezTo>
                    <a:pt x="2131463" y="3039686"/>
                    <a:pt x="2452516" y="3102857"/>
                    <a:pt x="2452516" y="3138822"/>
                  </a:cubicBezTo>
                  <a:cubicBezTo>
                    <a:pt x="2229714" y="3224170"/>
                    <a:pt x="1931234" y="3230227"/>
                    <a:pt x="1645063" y="3238751"/>
                  </a:cubicBezTo>
                  <a:lnTo>
                    <a:pt x="1641755" y="3238879"/>
                  </a:lnTo>
                  <a:lnTo>
                    <a:pt x="1819220" y="3261611"/>
                  </a:lnTo>
                  <a:cubicBezTo>
                    <a:pt x="2172379" y="3311320"/>
                    <a:pt x="2493433" y="3374491"/>
                    <a:pt x="2493433" y="3410456"/>
                  </a:cubicBezTo>
                  <a:cubicBezTo>
                    <a:pt x="2270630" y="3495805"/>
                    <a:pt x="1972151" y="3501861"/>
                    <a:pt x="1685979" y="3510385"/>
                  </a:cubicBezTo>
                  <a:lnTo>
                    <a:pt x="1667872" y="3511084"/>
                  </a:lnTo>
                  <a:lnTo>
                    <a:pt x="1840881" y="3533245"/>
                  </a:lnTo>
                  <a:cubicBezTo>
                    <a:pt x="2194040" y="3582954"/>
                    <a:pt x="2515094" y="3646125"/>
                    <a:pt x="2515094" y="3682090"/>
                  </a:cubicBezTo>
                  <a:cubicBezTo>
                    <a:pt x="2292292" y="3767438"/>
                    <a:pt x="1993812" y="3773495"/>
                    <a:pt x="1707641" y="3782020"/>
                  </a:cubicBezTo>
                  <a:lnTo>
                    <a:pt x="1672449" y="3783377"/>
                  </a:lnTo>
                  <a:lnTo>
                    <a:pt x="1918686" y="3816669"/>
                  </a:lnTo>
                  <a:cubicBezTo>
                    <a:pt x="2041036" y="3834680"/>
                    <a:pt x="2157185" y="3854042"/>
                    <a:pt x="2254579" y="3872985"/>
                  </a:cubicBezTo>
                  <a:lnTo>
                    <a:pt x="2318525" y="3886200"/>
                  </a:lnTo>
                  <a:lnTo>
                    <a:pt x="2254579" y="3899415"/>
                  </a:lnTo>
                  <a:cubicBezTo>
                    <a:pt x="2157185" y="3918359"/>
                    <a:pt x="2041036" y="3937720"/>
                    <a:pt x="1918686" y="3955731"/>
                  </a:cubicBezTo>
                  <a:lnTo>
                    <a:pt x="1672449" y="3989023"/>
                  </a:lnTo>
                  <a:lnTo>
                    <a:pt x="1707641" y="3990380"/>
                  </a:lnTo>
                  <a:cubicBezTo>
                    <a:pt x="1993812" y="3998905"/>
                    <a:pt x="2292292" y="4004962"/>
                    <a:pt x="2515094" y="4090310"/>
                  </a:cubicBezTo>
                  <a:cubicBezTo>
                    <a:pt x="2515094" y="4126275"/>
                    <a:pt x="2194040" y="4189447"/>
                    <a:pt x="1840881" y="4239155"/>
                  </a:cubicBezTo>
                  <a:lnTo>
                    <a:pt x="1667872" y="4261316"/>
                  </a:lnTo>
                  <a:lnTo>
                    <a:pt x="1685979" y="4262015"/>
                  </a:lnTo>
                  <a:cubicBezTo>
                    <a:pt x="1972151" y="4270539"/>
                    <a:pt x="2270630" y="4276596"/>
                    <a:pt x="2493433" y="4361944"/>
                  </a:cubicBezTo>
                  <a:cubicBezTo>
                    <a:pt x="2493433" y="4397909"/>
                    <a:pt x="2172379" y="4461081"/>
                    <a:pt x="1819220" y="4510789"/>
                  </a:cubicBezTo>
                  <a:lnTo>
                    <a:pt x="1641755" y="4533521"/>
                  </a:lnTo>
                  <a:lnTo>
                    <a:pt x="1645063" y="4533649"/>
                  </a:lnTo>
                  <a:cubicBezTo>
                    <a:pt x="1931234" y="4542173"/>
                    <a:pt x="2229714" y="4548230"/>
                    <a:pt x="2452516" y="4633578"/>
                  </a:cubicBezTo>
                  <a:cubicBezTo>
                    <a:pt x="2452516" y="4669543"/>
                    <a:pt x="2131463" y="4732715"/>
                    <a:pt x="1778303" y="4782423"/>
                  </a:cubicBezTo>
                  <a:lnTo>
                    <a:pt x="1614108" y="4803455"/>
                  </a:lnTo>
                  <a:lnTo>
                    <a:pt x="1814894" y="4810170"/>
                  </a:lnTo>
                  <a:cubicBezTo>
                    <a:pt x="2030013" y="4819470"/>
                    <a:pt x="2239684" y="4838880"/>
                    <a:pt x="2406786" y="4902891"/>
                  </a:cubicBezTo>
                  <a:cubicBezTo>
                    <a:pt x="2406786" y="4938856"/>
                    <a:pt x="2085732" y="5002027"/>
                    <a:pt x="1732573" y="5051735"/>
                  </a:cubicBezTo>
                  <a:lnTo>
                    <a:pt x="1580755" y="5071182"/>
                  </a:lnTo>
                  <a:lnTo>
                    <a:pt x="1759537" y="5077161"/>
                  </a:lnTo>
                  <a:cubicBezTo>
                    <a:pt x="1974656" y="5086461"/>
                    <a:pt x="2184327" y="5105871"/>
                    <a:pt x="2351429" y="5169882"/>
                  </a:cubicBezTo>
                  <a:cubicBezTo>
                    <a:pt x="2351429" y="5201351"/>
                    <a:pt x="2105623" y="5253651"/>
                    <a:pt x="1807582" y="5299534"/>
                  </a:cubicBezTo>
                  <a:lnTo>
                    <a:pt x="1769723" y="5305108"/>
                  </a:lnTo>
                  <a:lnTo>
                    <a:pt x="1916870" y="5327342"/>
                  </a:lnTo>
                  <a:cubicBezTo>
                    <a:pt x="2053389" y="5352162"/>
                    <a:pt x="2181148" y="5385883"/>
                    <a:pt x="2288270" y="5437760"/>
                  </a:cubicBezTo>
                  <a:cubicBezTo>
                    <a:pt x="2285427" y="5469110"/>
                    <a:pt x="2035830" y="5500545"/>
                    <a:pt x="1734777" y="5521198"/>
                  </a:cubicBezTo>
                  <a:lnTo>
                    <a:pt x="1702701" y="5523186"/>
                  </a:lnTo>
                  <a:lnTo>
                    <a:pt x="1853715" y="5559244"/>
                  </a:lnTo>
                  <a:cubicBezTo>
                    <a:pt x="1987472" y="5595446"/>
                    <a:pt x="2111698" y="5639779"/>
                    <a:pt x="2213726" y="5700465"/>
                  </a:cubicBezTo>
                  <a:cubicBezTo>
                    <a:pt x="2208061" y="5731456"/>
                    <a:pt x="1956573" y="5741788"/>
                    <a:pt x="1654800" y="5737052"/>
                  </a:cubicBezTo>
                  <a:lnTo>
                    <a:pt x="1628292" y="5736462"/>
                  </a:lnTo>
                  <a:lnTo>
                    <a:pt x="1786803" y="5788821"/>
                  </a:lnTo>
                  <a:cubicBezTo>
                    <a:pt x="1916779" y="5836130"/>
                    <a:pt x="2036528" y="5890739"/>
                    <a:pt x="2132683" y="5959771"/>
                  </a:cubicBezTo>
                  <a:cubicBezTo>
                    <a:pt x="2124239" y="5990168"/>
                    <a:pt x="1872776" y="5979317"/>
                    <a:pt x="1572579" y="5949229"/>
                  </a:cubicBezTo>
                  <a:lnTo>
                    <a:pt x="1539657" y="5945711"/>
                  </a:lnTo>
                  <a:lnTo>
                    <a:pt x="1708923" y="6018075"/>
                  </a:lnTo>
                  <a:cubicBezTo>
                    <a:pt x="1834131" y="6076132"/>
                    <a:pt x="1948490" y="6140600"/>
                    <a:pt x="2038042" y="6217453"/>
                  </a:cubicBezTo>
                  <a:cubicBezTo>
                    <a:pt x="2026884" y="6247024"/>
                    <a:pt x="1777357" y="6215075"/>
                    <a:pt x="1481022" y="6159864"/>
                  </a:cubicBezTo>
                  <a:lnTo>
                    <a:pt x="1436608" y="6151286"/>
                  </a:lnTo>
                  <a:lnTo>
                    <a:pt x="1620126" y="6249020"/>
                  </a:lnTo>
                  <a:cubicBezTo>
                    <a:pt x="1739611" y="6317382"/>
                    <a:pt x="1847710" y="6391218"/>
                    <a:pt x="1929977" y="6475308"/>
                  </a:cubicBezTo>
                  <a:cubicBezTo>
                    <a:pt x="1916189" y="6503829"/>
                    <a:pt x="1670499" y="6451023"/>
                    <a:pt x="1380280" y="6371108"/>
                  </a:cubicBezTo>
                  <a:lnTo>
                    <a:pt x="1371807" y="6368716"/>
                  </a:lnTo>
                  <a:lnTo>
                    <a:pt x="1520476" y="6465092"/>
                  </a:lnTo>
                  <a:cubicBezTo>
                    <a:pt x="1633330" y="6543239"/>
                    <a:pt x="1734346" y="6625883"/>
                    <a:pt x="1808703" y="6716568"/>
                  </a:cubicBezTo>
                  <a:cubicBezTo>
                    <a:pt x="1792390" y="6743822"/>
                    <a:pt x="1552406" y="6670562"/>
                    <a:pt x="1270512" y="6566553"/>
                  </a:cubicBezTo>
                  <a:lnTo>
                    <a:pt x="1237646" y="6554178"/>
                  </a:lnTo>
                  <a:lnTo>
                    <a:pt x="1249580" y="6562848"/>
                  </a:lnTo>
                  <a:cubicBezTo>
                    <a:pt x="1420266" y="6689486"/>
                    <a:pt x="1580477" y="6821391"/>
                    <a:pt x="1679296" y="6966279"/>
                  </a:cubicBezTo>
                  <a:cubicBezTo>
                    <a:pt x="1660583" y="6992057"/>
                    <a:pt x="1428132" y="6898900"/>
                    <a:pt x="1156707" y="6771588"/>
                  </a:cubicBezTo>
                  <a:lnTo>
                    <a:pt x="1143815" y="6765435"/>
                  </a:lnTo>
                  <a:lnTo>
                    <a:pt x="1291456" y="6902499"/>
                  </a:lnTo>
                  <a:cubicBezTo>
                    <a:pt x="1388527" y="6998362"/>
                    <a:pt x="1473131" y="7096671"/>
                    <a:pt x="1530032" y="7198434"/>
                  </a:cubicBezTo>
                  <a:cubicBezTo>
                    <a:pt x="1512058" y="7219097"/>
                    <a:pt x="1345543" y="7139510"/>
                    <a:pt x="1135302" y="7022111"/>
                  </a:cubicBezTo>
                  <a:lnTo>
                    <a:pt x="1004977" y="6946787"/>
                  </a:lnTo>
                  <a:lnTo>
                    <a:pt x="1010037" y="6952019"/>
                  </a:lnTo>
                  <a:cubicBezTo>
                    <a:pt x="1155332" y="7105324"/>
                    <a:pt x="1289363" y="7262059"/>
                    <a:pt x="1360598" y="7421298"/>
                  </a:cubicBezTo>
                  <a:cubicBezTo>
                    <a:pt x="1357302" y="7424477"/>
                    <a:pt x="1350148" y="7424535"/>
                    <a:pt x="1339592" y="7421801"/>
                  </a:cubicBezTo>
                  <a:cubicBezTo>
                    <a:pt x="1260424" y="7401293"/>
                    <a:pt x="989919" y="7223720"/>
                    <a:pt x="720998" y="7027780"/>
                  </a:cubicBezTo>
                  <a:lnTo>
                    <a:pt x="610731" y="6945387"/>
                  </a:lnTo>
                  <a:lnTo>
                    <a:pt x="663559" y="7044858"/>
                  </a:lnTo>
                  <a:cubicBezTo>
                    <a:pt x="796408" y="7289501"/>
                    <a:pt x="937531" y="7543273"/>
                    <a:pt x="969884" y="7772400"/>
                  </a:cubicBezTo>
                  <a:cubicBezTo>
                    <a:pt x="538721" y="7185347"/>
                    <a:pt x="198167" y="7170683"/>
                    <a:pt x="17141" y="6584055"/>
                  </a:cubicBezTo>
                  <a:cubicBezTo>
                    <a:pt x="-162755" y="6221027"/>
                    <a:pt x="1132714" y="4733726"/>
                    <a:pt x="1132714" y="3834441"/>
                  </a:cubicBezTo>
                  <a:cubicBezTo>
                    <a:pt x="1132714" y="2935156"/>
                    <a:pt x="-162755" y="2120717"/>
                    <a:pt x="17141" y="1188345"/>
                  </a:cubicBezTo>
                  <a:cubicBezTo>
                    <a:pt x="198167" y="601717"/>
                    <a:pt x="538721" y="587053"/>
                    <a:pt x="969884" y="0"/>
                  </a:cubicBezTo>
                  <a:close/>
                </a:path>
              </a:pathLst>
            </a:custGeom>
            <a:solidFill>
              <a:srgbClr val="FFFF80">
                <a:alpha val="75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56"/>
            <p:cNvSpPr/>
            <p:nvPr/>
          </p:nvSpPr>
          <p:spPr>
            <a:xfrm>
              <a:off x="3821487" y="3749040"/>
              <a:ext cx="2051972" cy="2560320"/>
            </a:xfrm>
            <a:custGeom>
              <a:avLst/>
              <a:gdLst>
                <a:gd name="connsiteX0" fmla="*/ 1307923 w 2346385"/>
                <a:gd name="connsiteY0" fmla="*/ 0 h 2743200"/>
                <a:gd name="connsiteX1" fmla="*/ 1372828 w 2346385"/>
                <a:gd name="connsiteY1" fmla="*/ 7975 h 2743200"/>
                <a:gd name="connsiteX2" fmla="*/ 1424486 w 2346385"/>
                <a:gd name="connsiteY2" fmla="*/ 29619 h 2743200"/>
                <a:gd name="connsiteX3" fmla="*/ 1458925 w 2346385"/>
                <a:gd name="connsiteY3" fmla="*/ 66074 h 2743200"/>
                <a:gd name="connsiteX4" fmla="*/ 1473495 w 2346385"/>
                <a:gd name="connsiteY4" fmla="*/ 111642 h 2743200"/>
                <a:gd name="connsiteX5" fmla="*/ 1461574 w 2346385"/>
                <a:gd name="connsiteY5" fmla="*/ 176576 h 2743200"/>
                <a:gd name="connsiteX6" fmla="*/ 1262889 w 2346385"/>
                <a:gd name="connsiteY6" fmla="*/ 348596 h 2743200"/>
                <a:gd name="connsiteX7" fmla="*/ 1538399 w 2346385"/>
                <a:gd name="connsiteY7" fmla="*/ 238094 h 2743200"/>
                <a:gd name="connsiteX8" fmla="*/ 1631119 w 2346385"/>
                <a:gd name="connsiteY8" fmla="*/ 240372 h 2743200"/>
                <a:gd name="connsiteX9" fmla="*/ 1696023 w 2346385"/>
                <a:gd name="connsiteY9" fmla="*/ 259739 h 2743200"/>
                <a:gd name="connsiteX10" fmla="*/ 1743707 w 2346385"/>
                <a:gd name="connsiteY10" fmla="*/ 290497 h 2743200"/>
                <a:gd name="connsiteX11" fmla="*/ 1771522 w 2346385"/>
                <a:gd name="connsiteY11" fmla="*/ 330369 h 2743200"/>
                <a:gd name="connsiteX12" fmla="*/ 1778145 w 2346385"/>
                <a:gd name="connsiteY12" fmla="*/ 382772 h 2743200"/>
                <a:gd name="connsiteX13" fmla="*/ 1752979 w 2346385"/>
                <a:gd name="connsiteY13" fmla="*/ 444289 h 2743200"/>
                <a:gd name="connsiteX14" fmla="*/ 1523829 w 2346385"/>
                <a:gd name="connsiteY14" fmla="*/ 586690 h 2743200"/>
                <a:gd name="connsiteX15" fmla="*/ 1817883 w 2346385"/>
                <a:gd name="connsiteY15" fmla="*/ 518337 h 2743200"/>
                <a:gd name="connsiteX16" fmla="*/ 1910603 w 2346385"/>
                <a:gd name="connsiteY16" fmla="*/ 536564 h 2743200"/>
                <a:gd name="connsiteX17" fmla="*/ 1971533 w 2346385"/>
                <a:gd name="connsiteY17" fmla="*/ 566184 h 2743200"/>
                <a:gd name="connsiteX18" fmla="*/ 2011269 w 2346385"/>
                <a:gd name="connsiteY18" fmla="*/ 607195 h 2743200"/>
                <a:gd name="connsiteX19" fmla="*/ 2032463 w 2346385"/>
                <a:gd name="connsiteY19" fmla="*/ 652763 h 2743200"/>
                <a:gd name="connsiteX20" fmla="*/ 2027164 w 2346385"/>
                <a:gd name="connsiteY20" fmla="*/ 705167 h 2743200"/>
                <a:gd name="connsiteX21" fmla="*/ 1992726 w 2346385"/>
                <a:gd name="connsiteY21" fmla="*/ 763266 h 2743200"/>
                <a:gd name="connsiteX22" fmla="*/ 1738409 w 2346385"/>
                <a:gd name="connsiteY22" fmla="*/ 871490 h 2743200"/>
                <a:gd name="connsiteX23" fmla="*/ 2041735 w 2346385"/>
                <a:gd name="connsiteY23" fmla="*/ 850985 h 2743200"/>
                <a:gd name="connsiteX24" fmla="*/ 2129156 w 2346385"/>
                <a:gd name="connsiteY24" fmla="*/ 882882 h 2743200"/>
                <a:gd name="connsiteX25" fmla="*/ 2183463 w 2346385"/>
                <a:gd name="connsiteY25" fmla="*/ 922754 h 2743200"/>
                <a:gd name="connsiteX26" fmla="*/ 2215253 w 2346385"/>
                <a:gd name="connsiteY26" fmla="*/ 969461 h 2743200"/>
                <a:gd name="connsiteX27" fmla="*/ 2224525 w 2346385"/>
                <a:gd name="connsiteY27" fmla="*/ 1019587 h 2743200"/>
                <a:gd name="connsiteX28" fmla="*/ 2213929 w 2346385"/>
                <a:gd name="connsiteY28" fmla="*/ 1070851 h 2743200"/>
                <a:gd name="connsiteX29" fmla="*/ 2164920 w 2346385"/>
                <a:gd name="connsiteY29" fmla="*/ 1127811 h 2743200"/>
                <a:gd name="connsiteX30" fmla="*/ 1894708 w 2346385"/>
                <a:gd name="connsiteY30" fmla="*/ 1195024 h 2743200"/>
                <a:gd name="connsiteX31" fmla="*/ 2196709 w 2346385"/>
                <a:gd name="connsiteY31" fmla="*/ 1223504 h 2743200"/>
                <a:gd name="connsiteX32" fmla="*/ 2276183 w 2346385"/>
                <a:gd name="connsiteY32" fmla="*/ 1269072 h 2743200"/>
                <a:gd name="connsiteX33" fmla="*/ 2322543 w 2346385"/>
                <a:gd name="connsiteY33" fmla="*/ 1319197 h 2743200"/>
                <a:gd name="connsiteX34" fmla="*/ 2346385 w 2346385"/>
                <a:gd name="connsiteY34" fmla="*/ 1371600 h 2743200"/>
                <a:gd name="connsiteX35" fmla="*/ 2322543 w 2346385"/>
                <a:gd name="connsiteY35" fmla="*/ 1424003 h 2743200"/>
                <a:gd name="connsiteX36" fmla="*/ 2276183 w 2346385"/>
                <a:gd name="connsiteY36" fmla="*/ 1474128 h 2743200"/>
                <a:gd name="connsiteX37" fmla="*/ 2196709 w 2346385"/>
                <a:gd name="connsiteY37" fmla="*/ 1519697 h 2743200"/>
                <a:gd name="connsiteX38" fmla="*/ 1894708 w 2346385"/>
                <a:gd name="connsiteY38" fmla="*/ 1548176 h 2743200"/>
                <a:gd name="connsiteX39" fmla="*/ 2164920 w 2346385"/>
                <a:gd name="connsiteY39" fmla="*/ 1615389 h 2743200"/>
                <a:gd name="connsiteX40" fmla="*/ 2213929 w 2346385"/>
                <a:gd name="connsiteY40" fmla="*/ 1672349 h 2743200"/>
                <a:gd name="connsiteX41" fmla="*/ 2224525 w 2346385"/>
                <a:gd name="connsiteY41" fmla="*/ 1723613 h 2743200"/>
                <a:gd name="connsiteX42" fmla="*/ 2215253 w 2346385"/>
                <a:gd name="connsiteY42" fmla="*/ 1773739 h 2743200"/>
                <a:gd name="connsiteX43" fmla="*/ 2183463 w 2346385"/>
                <a:gd name="connsiteY43" fmla="*/ 1820446 h 2743200"/>
                <a:gd name="connsiteX44" fmla="*/ 2129156 w 2346385"/>
                <a:gd name="connsiteY44" fmla="*/ 1860318 h 2743200"/>
                <a:gd name="connsiteX45" fmla="*/ 2041735 w 2346385"/>
                <a:gd name="connsiteY45" fmla="*/ 1892216 h 2743200"/>
                <a:gd name="connsiteX46" fmla="*/ 1738409 w 2346385"/>
                <a:gd name="connsiteY46" fmla="*/ 1871710 h 2743200"/>
                <a:gd name="connsiteX47" fmla="*/ 1992726 w 2346385"/>
                <a:gd name="connsiteY47" fmla="*/ 1979934 h 2743200"/>
                <a:gd name="connsiteX48" fmla="*/ 2027164 w 2346385"/>
                <a:gd name="connsiteY48" fmla="*/ 2038034 h 2743200"/>
                <a:gd name="connsiteX49" fmla="*/ 2032463 w 2346385"/>
                <a:gd name="connsiteY49" fmla="*/ 2090437 h 2743200"/>
                <a:gd name="connsiteX50" fmla="*/ 2011269 w 2346385"/>
                <a:gd name="connsiteY50" fmla="*/ 2136005 h 2743200"/>
                <a:gd name="connsiteX51" fmla="*/ 1971533 w 2346385"/>
                <a:gd name="connsiteY51" fmla="*/ 2177016 h 2743200"/>
                <a:gd name="connsiteX52" fmla="*/ 1910603 w 2346385"/>
                <a:gd name="connsiteY52" fmla="*/ 2206636 h 2743200"/>
                <a:gd name="connsiteX53" fmla="*/ 1817883 w 2346385"/>
                <a:gd name="connsiteY53" fmla="*/ 2224863 h 2743200"/>
                <a:gd name="connsiteX54" fmla="*/ 1523829 w 2346385"/>
                <a:gd name="connsiteY54" fmla="*/ 2156510 h 2743200"/>
                <a:gd name="connsiteX55" fmla="*/ 1752979 w 2346385"/>
                <a:gd name="connsiteY55" fmla="*/ 2298911 h 2743200"/>
                <a:gd name="connsiteX56" fmla="*/ 1778145 w 2346385"/>
                <a:gd name="connsiteY56" fmla="*/ 2360428 h 2743200"/>
                <a:gd name="connsiteX57" fmla="*/ 1771522 w 2346385"/>
                <a:gd name="connsiteY57" fmla="*/ 2412831 h 2743200"/>
                <a:gd name="connsiteX58" fmla="*/ 1743707 w 2346385"/>
                <a:gd name="connsiteY58" fmla="*/ 2452703 h 2743200"/>
                <a:gd name="connsiteX59" fmla="*/ 1696023 w 2346385"/>
                <a:gd name="connsiteY59" fmla="*/ 2483462 h 2743200"/>
                <a:gd name="connsiteX60" fmla="*/ 1631119 w 2346385"/>
                <a:gd name="connsiteY60" fmla="*/ 2502828 h 2743200"/>
                <a:gd name="connsiteX61" fmla="*/ 1538399 w 2346385"/>
                <a:gd name="connsiteY61" fmla="*/ 2505107 h 2743200"/>
                <a:gd name="connsiteX62" fmla="*/ 1262889 w 2346385"/>
                <a:gd name="connsiteY62" fmla="*/ 2394604 h 2743200"/>
                <a:gd name="connsiteX63" fmla="*/ 1461574 w 2346385"/>
                <a:gd name="connsiteY63" fmla="*/ 2566624 h 2743200"/>
                <a:gd name="connsiteX64" fmla="*/ 1473495 w 2346385"/>
                <a:gd name="connsiteY64" fmla="*/ 2631558 h 2743200"/>
                <a:gd name="connsiteX65" fmla="*/ 1458925 w 2346385"/>
                <a:gd name="connsiteY65" fmla="*/ 2677127 h 2743200"/>
                <a:gd name="connsiteX66" fmla="*/ 1424486 w 2346385"/>
                <a:gd name="connsiteY66" fmla="*/ 2713581 h 2743200"/>
                <a:gd name="connsiteX67" fmla="*/ 1372828 w 2346385"/>
                <a:gd name="connsiteY67" fmla="*/ 2735225 h 2743200"/>
                <a:gd name="connsiteX68" fmla="*/ 1307923 w 2346385"/>
                <a:gd name="connsiteY68" fmla="*/ 2743200 h 2743200"/>
                <a:gd name="connsiteX69" fmla="*/ 1216529 w 2346385"/>
                <a:gd name="connsiteY69" fmla="*/ 2729530 h 2743200"/>
                <a:gd name="connsiteX70" fmla="*/ 970159 w 2346385"/>
                <a:gd name="connsiteY70" fmla="*/ 2579155 h 2743200"/>
                <a:gd name="connsiteX71" fmla="*/ 509722 w 2346385"/>
                <a:gd name="connsiteY71" fmla="*/ 2138525 h 2743200"/>
                <a:gd name="connsiteX72" fmla="*/ 450392 w 2346385"/>
                <a:gd name="connsiteY72" fmla="*/ 2057400 h 2743200"/>
                <a:gd name="connsiteX73" fmla="*/ 0 w 2346385"/>
                <a:gd name="connsiteY73" fmla="*/ 2057400 h 2743200"/>
                <a:gd name="connsiteX74" fmla="*/ 0 w 2346385"/>
                <a:gd name="connsiteY74" fmla="*/ 685800 h 2743200"/>
                <a:gd name="connsiteX75" fmla="*/ 450392 w 2346385"/>
                <a:gd name="connsiteY75" fmla="*/ 685800 h 2743200"/>
                <a:gd name="connsiteX76" fmla="*/ 509722 w 2346385"/>
                <a:gd name="connsiteY76" fmla="*/ 604675 h 2743200"/>
                <a:gd name="connsiteX77" fmla="*/ 970159 w 2346385"/>
                <a:gd name="connsiteY77" fmla="*/ 164045 h 2743200"/>
                <a:gd name="connsiteX78" fmla="*/ 1216529 w 2346385"/>
                <a:gd name="connsiteY78" fmla="*/ 13670 h 2743200"/>
                <a:gd name="connsiteX79" fmla="*/ 1307923 w 2346385"/>
                <a:gd name="connsiteY79" fmla="*/ 0 h 274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346385" h="2743200">
                  <a:moveTo>
                    <a:pt x="1307923" y="0"/>
                  </a:moveTo>
                  <a:cubicBezTo>
                    <a:pt x="1330442" y="0"/>
                    <a:pt x="1354284" y="3418"/>
                    <a:pt x="1372828" y="7975"/>
                  </a:cubicBezTo>
                  <a:cubicBezTo>
                    <a:pt x="1391372" y="13670"/>
                    <a:pt x="1409916" y="21645"/>
                    <a:pt x="1424486" y="29619"/>
                  </a:cubicBezTo>
                  <a:cubicBezTo>
                    <a:pt x="1437732" y="39872"/>
                    <a:pt x="1449653" y="52403"/>
                    <a:pt x="1458925" y="66074"/>
                  </a:cubicBezTo>
                  <a:cubicBezTo>
                    <a:pt x="1465548" y="79745"/>
                    <a:pt x="1470845" y="95693"/>
                    <a:pt x="1473495" y="111642"/>
                  </a:cubicBezTo>
                  <a:cubicBezTo>
                    <a:pt x="1473495" y="132148"/>
                    <a:pt x="1470845" y="152654"/>
                    <a:pt x="1461574" y="176576"/>
                  </a:cubicBezTo>
                  <a:cubicBezTo>
                    <a:pt x="1445680" y="203918"/>
                    <a:pt x="1417863" y="240372"/>
                    <a:pt x="1262889" y="348596"/>
                  </a:cubicBezTo>
                  <a:cubicBezTo>
                    <a:pt x="1443030" y="259739"/>
                    <a:pt x="1496013" y="243790"/>
                    <a:pt x="1538399" y="238094"/>
                  </a:cubicBezTo>
                  <a:cubicBezTo>
                    <a:pt x="1572838" y="235815"/>
                    <a:pt x="1603303" y="235815"/>
                    <a:pt x="1631119" y="240372"/>
                  </a:cubicBezTo>
                  <a:cubicBezTo>
                    <a:pt x="1657610" y="243790"/>
                    <a:pt x="1677478" y="251764"/>
                    <a:pt x="1696023" y="259739"/>
                  </a:cubicBezTo>
                  <a:cubicBezTo>
                    <a:pt x="1715891" y="267713"/>
                    <a:pt x="1729137" y="277966"/>
                    <a:pt x="1743707" y="290497"/>
                  </a:cubicBezTo>
                  <a:cubicBezTo>
                    <a:pt x="1754303" y="301889"/>
                    <a:pt x="1763575" y="316699"/>
                    <a:pt x="1771522" y="330369"/>
                  </a:cubicBezTo>
                  <a:cubicBezTo>
                    <a:pt x="1775497" y="346318"/>
                    <a:pt x="1778145" y="364545"/>
                    <a:pt x="1778145" y="382772"/>
                  </a:cubicBezTo>
                  <a:cubicBezTo>
                    <a:pt x="1772848" y="399860"/>
                    <a:pt x="1766225" y="420366"/>
                    <a:pt x="1752979" y="444289"/>
                  </a:cubicBezTo>
                  <a:cubicBezTo>
                    <a:pt x="1731786" y="470491"/>
                    <a:pt x="1696023" y="500110"/>
                    <a:pt x="1523829" y="586690"/>
                  </a:cubicBezTo>
                  <a:cubicBezTo>
                    <a:pt x="1717216" y="524033"/>
                    <a:pt x="1775497" y="518337"/>
                    <a:pt x="1817883" y="518337"/>
                  </a:cubicBezTo>
                  <a:cubicBezTo>
                    <a:pt x="1852322" y="522894"/>
                    <a:pt x="1882786" y="528590"/>
                    <a:pt x="1910603" y="536564"/>
                  </a:cubicBezTo>
                  <a:cubicBezTo>
                    <a:pt x="1934444" y="546818"/>
                    <a:pt x="1952988" y="557070"/>
                    <a:pt x="1971533" y="566184"/>
                  </a:cubicBezTo>
                  <a:cubicBezTo>
                    <a:pt x="1987427" y="578715"/>
                    <a:pt x="2001998" y="592385"/>
                    <a:pt x="2011269" y="607195"/>
                  </a:cubicBezTo>
                  <a:cubicBezTo>
                    <a:pt x="2020541" y="620866"/>
                    <a:pt x="2027164" y="636815"/>
                    <a:pt x="2032463" y="652763"/>
                  </a:cubicBezTo>
                  <a:cubicBezTo>
                    <a:pt x="2032463" y="668712"/>
                    <a:pt x="2032463" y="686939"/>
                    <a:pt x="2027164" y="705167"/>
                  </a:cubicBezTo>
                  <a:cubicBezTo>
                    <a:pt x="2020541" y="722255"/>
                    <a:pt x="2008621" y="742760"/>
                    <a:pt x="1992726" y="763266"/>
                  </a:cubicBezTo>
                  <a:cubicBezTo>
                    <a:pt x="1966234" y="787190"/>
                    <a:pt x="1925173" y="813391"/>
                    <a:pt x="1738409" y="871490"/>
                  </a:cubicBezTo>
                  <a:cubicBezTo>
                    <a:pt x="1941067" y="840731"/>
                    <a:pt x="1999348" y="843010"/>
                    <a:pt x="2041735" y="850985"/>
                  </a:cubicBezTo>
                  <a:cubicBezTo>
                    <a:pt x="2076173" y="861237"/>
                    <a:pt x="2103989" y="871490"/>
                    <a:pt x="2129156" y="882882"/>
                  </a:cubicBezTo>
                  <a:cubicBezTo>
                    <a:pt x="2150349" y="895414"/>
                    <a:pt x="2168893" y="909084"/>
                    <a:pt x="2183463" y="922754"/>
                  </a:cubicBezTo>
                  <a:cubicBezTo>
                    <a:pt x="2196709" y="938703"/>
                    <a:pt x="2208630" y="953513"/>
                    <a:pt x="2215253" y="969461"/>
                  </a:cubicBezTo>
                  <a:cubicBezTo>
                    <a:pt x="2223201" y="985411"/>
                    <a:pt x="2224525" y="1003638"/>
                    <a:pt x="2224525" y="1019587"/>
                  </a:cubicBezTo>
                  <a:cubicBezTo>
                    <a:pt x="2224525" y="1036675"/>
                    <a:pt x="2220552" y="1053763"/>
                    <a:pt x="2213929" y="1070851"/>
                  </a:cubicBezTo>
                  <a:cubicBezTo>
                    <a:pt x="2202007" y="1089078"/>
                    <a:pt x="2186113" y="1107305"/>
                    <a:pt x="2164920" y="1127811"/>
                  </a:cubicBezTo>
                  <a:cubicBezTo>
                    <a:pt x="2137104" y="1144899"/>
                    <a:pt x="2090743" y="1165405"/>
                    <a:pt x="1894708" y="1195024"/>
                  </a:cubicBezTo>
                  <a:cubicBezTo>
                    <a:pt x="2101341" y="1197302"/>
                    <a:pt x="2156972" y="1209833"/>
                    <a:pt x="2196709" y="1223504"/>
                  </a:cubicBezTo>
                  <a:cubicBezTo>
                    <a:pt x="2229824" y="1237175"/>
                    <a:pt x="2254990" y="1253123"/>
                    <a:pt x="2276183" y="1269072"/>
                  </a:cubicBezTo>
                  <a:cubicBezTo>
                    <a:pt x="2294727" y="1285021"/>
                    <a:pt x="2311946" y="1303248"/>
                    <a:pt x="2322543" y="1319197"/>
                  </a:cubicBezTo>
                  <a:cubicBezTo>
                    <a:pt x="2331815" y="1337424"/>
                    <a:pt x="2339762" y="1353373"/>
                    <a:pt x="2346385" y="1371600"/>
                  </a:cubicBezTo>
                  <a:cubicBezTo>
                    <a:pt x="2339762" y="1389827"/>
                    <a:pt x="2331815" y="1405776"/>
                    <a:pt x="2322543" y="1424003"/>
                  </a:cubicBezTo>
                  <a:cubicBezTo>
                    <a:pt x="2311946" y="1439952"/>
                    <a:pt x="2294727" y="1458179"/>
                    <a:pt x="2276183" y="1474128"/>
                  </a:cubicBezTo>
                  <a:cubicBezTo>
                    <a:pt x="2254990" y="1490077"/>
                    <a:pt x="2229824" y="1506026"/>
                    <a:pt x="2196709" y="1519697"/>
                  </a:cubicBezTo>
                  <a:cubicBezTo>
                    <a:pt x="2156972" y="1533367"/>
                    <a:pt x="2101341" y="1545898"/>
                    <a:pt x="1894708" y="1548176"/>
                  </a:cubicBezTo>
                  <a:cubicBezTo>
                    <a:pt x="2090743" y="1577795"/>
                    <a:pt x="2137104" y="1598301"/>
                    <a:pt x="2164920" y="1615389"/>
                  </a:cubicBezTo>
                  <a:cubicBezTo>
                    <a:pt x="2186113" y="1635895"/>
                    <a:pt x="2202007" y="1654122"/>
                    <a:pt x="2213929" y="1672349"/>
                  </a:cubicBezTo>
                  <a:cubicBezTo>
                    <a:pt x="2220552" y="1689437"/>
                    <a:pt x="2224525" y="1706525"/>
                    <a:pt x="2224525" y="1723613"/>
                  </a:cubicBezTo>
                  <a:cubicBezTo>
                    <a:pt x="2224525" y="1739562"/>
                    <a:pt x="2223201" y="1757789"/>
                    <a:pt x="2215253" y="1773739"/>
                  </a:cubicBezTo>
                  <a:cubicBezTo>
                    <a:pt x="2208630" y="1789688"/>
                    <a:pt x="2196709" y="1804497"/>
                    <a:pt x="2183463" y="1820446"/>
                  </a:cubicBezTo>
                  <a:cubicBezTo>
                    <a:pt x="2168893" y="1834116"/>
                    <a:pt x="2150349" y="1847786"/>
                    <a:pt x="2129156" y="1860318"/>
                  </a:cubicBezTo>
                  <a:cubicBezTo>
                    <a:pt x="2103989" y="1871710"/>
                    <a:pt x="2076173" y="1881963"/>
                    <a:pt x="2041735" y="1892216"/>
                  </a:cubicBezTo>
                  <a:cubicBezTo>
                    <a:pt x="1999348" y="1900190"/>
                    <a:pt x="1941067" y="1902469"/>
                    <a:pt x="1738409" y="1871710"/>
                  </a:cubicBezTo>
                  <a:cubicBezTo>
                    <a:pt x="1925173" y="1929809"/>
                    <a:pt x="1966234" y="1956011"/>
                    <a:pt x="1992726" y="1979934"/>
                  </a:cubicBezTo>
                  <a:cubicBezTo>
                    <a:pt x="2008621" y="2000440"/>
                    <a:pt x="2020541" y="2020946"/>
                    <a:pt x="2027164" y="2038034"/>
                  </a:cubicBezTo>
                  <a:cubicBezTo>
                    <a:pt x="2032463" y="2056261"/>
                    <a:pt x="2032463" y="2074488"/>
                    <a:pt x="2032463" y="2090437"/>
                  </a:cubicBezTo>
                  <a:cubicBezTo>
                    <a:pt x="2027164" y="2106386"/>
                    <a:pt x="2020541" y="2122334"/>
                    <a:pt x="2011269" y="2136005"/>
                  </a:cubicBezTo>
                  <a:cubicBezTo>
                    <a:pt x="2001998" y="2150815"/>
                    <a:pt x="1987427" y="2164485"/>
                    <a:pt x="1971533" y="2177016"/>
                  </a:cubicBezTo>
                  <a:cubicBezTo>
                    <a:pt x="1952988" y="2186130"/>
                    <a:pt x="1934444" y="2196383"/>
                    <a:pt x="1910603" y="2206636"/>
                  </a:cubicBezTo>
                  <a:cubicBezTo>
                    <a:pt x="1882786" y="2214610"/>
                    <a:pt x="1852322" y="2220306"/>
                    <a:pt x="1817883" y="2224863"/>
                  </a:cubicBezTo>
                  <a:cubicBezTo>
                    <a:pt x="1775497" y="2224863"/>
                    <a:pt x="1717216" y="2219167"/>
                    <a:pt x="1523829" y="2156510"/>
                  </a:cubicBezTo>
                  <a:cubicBezTo>
                    <a:pt x="1696023" y="2243090"/>
                    <a:pt x="1731786" y="2272709"/>
                    <a:pt x="1752979" y="2298911"/>
                  </a:cubicBezTo>
                  <a:cubicBezTo>
                    <a:pt x="1766225" y="2322834"/>
                    <a:pt x="1772848" y="2343340"/>
                    <a:pt x="1778145" y="2360428"/>
                  </a:cubicBezTo>
                  <a:cubicBezTo>
                    <a:pt x="1778145" y="2378655"/>
                    <a:pt x="1775497" y="2396882"/>
                    <a:pt x="1771522" y="2412831"/>
                  </a:cubicBezTo>
                  <a:cubicBezTo>
                    <a:pt x="1763575" y="2426501"/>
                    <a:pt x="1754303" y="2441312"/>
                    <a:pt x="1743707" y="2452703"/>
                  </a:cubicBezTo>
                  <a:cubicBezTo>
                    <a:pt x="1729137" y="2465234"/>
                    <a:pt x="1715891" y="2475488"/>
                    <a:pt x="1696023" y="2483462"/>
                  </a:cubicBezTo>
                  <a:cubicBezTo>
                    <a:pt x="1677478" y="2491436"/>
                    <a:pt x="1657610" y="2499410"/>
                    <a:pt x="1631119" y="2502828"/>
                  </a:cubicBezTo>
                  <a:cubicBezTo>
                    <a:pt x="1603303" y="2507385"/>
                    <a:pt x="1572838" y="2507385"/>
                    <a:pt x="1538399" y="2505107"/>
                  </a:cubicBezTo>
                  <a:cubicBezTo>
                    <a:pt x="1496013" y="2499410"/>
                    <a:pt x="1443030" y="2483462"/>
                    <a:pt x="1262889" y="2394604"/>
                  </a:cubicBezTo>
                  <a:cubicBezTo>
                    <a:pt x="1417863" y="2502828"/>
                    <a:pt x="1445680" y="2539283"/>
                    <a:pt x="1461574" y="2566624"/>
                  </a:cubicBezTo>
                  <a:cubicBezTo>
                    <a:pt x="1470845" y="2590547"/>
                    <a:pt x="1473495" y="2611052"/>
                    <a:pt x="1473495" y="2631558"/>
                  </a:cubicBezTo>
                  <a:cubicBezTo>
                    <a:pt x="1470845" y="2647507"/>
                    <a:pt x="1465548" y="2663456"/>
                    <a:pt x="1458925" y="2677127"/>
                  </a:cubicBezTo>
                  <a:cubicBezTo>
                    <a:pt x="1449653" y="2690797"/>
                    <a:pt x="1437732" y="2703328"/>
                    <a:pt x="1424486" y="2713581"/>
                  </a:cubicBezTo>
                  <a:cubicBezTo>
                    <a:pt x="1409916" y="2721555"/>
                    <a:pt x="1391372" y="2729530"/>
                    <a:pt x="1372828" y="2735225"/>
                  </a:cubicBezTo>
                  <a:cubicBezTo>
                    <a:pt x="1354284" y="2739782"/>
                    <a:pt x="1330442" y="2743200"/>
                    <a:pt x="1307923" y="2743200"/>
                  </a:cubicBezTo>
                  <a:cubicBezTo>
                    <a:pt x="1280108" y="2740922"/>
                    <a:pt x="1249643" y="2737504"/>
                    <a:pt x="1216529" y="2729530"/>
                  </a:cubicBezTo>
                  <a:cubicBezTo>
                    <a:pt x="1176792" y="2716998"/>
                    <a:pt x="1126458" y="2693075"/>
                    <a:pt x="970159" y="2579155"/>
                  </a:cubicBezTo>
                  <a:cubicBezTo>
                    <a:pt x="846092" y="2496223"/>
                    <a:pt x="664055" y="2331626"/>
                    <a:pt x="509722" y="2138525"/>
                  </a:cubicBezTo>
                  <a:lnTo>
                    <a:pt x="450392" y="2057400"/>
                  </a:lnTo>
                  <a:lnTo>
                    <a:pt x="0" y="2057400"/>
                  </a:lnTo>
                  <a:lnTo>
                    <a:pt x="0" y="685800"/>
                  </a:lnTo>
                  <a:lnTo>
                    <a:pt x="450392" y="685800"/>
                  </a:lnTo>
                  <a:lnTo>
                    <a:pt x="509722" y="604675"/>
                  </a:lnTo>
                  <a:cubicBezTo>
                    <a:pt x="664055" y="411575"/>
                    <a:pt x="846092" y="246977"/>
                    <a:pt x="970159" y="164045"/>
                  </a:cubicBezTo>
                  <a:cubicBezTo>
                    <a:pt x="1126458" y="50125"/>
                    <a:pt x="1176792" y="26202"/>
                    <a:pt x="1216529" y="13670"/>
                  </a:cubicBezTo>
                  <a:cubicBezTo>
                    <a:pt x="1249643" y="5696"/>
                    <a:pt x="1280108" y="2279"/>
                    <a:pt x="1307923" y="0"/>
                  </a:cubicBezTo>
                  <a:close/>
                </a:path>
              </a:pathLst>
            </a:custGeom>
            <a:solidFill>
              <a:schemeClr val="bg1">
                <a:alpha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Freeform 57"/>
            <p:cNvSpPr/>
            <p:nvPr/>
          </p:nvSpPr>
          <p:spPr>
            <a:xfrm>
              <a:off x="3685695" y="4206240"/>
              <a:ext cx="1537091" cy="1645920"/>
            </a:xfrm>
            <a:custGeom>
              <a:avLst/>
              <a:gdLst>
                <a:gd name="connsiteX0" fmla="*/ 1041450 w 1757630"/>
                <a:gd name="connsiteY0" fmla="*/ 0 h 1828800"/>
                <a:gd name="connsiteX1" fmla="*/ 1086212 w 1757630"/>
                <a:gd name="connsiteY1" fmla="*/ 5317 h 1828800"/>
                <a:gd name="connsiteX2" fmla="*/ 1121838 w 1757630"/>
                <a:gd name="connsiteY2" fmla="*/ 19746 h 1828800"/>
                <a:gd name="connsiteX3" fmla="*/ 1145589 w 1757630"/>
                <a:gd name="connsiteY3" fmla="*/ 44049 h 1828800"/>
                <a:gd name="connsiteX4" fmla="*/ 1155637 w 1757630"/>
                <a:gd name="connsiteY4" fmla="*/ 74428 h 1828800"/>
                <a:gd name="connsiteX5" fmla="*/ 1147415 w 1757630"/>
                <a:gd name="connsiteY5" fmla="*/ 117718 h 1828800"/>
                <a:gd name="connsiteX6" fmla="*/ 1010391 w 1757630"/>
                <a:gd name="connsiteY6" fmla="*/ 232398 h 1828800"/>
                <a:gd name="connsiteX7" fmla="*/ 1200398 w 1757630"/>
                <a:gd name="connsiteY7" fmla="*/ 158729 h 1828800"/>
                <a:gd name="connsiteX8" fmla="*/ 1264343 w 1757630"/>
                <a:gd name="connsiteY8" fmla="*/ 160248 h 1828800"/>
                <a:gd name="connsiteX9" fmla="*/ 1309104 w 1757630"/>
                <a:gd name="connsiteY9" fmla="*/ 173159 h 1828800"/>
                <a:gd name="connsiteX10" fmla="*/ 1341990 w 1757630"/>
                <a:gd name="connsiteY10" fmla="*/ 193665 h 1828800"/>
                <a:gd name="connsiteX11" fmla="*/ 1361173 w 1757630"/>
                <a:gd name="connsiteY11" fmla="*/ 220246 h 1828800"/>
                <a:gd name="connsiteX12" fmla="*/ 1365741 w 1757630"/>
                <a:gd name="connsiteY12" fmla="*/ 255182 h 1828800"/>
                <a:gd name="connsiteX13" fmla="*/ 1348384 w 1757630"/>
                <a:gd name="connsiteY13" fmla="*/ 296193 h 1828800"/>
                <a:gd name="connsiteX14" fmla="*/ 1190350 w 1757630"/>
                <a:gd name="connsiteY14" fmla="*/ 391127 h 1828800"/>
                <a:gd name="connsiteX15" fmla="*/ 1393146 w 1757630"/>
                <a:gd name="connsiteY15" fmla="*/ 345558 h 1828800"/>
                <a:gd name="connsiteX16" fmla="*/ 1457091 w 1757630"/>
                <a:gd name="connsiteY16" fmla="*/ 357710 h 1828800"/>
                <a:gd name="connsiteX17" fmla="*/ 1499112 w 1757630"/>
                <a:gd name="connsiteY17" fmla="*/ 377456 h 1828800"/>
                <a:gd name="connsiteX18" fmla="*/ 1526516 w 1757630"/>
                <a:gd name="connsiteY18" fmla="*/ 404797 h 1828800"/>
                <a:gd name="connsiteX19" fmla="*/ 1541132 w 1757630"/>
                <a:gd name="connsiteY19" fmla="*/ 435176 h 1828800"/>
                <a:gd name="connsiteX20" fmla="*/ 1537478 w 1757630"/>
                <a:gd name="connsiteY20" fmla="*/ 470111 h 1828800"/>
                <a:gd name="connsiteX21" fmla="*/ 1513727 w 1757630"/>
                <a:gd name="connsiteY21" fmla="*/ 508844 h 1828800"/>
                <a:gd name="connsiteX22" fmla="*/ 1338336 w 1757630"/>
                <a:gd name="connsiteY22" fmla="*/ 580994 h 1828800"/>
                <a:gd name="connsiteX23" fmla="*/ 1547526 w 1757630"/>
                <a:gd name="connsiteY23" fmla="*/ 567323 h 1828800"/>
                <a:gd name="connsiteX24" fmla="*/ 1607817 w 1757630"/>
                <a:gd name="connsiteY24" fmla="*/ 588588 h 1828800"/>
                <a:gd name="connsiteX25" fmla="*/ 1645270 w 1757630"/>
                <a:gd name="connsiteY25" fmla="*/ 615170 h 1828800"/>
                <a:gd name="connsiteX26" fmla="*/ 1667194 w 1757630"/>
                <a:gd name="connsiteY26" fmla="*/ 646308 h 1828800"/>
                <a:gd name="connsiteX27" fmla="*/ 1673589 w 1757630"/>
                <a:gd name="connsiteY27" fmla="*/ 679725 h 1828800"/>
                <a:gd name="connsiteX28" fmla="*/ 1666281 w 1757630"/>
                <a:gd name="connsiteY28" fmla="*/ 713901 h 1828800"/>
                <a:gd name="connsiteX29" fmla="*/ 1632482 w 1757630"/>
                <a:gd name="connsiteY29" fmla="*/ 751874 h 1828800"/>
                <a:gd name="connsiteX30" fmla="*/ 1446129 w 1757630"/>
                <a:gd name="connsiteY30" fmla="*/ 796683 h 1828800"/>
                <a:gd name="connsiteX31" fmla="*/ 1654405 w 1757630"/>
                <a:gd name="connsiteY31" fmla="*/ 815669 h 1828800"/>
                <a:gd name="connsiteX32" fmla="*/ 1709215 w 1757630"/>
                <a:gd name="connsiteY32" fmla="*/ 846048 h 1828800"/>
                <a:gd name="connsiteX33" fmla="*/ 1741187 w 1757630"/>
                <a:gd name="connsiteY33" fmla="*/ 879465 h 1828800"/>
                <a:gd name="connsiteX34" fmla="*/ 1757630 w 1757630"/>
                <a:gd name="connsiteY34" fmla="*/ 914400 h 1828800"/>
                <a:gd name="connsiteX35" fmla="*/ 1741187 w 1757630"/>
                <a:gd name="connsiteY35" fmla="*/ 949336 h 1828800"/>
                <a:gd name="connsiteX36" fmla="*/ 1709215 w 1757630"/>
                <a:gd name="connsiteY36" fmla="*/ 982752 h 1828800"/>
                <a:gd name="connsiteX37" fmla="*/ 1654405 w 1757630"/>
                <a:gd name="connsiteY37" fmla="*/ 1013131 h 1828800"/>
                <a:gd name="connsiteX38" fmla="*/ 1446129 w 1757630"/>
                <a:gd name="connsiteY38" fmla="*/ 1032118 h 1828800"/>
                <a:gd name="connsiteX39" fmla="*/ 1632482 w 1757630"/>
                <a:gd name="connsiteY39" fmla="*/ 1076926 h 1828800"/>
                <a:gd name="connsiteX40" fmla="*/ 1666281 w 1757630"/>
                <a:gd name="connsiteY40" fmla="*/ 1114900 h 1828800"/>
                <a:gd name="connsiteX41" fmla="*/ 1673589 w 1757630"/>
                <a:gd name="connsiteY41" fmla="*/ 1149076 h 1828800"/>
                <a:gd name="connsiteX42" fmla="*/ 1667194 w 1757630"/>
                <a:gd name="connsiteY42" fmla="*/ 1182493 h 1828800"/>
                <a:gd name="connsiteX43" fmla="*/ 1645270 w 1757630"/>
                <a:gd name="connsiteY43" fmla="*/ 1213631 h 1828800"/>
                <a:gd name="connsiteX44" fmla="*/ 1607817 w 1757630"/>
                <a:gd name="connsiteY44" fmla="*/ 1240212 h 1828800"/>
                <a:gd name="connsiteX45" fmla="*/ 1547526 w 1757630"/>
                <a:gd name="connsiteY45" fmla="*/ 1261477 h 1828800"/>
                <a:gd name="connsiteX46" fmla="*/ 1338336 w 1757630"/>
                <a:gd name="connsiteY46" fmla="*/ 1247807 h 1828800"/>
                <a:gd name="connsiteX47" fmla="*/ 1513727 w 1757630"/>
                <a:gd name="connsiteY47" fmla="*/ 1319956 h 1828800"/>
                <a:gd name="connsiteX48" fmla="*/ 1537478 w 1757630"/>
                <a:gd name="connsiteY48" fmla="*/ 1358689 h 1828800"/>
                <a:gd name="connsiteX49" fmla="*/ 1541132 w 1757630"/>
                <a:gd name="connsiteY49" fmla="*/ 1393625 h 1828800"/>
                <a:gd name="connsiteX50" fmla="*/ 1526516 w 1757630"/>
                <a:gd name="connsiteY50" fmla="*/ 1424004 h 1828800"/>
                <a:gd name="connsiteX51" fmla="*/ 1499112 w 1757630"/>
                <a:gd name="connsiteY51" fmla="*/ 1451344 h 1828800"/>
                <a:gd name="connsiteX52" fmla="*/ 1457091 w 1757630"/>
                <a:gd name="connsiteY52" fmla="*/ 1471091 h 1828800"/>
                <a:gd name="connsiteX53" fmla="*/ 1393146 w 1757630"/>
                <a:gd name="connsiteY53" fmla="*/ 1483242 h 1828800"/>
                <a:gd name="connsiteX54" fmla="*/ 1190350 w 1757630"/>
                <a:gd name="connsiteY54" fmla="*/ 1437674 h 1828800"/>
                <a:gd name="connsiteX55" fmla="*/ 1348384 w 1757630"/>
                <a:gd name="connsiteY55" fmla="*/ 1532608 h 1828800"/>
                <a:gd name="connsiteX56" fmla="*/ 1365741 w 1757630"/>
                <a:gd name="connsiteY56" fmla="*/ 1573619 h 1828800"/>
                <a:gd name="connsiteX57" fmla="*/ 1361173 w 1757630"/>
                <a:gd name="connsiteY57" fmla="*/ 1608554 h 1828800"/>
                <a:gd name="connsiteX58" fmla="*/ 1341990 w 1757630"/>
                <a:gd name="connsiteY58" fmla="*/ 1635136 h 1828800"/>
                <a:gd name="connsiteX59" fmla="*/ 1309104 w 1757630"/>
                <a:gd name="connsiteY59" fmla="*/ 1655641 h 1828800"/>
                <a:gd name="connsiteX60" fmla="*/ 1264343 w 1757630"/>
                <a:gd name="connsiteY60" fmla="*/ 1668552 h 1828800"/>
                <a:gd name="connsiteX61" fmla="*/ 1200398 w 1757630"/>
                <a:gd name="connsiteY61" fmla="*/ 1670071 h 1828800"/>
                <a:gd name="connsiteX62" fmla="*/ 1010391 w 1757630"/>
                <a:gd name="connsiteY62" fmla="*/ 1596403 h 1828800"/>
                <a:gd name="connsiteX63" fmla="*/ 1147415 w 1757630"/>
                <a:gd name="connsiteY63" fmla="*/ 1711083 h 1828800"/>
                <a:gd name="connsiteX64" fmla="*/ 1155637 w 1757630"/>
                <a:gd name="connsiteY64" fmla="*/ 1754372 h 1828800"/>
                <a:gd name="connsiteX65" fmla="*/ 1145589 w 1757630"/>
                <a:gd name="connsiteY65" fmla="*/ 1784751 h 1828800"/>
                <a:gd name="connsiteX66" fmla="*/ 1121838 w 1757630"/>
                <a:gd name="connsiteY66" fmla="*/ 1809054 h 1828800"/>
                <a:gd name="connsiteX67" fmla="*/ 1086212 w 1757630"/>
                <a:gd name="connsiteY67" fmla="*/ 1823484 h 1828800"/>
                <a:gd name="connsiteX68" fmla="*/ 1041450 w 1757630"/>
                <a:gd name="connsiteY68" fmla="*/ 1828800 h 1828800"/>
                <a:gd name="connsiteX69" fmla="*/ 978419 w 1757630"/>
                <a:gd name="connsiteY69" fmla="*/ 1819687 h 1828800"/>
                <a:gd name="connsiteX70" fmla="*/ 808509 w 1757630"/>
                <a:gd name="connsiteY70" fmla="*/ 1719437 h 1828800"/>
                <a:gd name="connsiteX71" fmla="*/ 490966 w 1757630"/>
                <a:gd name="connsiteY71" fmla="*/ 1425684 h 1828800"/>
                <a:gd name="connsiteX72" fmla="*/ 450049 w 1757630"/>
                <a:gd name="connsiteY72" fmla="*/ 1371600 h 1828800"/>
                <a:gd name="connsiteX73" fmla="*/ 0 w 1757630"/>
                <a:gd name="connsiteY73" fmla="*/ 1371600 h 1828800"/>
                <a:gd name="connsiteX74" fmla="*/ 0 w 1757630"/>
                <a:gd name="connsiteY74" fmla="*/ 457200 h 1828800"/>
                <a:gd name="connsiteX75" fmla="*/ 450049 w 1757630"/>
                <a:gd name="connsiteY75" fmla="*/ 457200 h 1828800"/>
                <a:gd name="connsiteX76" fmla="*/ 490966 w 1757630"/>
                <a:gd name="connsiteY76" fmla="*/ 403117 h 1828800"/>
                <a:gd name="connsiteX77" fmla="*/ 808509 w 1757630"/>
                <a:gd name="connsiteY77" fmla="*/ 109364 h 1828800"/>
                <a:gd name="connsiteX78" fmla="*/ 978419 w 1757630"/>
                <a:gd name="connsiteY78" fmla="*/ 9114 h 1828800"/>
                <a:gd name="connsiteX79" fmla="*/ 1041450 w 1757630"/>
                <a:gd name="connsiteY79" fmla="*/ 0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757630" h="1828800">
                  <a:moveTo>
                    <a:pt x="1041450" y="0"/>
                  </a:moveTo>
                  <a:cubicBezTo>
                    <a:pt x="1056980" y="0"/>
                    <a:pt x="1073423" y="2279"/>
                    <a:pt x="1086212" y="5317"/>
                  </a:cubicBezTo>
                  <a:cubicBezTo>
                    <a:pt x="1099000" y="9114"/>
                    <a:pt x="1111789" y="14430"/>
                    <a:pt x="1121838" y="19746"/>
                  </a:cubicBezTo>
                  <a:cubicBezTo>
                    <a:pt x="1130973" y="26582"/>
                    <a:pt x="1139194" y="34936"/>
                    <a:pt x="1145589" y="44049"/>
                  </a:cubicBezTo>
                  <a:cubicBezTo>
                    <a:pt x="1150156" y="53163"/>
                    <a:pt x="1153810" y="63796"/>
                    <a:pt x="1155637" y="74428"/>
                  </a:cubicBezTo>
                  <a:cubicBezTo>
                    <a:pt x="1155637" y="88099"/>
                    <a:pt x="1153810" y="101769"/>
                    <a:pt x="1147415" y="117718"/>
                  </a:cubicBezTo>
                  <a:cubicBezTo>
                    <a:pt x="1136454" y="135945"/>
                    <a:pt x="1117270" y="160248"/>
                    <a:pt x="1010391" y="232398"/>
                  </a:cubicBezTo>
                  <a:cubicBezTo>
                    <a:pt x="1134626" y="173159"/>
                    <a:pt x="1171166" y="162527"/>
                    <a:pt x="1200398" y="158729"/>
                  </a:cubicBezTo>
                  <a:cubicBezTo>
                    <a:pt x="1224149" y="157210"/>
                    <a:pt x="1245160" y="157210"/>
                    <a:pt x="1264343" y="160248"/>
                  </a:cubicBezTo>
                  <a:cubicBezTo>
                    <a:pt x="1282613" y="162527"/>
                    <a:pt x="1296315" y="167843"/>
                    <a:pt x="1309104" y="173159"/>
                  </a:cubicBezTo>
                  <a:cubicBezTo>
                    <a:pt x="1322807" y="178475"/>
                    <a:pt x="1331942" y="185311"/>
                    <a:pt x="1341990" y="193665"/>
                  </a:cubicBezTo>
                  <a:cubicBezTo>
                    <a:pt x="1349298" y="201259"/>
                    <a:pt x="1355692" y="211133"/>
                    <a:pt x="1361173" y="220246"/>
                  </a:cubicBezTo>
                  <a:cubicBezTo>
                    <a:pt x="1363914" y="230879"/>
                    <a:pt x="1365741" y="243030"/>
                    <a:pt x="1365741" y="255182"/>
                  </a:cubicBezTo>
                  <a:cubicBezTo>
                    <a:pt x="1362087" y="266574"/>
                    <a:pt x="1357520" y="280244"/>
                    <a:pt x="1348384" y="296193"/>
                  </a:cubicBezTo>
                  <a:cubicBezTo>
                    <a:pt x="1333769" y="313661"/>
                    <a:pt x="1309104" y="333407"/>
                    <a:pt x="1190350" y="391127"/>
                  </a:cubicBezTo>
                  <a:cubicBezTo>
                    <a:pt x="1323720" y="349356"/>
                    <a:pt x="1363914" y="345558"/>
                    <a:pt x="1393146" y="345558"/>
                  </a:cubicBezTo>
                  <a:cubicBezTo>
                    <a:pt x="1416897" y="348596"/>
                    <a:pt x="1437907" y="352394"/>
                    <a:pt x="1457091" y="357710"/>
                  </a:cubicBezTo>
                  <a:cubicBezTo>
                    <a:pt x="1473533" y="364545"/>
                    <a:pt x="1486322" y="371380"/>
                    <a:pt x="1499112" y="377456"/>
                  </a:cubicBezTo>
                  <a:cubicBezTo>
                    <a:pt x="1510073" y="385810"/>
                    <a:pt x="1520122" y="394924"/>
                    <a:pt x="1526516" y="404797"/>
                  </a:cubicBezTo>
                  <a:cubicBezTo>
                    <a:pt x="1532910" y="413911"/>
                    <a:pt x="1537478" y="424543"/>
                    <a:pt x="1541132" y="435176"/>
                  </a:cubicBezTo>
                  <a:cubicBezTo>
                    <a:pt x="1541132" y="445808"/>
                    <a:pt x="1541132" y="457960"/>
                    <a:pt x="1537478" y="470111"/>
                  </a:cubicBezTo>
                  <a:cubicBezTo>
                    <a:pt x="1532910" y="481503"/>
                    <a:pt x="1524689" y="495174"/>
                    <a:pt x="1513727" y="508844"/>
                  </a:cubicBezTo>
                  <a:cubicBezTo>
                    <a:pt x="1495457" y="524793"/>
                    <a:pt x="1467139" y="542261"/>
                    <a:pt x="1338336" y="580994"/>
                  </a:cubicBezTo>
                  <a:cubicBezTo>
                    <a:pt x="1478101" y="560488"/>
                    <a:pt x="1518294" y="562007"/>
                    <a:pt x="1547526" y="567323"/>
                  </a:cubicBezTo>
                  <a:cubicBezTo>
                    <a:pt x="1571277" y="574158"/>
                    <a:pt x="1590461" y="580994"/>
                    <a:pt x="1607817" y="588588"/>
                  </a:cubicBezTo>
                  <a:cubicBezTo>
                    <a:pt x="1622433" y="596943"/>
                    <a:pt x="1635222" y="606056"/>
                    <a:pt x="1645270" y="615170"/>
                  </a:cubicBezTo>
                  <a:cubicBezTo>
                    <a:pt x="1654405" y="625802"/>
                    <a:pt x="1662627" y="635675"/>
                    <a:pt x="1667194" y="646308"/>
                  </a:cubicBezTo>
                  <a:cubicBezTo>
                    <a:pt x="1672675" y="656941"/>
                    <a:pt x="1673589" y="669092"/>
                    <a:pt x="1673589" y="679725"/>
                  </a:cubicBezTo>
                  <a:cubicBezTo>
                    <a:pt x="1673589" y="691117"/>
                    <a:pt x="1670849" y="702509"/>
                    <a:pt x="1666281" y="713901"/>
                  </a:cubicBezTo>
                  <a:cubicBezTo>
                    <a:pt x="1658059" y="726052"/>
                    <a:pt x="1647098" y="738204"/>
                    <a:pt x="1632482" y="751874"/>
                  </a:cubicBezTo>
                  <a:cubicBezTo>
                    <a:pt x="1613298" y="763266"/>
                    <a:pt x="1581325" y="776937"/>
                    <a:pt x="1446129" y="796683"/>
                  </a:cubicBezTo>
                  <a:cubicBezTo>
                    <a:pt x="1588634" y="798202"/>
                    <a:pt x="1627001" y="806556"/>
                    <a:pt x="1654405" y="815669"/>
                  </a:cubicBezTo>
                  <a:cubicBezTo>
                    <a:pt x="1677243" y="824783"/>
                    <a:pt x="1694599" y="835416"/>
                    <a:pt x="1709215" y="846048"/>
                  </a:cubicBezTo>
                  <a:cubicBezTo>
                    <a:pt x="1722004" y="856681"/>
                    <a:pt x="1733879" y="868832"/>
                    <a:pt x="1741187" y="879465"/>
                  </a:cubicBezTo>
                  <a:cubicBezTo>
                    <a:pt x="1747582" y="891616"/>
                    <a:pt x="1753063" y="902249"/>
                    <a:pt x="1757630" y="914400"/>
                  </a:cubicBezTo>
                  <a:cubicBezTo>
                    <a:pt x="1753063" y="926552"/>
                    <a:pt x="1747582" y="937184"/>
                    <a:pt x="1741187" y="949336"/>
                  </a:cubicBezTo>
                  <a:cubicBezTo>
                    <a:pt x="1733879" y="959968"/>
                    <a:pt x="1722004" y="972120"/>
                    <a:pt x="1709215" y="982752"/>
                  </a:cubicBezTo>
                  <a:cubicBezTo>
                    <a:pt x="1694599" y="993385"/>
                    <a:pt x="1677243" y="1004017"/>
                    <a:pt x="1654405" y="1013131"/>
                  </a:cubicBezTo>
                  <a:cubicBezTo>
                    <a:pt x="1627001" y="1022245"/>
                    <a:pt x="1588634" y="1030599"/>
                    <a:pt x="1446129" y="1032118"/>
                  </a:cubicBezTo>
                  <a:cubicBezTo>
                    <a:pt x="1581325" y="1051864"/>
                    <a:pt x="1613298" y="1065534"/>
                    <a:pt x="1632482" y="1076926"/>
                  </a:cubicBezTo>
                  <a:cubicBezTo>
                    <a:pt x="1647098" y="1090597"/>
                    <a:pt x="1658059" y="1102748"/>
                    <a:pt x="1666281" y="1114900"/>
                  </a:cubicBezTo>
                  <a:cubicBezTo>
                    <a:pt x="1670849" y="1126292"/>
                    <a:pt x="1673589" y="1137684"/>
                    <a:pt x="1673589" y="1149076"/>
                  </a:cubicBezTo>
                  <a:cubicBezTo>
                    <a:pt x="1673589" y="1159708"/>
                    <a:pt x="1672675" y="1171860"/>
                    <a:pt x="1667194" y="1182493"/>
                  </a:cubicBezTo>
                  <a:cubicBezTo>
                    <a:pt x="1662627" y="1193125"/>
                    <a:pt x="1654405" y="1202998"/>
                    <a:pt x="1645270" y="1213631"/>
                  </a:cubicBezTo>
                  <a:cubicBezTo>
                    <a:pt x="1635222" y="1222744"/>
                    <a:pt x="1622433" y="1231858"/>
                    <a:pt x="1607817" y="1240212"/>
                  </a:cubicBezTo>
                  <a:cubicBezTo>
                    <a:pt x="1590461" y="1247807"/>
                    <a:pt x="1571277" y="1254642"/>
                    <a:pt x="1547526" y="1261477"/>
                  </a:cubicBezTo>
                  <a:cubicBezTo>
                    <a:pt x="1518294" y="1266794"/>
                    <a:pt x="1478101" y="1268313"/>
                    <a:pt x="1338336" y="1247807"/>
                  </a:cubicBezTo>
                  <a:cubicBezTo>
                    <a:pt x="1467139" y="1286540"/>
                    <a:pt x="1495457" y="1304007"/>
                    <a:pt x="1513727" y="1319956"/>
                  </a:cubicBezTo>
                  <a:cubicBezTo>
                    <a:pt x="1524689" y="1333627"/>
                    <a:pt x="1532910" y="1347297"/>
                    <a:pt x="1537478" y="1358689"/>
                  </a:cubicBezTo>
                  <a:cubicBezTo>
                    <a:pt x="1541132" y="1370841"/>
                    <a:pt x="1541132" y="1382992"/>
                    <a:pt x="1541132" y="1393625"/>
                  </a:cubicBezTo>
                  <a:cubicBezTo>
                    <a:pt x="1537478" y="1404257"/>
                    <a:pt x="1532910" y="1414890"/>
                    <a:pt x="1526516" y="1424004"/>
                  </a:cubicBezTo>
                  <a:cubicBezTo>
                    <a:pt x="1520122" y="1433877"/>
                    <a:pt x="1510073" y="1442990"/>
                    <a:pt x="1499112" y="1451344"/>
                  </a:cubicBezTo>
                  <a:cubicBezTo>
                    <a:pt x="1486322" y="1457420"/>
                    <a:pt x="1473533" y="1464255"/>
                    <a:pt x="1457091" y="1471091"/>
                  </a:cubicBezTo>
                  <a:cubicBezTo>
                    <a:pt x="1437907" y="1476407"/>
                    <a:pt x="1416897" y="1480204"/>
                    <a:pt x="1393146" y="1483242"/>
                  </a:cubicBezTo>
                  <a:cubicBezTo>
                    <a:pt x="1363914" y="1483242"/>
                    <a:pt x="1323720" y="1479445"/>
                    <a:pt x="1190350" y="1437674"/>
                  </a:cubicBezTo>
                  <a:cubicBezTo>
                    <a:pt x="1309104" y="1495394"/>
                    <a:pt x="1333769" y="1515140"/>
                    <a:pt x="1348384" y="1532608"/>
                  </a:cubicBezTo>
                  <a:cubicBezTo>
                    <a:pt x="1357520" y="1548556"/>
                    <a:pt x="1362087" y="1562227"/>
                    <a:pt x="1365741" y="1573619"/>
                  </a:cubicBezTo>
                  <a:cubicBezTo>
                    <a:pt x="1365741" y="1585770"/>
                    <a:pt x="1363914" y="1597922"/>
                    <a:pt x="1361173" y="1608554"/>
                  </a:cubicBezTo>
                  <a:cubicBezTo>
                    <a:pt x="1355692" y="1617668"/>
                    <a:pt x="1349298" y="1627541"/>
                    <a:pt x="1341990" y="1635136"/>
                  </a:cubicBezTo>
                  <a:cubicBezTo>
                    <a:pt x="1331942" y="1643490"/>
                    <a:pt x="1322807" y="1650325"/>
                    <a:pt x="1309104" y="1655641"/>
                  </a:cubicBezTo>
                  <a:cubicBezTo>
                    <a:pt x="1296315" y="1660958"/>
                    <a:pt x="1282613" y="1666274"/>
                    <a:pt x="1264343" y="1668552"/>
                  </a:cubicBezTo>
                  <a:cubicBezTo>
                    <a:pt x="1245160" y="1671590"/>
                    <a:pt x="1224149" y="1671590"/>
                    <a:pt x="1200398" y="1670071"/>
                  </a:cubicBezTo>
                  <a:cubicBezTo>
                    <a:pt x="1171166" y="1666274"/>
                    <a:pt x="1134626" y="1655641"/>
                    <a:pt x="1010391" y="1596403"/>
                  </a:cubicBezTo>
                  <a:cubicBezTo>
                    <a:pt x="1117270" y="1668552"/>
                    <a:pt x="1136454" y="1692855"/>
                    <a:pt x="1147415" y="1711083"/>
                  </a:cubicBezTo>
                  <a:cubicBezTo>
                    <a:pt x="1153810" y="1727031"/>
                    <a:pt x="1155637" y="1740702"/>
                    <a:pt x="1155637" y="1754372"/>
                  </a:cubicBezTo>
                  <a:cubicBezTo>
                    <a:pt x="1153810" y="1765005"/>
                    <a:pt x="1150156" y="1775637"/>
                    <a:pt x="1145589" y="1784751"/>
                  </a:cubicBezTo>
                  <a:cubicBezTo>
                    <a:pt x="1139194" y="1793865"/>
                    <a:pt x="1130973" y="1802219"/>
                    <a:pt x="1121838" y="1809054"/>
                  </a:cubicBezTo>
                  <a:cubicBezTo>
                    <a:pt x="1111789" y="1814370"/>
                    <a:pt x="1099000" y="1819687"/>
                    <a:pt x="1086212" y="1823484"/>
                  </a:cubicBezTo>
                  <a:cubicBezTo>
                    <a:pt x="1073423" y="1826522"/>
                    <a:pt x="1056980" y="1828800"/>
                    <a:pt x="1041450" y="1828800"/>
                  </a:cubicBezTo>
                  <a:cubicBezTo>
                    <a:pt x="1022267" y="1827281"/>
                    <a:pt x="1001256" y="1825003"/>
                    <a:pt x="978419" y="1819687"/>
                  </a:cubicBezTo>
                  <a:cubicBezTo>
                    <a:pt x="951014" y="1811332"/>
                    <a:pt x="916301" y="1795384"/>
                    <a:pt x="808509" y="1719437"/>
                  </a:cubicBezTo>
                  <a:cubicBezTo>
                    <a:pt x="722945" y="1664149"/>
                    <a:pt x="597403" y="1554417"/>
                    <a:pt x="490966" y="1425684"/>
                  </a:cubicBezTo>
                  <a:lnTo>
                    <a:pt x="450049" y="1371600"/>
                  </a:lnTo>
                  <a:lnTo>
                    <a:pt x="0" y="1371600"/>
                  </a:lnTo>
                  <a:lnTo>
                    <a:pt x="0" y="457200"/>
                  </a:lnTo>
                  <a:lnTo>
                    <a:pt x="450049" y="457200"/>
                  </a:lnTo>
                  <a:lnTo>
                    <a:pt x="490966" y="403117"/>
                  </a:lnTo>
                  <a:cubicBezTo>
                    <a:pt x="597403" y="274383"/>
                    <a:pt x="722945" y="164652"/>
                    <a:pt x="808509" y="109364"/>
                  </a:cubicBezTo>
                  <a:cubicBezTo>
                    <a:pt x="916301" y="33417"/>
                    <a:pt x="951014" y="17468"/>
                    <a:pt x="978419" y="9114"/>
                  </a:cubicBezTo>
                  <a:cubicBezTo>
                    <a:pt x="1001256" y="3798"/>
                    <a:pt x="1022267" y="1519"/>
                    <a:pt x="1041450" y="0"/>
                  </a:cubicBezTo>
                  <a:close/>
                </a:path>
              </a:pathLst>
            </a:custGeom>
            <a:solidFill>
              <a:srgbClr val="FFCC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9" name="Group 58"/>
            <p:cNvGrpSpPr/>
            <p:nvPr/>
          </p:nvGrpSpPr>
          <p:grpSpPr>
            <a:xfrm>
              <a:off x="2274964" y="1745419"/>
              <a:ext cx="2245162" cy="6567562"/>
              <a:chOff x="1943100" y="1470652"/>
              <a:chExt cx="2567294" cy="6202697"/>
            </a:xfrm>
          </p:grpSpPr>
          <p:sp>
            <p:nvSpPr>
              <p:cNvPr id="78" name="Freeform 77"/>
              <p:cNvSpPr/>
              <p:nvPr/>
            </p:nvSpPr>
            <p:spPr>
              <a:xfrm>
                <a:off x="1943100" y="1470652"/>
                <a:ext cx="2567294" cy="3101349"/>
              </a:xfrm>
              <a:custGeom>
                <a:avLst/>
                <a:gdLst>
                  <a:gd name="connsiteX0" fmla="*/ 528501 w 2567294"/>
                  <a:gd name="connsiteY0" fmla="*/ 704 h 3101349"/>
                  <a:gd name="connsiteX1" fmla="*/ 514475 w 2567294"/>
                  <a:gd name="connsiteY1" fmla="*/ 566191 h 3101349"/>
                  <a:gd name="connsiteX2" fmla="*/ 479755 w 2567294"/>
                  <a:gd name="connsiteY2" fmla="*/ 715437 h 3101349"/>
                  <a:gd name="connsiteX3" fmla="*/ 626142 w 2567294"/>
                  <a:gd name="connsiteY3" fmla="*/ 656285 h 3101349"/>
                  <a:gd name="connsiteX4" fmla="*/ 1085558 w 2567294"/>
                  <a:gd name="connsiteY4" fmla="*/ 531490 h 3101349"/>
                  <a:gd name="connsiteX5" fmla="*/ 1109947 w 2567294"/>
                  <a:gd name="connsiteY5" fmla="*/ 542304 h 3101349"/>
                  <a:gd name="connsiteX6" fmla="*/ 898889 w 2567294"/>
                  <a:gd name="connsiteY6" fmla="*/ 848726 h 3101349"/>
                  <a:gd name="connsiteX7" fmla="*/ 833096 w 2567294"/>
                  <a:gd name="connsiteY7" fmla="*/ 908789 h 3101349"/>
                  <a:gd name="connsiteX8" fmla="*/ 1032022 w 2567294"/>
                  <a:gd name="connsiteY8" fmla="*/ 854343 h 3101349"/>
                  <a:gd name="connsiteX9" fmla="*/ 1454007 w 2567294"/>
                  <a:gd name="connsiteY9" fmla="*/ 809809 h 3101349"/>
                  <a:gd name="connsiteX10" fmla="*/ 1212076 w 2567294"/>
                  <a:gd name="connsiteY10" fmla="*/ 1092491 h 3101349"/>
                  <a:gd name="connsiteX11" fmla="*/ 1112258 w 2567294"/>
                  <a:gd name="connsiteY11" fmla="*/ 1166067 h 3101349"/>
                  <a:gd name="connsiteX12" fmla="*/ 1331510 w 2567294"/>
                  <a:gd name="connsiteY12" fmla="*/ 1130134 h 3101349"/>
                  <a:gd name="connsiteX13" fmla="*/ 1755839 w 2567294"/>
                  <a:gd name="connsiteY13" fmla="*/ 1129954 h 3101349"/>
                  <a:gd name="connsiteX14" fmla="*/ 1485684 w 2567294"/>
                  <a:gd name="connsiteY14" fmla="*/ 1385799 h 3101349"/>
                  <a:gd name="connsiteX15" fmla="*/ 1362863 w 2567294"/>
                  <a:gd name="connsiteY15" fmla="*/ 1457839 h 3101349"/>
                  <a:gd name="connsiteX16" fmla="*/ 1582376 w 2567294"/>
                  <a:gd name="connsiteY16" fmla="*/ 1445155 h 3101349"/>
                  <a:gd name="connsiteX17" fmla="*/ 2004400 w 2567294"/>
                  <a:gd name="connsiteY17" fmla="*/ 1489331 h 3101349"/>
                  <a:gd name="connsiteX18" fmla="*/ 1708982 w 2567294"/>
                  <a:gd name="connsiteY18" fmla="*/ 1715535 h 3101349"/>
                  <a:gd name="connsiteX19" fmla="*/ 1564182 w 2567294"/>
                  <a:gd name="connsiteY19" fmla="*/ 1781199 h 3101349"/>
                  <a:gd name="connsiteX20" fmla="*/ 1791410 w 2567294"/>
                  <a:gd name="connsiteY20" fmla="*/ 1791886 h 3101349"/>
                  <a:gd name="connsiteX21" fmla="*/ 2206504 w 2567294"/>
                  <a:gd name="connsiteY21" fmla="*/ 1879934 h 3101349"/>
                  <a:gd name="connsiteX22" fmla="*/ 1889059 w 2567294"/>
                  <a:gd name="connsiteY22" fmla="*/ 2074018 h 3101349"/>
                  <a:gd name="connsiteX23" fmla="*/ 1739713 w 2567294"/>
                  <a:gd name="connsiteY23" fmla="*/ 2123681 h 3101349"/>
                  <a:gd name="connsiteX24" fmla="*/ 1845938 w 2567294"/>
                  <a:gd name="connsiteY24" fmla="*/ 2138744 h 3101349"/>
                  <a:gd name="connsiteX25" fmla="*/ 2366684 w 2567294"/>
                  <a:gd name="connsiteY25" fmla="*/ 2288969 h 3101349"/>
                  <a:gd name="connsiteX26" fmla="*/ 2030691 w 2567294"/>
                  <a:gd name="connsiteY26" fmla="*/ 2448809 h 3101349"/>
                  <a:gd name="connsiteX27" fmla="*/ 1896704 w 2567294"/>
                  <a:gd name="connsiteY27" fmla="*/ 2478252 h 3101349"/>
                  <a:gd name="connsiteX28" fmla="*/ 1992137 w 2567294"/>
                  <a:gd name="connsiteY28" fmla="*/ 2502172 h 3101349"/>
                  <a:gd name="connsiteX29" fmla="*/ 2494328 w 2567294"/>
                  <a:gd name="connsiteY29" fmla="*/ 2706007 h 3101349"/>
                  <a:gd name="connsiteX30" fmla="*/ 1947771 w 2567294"/>
                  <a:gd name="connsiteY30" fmla="*/ 2851779 h 3101349"/>
                  <a:gd name="connsiteX31" fmla="*/ 1795965 w 2567294"/>
                  <a:gd name="connsiteY31" fmla="*/ 2860422 h 3101349"/>
                  <a:gd name="connsiteX32" fmla="*/ 1969388 w 2567294"/>
                  <a:gd name="connsiteY32" fmla="*/ 2898244 h 3101349"/>
                  <a:gd name="connsiteX33" fmla="*/ 2540541 w 2567294"/>
                  <a:gd name="connsiteY33" fmla="*/ 3082823 h 3101349"/>
                  <a:gd name="connsiteX34" fmla="*/ 2567294 w 2567294"/>
                  <a:gd name="connsiteY34" fmla="*/ 3101349 h 3101349"/>
                  <a:gd name="connsiteX35" fmla="*/ 1667541 w 2567294"/>
                  <a:gd name="connsiteY35" fmla="*/ 3101349 h 3101349"/>
                  <a:gd name="connsiteX36" fmla="*/ 0 w 2567294"/>
                  <a:gd name="connsiteY36" fmla="*/ 769617 h 3101349"/>
                  <a:gd name="connsiteX37" fmla="*/ 66930 w 2567294"/>
                  <a:gd name="connsiteY37" fmla="*/ 642431 h 3101349"/>
                  <a:gd name="connsiteX38" fmla="*/ 528501 w 2567294"/>
                  <a:gd name="connsiteY38" fmla="*/ 704 h 3101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567294" h="3101349">
                    <a:moveTo>
                      <a:pt x="528501" y="704"/>
                    </a:moveTo>
                    <a:cubicBezTo>
                      <a:pt x="581615" y="177100"/>
                      <a:pt x="556378" y="371469"/>
                      <a:pt x="514475" y="566191"/>
                    </a:cubicBezTo>
                    <a:lnTo>
                      <a:pt x="479755" y="715437"/>
                    </a:lnTo>
                    <a:lnTo>
                      <a:pt x="626142" y="656285"/>
                    </a:lnTo>
                    <a:cubicBezTo>
                      <a:pt x="835890" y="576497"/>
                      <a:pt x="1018395" y="522720"/>
                      <a:pt x="1085558" y="531490"/>
                    </a:cubicBezTo>
                    <a:cubicBezTo>
                      <a:pt x="1097498" y="533050"/>
                      <a:pt x="1105792" y="536586"/>
                      <a:pt x="1109947" y="542304"/>
                    </a:cubicBezTo>
                    <a:cubicBezTo>
                      <a:pt x="1066159" y="657045"/>
                      <a:pt x="989920" y="756843"/>
                      <a:pt x="898889" y="848726"/>
                    </a:cubicBezTo>
                    <a:lnTo>
                      <a:pt x="833096" y="908789"/>
                    </a:lnTo>
                    <a:lnTo>
                      <a:pt x="1032022" y="854343"/>
                    </a:lnTo>
                    <a:cubicBezTo>
                      <a:pt x="1255152" y="798902"/>
                      <a:pt x="1432804" y="773084"/>
                      <a:pt x="1454007" y="809809"/>
                    </a:cubicBezTo>
                    <a:cubicBezTo>
                      <a:pt x="1398466" y="919346"/>
                      <a:pt x="1312212" y="1010627"/>
                      <a:pt x="1212076" y="1092491"/>
                    </a:cubicBezTo>
                    <a:lnTo>
                      <a:pt x="1112258" y="1166067"/>
                    </a:lnTo>
                    <a:lnTo>
                      <a:pt x="1331510" y="1130134"/>
                    </a:lnTo>
                    <a:cubicBezTo>
                      <a:pt x="1559213" y="1098320"/>
                      <a:pt x="1738590" y="1091214"/>
                      <a:pt x="1755839" y="1129954"/>
                    </a:cubicBezTo>
                    <a:cubicBezTo>
                      <a:pt x="1689152" y="1233085"/>
                      <a:pt x="1593830" y="1314851"/>
                      <a:pt x="1485684" y="1385799"/>
                    </a:cubicBezTo>
                    <a:lnTo>
                      <a:pt x="1362863" y="1457839"/>
                    </a:lnTo>
                    <a:lnTo>
                      <a:pt x="1582376" y="1445155"/>
                    </a:lnTo>
                    <a:cubicBezTo>
                      <a:pt x="1812158" y="1437317"/>
                      <a:pt x="1991296" y="1448999"/>
                      <a:pt x="2004400" y="1489331"/>
                    </a:cubicBezTo>
                    <a:cubicBezTo>
                      <a:pt x="1927299" y="1584925"/>
                      <a:pt x="1823951" y="1656279"/>
                      <a:pt x="1708982" y="1715535"/>
                    </a:cubicBezTo>
                    <a:lnTo>
                      <a:pt x="1564182" y="1781199"/>
                    </a:lnTo>
                    <a:lnTo>
                      <a:pt x="1791410" y="1791886"/>
                    </a:lnTo>
                    <a:cubicBezTo>
                      <a:pt x="2020751" y="1808110"/>
                      <a:pt x="2197686" y="1838453"/>
                      <a:pt x="2206504" y="1879934"/>
                    </a:cubicBezTo>
                    <a:cubicBezTo>
                      <a:pt x="2119832" y="1966945"/>
                      <a:pt x="2009592" y="2027105"/>
                      <a:pt x="1889059" y="2074018"/>
                    </a:cubicBezTo>
                    <a:lnTo>
                      <a:pt x="1739713" y="2123681"/>
                    </a:lnTo>
                    <a:lnTo>
                      <a:pt x="1845938" y="2138744"/>
                    </a:lnTo>
                    <a:cubicBezTo>
                      <a:pt x="2127182" y="2181718"/>
                      <a:pt x="2361513" y="2239765"/>
                      <a:pt x="2366684" y="2288969"/>
                    </a:cubicBezTo>
                    <a:cubicBezTo>
                      <a:pt x="2271392" y="2366444"/>
                      <a:pt x="2155468" y="2414752"/>
                      <a:pt x="2030691" y="2448809"/>
                    </a:cubicBezTo>
                    <a:lnTo>
                      <a:pt x="1896704" y="2478252"/>
                    </a:lnTo>
                    <a:lnTo>
                      <a:pt x="1992137" y="2502172"/>
                    </a:lnTo>
                    <a:cubicBezTo>
                      <a:pt x="2267348" y="2574309"/>
                      <a:pt x="2494327" y="2656532"/>
                      <a:pt x="2494328" y="2706007"/>
                    </a:cubicBezTo>
                    <a:cubicBezTo>
                      <a:pt x="2340024" y="2806642"/>
                      <a:pt x="2146414" y="2837157"/>
                      <a:pt x="1947771" y="2851779"/>
                    </a:cubicBezTo>
                    <a:lnTo>
                      <a:pt x="1795965" y="2860422"/>
                    </a:lnTo>
                    <a:lnTo>
                      <a:pt x="1969388" y="2898244"/>
                    </a:lnTo>
                    <a:cubicBezTo>
                      <a:pt x="2213969" y="2956855"/>
                      <a:pt x="2441874" y="3027373"/>
                      <a:pt x="2540541" y="3082823"/>
                    </a:cubicBezTo>
                    <a:lnTo>
                      <a:pt x="2567294" y="3101349"/>
                    </a:lnTo>
                    <a:lnTo>
                      <a:pt x="1667541" y="3101349"/>
                    </a:lnTo>
                    <a:lnTo>
                      <a:pt x="0" y="769617"/>
                    </a:lnTo>
                    <a:lnTo>
                      <a:pt x="66930" y="642431"/>
                    </a:lnTo>
                    <a:cubicBezTo>
                      <a:pt x="248831" y="309666"/>
                      <a:pt x="467465" y="-17207"/>
                      <a:pt x="528501" y="704"/>
                    </a:cubicBezTo>
                    <a:close/>
                  </a:path>
                </a:pathLst>
              </a:custGeom>
              <a:solidFill>
                <a:srgbClr val="FFD7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78"/>
              <p:cNvSpPr/>
              <p:nvPr/>
            </p:nvSpPr>
            <p:spPr>
              <a:xfrm flipV="1">
                <a:off x="1943100" y="4572000"/>
                <a:ext cx="2567294" cy="3101349"/>
              </a:xfrm>
              <a:custGeom>
                <a:avLst/>
                <a:gdLst>
                  <a:gd name="connsiteX0" fmla="*/ 528501 w 2567294"/>
                  <a:gd name="connsiteY0" fmla="*/ 704 h 3101349"/>
                  <a:gd name="connsiteX1" fmla="*/ 514475 w 2567294"/>
                  <a:gd name="connsiteY1" fmla="*/ 566191 h 3101349"/>
                  <a:gd name="connsiteX2" fmla="*/ 479755 w 2567294"/>
                  <a:gd name="connsiteY2" fmla="*/ 715437 h 3101349"/>
                  <a:gd name="connsiteX3" fmla="*/ 626142 w 2567294"/>
                  <a:gd name="connsiteY3" fmla="*/ 656285 h 3101349"/>
                  <a:gd name="connsiteX4" fmla="*/ 1085558 w 2567294"/>
                  <a:gd name="connsiteY4" fmla="*/ 531490 h 3101349"/>
                  <a:gd name="connsiteX5" fmla="*/ 1109947 w 2567294"/>
                  <a:gd name="connsiteY5" fmla="*/ 542304 h 3101349"/>
                  <a:gd name="connsiteX6" fmla="*/ 898889 w 2567294"/>
                  <a:gd name="connsiteY6" fmla="*/ 848726 h 3101349"/>
                  <a:gd name="connsiteX7" fmla="*/ 833096 w 2567294"/>
                  <a:gd name="connsiteY7" fmla="*/ 908789 h 3101349"/>
                  <a:gd name="connsiteX8" fmla="*/ 1032022 w 2567294"/>
                  <a:gd name="connsiteY8" fmla="*/ 854343 h 3101349"/>
                  <a:gd name="connsiteX9" fmla="*/ 1454007 w 2567294"/>
                  <a:gd name="connsiteY9" fmla="*/ 809809 h 3101349"/>
                  <a:gd name="connsiteX10" fmla="*/ 1212076 w 2567294"/>
                  <a:gd name="connsiteY10" fmla="*/ 1092491 h 3101349"/>
                  <a:gd name="connsiteX11" fmla="*/ 1112258 w 2567294"/>
                  <a:gd name="connsiteY11" fmla="*/ 1166067 h 3101349"/>
                  <a:gd name="connsiteX12" fmla="*/ 1331510 w 2567294"/>
                  <a:gd name="connsiteY12" fmla="*/ 1130134 h 3101349"/>
                  <a:gd name="connsiteX13" fmla="*/ 1755839 w 2567294"/>
                  <a:gd name="connsiteY13" fmla="*/ 1129954 h 3101349"/>
                  <a:gd name="connsiteX14" fmla="*/ 1485684 w 2567294"/>
                  <a:gd name="connsiteY14" fmla="*/ 1385799 h 3101349"/>
                  <a:gd name="connsiteX15" fmla="*/ 1362863 w 2567294"/>
                  <a:gd name="connsiteY15" fmla="*/ 1457839 h 3101349"/>
                  <a:gd name="connsiteX16" fmla="*/ 1582376 w 2567294"/>
                  <a:gd name="connsiteY16" fmla="*/ 1445155 h 3101349"/>
                  <a:gd name="connsiteX17" fmla="*/ 2004400 w 2567294"/>
                  <a:gd name="connsiteY17" fmla="*/ 1489331 h 3101349"/>
                  <a:gd name="connsiteX18" fmla="*/ 1708982 w 2567294"/>
                  <a:gd name="connsiteY18" fmla="*/ 1715535 h 3101349"/>
                  <a:gd name="connsiteX19" fmla="*/ 1564182 w 2567294"/>
                  <a:gd name="connsiteY19" fmla="*/ 1781199 h 3101349"/>
                  <a:gd name="connsiteX20" fmla="*/ 1791410 w 2567294"/>
                  <a:gd name="connsiteY20" fmla="*/ 1791886 h 3101349"/>
                  <a:gd name="connsiteX21" fmla="*/ 2206504 w 2567294"/>
                  <a:gd name="connsiteY21" fmla="*/ 1879934 h 3101349"/>
                  <a:gd name="connsiteX22" fmla="*/ 1889059 w 2567294"/>
                  <a:gd name="connsiteY22" fmla="*/ 2074018 h 3101349"/>
                  <a:gd name="connsiteX23" fmla="*/ 1739713 w 2567294"/>
                  <a:gd name="connsiteY23" fmla="*/ 2123681 h 3101349"/>
                  <a:gd name="connsiteX24" fmla="*/ 1845938 w 2567294"/>
                  <a:gd name="connsiteY24" fmla="*/ 2138744 h 3101349"/>
                  <a:gd name="connsiteX25" fmla="*/ 2366684 w 2567294"/>
                  <a:gd name="connsiteY25" fmla="*/ 2288969 h 3101349"/>
                  <a:gd name="connsiteX26" fmla="*/ 2030691 w 2567294"/>
                  <a:gd name="connsiteY26" fmla="*/ 2448809 h 3101349"/>
                  <a:gd name="connsiteX27" fmla="*/ 1896704 w 2567294"/>
                  <a:gd name="connsiteY27" fmla="*/ 2478252 h 3101349"/>
                  <a:gd name="connsiteX28" fmla="*/ 1992137 w 2567294"/>
                  <a:gd name="connsiteY28" fmla="*/ 2502172 h 3101349"/>
                  <a:gd name="connsiteX29" fmla="*/ 2494328 w 2567294"/>
                  <a:gd name="connsiteY29" fmla="*/ 2706007 h 3101349"/>
                  <a:gd name="connsiteX30" fmla="*/ 1947771 w 2567294"/>
                  <a:gd name="connsiteY30" fmla="*/ 2851779 h 3101349"/>
                  <a:gd name="connsiteX31" fmla="*/ 1795965 w 2567294"/>
                  <a:gd name="connsiteY31" fmla="*/ 2860422 h 3101349"/>
                  <a:gd name="connsiteX32" fmla="*/ 1969388 w 2567294"/>
                  <a:gd name="connsiteY32" fmla="*/ 2898244 h 3101349"/>
                  <a:gd name="connsiteX33" fmla="*/ 2540541 w 2567294"/>
                  <a:gd name="connsiteY33" fmla="*/ 3082823 h 3101349"/>
                  <a:gd name="connsiteX34" fmla="*/ 2567294 w 2567294"/>
                  <a:gd name="connsiteY34" fmla="*/ 3101349 h 3101349"/>
                  <a:gd name="connsiteX35" fmla="*/ 1667541 w 2567294"/>
                  <a:gd name="connsiteY35" fmla="*/ 3101349 h 3101349"/>
                  <a:gd name="connsiteX36" fmla="*/ 0 w 2567294"/>
                  <a:gd name="connsiteY36" fmla="*/ 769617 h 3101349"/>
                  <a:gd name="connsiteX37" fmla="*/ 66930 w 2567294"/>
                  <a:gd name="connsiteY37" fmla="*/ 642431 h 3101349"/>
                  <a:gd name="connsiteX38" fmla="*/ 528501 w 2567294"/>
                  <a:gd name="connsiteY38" fmla="*/ 704 h 3101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567294" h="3101349">
                    <a:moveTo>
                      <a:pt x="528501" y="704"/>
                    </a:moveTo>
                    <a:cubicBezTo>
                      <a:pt x="581615" y="177100"/>
                      <a:pt x="556378" y="371469"/>
                      <a:pt x="514475" y="566191"/>
                    </a:cubicBezTo>
                    <a:lnTo>
                      <a:pt x="479755" y="715437"/>
                    </a:lnTo>
                    <a:lnTo>
                      <a:pt x="626142" y="656285"/>
                    </a:lnTo>
                    <a:cubicBezTo>
                      <a:pt x="835890" y="576497"/>
                      <a:pt x="1018395" y="522720"/>
                      <a:pt x="1085558" y="531490"/>
                    </a:cubicBezTo>
                    <a:cubicBezTo>
                      <a:pt x="1097498" y="533050"/>
                      <a:pt x="1105792" y="536586"/>
                      <a:pt x="1109947" y="542304"/>
                    </a:cubicBezTo>
                    <a:cubicBezTo>
                      <a:pt x="1066159" y="657045"/>
                      <a:pt x="989920" y="756843"/>
                      <a:pt x="898889" y="848726"/>
                    </a:cubicBezTo>
                    <a:lnTo>
                      <a:pt x="833096" y="908789"/>
                    </a:lnTo>
                    <a:lnTo>
                      <a:pt x="1032022" y="854343"/>
                    </a:lnTo>
                    <a:cubicBezTo>
                      <a:pt x="1255152" y="798902"/>
                      <a:pt x="1432804" y="773084"/>
                      <a:pt x="1454007" y="809809"/>
                    </a:cubicBezTo>
                    <a:cubicBezTo>
                      <a:pt x="1398466" y="919346"/>
                      <a:pt x="1312212" y="1010627"/>
                      <a:pt x="1212076" y="1092491"/>
                    </a:cubicBezTo>
                    <a:lnTo>
                      <a:pt x="1112258" y="1166067"/>
                    </a:lnTo>
                    <a:lnTo>
                      <a:pt x="1331510" y="1130134"/>
                    </a:lnTo>
                    <a:cubicBezTo>
                      <a:pt x="1559213" y="1098320"/>
                      <a:pt x="1738590" y="1091214"/>
                      <a:pt x="1755839" y="1129954"/>
                    </a:cubicBezTo>
                    <a:cubicBezTo>
                      <a:pt x="1689152" y="1233085"/>
                      <a:pt x="1593830" y="1314851"/>
                      <a:pt x="1485684" y="1385799"/>
                    </a:cubicBezTo>
                    <a:lnTo>
                      <a:pt x="1362863" y="1457839"/>
                    </a:lnTo>
                    <a:lnTo>
                      <a:pt x="1582376" y="1445155"/>
                    </a:lnTo>
                    <a:cubicBezTo>
                      <a:pt x="1812158" y="1437317"/>
                      <a:pt x="1991296" y="1448999"/>
                      <a:pt x="2004400" y="1489331"/>
                    </a:cubicBezTo>
                    <a:cubicBezTo>
                      <a:pt x="1927299" y="1584925"/>
                      <a:pt x="1823951" y="1656279"/>
                      <a:pt x="1708982" y="1715535"/>
                    </a:cubicBezTo>
                    <a:lnTo>
                      <a:pt x="1564182" y="1781199"/>
                    </a:lnTo>
                    <a:lnTo>
                      <a:pt x="1791410" y="1791886"/>
                    </a:lnTo>
                    <a:cubicBezTo>
                      <a:pt x="2020751" y="1808110"/>
                      <a:pt x="2197686" y="1838453"/>
                      <a:pt x="2206504" y="1879934"/>
                    </a:cubicBezTo>
                    <a:cubicBezTo>
                      <a:pt x="2119832" y="1966945"/>
                      <a:pt x="2009592" y="2027105"/>
                      <a:pt x="1889059" y="2074018"/>
                    </a:cubicBezTo>
                    <a:lnTo>
                      <a:pt x="1739713" y="2123681"/>
                    </a:lnTo>
                    <a:lnTo>
                      <a:pt x="1845938" y="2138744"/>
                    </a:lnTo>
                    <a:cubicBezTo>
                      <a:pt x="2127182" y="2181718"/>
                      <a:pt x="2361513" y="2239765"/>
                      <a:pt x="2366684" y="2288969"/>
                    </a:cubicBezTo>
                    <a:cubicBezTo>
                      <a:pt x="2271392" y="2366444"/>
                      <a:pt x="2155468" y="2414752"/>
                      <a:pt x="2030691" y="2448809"/>
                    </a:cubicBezTo>
                    <a:lnTo>
                      <a:pt x="1896704" y="2478252"/>
                    </a:lnTo>
                    <a:lnTo>
                      <a:pt x="1992137" y="2502172"/>
                    </a:lnTo>
                    <a:cubicBezTo>
                      <a:pt x="2267348" y="2574309"/>
                      <a:pt x="2494327" y="2656532"/>
                      <a:pt x="2494328" y="2706007"/>
                    </a:cubicBezTo>
                    <a:cubicBezTo>
                      <a:pt x="2340024" y="2806642"/>
                      <a:pt x="2146414" y="2837157"/>
                      <a:pt x="1947771" y="2851779"/>
                    </a:cubicBezTo>
                    <a:lnTo>
                      <a:pt x="1795965" y="2860422"/>
                    </a:lnTo>
                    <a:lnTo>
                      <a:pt x="1969388" y="2898244"/>
                    </a:lnTo>
                    <a:cubicBezTo>
                      <a:pt x="2213969" y="2956855"/>
                      <a:pt x="2441874" y="3027373"/>
                      <a:pt x="2540541" y="3082823"/>
                    </a:cubicBezTo>
                    <a:lnTo>
                      <a:pt x="2567294" y="3101349"/>
                    </a:lnTo>
                    <a:lnTo>
                      <a:pt x="1667541" y="3101349"/>
                    </a:lnTo>
                    <a:lnTo>
                      <a:pt x="0" y="769617"/>
                    </a:lnTo>
                    <a:lnTo>
                      <a:pt x="66930" y="642431"/>
                    </a:lnTo>
                    <a:cubicBezTo>
                      <a:pt x="248831" y="309666"/>
                      <a:pt x="467465" y="-17207"/>
                      <a:pt x="528501" y="704"/>
                    </a:cubicBezTo>
                    <a:close/>
                  </a:path>
                </a:pathLst>
              </a:custGeom>
              <a:solidFill>
                <a:srgbClr val="FFD7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0" name="Freeform 59"/>
            <p:cNvSpPr/>
            <p:nvPr/>
          </p:nvSpPr>
          <p:spPr>
            <a:xfrm>
              <a:off x="2274964" y="1745420"/>
              <a:ext cx="2245162" cy="6567560"/>
            </a:xfrm>
            <a:custGeom>
              <a:avLst/>
              <a:gdLst>
                <a:gd name="connsiteX0" fmla="*/ 528501 w 2567294"/>
                <a:gd name="connsiteY0" fmla="*/ 704 h 6202696"/>
                <a:gd name="connsiteX1" fmla="*/ 514475 w 2567294"/>
                <a:gd name="connsiteY1" fmla="*/ 566191 h 6202696"/>
                <a:gd name="connsiteX2" fmla="*/ 479755 w 2567294"/>
                <a:gd name="connsiteY2" fmla="*/ 715437 h 6202696"/>
                <a:gd name="connsiteX3" fmla="*/ 626142 w 2567294"/>
                <a:gd name="connsiteY3" fmla="*/ 656285 h 6202696"/>
                <a:gd name="connsiteX4" fmla="*/ 1085558 w 2567294"/>
                <a:gd name="connsiteY4" fmla="*/ 531490 h 6202696"/>
                <a:gd name="connsiteX5" fmla="*/ 1109947 w 2567294"/>
                <a:gd name="connsiteY5" fmla="*/ 542304 h 6202696"/>
                <a:gd name="connsiteX6" fmla="*/ 898889 w 2567294"/>
                <a:gd name="connsiteY6" fmla="*/ 848726 h 6202696"/>
                <a:gd name="connsiteX7" fmla="*/ 833096 w 2567294"/>
                <a:gd name="connsiteY7" fmla="*/ 908789 h 6202696"/>
                <a:gd name="connsiteX8" fmla="*/ 1032022 w 2567294"/>
                <a:gd name="connsiteY8" fmla="*/ 854343 h 6202696"/>
                <a:gd name="connsiteX9" fmla="*/ 1454007 w 2567294"/>
                <a:gd name="connsiteY9" fmla="*/ 809809 h 6202696"/>
                <a:gd name="connsiteX10" fmla="*/ 1212076 w 2567294"/>
                <a:gd name="connsiteY10" fmla="*/ 1092491 h 6202696"/>
                <a:gd name="connsiteX11" fmla="*/ 1112258 w 2567294"/>
                <a:gd name="connsiteY11" fmla="*/ 1166067 h 6202696"/>
                <a:gd name="connsiteX12" fmla="*/ 1331510 w 2567294"/>
                <a:gd name="connsiteY12" fmla="*/ 1130134 h 6202696"/>
                <a:gd name="connsiteX13" fmla="*/ 1755839 w 2567294"/>
                <a:gd name="connsiteY13" fmla="*/ 1129954 h 6202696"/>
                <a:gd name="connsiteX14" fmla="*/ 1485684 w 2567294"/>
                <a:gd name="connsiteY14" fmla="*/ 1385799 h 6202696"/>
                <a:gd name="connsiteX15" fmla="*/ 1362863 w 2567294"/>
                <a:gd name="connsiteY15" fmla="*/ 1457839 h 6202696"/>
                <a:gd name="connsiteX16" fmla="*/ 1582376 w 2567294"/>
                <a:gd name="connsiteY16" fmla="*/ 1445155 h 6202696"/>
                <a:gd name="connsiteX17" fmla="*/ 2004400 w 2567294"/>
                <a:gd name="connsiteY17" fmla="*/ 1489331 h 6202696"/>
                <a:gd name="connsiteX18" fmla="*/ 1708982 w 2567294"/>
                <a:gd name="connsiteY18" fmla="*/ 1715535 h 6202696"/>
                <a:gd name="connsiteX19" fmla="*/ 1564182 w 2567294"/>
                <a:gd name="connsiteY19" fmla="*/ 1781199 h 6202696"/>
                <a:gd name="connsiteX20" fmla="*/ 1791410 w 2567294"/>
                <a:gd name="connsiteY20" fmla="*/ 1791886 h 6202696"/>
                <a:gd name="connsiteX21" fmla="*/ 2206504 w 2567294"/>
                <a:gd name="connsiteY21" fmla="*/ 1879934 h 6202696"/>
                <a:gd name="connsiteX22" fmla="*/ 1889059 w 2567294"/>
                <a:gd name="connsiteY22" fmla="*/ 2074018 h 6202696"/>
                <a:gd name="connsiteX23" fmla="*/ 1739713 w 2567294"/>
                <a:gd name="connsiteY23" fmla="*/ 2123681 h 6202696"/>
                <a:gd name="connsiteX24" fmla="*/ 1845938 w 2567294"/>
                <a:gd name="connsiteY24" fmla="*/ 2138744 h 6202696"/>
                <a:gd name="connsiteX25" fmla="*/ 2366684 w 2567294"/>
                <a:gd name="connsiteY25" fmla="*/ 2288969 h 6202696"/>
                <a:gd name="connsiteX26" fmla="*/ 2030691 w 2567294"/>
                <a:gd name="connsiteY26" fmla="*/ 2448809 h 6202696"/>
                <a:gd name="connsiteX27" fmla="*/ 1896704 w 2567294"/>
                <a:gd name="connsiteY27" fmla="*/ 2478252 h 6202696"/>
                <a:gd name="connsiteX28" fmla="*/ 1992137 w 2567294"/>
                <a:gd name="connsiteY28" fmla="*/ 2502172 h 6202696"/>
                <a:gd name="connsiteX29" fmla="*/ 2494328 w 2567294"/>
                <a:gd name="connsiteY29" fmla="*/ 2706007 h 6202696"/>
                <a:gd name="connsiteX30" fmla="*/ 1947771 w 2567294"/>
                <a:gd name="connsiteY30" fmla="*/ 2851779 h 6202696"/>
                <a:gd name="connsiteX31" fmla="*/ 1795965 w 2567294"/>
                <a:gd name="connsiteY31" fmla="*/ 2860422 h 6202696"/>
                <a:gd name="connsiteX32" fmla="*/ 1969388 w 2567294"/>
                <a:gd name="connsiteY32" fmla="*/ 2898244 h 6202696"/>
                <a:gd name="connsiteX33" fmla="*/ 2540541 w 2567294"/>
                <a:gd name="connsiteY33" fmla="*/ 3082823 h 6202696"/>
                <a:gd name="connsiteX34" fmla="*/ 2567293 w 2567294"/>
                <a:gd name="connsiteY34" fmla="*/ 3101348 h 6202696"/>
                <a:gd name="connsiteX35" fmla="*/ 2567294 w 2567294"/>
                <a:gd name="connsiteY35" fmla="*/ 3101348 h 6202696"/>
                <a:gd name="connsiteX36" fmla="*/ 2567294 w 2567294"/>
                <a:gd name="connsiteY36" fmla="*/ 3101349 h 6202696"/>
                <a:gd name="connsiteX37" fmla="*/ 2567294 w 2567294"/>
                <a:gd name="connsiteY37" fmla="*/ 3101349 h 6202696"/>
                <a:gd name="connsiteX38" fmla="*/ 2567293 w 2567294"/>
                <a:gd name="connsiteY38" fmla="*/ 3101349 h 6202696"/>
                <a:gd name="connsiteX39" fmla="*/ 2540541 w 2567294"/>
                <a:gd name="connsiteY39" fmla="*/ 3119874 h 6202696"/>
                <a:gd name="connsiteX40" fmla="*/ 1969388 w 2567294"/>
                <a:gd name="connsiteY40" fmla="*/ 3304453 h 6202696"/>
                <a:gd name="connsiteX41" fmla="*/ 1795965 w 2567294"/>
                <a:gd name="connsiteY41" fmla="*/ 3342275 h 6202696"/>
                <a:gd name="connsiteX42" fmla="*/ 1947771 w 2567294"/>
                <a:gd name="connsiteY42" fmla="*/ 3350918 h 6202696"/>
                <a:gd name="connsiteX43" fmla="*/ 2494328 w 2567294"/>
                <a:gd name="connsiteY43" fmla="*/ 3496690 h 6202696"/>
                <a:gd name="connsiteX44" fmla="*/ 1992137 w 2567294"/>
                <a:gd name="connsiteY44" fmla="*/ 3700525 h 6202696"/>
                <a:gd name="connsiteX45" fmla="*/ 1896704 w 2567294"/>
                <a:gd name="connsiteY45" fmla="*/ 3724445 h 6202696"/>
                <a:gd name="connsiteX46" fmla="*/ 2030691 w 2567294"/>
                <a:gd name="connsiteY46" fmla="*/ 3753888 h 6202696"/>
                <a:gd name="connsiteX47" fmla="*/ 2366684 w 2567294"/>
                <a:gd name="connsiteY47" fmla="*/ 3913728 h 6202696"/>
                <a:gd name="connsiteX48" fmla="*/ 1845938 w 2567294"/>
                <a:gd name="connsiteY48" fmla="*/ 4063953 h 6202696"/>
                <a:gd name="connsiteX49" fmla="*/ 1739713 w 2567294"/>
                <a:gd name="connsiteY49" fmla="*/ 4079016 h 6202696"/>
                <a:gd name="connsiteX50" fmla="*/ 1889059 w 2567294"/>
                <a:gd name="connsiteY50" fmla="*/ 4128679 h 6202696"/>
                <a:gd name="connsiteX51" fmla="*/ 2206504 w 2567294"/>
                <a:gd name="connsiteY51" fmla="*/ 4322763 h 6202696"/>
                <a:gd name="connsiteX52" fmla="*/ 1791410 w 2567294"/>
                <a:gd name="connsiteY52" fmla="*/ 4410811 h 6202696"/>
                <a:gd name="connsiteX53" fmla="*/ 1564182 w 2567294"/>
                <a:gd name="connsiteY53" fmla="*/ 4421498 h 6202696"/>
                <a:gd name="connsiteX54" fmla="*/ 1708982 w 2567294"/>
                <a:gd name="connsiteY54" fmla="*/ 4487162 h 6202696"/>
                <a:gd name="connsiteX55" fmla="*/ 2004400 w 2567294"/>
                <a:gd name="connsiteY55" fmla="*/ 4713366 h 6202696"/>
                <a:gd name="connsiteX56" fmla="*/ 1582376 w 2567294"/>
                <a:gd name="connsiteY56" fmla="*/ 4757542 h 6202696"/>
                <a:gd name="connsiteX57" fmla="*/ 1362863 w 2567294"/>
                <a:gd name="connsiteY57" fmla="*/ 4744858 h 6202696"/>
                <a:gd name="connsiteX58" fmla="*/ 1485684 w 2567294"/>
                <a:gd name="connsiteY58" fmla="*/ 4816898 h 6202696"/>
                <a:gd name="connsiteX59" fmla="*/ 1755839 w 2567294"/>
                <a:gd name="connsiteY59" fmla="*/ 5072743 h 6202696"/>
                <a:gd name="connsiteX60" fmla="*/ 1331510 w 2567294"/>
                <a:gd name="connsiteY60" fmla="*/ 5072563 h 6202696"/>
                <a:gd name="connsiteX61" fmla="*/ 1112258 w 2567294"/>
                <a:gd name="connsiteY61" fmla="*/ 5036630 h 6202696"/>
                <a:gd name="connsiteX62" fmla="*/ 1212076 w 2567294"/>
                <a:gd name="connsiteY62" fmla="*/ 5110206 h 6202696"/>
                <a:gd name="connsiteX63" fmla="*/ 1454007 w 2567294"/>
                <a:gd name="connsiteY63" fmla="*/ 5392888 h 6202696"/>
                <a:gd name="connsiteX64" fmla="*/ 1032022 w 2567294"/>
                <a:gd name="connsiteY64" fmla="*/ 5348354 h 6202696"/>
                <a:gd name="connsiteX65" fmla="*/ 833096 w 2567294"/>
                <a:gd name="connsiteY65" fmla="*/ 5293908 h 6202696"/>
                <a:gd name="connsiteX66" fmla="*/ 898889 w 2567294"/>
                <a:gd name="connsiteY66" fmla="*/ 5353971 h 6202696"/>
                <a:gd name="connsiteX67" fmla="*/ 1109947 w 2567294"/>
                <a:gd name="connsiteY67" fmla="*/ 5660393 h 6202696"/>
                <a:gd name="connsiteX68" fmla="*/ 1085558 w 2567294"/>
                <a:gd name="connsiteY68" fmla="*/ 5671207 h 6202696"/>
                <a:gd name="connsiteX69" fmla="*/ 626142 w 2567294"/>
                <a:gd name="connsiteY69" fmla="*/ 5546412 h 6202696"/>
                <a:gd name="connsiteX70" fmla="*/ 479755 w 2567294"/>
                <a:gd name="connsiteY70" fmla="*/ 5487260 h 6202696"/>
                <a:gd name="connsiteX71" fmla="*/ 514475 w 2567294"/>
                <a:gd name="connsiteY71" fmla="*/ 5636506 h 6202696"/>
                <a:gd name="connsiteX72" fmla="*/ 528501 w 2567294"/>
                <a:gd name="connsiteY72" fmla="*/ 6201993 h 6202696"/>
                <a:gd name="connsiteX73" fmla="*/ 66930 w 2567294"/>
                <a:gd name="connsiteY73" fmla="*/ 5560266 h 6202696"/>
                <a:gd name="connsiteX74" fmla="*/ 0 w 2567294"/>
                <a:gd name="connsiteY74" fmla="*/ 5433080 h 6202696"/>
                <a:gd name="connsiteX75" fmla="*/ 1667541 w 2567294"/>
                <a:gd name="connsiteY75" fmla="*/ 3101349 h 6202696"/>
                <a:gd name="connsiteX76" fmla="*/ 0 w 2567294"/>
                <a:gd name="connsiteY76" fmla="*/ 769617 h 6202696"/>
                <a:gd name="connsiteX77" fmla="*/ 66930 w 2567294"/>
                <a:gd name="connsiteY77" fmla="*/ 642431 h 6202696"/>
                <a:gd name="connsiteX78" fmla="*/ 528501 w 2567294"/>
                <a:gd name="connsiteY78" fmla="*/ 704 h 6202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2567294" h="6202696">
                  <a:moveTo>
                    <a:pt x="528501" y="704"/>
                  </a:moveTo>
                  <a:cubicBezTo>
                    <a:pt x="581615" y="177100"/>
                    <a:pt x="556378" y="371469"/>
                    <a:pt x="514475" y="566191"/>
                  </a:cubicBezTo>
                  <a:lnTo>
                    <a:pt x="479755" y="715437"/>
                  </a:lnTo>
                  <a:lnTo>
                    <a:pt x="626142" y="656285"/>
                  </a:lnTo>
                  <a:cubicBezTo>
                    <a:pt x="835890" y="576497"/>
                    <a:pt x="1018395" y="522720"/>
                    <a:pt x="1085558" y="531490"/>
                  </a:cubicBezTo>
                  <a:cubicBezTo>
                    <a:pt x="1097498" y="533050"/>
                    <a:pt x="1105792" y="536586"/>
                    <a:pt x="1109947" y="542304"/>
                  </a:cubicBezTo>
                  <a:cubicBezTo>
                    <a:pt x="1066159" y="657045"/>
                    <a:pt x="989920" y="756843"/>
                    <a:pt x="898889" y="848726"/>
                  </a:cubicBezTo>
                  <a:lnTo>
                    <a:pt x="833096" y="908789"/>
                  </a:lnTo>
                  <a:lnTo>
                    <a:pt x="1032022" y="854343"/>
                  </a:lnTo>
                  <a:cubicBezTo>
                    <a:pt x="1255152" y="798902"/>
                    <a:pt x="1432804" y="773084"/>
                    <a:pt x="1454007" y="809809"/>
                  </a:cubicBezTo>
                  <a:cubicBezTo>
                    <a:pt x="1398466" y="919346"/>
                    <a:pt x="1312212" y="1010627"/>
                    <a:pt x="1212076" y="1092491"/>
                  </a:cubicBezTo>
                  <a:lnTo>
                    <a:pt x="1112258" y="1166067"/>
                  </a:lnTo>
                  <a:lnTo>
                    <a:pt x="1331510" y="1130134"/>
                  </a:lnTo>
                  <a:cubicBezTo>
                    <a:pt x="1559213" y="1098320"/>
                    <a:pt x="1738590" y="1091214"/>
                    <a:pt x="1755839" y="1129954"/>
                  </a:cubicBezTo>
                  <a:cubicBezTo>
                    <a:pt x="1689152" y="1233085"/>
                    <a:pt x="1593830" y="1314851"/>
                    <a:pt x="1485684" y="1385799"/>
                  </a:cubicBezTo>
                  <a:lnTo>
                    <a:pt x="1362863" y="1457839"/>
                  </a:lnTo>
                  <a:lnTo>
                    <a:pt x="1582376" y="1445155"/>
                  </a:lnTo>
                  <a:cubicBezTo>
                    <a:pt x="1812158" y="1437317"/>
                    <a:pt x="1991296" y="1448999"/>
                    <a:pt x="2004400" y="1489331"/>
                  </a:cubicBezTo>
                  <a:cubicBezTo>
                    <a:pt x="1927299" y="1584925"/>
                    <a:pt x="1823951" y="1656279"/>
                    <a:pt x="1708982" y="1715535"/>
                  </a:cubicBezTo>
                  <a:lnTo>
                    <a:pt x="1564182" y="1781199"/>
                  </a:lnTo>
                  <a:lnTo>
                    <a:pt x="1791410" y="1791886"/>
                  </a:lnTo>
                  <a:cubicBezTo>
                    <a:pt x="2020751" y="1808110"/>
                    <a:pt x="2197686" y="1838453"/>
                    <a:pt x="2206504" y="1879934"/>
                  </a:cubicBezTo>
                  <a:cubicBezTo>
                    <a:pt x="2119832" y="1966945"/>
                    <a:pt x="2009592" y="2027105"/>
                    <a:pt x="1889059" y="2074018"/>
                  </a:cubicBezTo>
                  <a:lnTo>
                    <a:pt x="1739713" y="2123681"/>
                  </a:lnTo>
                  <a:lnTo>
                    <a:pt x="1845938" y="2138744"/>
                  </a:lnTo>
                  <a:cubicBezTo>
                    <a:pt x="2127182" y="2181718"/>
                    <a:pt x="2361513" y="2239765"/>
                    <a:pt x="2366684" y="2288969"/>
                  </a:cubicBezTo>
                  <a:cubicBezTo>
                    <a:pt x="2271392" y="2366444"/>
                    <a:pt x="2155468" y="2414752"/>
                    <a:pt x="2030691" y="2448809"/>
                  </a:cubicBezTo>
                  <a:lnTo>
                    <a:pt x="1896704" y="2478252"/>
                  </a:lnTo>
                  <a:lnTo>
                    <a:pt x="1992137" y="2502172"/>
                  </a:lnTo>
                  <a:cubicBezTo>
                    <a:pt x="2267348" y="2574309"/>
                    <a:pt x="2494327" y="2656532"/>
                    <a:pt x="2494328" y="2706007"/>
                  </a:cubicBezTo>
                  <a:cubicBezTo>
                    <a:pt x="2340024" y="2806642"/>
                    <a:pt x="2146414" y="2837157"/>
                    <a:pt x="1947771" y="2851779"/>
                  </a:cubicBezTo>
                  <a:lnTo>
                    <a:pt x="1795965" y="2860422"/>
                  </a:lnTo>
                  <a:lnTo>
                    <a:pt x="1969388" y="2898244"/>
                  </a:lnTo>
                  <a:cubicBezTo>
                    <a:pt x="2213969" y="2956855"/>
                    <a:pt x="2441874" y="3027373"/>
                    <a:pt x="2540541" y="3082823"/>
                  </a:cubicBezTo>
                  <a:lnTo>
                    <a:pt x="2567293" y="3101348"/>
                  </a:lnTo>
                  <a:lnTo>
                    <a:pt x="2567294" y="3101348"/>
                  </a:lnTo>
                  <a:lnTo>
                    <a:pt x="2567294" y="3101349"/>
                  </a:lnTo>
                  <a:lnTo>
                    <a:pt x="2567294" y="3101349"/>
                  </a:lnTo>
                  <a:lnTo>
                    <a:pt x="2567293" y="3101349"/>
                  </a:lnTo>
                  <a:lnTo>
                    <a:pt x="2540541" y="3119874"/>
                  </a:lnTo>
                  <a:cubicBezTo>
                    <a:pt x="2441874" y="3175324"/>
                    <a:pt x="2213969" y="3245842"/>
                    <a:pt x="1969388" y="3304453"/>
                  </a:cubicBezTo>
                  <a:lnTo>
                    <a:pt x="1795965" y="3342275"/>
                  </a:lnTo>
                  <a:lnTo>
                    <a:pt x="1947771" y="3350918"/>
                  </a:lnTo>
                  <a:cubicBezTo>
                    <a:pt x="2146414" y="3365540"/>
                    <a:pt x="2340024" y="3396055"/>
                    <a:pt x="2494328" y="3496690"/>
                  </a:cubicBezTo>
                  <a:cubicBezTo>
                    <a:pt x="2494327" y="3546165"/>
                    <a:pt x="2267348" y="3628388"/>
                    <a:pt x="1992137" y="3700525"/>
                  </a:cubicBezTo>
                  <a:lnTo>
                    <a:pt x="1896704" y="3724445"/>
                  </a:lnTo>
                  <a:lnTo>
                    <a:pt x="2030691" y="3753888"/>
                  </a:lnTo>
                  <a:cubicBezTo>
                    <a:pt x="2155468" y="3787945"/>
                    <a:pt x="2271392" y="3836253"/>
                    <a:pt x="2366684" y="3913728"/>
                  </a:cubicBezTo>
                  <a:cubicBezTo>
                    <a:pt x="2361513" y="3962932"/>
                    <a:pt x="2127182" y="4020979"/>
                    <a:pt x="1845938" y="4063953"/>
                  </a:cubicBezTo>
                  <a:lnTo>
                    <a:pt x="1739713" y="4079016"/>
                  </a:lnTo>
                  <a:lnTo>
                    <a:pt x="1889059" y="4128679"/>
                  </a:lnTo>
                  <a:cubicBezTo>
                    <a:pt x="2009592" y="4175592"/>
                    <a:pt x="2119832" y="4235752"/>
                    <a:pt x="2206504" y="4322763"/>
                  </a:cubicBezTo>
                  <a:cubicBezTo>
                    <a:pt x="2197686" y="4364244"/>
                    <a:pt x="2020751" y="4394587"/>
                    <a:pt x="1791410" y="4410811"/>
                  </a:cubicBezTo>
                  <a:lnTo>
                    <a:pt x="1564182" y="4421498"/>
                  </a:lnTo>
                  <a:lnTo>
                    <a:pt x="1708982" y="4487162"/>
                  </a:lnTo>
                  <a:cubicBezTo>
                    <a:pt x="1823951" y="4546418"/>
                    <a:pt x="1927299" y="4617772"/>
                    <a:pt x="2004400" y="4713366"/>
                  </a:cubicBezTo>
                  <a:cubicBezTo>
                    <a:pt x="1991296" y="4753698"/>
                    <a:pt x="1812158" y="4765380"/>
                    <a:pt x="1582376" y="4757542"/>
                  </a:cubicBezTo>
                  <a:lnTo>
                    <a:pt x="1362863" y="4744858"/>
                  </a:lnTo>
                  <a:lnTo>
                    <a:pt x="1485684" y="4816898"/>
                  </a:lnTo>
                  <a:cubicBezTo>
                    <a:pt x="1593830" y="4887846"/>
                    <a:pt x="1689152" y="4969612"/>
                    <a:pt x="1755839" y="5072743"/>
                  </a:cubicBezTo>
                  <a:cubicBezTo>
                    <a:pt x="1738590" y="5111483"/>
                    <a:pt x="1559213" y="5104377"/>
                    <a:pt x="1331510" y="5072563"/>
                  </a:cubicBezTo>
                  <a:lnTo>
                    <a:pt x="1112258" y="5036630"/>
                  </a:lnTo>
                  <a:lnTo>
                    <a:pt x="1212076" y="5110206"/>
                  </a:lnTo>
                  <a:cubicBezTo>
                    <a:pt x="1312212" y="5192070"/>
                    <a:pt x="1398466" y="5283351"/>
                    <a:pt x="1454007" y="5392888"/>
                  </a:cubicBezTo>
                  <a:cubicBezTo>
                    <a:pt x="1432804" y="5429613"/>
                    <a:pt x="1255152" y="5403795"/>
                    <a:pt x="1032022" y="5348354"/>
                  </a:cubicBezTo>
                  <a:lnTo>
                    <a:pt x="833096" y="5293908"/>
                  </a:lnTo>
                  <a:lnTo>
                    <a:pt x="898889" y="5353971"/>
                  </a:lnTo>
                  <a:cubicBezTo>
                    <a:pt x="989920" y="5445854"/>
                    <a:pt x="1066159" y="5545652"/>
                    <a:pt x="1109947" y="5660393"/>
                  </a:cubicBezTo>
                  <a:cubicBezTo>
                    <a:pt x="1105792" y="5666111"/>
                    <a:pt x="1097498" y="5669647"/>
                    <a:pt x="1085558" y="5671207"/>
                  </a:cubicBezTo>
                  <a:cubicBezTo>
                    <a:pt x="1018395" y="5679977"/>
                    <a:pt x="835890" y="5626200"/>
                    <a:pt x="626142" y="5546412"/>
                  </a:cubicBezTo>
                  <a:lnTo>
                    <a:pt x="479755" y="5487260"/>
                  </a:lnTo>
                  <a:lnTo>
                    <a:pt x="514475" y="5636506"/>
                  </a:lnTo>
                  <a:cubicBezTo>
                    <a:pt x="556378" y="5831228"/>
                    <a:pt x="581615" y="6025597"/>
                    <a:pt x="528501" y="6201993"/>
                  </a:cubicBezTo>
                  <a:cubicBezTo>
                    <a:pt x="467465" y="6219904"/>
                    <a:pt x="248831" y="5893031"/>
                    <a:pt x="66930" y="5560266"/>
                  </a:cubicBezTo>
                  <a:lnTo>
                    <a:pt x="0" y="5433080"/>
                  </a:lnTo>
                  <a:lnTo>
                    <a:pt x="1667541" y="3101349"/>
                  </a:lnTo>
                  <a:lnTo>
                    <a:pt x="0" y="769617"/>
                  </a:lnTo>
                  <a:lnTo>
                    <a:pt x="66930" y="642431"/>
                  </a:lnTo>
                  <a:cubicBezTo>
                    <a:pt x="248831" y="309666"/>
                    <a:pt x="467465" y="-17207"/>
                    <a:pt x="528501" y="704"/>
                  </a:cubicBezTo>
                  <a:close/>
                </a:path>
              </a:pathLst>
            </a:custGeom>
            <a:solidFill>
              <a:srgbClr val="FFD7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60"/>
            <p:cNvSpPr/>
            <p:nvPr/>
          </p:nvSpPr>
          <p:spPr>
            <a:xfrm>
              <a:off x="2075048" y="2124636"/>
              <a:ext cx="2026101" cy="5809129"/>
            </a:xfrm>
            <a:custGeom>
              <a:avLst/>
              <a:gdLst>
                <a:gd name="connsiteX0" fmla="*/ 308077 w 2316803"/>
                <a:gd name="connsiteY0" fmla="*/ 0 h 5486400"/>
                <a:gd name="connsiteX1" fmla="*/ 389987 w 2316803"/>
                <a:gd name="connsiteY1" fmla="*/ 495354 h 5486400"/>
                <a:gd name="connsiteX2" fmla="*/ 391982 w 2316803"/>
                <a:gd name="connsiteY2" fmla="*/ 510520 h 5486400"/>
                <a:gd name="connsiteX3" fmla="*/ 398217 w 2316803"/>
                <a:gd name="connsiteY3" fmla="*/ 508062 h 5486400"/>
                <a:gd name="connsiteX4" fmla="*/ 641153 w 2316803"/>
                <a:gd name="connsiteY4" fmla="*/ 442747 h 5486400"/>
                <a:gd name="connsiteX5" fmla="*/ 688998 w 2316803"/>
                <a:gd name="connsiteY5" fmla="*/ 460896 h 5486400"/>
                <a:gd name="connsiteX6" fmla="*/ 583428 w 2316803"/>
                <a:gd name="connsiteY6" fmla="*/ 704100 h 5486400"/>
                <a:gd name="connsiteX7" fmla="*/ 574689 w 2316803"/>
                <a:gd name="connsiteY7" fmla="*/ 714625 h 5486400"/>
                <a:gd name="connsiteX8" fmla="*/ 607374 w 2316803"/>
                <a:gd name="connsiteY8" fmla="*/ 705524 h 5486400"/>
                <a:gd name="connsiteX9" fmla="*/ 1015942 w 2316803"/>
                <a:gd name="connsiteY9" fmla="*/ 686607 h 5486400"/>
                <a:gd name="connsiteX10" fmla="*/ 964663 w 2316803"/>
                <a:gd name="connsiteY10" fmla="*/ 812405 h 5486400"/>
                <a:gd name="connsiteX11" fmla="*/ 892295 w 2316803"/>
                <a:gd name="connsiteY11" fmla="*/ 911857 h 5486400"/>
                <a:gd name="connsiteX12" fmla="*/ 923751 w 2316803"/>
                <a:gd name="connsiteY12" fmla="*/ 907064 h 5486400"/>
                <a:gd name="connsiteX13" fmla="*/ 1116709 w 2316803"/>
                <a:gd name="connsiteY13" fmla="*/ 896068 h 5486400"/>
                <a:gd name="connsiteX14" fmla="*/ 1313096 w 2316803"/>
                <a:gd name="connsiteY14" fmla="*/ 941862 h 5486400"/>
                <a:gd name="connsiteX15" fmla="*/ 1251206 w 2316803"/>
                <a:gd name="connsiteY15" fmla="*/ 1060499 h 5486400"/>
                <a:gd name="connsiteX16" fmla="*/ 1173156 w 2316803"/>
                <a:gd name="connsiteY16" fmla="*/ 1147453 h 5486400"/>
                <a:gd name="connsiteX17" fmla="*/ 1189031 w 2316803"/>
                <a:gd name="connsiteY17" fmla="*/ 1147122 h 5486400"/>
                <a:gd name="connsiteX18" fmla="*/ 1591929 w 2316803"/>
                <a:gd name="connsiteY18" fmla="*/ 1231166 h 5486400"/>
                <a:gd name="connsiteX19" fmla="*/ 1429271 w 2316803"/>
                <a:gd name="connsiteY19" fmla="*/ 1423086 h 5486400"/>
                <a:gd name="connsiteX20" fmla="*/ 1422530 w 2316803"/>
                <a:gd name="connsiteY20" fmla="*/ 1427222 h 5486400"/>
                <a:gd name="connsiteX21" fmla="*/ 1480439 w 2316803"/>
                <a:gd name="connsiteY21" fmla="*/ 1434805 h 5486400"/>
                <a:gd name="connsiteX22" fmla="*/ 1836821 w 2316803"/>
                <a:gd name="connsiteY22" fmla="*/ 1563760 h 5486400"/>
                <a:gd name="connsiteX23" fmla="*/ 1658437 w 2316803"/>
                <a:gd name="connsiteY23" fmla="*/ 1734103 h 5486400"/>
                <a:gd name="connsiteX24" fmla="*/ 1650725 w 2316803"/>
                <a:gd name="connsiteY24" fmla="*/ 1737665 h 5486400"/>
                <a:gd name="connsiteX25" fmla="*/ 1738506 w 2316803"/>
                <a:gd name="connsiteY25" fmla="*/ 1761700 h 5486400"/>
                <a:gd name="connsiteX26" fmla="*/ 2046006 w 2316803"/>
                <a:gd name="connsiteY26" fmla="*/ 1924334 h 5486400"/>
                <a:gd name="connsiteX27" fmla="*/ 1853851 w 2316803"/>
                <a:gd name="connsiteY27" fmla="*/ 2071233 h 5486400"/>
                <a:gd name="connsiteX28" fmla="*/ 1816840 w 2316803"/>
                <a:gd name="connsiteY28" fmla="*/ 2083150 h 5486400"/>
                <a:gd name="connsiteX29" fmla="*/ 1850030 w 2316803"/>
                <a:gd name="connsiteY29" fmla="*/ 2095408 h 5486400"/>
                <a:gd name="connsiteX30" fmla="*/ 2211695 w 2316803"/>
                <a:gd name="connsiteY30" fmla="*/ 2325641 h 5486400"/>
                <a:gd name="connsiteX31" fmla="*/ 1894188 w 2316803"/>
                <a:gd name="connsiteY31" fmla="*/ 2469061 h 5486400"/>
                <a:gd name="connsiteX32" fmla="*/ 1840455 w 2316803"/>
                <a:gd name="connsiteY32" fmla="*/ 2474243 h 5486400"/>
                <a:gd name="connsiteX33" fmla="*/ 1956560 w 2316803"/>
                <a:gd name="connsiteY33" fmla="*/ 2517128 h 5486400"/>
                <a:gd name="connsiteX34" fmla="*/ 2310456 w 2316803"/>
                <a:gd name="connsiteY34" fmla="*/ 2724649 h 5486400"/>
                <a:gd name="connsiteX35" fmla="*/ 2316803 w 2316803"/>
                <a:gd name="connsiteY35" fmla="*/ 2743200 h 5486400"/>
                <a:gd name="connsiteX36" fmla="*/ 2310456 w 2316803"/>
                <a:gd name="connsiteY36" fmla="*/ 2761751 h 5486400"/>
                <a:gd name="connsiteX37" fmla="*/ 1956560 w 2316803"/>
                <a:gd name="connsiteY37" fmla="*/ 2969273 h 5486400"/>
                <a:gd name="connsiteX38" fmla="*/ 1840455 w 2316803"/>
                <a:gd name="connsiteY38" fmla="*/ 3012158 h 5486400"/>
                <a:gd name="connsiteX39" fmla="*/ 1894188 w 2316803"/>
                <a:gd name="connsiteY39" fmla="*/ 3017340 h 5486400"/>
                <a:gd name="connsiteX40" fmla="*/ 2211695 w 2316803"/>
                <a:gd name="connsiteY40" fmla="*/ 3160759 h 5486400"/>
                <a:gd name="connsiteX41" fmla="*/ 1850030 w 2316803"/>
                <a:gd name="connsiteY41" fmla="*/ 3390993 h 5486400"/>
                <a:gd name="connsiteX42" fmla="*/ 1816840 w 2316803"/>
                <a:gd name="connsiteY42" fmla="*/ 3403251 h 5486400"/>
                <a:gd name="connsiteX43" fmla="*/ 1853851 w 2316803"/>
                <a:gd name="connsiteY43" fmla="*/ 3415167 h 5486400"/>
                <a:gd name="connsiteX44" fmla="*/ 2046006 w 2316803"/>
                <a:gd name="connsiteY44" fmla="*/ 3562067 h 5486400"/>
                <a:gd name="connsiteX45" fmla="*/ 1738506 w 2316803"/>
                <a:gd name="connsiteY45" fmla="*/ 3724700 h 5486400"/>
                <a:gd name="connsiteX46" fmla="*/ 1650725 w 2316803"/>
                <a:gd name="connsiteY46" fmla="*/ 3748735 h 5486400"/>
                <a:gd name="connsiteX47" fmla="*/ 1658437 w 2316803"/>
                <a:gd name="connsiteY47" fmla="*/ 3752297 h 5486400"/>
                <a:gd name="connsiteX48" fmla="*/ 1836821 w 2316803"/>
                <a:gd name="connsiteY48" fmla="*/ 3922640 h 5486400"/>
                <a:gd name="connsiteX49" fmla="*/ 1480439 w 2316803"/>
                <a:gd name="connsiteY49" fmla="*/ 4051595 h 5486400"/>
                <a:gd name="connsiteX50" fmla="*/ 1422530 w 2316803"/>
                <a:gd name="connsiteY50" fmla="*/ 4059179 h 5486400"/>
                <a:gd name="connsiteX51" fmla="*/ 1429271 w 2316803"/>
                <a:gd name="connsiteY51" fmla="*/ 4063315 h 5486400"/>
                <a:gd name="connsiteX52" fmla="*/ 1591929 w 2316803"/>
                <a:gd name="connsiteY52" fmla="*/ 4255234 h 5486400"/>
                <a:gd name="connsiteX53" fmla="*/ 1189031 w 2316803"/>
                <a:gd name="connsiteY53" fmla="*/ 4339278 h 5486400"/>
                <a:gd name="connsiteX54" fmla="*/ 1173156 w 2316803"/>
                <a:gd name="connsiteY54" fmla="*/ 4338948 h 5486400"/>
                <a:gd name="connsiteX55" fmla="*/ 1251206 w 2316803"/>
                <a:gd name="connsiteY55" fmla="*/ 4425901 h 5486400"/>
                <a:gd name="connsiteX56" fmla="*/ 1313096 w 2316803"/>
                <a:gd name="connsiteY56" fmla="*/ 4544538 h 5486400"/>
                <a:gd name="connsiteX57" fmla="*/ 1116709 w 2316803"/>
                <a:gd name="connsiteY57" fmla="*/ 4590332 h 5486400"/>
                <a:gd name="connsiteX58" fmla="*/ 923751 w 2316803"/>
                <a:gd name="connsiteY58" fmla="*/ 4579337 h 5486400"/>
                <a:gd name="connsiteX59" fmla="*/ 892295 w 2316803"/>
                <a:gd name="connsiteY59" fmla="*/ 4574543 h 5486400"/>
                <a:gd name="connsiteX60" fmla="*/ 964663 w 2316803"/>
                <a:gd name="connsiteY60" fmla="*/ 4673996 h 5486400"/>
                <a:gd name="connsiteX61" fmla="*/ 1015942 w 2316803"/>
                <a:gd name="connsiteY61" fmla="*/ 4799793 h 5486400"/>
                <a:gd name="connsiteX62" fmla="*/ 607374 w 2316803"/>
                <a:gd name="connsiteY62" fmla="*/ 4780876 h 5486400"/>
                <a:gd name="connsiteX63" fmla="*/ 574689 w 2316803"/>
                <a:gd name="connsiteY63" fmla="*/ 4771776 h 5486400"/>
                <a:gd name="connsiteX64" fmla="*/ 583428 w 2316803"/>
                <a:gd name="connsiteY64" fmla="*/ 4782300 h 5486400"/>
                <a:gd name="connsiteX65" fmla="*/ 688998 w 2316803"/>
                <a:gd name="connsiteY65" fmla="*/ 5025505 h 5486400"/>
                <a:gd name="connsiteX66" fmla="*/ 641153 w 2316803"/>
                <a:gd name="connsiteY66" fmla="*/ 5043653 h 5486400"/>
                <a:gd name="connsiteX67" fmla="*/ 398217 w 2316803"/>
                <a:gd name="connsiteY67" fmla="*/ 4978338 h 5486400"/>
                <a:gd name="connsiteX68" fmla="*/ 391982 w 2316803"/>
                <a:gd name="connsiteY68" fmla="*/ 4975880 h 5486400"/>
                <a:gd name="connsiteX69" fmla="*/ 389987 w 2316803"/>
                <a:gd name="connsiteY69" fmla="*/ 4991047 h 5486400"/>
                <a:gd name="connsiteX70" fmla="*/ 308077 w 2316803"/>
                <a:gd name="connsiteY70" fmla="*/ 5486400 h 5486400"/>
                <a:gd name="connsiteX71" fmla="*/ 150248 w 2316803"/>
                <a:gd name="connsiteY71" fmla="*/ 4906650 h 5486400"/>
                <a:gd name="connsiteX72" fmla="*/ 148758 w 2316803"/>
                <a:gd name="connsiteY72" fmla="*/ 4893506 h 5486400"/>
                <a:gd name="connsiteX73" fmla="*/ 131791 w 2316803"/>
                <a:gd name="connsiteY73" fmla="*/ 4889323 h 5486400"/>
                <a:gd name="connsiteX74" fmla="*/ 5 w 2316803"/>
                <a:gd name="connsiteY74" fmla="*/ 5096214 h 5486400"/>
                <a:gd name="connsiteX75" fmla="*/ 506462 w 2316803"/>
                <a:gd name="connsiteY75" fmla="*/ 3823695 h 5486400"/>
                <a:gd name="connsiteX76" fmla="*/ 388475 w 2316803"/>
                <a:gd name="connsiteY76" fmla="*/ 2808028 h 5486400"/>
                <a:gd name="connsiteX77" fmla="*/ 374984 w 2316803"/>
                <a:gd name="connsiteY77" fmla="*/ 2743200 h 5486400"/>
                <a:gd name="connsiteX78" fmla="*/ 388475 w 2316803"/>
                <a:gd name="connsiteY78" fmla="*/ 2678372 h 5486400"/>
                <a:gd name="connsiteX79" fmla="*/ 506462 w 2316803"/>
                <a:gd name="connsiteY79" fmla="*/ 1662705 h 5486400"/>
                <a:gd name="connsiteX80" fmla="*/ 5 w 2316803"/>
                <a:gd name="connsiteY80" fmla="*/ 390186 h 5486400"/>
                <a:gd name="connsiteX81" fmla="*/ 131791 w 2316803"/>
                <a:gd name="connsiteY81" fmla="*/ 597077 h 5486400"/>
                <a:gd name="connsiteX82" fmla="*/ 148758 w 2316803"/>
                <a:gd name="connsiteY82" fmla="*/ 592895 h 5486400"/>
                <a:gd name="connsiteX83" fmla="*/ 150248 w 2316803"/>
                <a:gd name="connsiteY83" fmla="*/ 579750 h 5486400"/>
                <a:gd name="connsiteX84" fmla="*/ 308077 w 2316803"/>
                <a:gd name="connsiteY84" fmla="*/ 0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2316803" h="5486400">
                  <a:moveTo>
                    <a:pt x="308077" y="0"/>
                  </a:moveTo>
                  <a:cubicBezTo>
                    <a:pt x="388942" y="135465"/>
                    <a:pt x="375898" y="328445"/>
                    <a:pt x="389987" y="495354"/>
                  </a:cubicBezTo>
                  <a:lnTo>
                    <a:pt x="391982" y="510520"/>
                  </a:lnTo>
                  <a:lnTo>
                    <a:pt x="398217" y="508062"/>
                  </a:lnTo>
                  <a:cubicBezTo>
                    <a:pt x="489734" y="471914"/>
                    <a:pt x="577337" y="439716"/>
                    <a:pt x="641153" y="442747"/>
                  </a:cubicBezTo>
                  <a:cubicBezTo>
                    <a:pt x="665465" y="443903"/>
                    <a:pt x="682226" y="449644"/>
                    <a:pt x="688998" y="460896"/>
                  </a:cubicBezTo>
                  <a:cubicBezTo>
                    <a:pt x="672791" y="556701"/>
                    <a:pt x="633444" y="634902"/>
                    <a:pt x="583428" y="704100"/>
                  </a:cubicBezTo>
                  <a:lnTo>
                    <a:pt x="574689" y="714625"/>
                  </a:lnTo>
                  <a:lnTo>
                    <a:pt x="607374" y="705524"/>
                  </a:lnTo>
                  <a:cubicBezTo>
                    <a:pt x="803284" y="657761"/>
                    <a:pt x="992902" y="638430"/>
                    <a:pt x="1015942" y="686607"/>
                  </a:cubicBezTo>
                  <a:cubicBezTo>
                    <a:pt x="1003736" y="733225"/>
                    <a:pt x="986158" y="774735"/>
                    <a:pt x="964663" y="812405"/>
                  </a:cubicBezTo>
                  <a:lnTo>
                    <a:pt x="892295" y="911857"/>
                  </a:lnTo>
                  <a:lnTo>
                    <a:pt x="923751" y="907064"/>
                  </a:lnTo>
                  <a:cubicBezTo>
                    <a:pt x="991906" y="899830"/>
                    <a:pt x="1058429" y="895913"/>
                    <a:pt x="1116709" y="896068"/>
                  </a:cubicBezTo>
                  <a:cubicBezTo>
                    <a:pt x="1222671" y="896350"/>
                    <a:pt x="1301382" y="910098"/>
                    <a:pt x="1313096" y="941862"/>
                  </a:cubicBezTo>
                  <a:cubicBezTo>
                    <a:pt x="1296921" y="986683"/>
                    <a:pt x="1275843" y="1025749"/>
                    <a:pt x="1251206" y="1060499"/>
                  </a:cubicBezTo>
                  <a:lnTo>
                    <a:pt x="1173156" y="1147453"/>
                  </a:lnTo>
                  <a:lnTo>
                    <a:pt x="1189031" y="1147122"/>
                  </a:lnTo>
                  <a:cubicBezTo>
                    <a:pt x="1388884" y="1149575"/>
                    <a:pt x="1577689" y="1178259"/>
                    <a:pt x="1591929" y="1231166"/>
                  </a:cubicBezTo>
                  <a:cubicBezTo>
                    <a:pt x="1551992" y="1316236"/>
                    <a:pt x="1494553" y="1375933"/>
                    <a:pt x="1429271" y="1423086"/>
                  </a:cubicBezTo>
                  <a:lnTo>
                    <a:pt x="1422530" y="1427222"/>
                  </a:lnTo>
                  <a:lnTo>
                    <a:pt x="1480439" y="1434805"/>
                  </a:lnTo>
                  <a:cubicBezTo>
                    <a:pt x="1664428" y="1463546"/>
                    <a:pt x="1827838" y="1512747"/>
                    <a:pt x="1836821" y="1563760"/>
                  </a:cubicBezTo>
                  <a:cubicBezTo>
                    <a:pt x="1789736" y="1643326"/>
                    <a:pt x="1727444" y="1695445"/>
                    <a:pt x="1658437" y="1734103"/>
                  </a:cubicBezTo>
                  <a:lnTo>
                    <a:pt x="1650725" y="1737665"/>
                  </a:lnTo>
                  <a:lnTo>
                    <a:pt x="1738506" y="1761700"/>
                  </a:lnTo>
                  <a:cubicBezTo>
                    <a:pt x="1903652" y="1812109"/>
                    <a:pt x="2041791" y="1875923"/>
                    <a:pt x="2046006" y="1924334"/>
                  </a:cubicBezTo>
                  <a:cubicBezTo>
                    <a:pt x="1992291" y="1997521"/>
                    <a:pt x="1925826" y="2041496"/>
                    <a:pt x="1853851" y="2071233"/>
                  </a:cubicBezTo>
                  <a:lnTo>
                    <a:pt x="1816840" y="2083150"/>
                  </a:lnTo>
                  <a:lnTo>
                    <a:pt x="1850030" y="2095408"/>
                  </a:lnTo>
                  <a:cubicBezTo>
                    <a:pt x="2039473" y="2172296"/>
                    <a:pt x="2211696" y="2270010"/>
                    <a:pt x="2211695" y="2325641"/>
                  </a:cubicBezTo>
                  <a:cubicBezTo>
                    <a:pt x="2122057" y="2424653"/>
                    <a:pt x="2009585" y="2454676"/>
                    <a:pt x="1894188" y="2469061"/>
                  </a:cubicBezTo>
                  <a:lnTo>
                    <a:pt x="1840455" y="2474243"/>
                  </a:lnTo>
                  <a:lnTo>
                    <a:pt x="1956560" y="2517128"/>
                  </a:lnTo>
                  <a:cubicBezTo>
                    <a:pt x="2122323" y="2584405"/>
                    <a:pt x="2274901" y="2667627"/>
                    <a:pt x="2310456" y="2724649"/>
                  </a:cubicBezTo>
                  <a:lnTo>
                    <a:pt x="2316803" y="2743200"/>
                  </a:lnTo>
                  <a:lnTo>
                    <a:pt x="2310456" y="2761751"/>
                  </a:lnTo>
                  <a:cubicBezTo>
                    <a:pt x="2274901" y="2818773"/>
                    <a:pt x="2122323" y="2901996"/>
                    <a:pt x="1956560" y="2969273"/>
                  </a:cubicBezTo>
                  <a:lnTo>
                    <a:pt x="1840455" y="3012158"/>
                  </a:lnTo>
                  <a:lnTo>
                    <a:pt x="1894188" y="3017340"/>
                  </a:lnTo>
                  <a:cubicBezTo>
                    <a:pt x="2009585" y="3031725"/>
                    <a:pt x="2122057" y="3061748"/>
                    <a:pt x="2211695" y="3160759"/>
                  </a:cubicBezTo>
                  <a:cubicBezTo>
                    <a:pt x="2211696" y="3216390"/>
                    <a:pt x="2039473" y="3314104"/>
                    <a:pt x="1850030" y="3390993"/>
                  </a:cubicBezTo>
                  <a:lnTo>
                    <a:pt x="1816840" y="3403251"/>
                  </a:lnTo>
                  <a:lnTo>
                    <a:pt x="1853851" y="3415167"/>
                  </a:lnTo>
                  <a:cubicBezTo>
                    <a:pt x="1925826" y="3444905"/>
                    <a:pt x="1992291" y="3488880"/>
                    <a:pt x="2046006" y="3562067"/>
                  </a:cubicBezTo>
                  <a:cubicBezTo>
                    <a:pt x="2041791" y="3610477"/>
                    <a:pt x="1903652" y="3674292"/>
                    <a:pt x="1738506" y="3724700"/>
                  </a:cubicBezTo>
                  <a:lnTo>
                    <a:pt x="1650725" y="3748735"/>
                  </a:lnTo>
                  <a:lnTo>
                    <a:pt x="1658437" y="3752297"/>
                  </a:lnTo>
                  <a:cubicBezTo>
                    <a:pt x="1727444" y="3790955"/>
                    <a:pt x="1789736" y="3843075"/>
                    <a:pt x="1836821" y="3922640"/>
                  </a:cubicBezTo>
                  <a:cubicBezTo>
                    <a:pt x="1827838" y="3973654"/>
                    <a:pt x="1664428" y="4022854"/>
                    <a:pt x="1480439" y="4051595"/>
                  </a:cubicBezTo>
                  <a:lnTo>
                    <a:pt x="1422530" y="4059179"/>
                  </a:lnTo>
                  <a:lnTo>
                    <a:pt x="1429271" y="4063315"/>
                  </a:lnTo>
                  <a:cubicBezTo>
                    <a:pt x="1494553" y="4110468"/>
                    <a:pt x="1551992" y="4170164"/>
                    <a:pt x="1591929" y="4255234"/>
                  </a:cubicBezTo>
                  <a:cubicBezTo>
                    <a:pt x="1577689" y="4308142"/>
                    <a:pt x="1388884" y="4336826"/>
                    <a:pt x="1189031" y="4339278"/>
                  </a:cubicBezTo>
                  <a:lnTo>
                    <a:pt x="1173156" y="4338948"/>
                  </a:lnTo>
                  <a:lnTo>
                    <a:pt x="1251206" y="4425901"/>
                  </a:lnTo>
                  <a:cubicBezTo>
                    <a:pt x="1275843" y="4460651"/>
                    <a:pt x="1296921" y="4499717"/>
                    <a:pt x="1313096" y="4544538"/>
                  </a:cubicBezTo>
                  <a:cubicBezTo>
                    <a:pt x="1301382" y="4576302"/>
                    <a:pt x="1222671" y="4590050"/>
                    <a:pt x="1116709" y="4590332"/>
                  </a:cubicBezTo>
                  <a:cubicBezTo>
                    <a:pt x="1058429" y="4590488"/>
                    <a:pt x="991906" y="4586570"/>
                    <a:pt x="923751" y="4579337"/>
                  </a:cubicBezTo>
                  <a:lnTo>
                    <a:pt x="892295" y="4574543"/>
                  </a:lnTo>
                  <a:lnTo>
                    <a:pt x="964663" y="4673996"/>
                  </a:lnTo>
                  <a:cubicBezTo>
                    <a:pt x="986158" y="4711665"/>
                    <a:pt x="1003736" y="4753176"/>
                    <a:pt x="1015942" y="4799793"/>
                  </a:cubicBezTo>
                  <a:cubicBezTo>
                    <a:pt x="992902" y="4847970"/>
                    <a:pt x="803284" y="4828639"/>
                    <a:pt x="607374" y="4780876"/>
                  </a:cubicBezTo>
                  <a:lnTo>
                    <a:pt x="574689" y="4771776"/>
                  </a:lnTo>
                  <a:lnTo>
                    <a:pt x="583428" y="4782300"/>
                  </a:lnTo>
                  <a:cubicBezTo>
                    <a:pt x="633444" y="4851498"/>
                    <a:pt x="672791" y="4929699"/>
                    <a:pt x="688998" y="5025505"/>
                  </a:cubicBezTo>
                  <a:cubicBezTo>
                    <a:pt x="682226" y="5036756"/>
                    <a:pt x="665465" y="5042497"/>
                    <a:pt x="641153" y="5043653"/>
                  </a:cubicBezTo>
                  <a:cubicBezTo>
                    <a:pt x="577337" y="5046684"/>
                    <a:pt x="489734" y="5014486"/>
                    <a:pt x="398217" y="4978338"/>
                  </a:cubicBezTo>
                  <a:lnTo>
                    <a:pt x="391982" y="4975880"/>
                  </a:lnTo>
                  <a:lnTo>
                    <a:pt x="389987" y="4991047"/>
                  </a:lnTo>
                  <a:cubicBezTo>
                    <a:pt x="375898" y="5157955"/>
                    <a:pt x="388942" y="5350935"/>
                    <a:pt x="308077" y="5486400"/>
                  </a:cubicBezTo>
                  <a:cubicBezTo>
                    <a:pt x="267186" y="5486400"/>
                    <a:pt x="179896" y="5135037"/>
                    <a:pt x="150248" y="4906650"/>
                  </a:cubicBezTo>
                  <a:lnTo>
                    <a:pt x="148758" y="4893506"/>
                  </a:lnTo>
                  <a:lnTo>
                    <a:pt x="131791" y="4889323"/>
                  </a:lnTo>
                  <a:cubicBezTo>
                    <a:pt x="78808" y="4880811"/>
                    <a:pt x="32916" y="5071166"/>
                    <a:pt x="5" y="5096214"/>
                  </a:cubicBezTo>
                  <a:cubicBezTo>
                    <a:pt x="-1803" y="4703340"/>
                    <a:pt x="441718" y="4205060"/>
                    <a:pt x="506462" y="3823695"/>
                  </a:cubicBezTo>
                  <a:cubicBezTo>
                    <a:pt x="571207" y="3442331"/>
                    <a:pt x="431029" y="2951333"/>
                    <a:pt x="388475" y="2808028"/>
                  </a:cubicBezTo>
                  <a:lnTo>
                    <a:pt x="374984" y="2743200"/>
                  </a:lnTo>
                  <a:lnTo>
                    <a:pt x="388475" y="2678372"/>
                  </a:lnTo>
                  <a:cubicBezTo>
                    <a:pt x="431029" y="2535067"/>
                    <a:pt x="571207" y="2044069"/>
                    <a:pt x="506462" y="1662705"/>
                  </a:cubicBezTo>
                  <a:cubicBezTo>
                    <a:pt x="441718" y="1281341"/>
                    <a:pt x="-1803" y="783061"/>
                    <a:pt x="5" y="390186"/>
                  </a:cubicBezTo>
                  <a:cubicBezTo>
                    <a:pt x="32916" y="415234"/>
                    <a:pt x="78808" y="605589"/>
                    <a:pt x="131791" y="597077"/>
                  </a:cubicBezTo>
                  <a:lnTo>
                    <a:pt x="148758" y="592895"/>
                  </a:lnTo>
                  <a:lnTo>
                    <a:pt x="150248" y="579750"/>
                  </a:lnTo>
                  <a:cubicBezTo>
                    <a:pt x="179896" y="351364"/>
                    <a:pt x="267186" y="0"/>
                    <a:pt x="308077" y="0"/>
                  </a:cubicBezTo>
                  <a:close/>
                </a:path>
              </a:pathLst>
            </a:custGeom>
            <a:solidFill>
              <a:srgbClr val="B8860B"/>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2" name="Group 61"/>
            <p:cNvGrpSpPr/>
            <p:nvPr/>
          </p:nvGrpSpPr>
          <p:grpSpPr>
            <a:xfrm>
              <a:off x="2107770" y="2770282"/>
              <a:ext cx="572577" cy="4517837"/>
              <a:chOff x="2094817" y="2438465"/>
              <a:chExt cx="654729" cy="4266846"/>
            </a:xfrm>
          </p:grpSpPr>
          <p:sp>
            <p:nvSpPr>
              <p:cNvPr id="76" name="Freeform 75"/>
              <p:cNvSpPr/>
              <p:nvPr/>
            </p:nvSpPr>
            <p:spPr>
              <a:xfrm>
                <a:off x="2094817" y="2438465"/>
                <a:ext cx="654729" cy="2122368"/>
              </a:xfrm>
              <a:custGeom>
                <a:avLst/>
                <a:gdLst>
                  <a:gd name="connsiteX0" fmla="*/ 0 w 654729"/>
                  <a:gd name="connsiteY0" fmla="*/ 0 h 2122368"/>
                  <a:gd name="connsiteX1" fmla="*/ 10208 w 654729"/>
                  <a:gd name="connsiteY1" fmla="*/ 4698 h 2122368"/>
                  <a:gd name="connsiteX2" fmla="*/ 638859 w 654729"/>
                  <a:gd name="connsiteY2" fmla="*/ 985772 h 2122368"/>
                  <a:gd name="connsiteX3" fmla="*/ 401328 w 654729"/>
                  <a:gd name="connsiteY3" fmla="*/ 2028156 h 2122368"/>
                  <a:gd name="connsiteX4" fmla="*/ 339891 w 654729"/>
                  <a:gd name="connsiteY4" fmla="*/ 2122368 h 2122368"/>
                  <a:gd name="connsiteX5" fmla="*/ 351058 w 654729"/>
                  <a:gd name="connsiteY5" fmla="*/ 2068707 h 2122368"/>
                  <a:gd name="connsiteX6" fmla="*/ 469045 w 654729"/>
                  <a:gd name="connsiteY6" fmla="*/ 1053040 h 2122368"/>
                  <a:gd name="connsiteX7" fmla="*/ 3107 w 654729"/>
                  <a:gd name="connsiteY7" fmla="*/ 11165 h 2122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4729" h="2122368">
                    <a:moveTo>
                      <a:pt x="0" y="0"/>
                    </a:moveTo>
                    <a:lnTo>
                      <a:pt x="10208" y="4698"/>
                    </a:lnTo>
                    <a:cubicBezTo>
                      <a:pt x="186421" y="122966"/>
                      <a:pt x="562659" y="591278"/>
                      <a:pt x="638859" y="985772"/>
                    </a:cubicBezTo>
                    <a:cubicBezTo>
                      <a:pt x="705534" y="1330954"/>
                      <a:pt x="549784" y="1775194"/>
                      <a:pt x="401328" y="2028156"/>
                    </a:cubicBezTo>
                    <a:lnTo>
                      <a:pt x="339891" y="2122368"/>
                    </a:lnTo>
                    <a:lnTo>
                      <a:pt x="351058" y="2068707"/>
                    </a:lnTo>
                    <a:cubicBezTo>
                      <a:pt x="393612" y="1925402"/>
                      <a:pt x="533790" y="1434404"/>
                      <a:pt x="469045" y="1053040"/>
                    </a:cubicBezTo>
                    <a:cubicBezTo>
                      <a:pt x="416441" y="743182"/>
                      <a:pt x="113784" y="356141"/>
                      <a:pt x="3107" y="11165"/>
                    </a:cubicBezTo>
                    <a:close/>
                  </a:path>
                </a:pathLst>
              </a:custGeom>
              <a:solidFill>
                <a:srgbClr val="FFFFFF">
                  <a:alpha val="25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76"/>
              <p:cNvSpPr/>
              <p:nvPr/>
            </p:nvSpPr>
            <p:spPr>
              <a:xfrm flipV="1">
                <a:off x="2094817" y="4582943"/>
                <a:ext cx="654729" cy="2122368"/>
              </a:xfrm>
              <a:custGeom>
                <a:avLst/>
                <a:gdLst>
                  <a:gd name="connsiteX0" fmla="*/ 0 w 654729"/>
                  <a:gd name="connsiteY0" fmla="*/ 0 h 2122368"/>
                  <a:gd name="connsiteX1" fmla="*/ 10208 w 654729"/>
                  <a:gd name="connsiteY1" fmla="*/ 4698 h 2122368"/>
                  <a:gd name="connsiteX2" fmla="*/ 638859 w 654729"/>
                  <a:gd name="connsiteY2" fmla="*/ 985772 h 2122368"/>
                  <a:gd name="connsiteX3" fmla="*/ 401328 w 654729"/>
                  <a:gd name="connsiteY3" fmla="*/ 2028156 h 2122368"/>
                  <a:gd name="connsiteX4" fmla="*/ 339891 w 654729"/>
                  <a:gd name="connsiteY4" fmla="*/ 2122368 h 2122368"/>
                  <a:gd name="connsiteX5" fmla="*/ 351058 w 654729"/>
                  <a:gd name="connsiteY5" fmla="*/ 2068707 h 2122368"/>
                  <a:gd name="connsiteX6" fmla="*/ 469045 w 654729"/>
                  <a:gd name="connsiteY6" fmla="*/ 1053040 h 2122368"/>
                  <a:gd name="connsiteX7" fmla="*/ 3107 w 654729"/>
                  <a:gd name="connsiteY7" fmla="*/ 11165 h 2122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4729" h="2122368">
                    <a:moveTo>
                      <a:pt x="0" y="0"/>
                    </a:moveTo>
                    <a:lnTo>
                      <a:pt x="10208" y="4698"/>
                    </a:lnTo>
                    <a:cubicBezTo>
                      <a:pt x="186421" y="122966"/>
                      <a:pt x="562659" y="591278"/>
                      <a:pt x="638859" y="985772"/>
                    </a:cubicBezTo>
                    <a:cubicBezTo>
                      <a:pt x="705534" y="1330954"/>
                      <a:pt x="549784" y="1775194"/>
                      <a:pt x="401328" y="2028156"/>
                    </a:cubicBezTo>
                    <a:lnTo>
                      <a:pt x="339891" y="2122368"/>
                    </a:lnTo>
                    <a:lnTo>
                      <a:pt x="351058" y="2068707"/>
                    </a:lnTo>
                    <a:cubicBezTo>
                      <a:pt x="393612" y="1925402"/>
                      <a:pt x="533790" y="1434404"/>
                      <a:pt x="469045" y="1053040"/>
                    </a:cubicBezTo>
                    <a:cubicBezTo>
                      <a:pt x="416441" y="743182"/>
                      <a:pt x="113784" y="356141"/>
                      <a:pt x="3107" y="11165"/>
                    </a:cubicBezTo>
                    <a:close/>
                  </a:path>
                </a:pathLst>
              </a:custGeom>
              <a:solidFill>
                <a:srgbClr val="FFFFFF">
                  <a:alpha val="25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p:cNvGrpSpPr/>
            <p:nvPr/>
          </p:nvGrpSpPr>
          <p:grpSpPr>
            <a:xfrm>
              <a:off x="1356323" y="4480560"/>
              <a:ext cx="1554066" cy="1097280"/>
              <a:chOff x="1235554" y="4007162"/>
              <a:chExt cx="1777041" cy="1129674"/>
            </a:xfrm>
          </p:grpSpPr>
          <p:grpSp>
            <p:nvGrpSpPr>
              <p:cNvPr id="65" name="Group 64"/>
              <p:cNvGrpSpPr/>
              <p:nvPr/>
            </p:nvGrpSpPr>
            <p:grpSpPr>
              <a:xfrm>
                <a:off x="1235554" y="4007162"/>
                <a:ext cx="1777041" cy="1129674"/>
                <a:chOff x="1226030" y="4007162"/>
                <a:chExt cx="1777041" cy="1129674"/>
              </a:xfrm>
            </p:grpSpPr>
            <p:sp>
              <p:nvSpPr>
                <p:cNvPr id="67" name="Freeform 66"/>
                <p:cNvSpPr/>
                <p:nvPr/>
              </p:nvSpPr>
              <p:spPr>
                <a:xfrm>
                  <a:off x="1226030" y="4430342"/>
                  <a:ext cx="408900" cy="278700"/>
                </a:xfrm>
                <a:custGeom>
                  <a:avLst/>
                  <a:gdLst>
                    <a:gd name="connsiteX0" fmla="*/ 408900 w 408900"/>
                    <a:gd name="connsiteY0" fmla="*/ 0 h 278700"/>
                    <a:gd name="connsiteX1" fmla="*/ 408900 w 408900"/>
                    <a:gd name="connsiteY1" fmla="*/ 136021 h 278700"/>
                    <a:gd name="connsiteX2" fmla="*/ 408900 w 408900"/>
                    <a:gd name="connsiteY2" fmla="*/ 142679 h 278700"/>
                    <a:gd name="connsiteX3" fmla="*/ 408900 w 408900"/>
                    <a:gd name="connsiteY3" fmla="*/ 278700 h 278700"/>
                    <a:gd name="connsiteX4" fmla="*/ 51391 w 408900"/>
                    <a:gd name="connsiteY4" fmla="*/ 184779 h 278700"/>
                    <a:gd name="connsiteX5" fmla="*/ 7018 w 408900"/>
                    <a:gd name="connsiteY5" fmla="*/ 142679 h 278700"/>
                    <a:gd name="connsiteX6" fmla="*/ 0 w 408900"/>
                    <a:gd name="connsiteY6" fmla="*/ 142679 h 278700"/>
                    <a:gd name="connsiteX7" fmla="*/ 3509 w 408900"/>
                    <a:gd name="connsiteY7" fmla="*/ 139350 h 278700"/>
                    <a:gd name="connsiteX8" fmla="*/ 0 w 408900"/>
                    <a:gd name="connsiteY8" fmla="*/ 136021 h 278700"/>
                    <a:gd name="connsiteX9" fmla="*/ 7018 w 408900"/>
                    <a:gd name="connsiteY9" fmla="*/ 136021 h 278700"/>
                    <a:gd name="connsiteX10" fmla="*/ 51391 w 408900"/>
                    <a:gd name="connsiteY10" fmla="*/ 93921 h 278700"/>
                    <a:gd name="connsiteX11" fmla="*/ 408900 w 408900"/>
                    <a:gd name="connsiteY11" fmla="*/ 0 h 27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8900" h="278700">
                      <a:moveTo>
                        <a:pt x="408900" y="0"/>
                      </a:moveTo>
                      <a:lnTo>
                        <a:pt x="408900" y="136021"/>
                      </a:lnTo>
                      <a:lnTo>
                        <a:pt x="408900" y="142679"/>
                      </a:lnTo>
                      <a:lnTo>
                        <a:pt x="408900" y="278700"/>
                      </a:lnTo>
                      <a:cubicBezTo>
                        <a:pt x="239528" y="278700"/>
                        <a:pt x="119885" y="233729"/>
                        <a:pt x="51391" y="184779"/>
                      </a:cubicBezTo>
                      <a:lnTo>
                        <a:pt x="7018" y="142679"/>
                      </a:lnTo>
                      <a:lnTo>
                        <a:pt x="0" y="142679"/>
                      </a:lnTo>
                      <a:lnTo>
                        <a:pt x="3509" y="139350"/>
                      </a:lnTo>
                      <a:lnTo>
                        <a:pt x="0" y="136021"/>
                      </a:lnTo>
                      <a:lnTo>
                        <a:pt x="7018" y="136021"/>
                      </a:lnTo>
                      <a:lnTo>
                        <a:pt x="51391" y="93921"/>
                      </a:lnTo>
                      <a:cubicBezTo>
                        <a:pt x="119885" y="44972"/>
                        <a:pt x="239528" y="0"/>
                        <a:pt x="408900" y="0"/>
                      </a:cubicBezTo>
                      <a:close/>
                    </a:path>
                  </a:pathLst>
                </a:custGeom>
                <a:solidFill>
                  <a:srgbClr val="FFFF80"/>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8" name="Freeform 67"/>
                <p:cNvSpPr/>
                <p:nvPr/>
              </p:nvSpPr>
              <p:spPr>
                <a:xfrm>
                  <a:off x="1473735" y="4430342"/>
                  <a:ext cx="161195" cy="278700"/>
                </a:xfrm>
                <a:custGeom>
                  <a:avLst/>
                  <a:gdLst>
                    <a:gd name="connsiteX0" fmla="*/ 161195 w 161195"/>
                    <a:gd name="connsiteY0" fmla="*/ 0 h 278700"/>
                    <a:gd name="connsiteX1" fmla="*/ 161195 w 161195"/>
                    <a:gd name="connsiteY1" fmla="*/ 136021 h 278700"/>
                    <a:gd name="connsiteX2" fmla="*/ 161195 w 161195"/>
                    <a:gd name="connsiteY2" fmla="*/ 142679 h 278700"/>
                    <a:gd name="connsiteX3" fmla="*/ 161195 w 161195"/>
                    <a:gd name="connsiteY3" fmla="*/ 278700 h 278700"/>
                    <a:gd name="connsiteX4" fmla="*/ 79816 w 161195"/>
                    <a:gd name="connsiteY4" fmla="*/ 273593 h 278700"/>
                    <a:gd name="connsiteX5" fmla="*/ 73564 w 161195"/>
                    <a:gd name="connsiteY5" fmla="*/ 272621 h 278700"/>
                    <a:gd name="connsiteX6" fmla="*/ 70391 w 161195"/>
                    <a:gd name="connsiteY6" fmla="*/ 265438 h 278700"/>
                    <a:gd name="connsiteX7" fmla="*/ 9523 w 161195"/>
                    <a:gd name="connsiteY7" fmla="*/ 149444 h 278700"/>
                    <a:gd name="connsiteX8" fmla="*/ 4724 w 161195"/>
                    <a:gd name="connsiteY8" fmla="*/ 142679 h 278700"/>
                    <a:gd name="connsiteX9" fmla="*/ 0 w 161195"/>
                    <a:gd name="connsiteY9" fmla="*/ 142679 h 278700"/>
                    <a:gd name="connsiteX10" fmla="*/ 2362 w 161195"/>
                    <a:gd name="connsiteY10" fmla="*/ 139350 h 278700"/>
                    <a:gd name="connsiteX11" fmla="*/ 0 w 161195"/>
                    <a:gd name="connsiteY11" fmla="*/ 136021 h 278700"/>
                    <a:gd name="connsiteX12" fmla="*/ 4724 w 161195"/>
                    <a:gd name="connsiteY12" fmla="*/ 136021 h 278700"/>
                    <a:gd name="connsiteX13" fmla="*/ 9523 w 161195"/>
                    <a:gd name="connsiteY13" fmla="*/ 129257 h 278700"/>
                    <a:gd name="connsiteX14" fmla="*/ 70391 w 161195"/>
                    <a:gd name="connsiteY14" fmla="*/ 13263 h 278700"/>
                    <a:gd name="connsiteX15" fmla="*/ 73564 w 161195"/>
                    <a:gd name="connsiteY15" fmla="*/ 6080 h 278700"/>
                    <a:gd name="connsiteX16" fmla="*/ 79816 w 161195"/>
                    <a:gd name="connsiteY16" fmla="*/ 5107 h 278700"/>
                    <a:gd name="connsiteX17" fmla="*/ 161195 w 161195"/>
                    <a:gd name="connsiteY17" fmla="*/ 0 h 27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1195" h="278700">
                      <a:moveTo>
                        <a:pt x="161195" y="0"/>
                      </a:moveTo>
                      <a:lnTo>
                        <a:pt x="161195" y="136021"/>
                      </a:lnTo>
                      <a:lnTo>
                        <a:pt x="161195" y="142679"/>
                      </a:lnTo>
                      <a:lnTo>
                        <a:pt x="161195" y="278700"/>
                      </a:lnTo>
                      <a:cubicBezTo>
                        <a:pt x="132967" y="278700"/>
                        <a:pt x="105798" y="276861"/>
                        <a:pt x="79816" y="273593"/>
                      </a:cubicBezTo>
                      <a:lnTo>
                        <a:pt x="73564" y="272621"/>
                      </a:lnTo>
                      <a:lnTo>
                        <a:pt x="70391" y="265438"/>
                      </a:lnTo>
                      <a:cubicBezTo>
                        <a:pt x="54899" y="231012"/>
                        <a:pt x="32252" y="184137"/>
                        <a:pt x="9523" y="149444"/>
                      </a:cubicBezTo>
                      <a:lnTo>
                        <a:pt x="4724" y="142679"/>
                      </a:lnTo>
                      <a:lnTo>
                        <a:pt x="0" y="142679"/>
                      </a:lnTo>
                      <a:lnTo>
                        <a:pt x="2362" y="139350"/>
                      </a:lnTo>
                      <a:lnTo>
                        <a:pt x="0" y="136021"/>
                      </a:lnTo>
                      <a:lnTo>
                        <a:pt x="4724" y="136021"/>
                      </a:lnTo>
                      <a:lnTo>
                        <a:pt x="9523" y="129257"/>
                      </a:lnTo>
                      <a:cubicBezTo>
                        <a:pt x="32252" y="94563"/>
                        <a:pt x="54899" y="47689"/>
                        <a:pt x="70391" y="13263"/>
                      </a:cubicBezTo>
                      <a:lnTo>
                        <a:pt x="73564" y="6080"/>
                      </a:lnTo>
                      <a:lnTo>
                        <a:pt x="79816" y="5107"/>
                      </a:lnTo>
                      <a:cubicBezTo>
                        <a:pt x="105798" y="1840"/>
                        <a:pt x="132967" y="0"/>
                        <a:pt x="161195" y="0"/>
                      </a:cubicBezTo>
                      <a:close/>
                    </a:path>
                  </a:pathLst>
                </a:custGeom>
                <a:solidFill>
                  <a:schemeClr val="bg1">
                    <a:alpha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9" name="Group 68"/>
                <p:cNvGrpSpPr/>
                <p:nvPr/>
              </p:nvGrpSpPr>
              <p:grpSpPr>
                <a:xfrm>
                  <a:off x="1474917" y="4467595"/>
                  <a:ext cx="39754" cy="204196"/>
                  <a:chOff x="1474917" y="4467595"/>
                  <a:chExt cx="39754" cy="204196"/>
                </a:xfrm>
              </p:grpSpPr>
              <p:sp>
                <p:nvSpPr>
                  <p:cNvPr id="74" name="Freeform 73"/>
                  <p:cNvSpPr/>
                  <p:nvPr/>
                </p:nvSpPr>
                <p:spPr>
                  <a:xfrm>
                    <a:off x="1474917" y="4467595"/>
                    <a:ext cx="39754" cy="61517"/>
                  </a:xfrm>
                  <a:custGeom>
                    <a:avLst/>
                    <a:gdLst>
                      <a:gd name="connsiteX0" fmla="*/ 238886 w 249172"/>
                      <a:gd name="connsiteY0" fmla="*/ 2077 h 400102"/>
                      <a:gd name="connsiteX1" fmla="*/ 174079 w 249172"/>
                      <a:gd name="connsiteY1" fmla="*/ 228626 h 400102"/>
                      <a:gd name="connsiteX2" fmla="*/ 10286 w 249172"/>
                      <a:gd name="connsiteY2" fmla="*/ 398025 h 400102"/>
                      <a:gd name="connsiteX3" fmla="*/ 75093 w 249172"/>
                      <a:gd name="connsiteY3" fmla="*/ 171476 h 400102"/>
                      <a:gd name="connsiteX4" fmla="*/ 238886 w 249172"/>
                      <a:gd name="connsiteY4" fmla="*/ 2077 h 400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172" h="400102">
                        <a:moveTo>
                          <a:pt x="238886" y="2077"/>
                        </a:moveTo>
                        <a:cubicBezTo>
                          <a:pt x="266220" y="17859"/>
                          <a:pt x="237205" y="119288"/>
                          <a:pt x="174079" y="228626"/>
                        </a:cubicBezTo>
                        <a:cubicBezTo>
                          <a:pt x="110953" y="337964"/>
                          <a:pt x="37620" y="413806"/>
                          <a:pt x="10286" y="398025"/>
                        </a:cubicBezTo>
                        <a:cubicBezTo>
                          <a:pt x="-17048" y="382243"/>
                          <a:pt x="11967" y="280814"/>
                          <a:pt x="75093" y="171476"/>
                        </a:cubicBezTo>
                        <a:cubicBezTo>
                          <a:pt x="138219" y="62138"/>
                          <a:pt x="211552" y="-13704"/>
                          <a:pt x="238886" y="2077"/>
                        </a:cubicBezTo>
                        <a:close/>
                      </a:path>
                    </a:pathLst>
                  </a:custGeom>
                  <a:solidFill>
                    <a:srgbClr val="000000">
                      <a:alpha val="25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74"/>
                  <p:cNvSpPr/>
                  <p:nvPr/>
                </p:nvSpPr>
                <p:spPr>
                  <a:xfrm flipV="1">
                    <a:off x="1474917" y="4610274"/>
                    <a:ext cx="39754" cy="61517"/>
                  </a:xfrm>
                  <a:custGeom>
                    <a:avLst/>
                    <a:gdLst>
                      <a:gd name="connsiteX0" fmla="*/ 238886 w 249172"/>
                      <a:gd name="connsiteY0" fmla="*/ 2077 h 400102"/>
                      <a:gd name="connsiteX1" fmla="*/ 174079 w 249172"/>
                      <a:gd name="connsiteY1" fmla="*/ 228626 h 400102"/>
                      <a:gd name="connsiteX2" fmla="*/ 10286 w 249172"/>
                      <a:gd name="connsiteY2" fmla="*/ 398025 h 400102"/>
                      <a:gd name="connsiteX3" fmla="*/ 75093 w 249172"/>
                      <a:gd name="connsiteY3" fmla="*/ 171476 h 400102"/>
                      <a:gd name="connsiteX4" fmla="*/ 238886 w 249172"/>
                      <a:gd name="connsiteY4" fmla="*/ 2077 h 400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172" h="400102">
                        <a:moveTo>
                          <a:pt x="238886" y="2077"/>
                        </a:moveTo>
                        <a:cubicBezTo>
                          <a:pt x="266220" y="17859"/>
                          <a:pt x="237205" y="119288"/>
                          <a:pt x="174079" y="228626"/>
                        </a:cubicBezTo>
                        <a:cubicBezTo>
                          <a:pt x="110953" y="337964"/>
                          <a:pt x="37620" y="413806"/>
                          <a:pt x="10286" y="398025"/>
                        </a:cubicBezTo>
                        <a:cubicBezTo>
                          <a:pt x="-17048" y="382243"/>
                          <a:pt x="11967" y="280814"/>
                          <a:pt x="75093" y="171476"/>
                        </a:cubicBezTo>
                        <a:cubicBezTo>
                          <a:pt x="138219" y="62138"/>
                          <a:pt x="211552" y="-13704"/>
                          <a:pt x="238886" y="2077"/>
                        </a:cubicBezTo>
                        <a:close/>
                      </a:path>
                    </a:pathLst>
                  </a:custGeom>
                  <a:solidFill>
                    <a:srgbClr val="000000">
                      <a:alpha val="25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0" name="Freeform 69"/>
                <p:cNvSpPr/>
                <p:nvPr/>
              </p:nvSpPr>
              <p:spPr>
                <a:xfrm>
                  <a:off x="1558293" y="4007162"/>
                  <a:ext cx="1444778" cy="1129674"/>
                </a:xfrm>
                <a:custGeom>
                  <a:avLst/>
                  <a:gdLst>
                    <a:gd name="connsiteX0" fmla="*/ 985491 w 1444778"/>
                    <a:gd name="connsiteY0" fmla="*/ 240 h 1129674"/>
                    <a:gd name="connsiteX1" fmla="*/ 996333 w 1444778"/>
                    <a:gd name="connsiteY1" fmla="*/ 165516 h 1129674"/>
                    <a:gd name="connsiteX2" fmla="*/ 994604 w 1444778"/>
                    <a:gd name="connsiteY2" fmla="*/ 178391 h 1129674"/>
                    <a:gd name="connsiteX3" fmla="*/ 1012999 w 1444778"/>
                    <a:gd name="connsiteY3" fmla="*/ 170796 h 1129674"/>
                    <a:gd name="connsiteX4" fmla="*/ 1125988 w 1444778"/>
                    <a:gd name="connsiteY4" fmla="*/ 91207 h 1129674"/>
                    <a:gd name="connsiteX5" fmla="*/ 1097597 w 1444778"/>
                    <a:gd name="connsiteY5" fmla="*/ 253942 h 1129674"/>
                    <a:gd name="connsiteX6" fmla="*/ 1092868 w 1444778"/>
                    <a:gd name="connsiteY6" fmla="*/ 265963 h 1129674"/>
                    <a:gd name="connsiteX7" fmla="*/ 1120912 w 1444778"/>
                    <a:gd name="connsiteY7" fmla="*/ 262956 h 1129674"/>
                    <a:gd name="connsiteX8" fmla="*/ 1248766 w 1444778"/>
                    <a:gd name="connsiteY8" fmla="*/ 218267 h 1129674"/>
                    <a:gd name="connsiteX9" fmla="*/ 1183074 w 1444778"/>
                    <a:gd name="connsiteY9" fmla="*/ 367368 h 1129674"/>
                    <a:gd name="connsiteX10" fmla="*/ 1180082 w 1444778"/>
                    <a:gd name="connsiteY10" fmla="*/ 371522 h 1129674"/>
                    <a:gd name="connsiteX11" fmla="*/ 1228511 w 1444778"/>
                    <a:gd name="connsiteY11" fmla="*/ 380381 h 1129674"/>
                    <a:gd name="connsiteX12" fmla="*/ 1362517 w 1444778"/>
                    <a:gd name="connsiteY12" fmla="*/ 373636 h 1129674"/>
                    <a:gd name="connsiteX13" fmla="*/ 1317691 w 1444778"/>
                    <a:gd name="connsiteY13" fmla="*/ 447862 h 1129674"/>
                    <a:gd name="connsiteX14" fmla="*/ 1287610 w 1444778"/>
                    <a:gd name="connsiteY14" fmla="*/ 476482 h 1129674"/>
                    <a:gd name="connsiteX15" fmla="*/ 1364023 w 1444778"/>
                    <a:gd name="connsiteY15" fmla="*/ 516058 h 1129674"/>
                    <a:gd name="connsiteX16" fmla="*/ 1444778 w 1444778"/>
                    <a:gd name="connsiteY16" fmla="*/ 555150 h 1129674"/>
                    <a:gd name="connsiteX17" fmla="*/ 1441471 w 1444778"/>
                    <a:gd name="connsiteY17" fmla="*/ 564837 h 1129674"/>
                    <a:gd name="connsiteX18" fmla="*/ 1444778 w 1444778"/>
                    <a:gd name="connsiteY18" fmla="*/ 574525 h 1129674"/>
                    <a:gd name="connsiteX19" fmla="*/ 1364023 w 1444778"/>
                    <a:gd name="connsiteY19" fmla="*/ 613616 h 1129674"/>
                    <a:gd name="connsiteX20" fmla="*/ 1287610 w 1444778"/>
                    <a:gd name="connsiteY20" fmla="*/ 653193 h 1129674"/>
                    <a:gd name="connsiteX21" fmla="*/ 1317691 w 1444778"/>
                    <a:gd name="connsiteY21" fmla="*/ 681812 h 1129674"/>
                    <a:gd name="connsiteX22" fmla="*/ 1362517 w 1444778"/>
                    <a:gd name="connsiteY22" fmla="*/ 756039 h 1129674"/>
                    <a:gd name="connsiteX23" fmla="*/ 1228511 w 1444778"/>
                    <a:gd name="connsiteY23" fmla="*/ 749294 h 1129674"/>
                    <a:gd name="connsiteX24" fmla="*/ 1180082 w 1444778"/>
                    <a:gd name="connsiteY24" fmla="*/ 758153 h 1129674"/>
                    <a:gd name="connsiteX25" fmla="*/ 1183074 w 1444778"/>
                    <a:gd name="connsiteY25" fmla="*/ 762306 h 1129674"/>
                    <a:gd name="connsiteX26" fmla="*/ 1248766 w 1444778"/>
                    <a:gd name="connsiteY26" fmla="*/ 911407 h 1129674"/>
                    <a:gd name="connsiteX27" fmla="*/ 1120912 w 1444778"/>
                    <a:gd name="connsiteY27" fmla="*/ 866718 h 1129674"/>
                    <a:gd name="connsiteX28" fmla="*/ 1092868 w 1444778"/>
                    <a:gd name="connsiteY28" fmla="*/ 863712 h 1129674"/>
                    <a:gd name="connsiteX29" fmla="*/ 1097597 w 1444778"/>
                    <a:gd name="connsiteY29" fmla="*/ 875732 h 1129674"/>
                    <a:gd name="connsiteX30" fmla="*/ 1125988 w 1444778"/>
                    <a:gd name="connsiteY30" fmla="*/ 1038467 h 1129674"/>
                    <a:gd name="connsiteX31" fmla="*/ 1012999 w 1444778"/>
                    <a:gd name="connsiteY31" fmla="*/ 958878 h 1129674"/>
                    <a:gd name="connsiteX32" fmla="*/ 994604 w 1444778"/>
                    <a:gd name="connsiteY32" fmla="*/ 951283 h 1129674"/>
                    <a:gd name="connsiteX33" fmla="*/ 996333 w 1444778"/>
                    <a:gd name="connsiteY33" fmla="*/ 964158 h 1129674"/>
                    <a:gd name="connsiteX34" fmla="*/ 985491 w 1444778"/>
                    <a:gd name="connsiteY34" fmla="*/ 1129435 h 1129674"/>
                    <a:gd name="connsiteX35" fmla="*/ 872124 w 1444778"/>
                    <a:gd name="connsiteY35" fmla="*/ 1001246 h 1129674"/>
                    <a:gd name="connsiteX36" fmla="*/ 798190 w 1444778"/>
                    <a:gd name="connsiteY36" fmla="*/ 992786 h 1129674"/>
                    <a:gd name="connsiteX37" fmla="*/ 0 w 1444778"/>
                    <a:gd name="connsiteY37" fmla="*/ 564837 h 1129674"/>
                    <a:gd name="connsiteX38" fmla="*/ 798190 w 1444778"/>
                    <a:gd name="connsiteY38" fmla="*/ 136889 h 1129674"/>
                    <a:gd name="connsiteX39" fmla="*/ 872124 w 1444778"/>
                    <a:gd name="connsiteY39" fmla="*/ 128428 h 1129674"/>
                    <a:gd name="connsiteX40" fmla="*/ 985491 w 1444778"/>
                    <a:gd name="connsiteY40" fmla="*/ 240 h 1129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444778" h="1129674">
                      <a:moveTo>
                        <a:pt x="985491" y="240"/>
                      </a:moveTo>
                      <a:cubicBezTo>
                        <a:pt x="1003771" y="11855"/>
                        <a:pt x="1005098" y="80836"/>
                        <a:pt x="996333" y="165516"/>
                      </a:cubicBezTo>
                      <a:lnTo>
                        <a:pt x="994604" y="178391"/>
                      </a:lnTo>
                      <a:lnTo>
                        <a:pt x="1012999" y="170796"/>
                      </a:lnTo>
                      <a:cubicBezTo>
                        <a:pt x="1048830" y="153283"/>
                        <a:pt x="1085946" y="128863"/>
                        <a:pt x="1125988" y="91207"/>
                      </a:cubicBezTo>
                      <a:cubicBezTo>
                        <a:pt x="1140914" y="107635"/>
                        <a:pt x="1125975" y="174644"/>
                        <a:pt x="1097597" y="253942"/>
                      </a:cubicBezTo>
                      <a:lnTo>
                        <a:pt x="1092868" y="265963"/>
                      </a:lnTo>
                      <a:lnTo>
                        <a:pt x="1120912" y="262956"/>
                      </a:lnTo>
                      <a:cubicBezTo>
                        <a:pt x="1159641" y="256248"/>
                        <a:pt x="1201235" y="243233"/>
                        <a:pt x="1248766" y="218267"/>
                      </a:cubicBezTo>
                      <a:cubicBezTo>
                        <a:pt x="1259320" y="238386"/>
                        <a:pt x="1229133" y="298856"/>
                        <a:pt x="1183074" y="367368"/>
                      </a:cubicBezTo>
                      <a:lnTo>
                        <a:pt x="1180082" y="371522"/>
                      </a:lnTo>
                      <a:lnTo>
                        <a:pt x="1228511" y="380381"/>
                      </a:lnTo>
                      <a:cubicBezTo>
                        <a:pt x="1267497" y="384934"/>
                        <a:pt x="1310735" y="384212"/>
                        <a:pt x="1362517" y="373636"/>
                      </a:cubicBezTo>
                      <a:cubicBezTo>
                        <a:pt x="1366159" y="388596"/>
                        <a:pt x="1348095" y="415721"/>
                        <a:pt x="1317691" y="447862"/>
                      </a:cubicBezTo>
                      <a:lnTo>
                        <a:pt x="1287610" y="476482"/>
                      </a:lnTo>
                      <a:lnTo>
                        <a:pt x="1364023" y="516058"/>
                      </a:lnTo>
                      <a:cubicBezTo>
                        <a:pt x="1395025" y="532388"/>
                        <a:pt x="1422064" y="546210"/>
                        <a:pt x="1444778" y="555150"/>
                      </a:cubicBezTo>
                      <a:lnTo>
                        <a:pt x="1441471" y="564837"/>
                      </a:lnTo>
                      <a:lnTo>
                        <a:pt x="1444778" y="574525"/>
                      </a:lnTo>
                      <a:cubicBezTo>
                        <a:pt x="1422064" y="583465"/>
                        <a:pt x="1395025" y="597287"/>
                        <a:pt x="1364023" y="613616"/>
                      </a:cubicBezTo>
                      <a:lnTo>
                        <a:pt x="1287610" y="653193"/>
                      </a:lnTo>
                      <a:lnTo>
                        <a:pt x="1317691" y="681812"/>
                      </a:lnTo>
                      <a:cubicBezTo>
                        <a:pt x="1348095" y="713954"/>
                        <a:pt x="1366159" y="741079"/>
                        <a:pt x="1362517" y="756039"/>
                      </a:cubicBezTo>
                      <a:cubicBezTo>
                        <a:pt x="1310735" y="745463"/>
                        <a:pt x="1267497" y="744741"/>
                        <a:pt x="1228511" y="749294"/>
                      </a:cubicBezTo>
                      <a:lnTo>
                        <a:pt x="1180082" y="758153"/>
                      </a:lnTo>
                      <a:lnTo>
                        <a:pt x="1183074" y="762306"/>
                      </a:lnTo>
                      <a:cubicBezTo>
                        <a:pt x="1229133" y="830818"/>
                        <a:pt x="1259320" y="891288"/>
                        <a:pt x="1248766" y="911407"/>
                      </a:cubicBezTo>
                      <a:cubicBezTo>
                        <a:pt x="1201235" y="886441"/>
                        <a:pt x="1159641" y="873426"/>
                        <a:pt x="1120912" y="866718"/>
                      </a:cubicBezTo>
                      <a:lnTo>
                        <a:pt x="1092868" y="863712"/>
                      </a:lnTo>
                      <a:lnTo>
                        <a:pt x="1097597" y="875732"/>
                      </a:lnTo>
                      <a:cubicBezTo>
                        <a:pt x="1125975" y="955031"/>
                        <a:pt x="1140914" y="1022039"/>
                        <a:pt x="1125988" y="1038467"/>
                      </a:cubicBezTo>
                      <a:cubicBezTo>
                        <a:pt x="1085946" y="1000811"/>
                        <a:pt x="1048830" y="976392"/>
                        <a:pt x="1012999" y="958878"/>
                      </a:cubicBezTo>
                      <a:lnTo>
                        <a:pt x="994604" y="951283"/>
                      </a:lnTo>
                      <a:lnTo>
                        <a:pt x="996333" y="964158"/>
                      </a:lnTo>
                      <a:cubicBezTo>
                        <a:pt x="1005098" y="1048838"/>
                        <a:pt x="1003771" y="1117819"/>
                        <a:pt x="985491" y="1129435"/>
                      </a:cubicBezTo>
                      <a:cubicBezTo>
                        <a:pt x="964790" y="1135616"/>
                        <a:pt x="913544" y="1020299"/>
                        <a:pt x="872124" y="1001246"/>
                      </a:cubicBezTo>
                      <a:cubicBezTo>
                        <a:pt x="830704" y="982193"/>
                        <a:pt x="822834" y="995606"/>
                        <a:pt x="798190" y="992786"/>
                      </a:cubicBezTo>
                      <a:cubicBezTo>
                        <a:pt x="349858" y="970757"/>
                        <a:pt x="0" y="787565"/>
                        <a:pt x="0" y="564837"/>
                      </a:cubicBezTo>
                      <a:cubicBezTo>
                        <a:pt x="0" y="342110"/>
                        <a:pt x="349858" y="158918"/>
                        <a:pt x="798190" y="136889"/>
                      </a:cubicBezTo>
                      <a:cubicBezTo>
                        <a:pt x="822834" y="134068"/>
                        <a:pt x="830704" y="147481"/>
                        <a:pt x="872124" y="128428"/>
                      </a:cubicBezTo>
                      <a:cubicBezTo>
                        <a:pt x="913544" y="109376"/>
                        <a:pt x="964790" y="-5942"/>
                        <a:pt x="985491" y="240"/>
                      </a:cubicBezTo>
                      <a:close/>
                    </a:path>
                  </a:pathLst>
                </a:custGeom>
                <a:solidFill>
                  <a:srgbClr val="FFDC00"/>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1" name="Group 70"/>
                <p:cNvGrpSpPr/>
                <p:nvPr/>
              </p:nvGrpSpPr>
              <p:grpSpPr>
                <a:xfrm>
                  <a:off x="1687895" y="4217473"/>
                  <a:ext cx="285662" cy="704439"/>
                  <a:chOff x="1687895" y="4217473"/>
                  <a:chExt cx="285662" cy="704439"/>
                </a:xfrm>
              </p:grpSpPr>
              <p:sp>
                <p:nvSpPr>
                  <p:cNvPr id="72" name="Freeform 71"/>
                  <p:cNvSpPr/>
                  <p:nvPr/>
                </p:nvSpPr>
                <p:spPr>
                  <a:xfrm>
                    <a:off x="1687895" y="4217473"/>
                    <a:ext cx="285662" cy="128248"/>
                  </a:xfrm>
                  <a:custGeom>
                    <a:avLst/>
                    <a:gdLst>
                      <a:gd name="connsiteX0" fmla="*/ 463 w 467151"/>
                      <a:gd name="connsiteY0" fmla="*/ 336076 h 336725"/>
                      <a:gd name="connsiteX1" fmla="*/ 460044 w 467151"/>
                      <a:gd name="connsiteY1" fmla="*/ 90807 h 336725"/>
                      <a:gd name="connsiteX2" fmla="*/ 286213 w 467151"/>
                      <a:gd name="connsiteY2" fmla="*/ 133670 h 336725"/>
                      <a:gd name="connsiteX3" fmla="*/ 371938 w 467151"/>
                      <a:gd name="connsiteY3" fmla="*/ 5082 h 336725"/>
                      <a:gd name="connsiteX4" fmla="*/ 463 w 467151"/>
                      <a:gd name="connsiteY4" fmla="*/ 336076 h 336725"/>
                      <a:gd name="connsiteX0" fmla="*/ 463 w 467151"/>
                      <a:gd name="connsiteY0" fmla="*/ 336076 h 336725"/>
                      <a:gd name="connsiteX1" fmla="*/ 460044 w 467151"/>
                      <a:gd name="connsiteY1" fmla="*/ 90807 h 336725"/>
                      <a:gd name="connsiteX2" fmla="*/ 286213 w 467151"/>
                      <a:gd name="connsiteY2" fmla="*/ 133670 h 336725"/>
                      <a:gd name="connsiteX3" fmla="*/ 371938 w 467151"/>
                      <a:gd name="connsiteY3" fmla="*/ 5082 h 336725"/>
                      <a:gd name="connsiteX4" fmla="*/ 463 w 467151"/>
                      <a:gd name="connsiteY4" fmla="*/ 336076 h 336725"/>
                      <a:gd name="connsiteX0" fmla="*/ 463 w 467816"/>
                      <a:gd name="connsiteY0" fmla="*/ 336076 h 336725"/>
                      <a:gd name="connsiteX1" fmla="*/ 460044 w 467816"/>
                      <a:gd name="connsiteY1" fmla="*/ 90807 h 336725"/>
                      <a:gd name="connsiteX2" fmla="*/ 286213 w 467816"/>
                      <a:gd name="connsiteY2" fmla="*/ 133670 h 336725"/>
                      <a:gd name="connsiteX3" fmla="*/ 371938 w 467816"/>
                      <a:gd name="connsiteY3" fmla="*/ 5082 h 336725"/>
                      <a:gd name="connsiteX4" fmla="*/ 463 w 467816"/>
                      <a:gd name="connsiteY4" fmla="*/ 336076 h 336725"/>
                      <a:gd name="connsiteX0" fmla="*/ 463 w 467816"/>
                      <a:gd name="connsiteY0" fmla="*/ 336076 h 336725"/>
                      <a:gd name="connsiteX1" fmla="*/ 460044 w 467816"/>
                      <a:gd name="connsiteY1" fmla="*/ 90807 h 336725"/>
                      <a:gd name="connsiteX2" fmla="*/ 286213 w 467816"/>
                      <a:gd name="connsiteY2" fmla="*/ 133670 h 336725"/>
                      <a:gd name="connsiteX3" fmla="*/ 371938 w 467816"/>
                      <a:gd name="connsiteY3" fmla="*/ 5082 h 336725"/>
                      <a:gd name="connsiteX4" fmla="*/ 463 w 467816"/>
                      <a:gd name="connsiteY4" fmla="*/ 336076 h 336725"/>
                      <a:gd name="connsiteX0" fmla="*/ 463 w 460044"/>
                      <a:gd name="connsiteY0" fmla="*/ 336076 h 336725"/>
                      <a:gd name="connsiteX1" fmla="*/ 460044 w 460044"/>
                      <a:gd name="connsiteY1" fmla="*/ 90807 h 336725"/>
                      <a:gd name="connsiteX2" fmla="*/ 286213 w 460044"/>
                      <a:gd name="connsiteY2" fmla="*/ 133670 h 336725"/>
                      <a:gd name="connsiteX3" fmla="*/ 371938 w 460044"/>
                      <a:gd name="connsiteY3" fmla="*/ 5082 h 336725"/>
                      <a:gd name="connsiteX4" fmla="*/ 463 w 460044"/>
                      <a:gd name="connsiteY4" fmla="*/ 336076 h 336725"/>
                      <a:gd name="connsiteX0" fmla="*/ 463 w 460044"/>
                      <a:gd name="connsiteY0" fmla="*/ 336076 h 336725"/>
                      <a:gd name="connsiteX1" fmla="*/ 460044 w 460044"/>
                      <a:gd name="connsiteY1" fmla="*/ 90807 h 336725"/>
                      <a:gd name="connsiteX2" fmla="*/ 286213 w 460044"/>
                      <a:gd name="connsiteY2" fmla="*/ 133670 h 336725"/>
                      <a:gd name="connsiteX3" fmla="*/ 371938 w 460044"/>
                      <a:gd name="connsiteY3" fmla="*/ 5082 h 336725"/>
                      <a:gd name="connsiteX4" fmla="*/ 463 w 460044"/>
                      <a:gd name="connsiteY4" fmla="*/ 336076 h 336725"/>
                      <a:gd name="connsiteX0" fmla="*/ 463 w 460044"/>
                      <a:gd name="connsiteY0" fmla="*/ 336076 h 336940"/>
                      <a:gd name="connsiteX1" fmla="*/ 460044 w 460044"/>
                      <a:gd name="connsiteY1" fmla="*/ 90807 h 336940"/>
                      <a:gd name="connsiteX2" fmla="*/ 286213 w 460044"/>
                      <a:gd name="connsiteY2" fmla="*/ 133670 h 336940"/>
                      <a:gd name="connsiteX3" fmla="*/ 371938 w 460044"/>
                      <a:gd name="connsiteY3" fmla="*/ 5082 h 336940"/>
                      <a:gd name="connsiteX4" fmla="*/ 463 w 460044"/>
                      <a:gd name="connsiteY4" fmla="*/ 336076 h 336940"/>
                      <a:gd name="connsiteX0" fmla="*/ 15307 w 474888"/>
                      <a:gd name="connsiteY0" fmla="*/ 336076 h 342304"/>
                      <a:gd name="connsiteX1" fmla="*/ 474888 w 474888"/>
                      <a:gd name="connsiteY1" fmla="*/ 90807 h 342304"/>
                      <a:gd name="connsiteX2" fmla="*/ 301057 w 474888"/>
                      <a:gd name="connsiteY2" fmla="*/ 133670 h 342304"/>
                      <a:gd name="connsiteX3" fmla="*/ 386782 w 474888"/>
                      <a:gd name="connsiteY3" fmla="*/ 5082 h 342304"/>
                      <a:gd name="connsiteX4" fmla="*/ 15307 w 474888"/>
                      <a:gd name="connsiteY4" fmla="*/ 336076 h 342304"/>
                      <a:gd name="connsiteX0" fmla="*/ 15307 w 474888"/>
                      <a:gd name="connsiteY0" fmla="*/ 336076 h 342304"/>
                      <a:gd name="connsiteX1" fmla="*/ 474888 w 474888"/>
                      <a:gd name="connsiteY1" fmla="*/ 90807 h 342304"/>
                      <a:gd name="connsiteX2" fmla="*/ 301057 w 474888"/>
                      <a:gd name="connsiteY2" fmla="*/ 133670 h 342304"/>
                      <a:gd name="connsiteX3" fmla="*/ 386782 w 474888"/>
                      <a:gd name="connsiteY3" fmla="*/ 5082 h 342304"/>
                      <a:gd name="connsiteX4" fmla="*/ 15307 w 474888"/>
                      <a:gd name="connsiteY4" fmla="*/ 336076 h 342304"/>
                      <a:gd name="connsiteX0" fmla="*/ 0 w 459581"/>
                      <a:gd name="connsiteY0" fmla="*/ 336076 h 336076"/>
                      <a:gd name="connsiteX1" fmla="*/ 459581 w 459581"/>
                      <a:gd name="connsiteY1" fmla="*/ 90807 h 336076"/>
                      <a:gd name="connsiteX2" fmla="*/ 285750 w 459581"/>
                      <a:gd name="connsiteY2" fmla="*/ 133670 h 336076"/>
                      <a:gd name="connsiteX3" fmla="*/ 371475 w 459581"/>
                      <a:gd name="connsiteY3" fmla="*/ 5082 h 336076"/>
                      <a:gd name="connsiteX4" fmla="*/ 0 w 459581"/>
                      <a:gd name="connsiteY4" fmla="*/ 336076 h 336076"/>
                      <a:gd name="connsiteX0" fmla="*/ 0 w 459581"/>
                      <a:gd name="connsiteY0" fmla="*/ 336076 h 336076"/>
                      <a:gd name="connsiteX1" fmla="*/ 459581 w 459581"/>
                      <a:gd name="connsiteY1" fmla="*/ 90807 h 336076"/>
                      <a:gd name="connsiteX2" fmla="*/ 285750 w 459581"/>
                      <a:gd name="connsiteY2" fmla="*/ 133670 h 336076"/>
                      <a:gd name="connsiteX3" fmla="*/ 371475 w 459581"/>
                      <a:gd name="connsiteY3" fmla="*/ 5082 h 336076"/>
                      <a:gd name="connsiteX4" fmla="*/ 0 w 459581"/>
                      <a:gd name="connsiteY4" fmla="*/ 336076 h 336076"/>
                      <a:gd name="connsiteX0" fmla="*/ 0 w 459581"/>
                      <a:gd name="connsiteY0" fmla="*/ 330994 h 330994"/>
                      <a:gd name="connsiteX1" fmla="*/ 459581 w 459581"/>
                      <a:gd name="connsiteY1" fmla="*/ 85725 h 330994"/>
                      <a:gd name="connsiteX2" fmla="*/ 285750 w 459581"/>
                      <a:gd name="connsiteY2" fmla="*/ 128588 h 330994"/>
                      <a:gd name="connsiteX3" fmla="*/ 371475 w 459581"/>
                      <a:gd name="connsiteY3" fmla="*/ 0 h 330994"/>
                      <a:gd name="connsiteX4" fmla="*/ 0 w 459581"/>
                      <a:gd name="connsiteY4" fmla="*/ 330994 h 330994"/>
                      <a:gd name="connsiteX0" fmla="*/ 0 w 459581"/>
                      <a:gd name="connsiteY0" fmla="*/ 330994 h 330994"/>
                      <a:gd name="connsiteX1" fmla="*/ 459581 w 459581"/>
                      <a:gd name="connsiteY1" fmla="*/ 85725 h 330994"/>
                      <a:gd name="connsiteX2" fmla="*/ 285750 w 459581"/>
                      <a:gd name="connsiteY2" fmla="*/ 128588 h 330994"/>
                      <a:gd name="connsiteX3" fmla="*/ 371475 w 459581"/>
                      <a:gd name="connsiteY3" fmla="*/ 0 h 330994"/>
                      <a:gd name="connsiteX4" fmla="*/ 0 w 459581"/>
                      <a:gd name="connsiteY4" fmla="*/ 330994 h 330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581" h="330994">
                        <a:moveTo>
                          <a:pt x="0" y="330994"/>
                        </a:moveTo>
                        <a:cubicBezTo>
                          <a:pt x="100409" y="273845"/>
                          <a:pt x="252412" y="178990"/>
                          <a:pt x="459581" y="85725"/>
                        </a:cubicBezTo>
                        <a:cubicBezTo>
                          <a:pt x="404813" y="90091"/>
                          <a:pt x="321865" y="111919"/>
                          <a:pt x="285750" y="128588"/>
                        </a:cubicBezTo>
                        <a:cubicBezTo>
                          <a:pt x="306785" y="97631"/>
                          <a:pt x="340122" y="61119"/>
                          <a:pt x="371475" y="0"/>
                        </a:cubicBezTo>
                        <a:cubicBezTo>
                          <a:pt x="324247" y="34131"/>
                          <a:pt x="78184" y="214312"/>
                          <a:pt x="0" y="330994"/>
                        </a:cubicBezTo>
                        <a:close/>
                      </a:path>
                    </a:pathLst>
                  </a:custGeom>
                  <a:solidFill>
                    <a:srgbClr val="C00000">
                      <a:alpha val="5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flipV="1">
                    <a:off x="1687895" y="4793664"/>
                    <a:ext cx="285662" cy="128248"/>
                  </a:xfrm>
                  <a:custGeom>
                    <a:avLst/>
                    <a:gdLst>
                      <a:gd name="connsiteX0" fmla="*/ 463 w 467151"/>
                      <a:gd name="connsiteY0" fmla="*/ 336076 h 336725"/>
                      <a:gd name="connsiteX1" fmla="*/ 460044 w 467151"/>
                      <a:gd name="connsiteY1" fmla="*/ 90807 h 336725"/>
                      <a:gd name="connsiteX2" fmla="*/ 286213 w 467151"/>
                      <a:gd name="connsiteY2" fmla="*/ 133670 h 336725"/>
                      <a:gd name="connsiteX3" fmla="*/ 371938 w 467151"/>
                      <a:gd name="connsiteY3" fmla="*/ 5082 h 336725"/>
                      <a:gd name="connsiteX4" fmla="*/ 463 w 467151"/>
                      <a:gd name="connsiteY4" fmla="*/ 336076 h 336725"/>
                      <a:gd name="connsiteX0" fmla="*/ 463 w 467151"/>
                      <a:gd name="connsiteY0" fmla="*/ 336076 h 336725"/>
                      <a:gd name="connsiteX1" fmla="*/ 460044 w 467151"/>
                      <a:gd name="connsiteY1" fmla="*/ 90807 h 336725"/>
                      <a:gd name="connsiteX2" fmla="*/ 286213 w 467151"/>
                      <a:gd name="connsiteY2" fmla="*/ 133670 h 336725"/>
                      <a:gd name="connsiteX3" fmla="*/ 371938 w 467151"/>
                      <a:gd name="connsiteY3" fmla="*/ 5082 h 336725"/>
                      <a:gd name="connsiteX4" fmla="*/ 463 w 467151"/>
                      <a:gd name="connsiteY4" fmla="*/ 336076 h 336725"/>
                      <a:gd name="connsiteX0" fmla="*/ 463 w 467816"/>
                      <a:gd name="connsiteY0" fmla="*/ 336076 h 336725"/>
                      <a:gd name="connsiteX1" fmla="*/ 460044 w 467816"/>
                      <a:gd name="connsiteY1" fmla="*/ 90807 h 336725"/>
                      <a:gd name="connsiteX2" fmla="*/ 286213 w 467816"/>
                      <a:gd name="connsiteY2" fmla="*/ 133670 h 336725"/>
                      <a:gd name="connsiteX3" fmla="*/ 371938 w 467816"/>
                      <a:gd name="connsiteY3" fmla="*/ 5082 h 336725"/>
                      <a:gd name="connsiteX4" fmla="*/ 463 w 467816"/>
                      <a:gd name="connsiteY4" fmla="*/ 336076 h 336725"/>
                      <a:gd name="connsiteX0" fmla="*/ 463 w 467816"/>
                      <a:gd name="connsiteY0" fmla="*/ 336076 h 336725"/>
                      <a:gd name="connsiteX1" fmla="*/ 460044 w 467816"/>
                      <a:gd name="connsiteY1" fmla="*/ 90807 h 336725"/>
                      <a:gd name="connsiteX2" fmla="*/ 286213 w 467816"/>
                      <a:gd name="connsiteY2" fmla="*/ 133670 h 336725"/>
                      <a:gd name="connsiteX3" fmla="*/ 371938 w 467816"/>
                      <a:gd name="connsiteY3" fmla="*/ 5082 h 336725"/>
                      <a:gd name="connsiteX4" fmla="*/ 463 w 467816"/>
                      <a:gd name="connsiteY4" fmla="*/ 336076 h 336725"/>
                      <a:gd name="connsiteX0" fmla="*/ 463 w 460044"/>
                      <a:gd name="connsiteY0" fmla="*/ 336076 h 336725"/>
                      <a:gd name="connsiteX1" fmla="*/ 460044 w 460044"/>
                      <a:gd name="connsiteY1" fmla="*/ 90807 h 336725"/>
                      <a:gd name="connsiteX2" fmla="*/ 286213 w 460044"/>
                      <a:gd name="connsiteY2" fmla="*/ 133670 h 336725"/>
                      <a:gd name="connsiteX3" fmla="*/ 371938 w 460044"/>
                      <a:gd name="connsiteY3" fmla="*/ 5082 h 336725"/>
                      <a:gd name="connsiteX4" fmla="*/ 463 w 460044"/>
                      <a:gd name="connsiteY4" fmla="*/ 336076 h 336725"/>
                      <a:gd name="connsiteX0" fmla="*/ 463 w 460044"/>
                      <a:gd name="connsiteY0" fmla="*/ 336076 h 336725"/>
                      <a:gd name="connsiteX1" fmla="*/ 460044 w 460044"/>
                      <a:gd name="connsiteY1" fmla="*/ 90807 h 336725"/>
                      <a:gd name="connsiteX2" fmla="*/ 286213 w 460044"/>
                      <a:gd name="connsiteY2" fmla="*/ 133670 h 336725"/>
                      <a:gd name="connsiteX3" fmla="*/ 371938 w 460044"/>
                      <a:gd name="connsiteY3" fmla="*/ 5082 h 336725"/>
                      <a:gd name="connsiteX4" fmla="*/ 463 w 460044"/>
                      <a:gd name="connsiteY4" fmla="*/ 336076 h 336725"/>
                      <a:gd name="connsiteX0" fmla="*/ 463 w 460044"/>
                      <a:gd name="connsiteY0" fmla="*/ 336076 h 336940"/>
                      <a:gd name="connsiteX1" fmla="*/ 460044 w 460044"/>
                      <a:gd name="connsiteY1" fmla="*/ 90807 h 336940"/>
                      <a:gd name="connsiteX2" fmla="*/ 286213 w 460044"/>
                      <a:gd name="connsiteY2" fmla="*/ 133670 h 336940"/>
                      <a:gd name="connsiteX3" fmla="*/ 371938 w 460044"/>
                      <a:gd name="connsiteY3" fmla="*/ 5082 h 336940"/>
                      <a:gd name="connsiteX4" fmla="*/ 463 w 460044"/>
                      <a:gd name="connsiteY4" fmla="*/ 336076 h 336940"/>
                      <a:gd name="connsiteX0" fmla="*/ 15307 w 474888"/>
                      <a:gd name="connsiteY0" fmla="*/ 336076 h 342304"/>
                      <a:gd name="connsiteX1" fmla="*/ 474888 w 474888"/>
                      <a:gd name="connsiteY1" fmla="*/ 90807 h 342304"/>
                      <a:gd name="connsiteX2" fmla="*/ 301057 w 474888"/>
                      <a:gd name="connsiteY2" fmla="*/ 133670 h 342304"/>
                      <a:gd name="connsiteX3" fmla="*/ 386782 w 474888"/>
                      <a:gd name="connsiteY3" fmla="*/ 5082 h 342304"/>
                      <a:gd name="connsiteX4" fmla="*/ 15307 w 474888"/>
                      <a:gd name="connsiteY4" fmla="*/ 336076 h 342304"/>
                      <a:gd name="connsiteX0" fmla="*/ 15307 w 474888"/>
                      <a:gd name="connsiteY0" fmla="*/ 336076 h 342304"/>
                      <a:gd name="connsiteX1" fmla="*/ 474888 w 474888"/>
                      <a:gd name="connsiteY1" fmla="*/ 90807 h 342304"/>
                      <a:gd name="connsiteX2" fmla="*/ 301057 w 474888"/>
                      <a:gd name="connsiteY2" fmla="*/ 133670 h 342304"/>
                      <a:gd name="connsiteX3" fmla="*/ 386782 w 474888"/>
                      <a:gd name="connsiteY3" fmla="*/ 5082 h 342304"/>
                      <a:gd name="connsiteX4" fmla="*/ 15307 w 474888"/>
                      <a:gd name="connsiteY4" fmla="*/ 336076 h 342304"/>
                      <a:gd name="connsiteX0" fmla="*/ 0 w 459581"/>
                      <a:gd name="connsiteY0" fmla="*/ 336076 h 336076"/>
                      <a:gd name="connsiteX1" fmla="*/ 459581 w 459581"/>
                      <a:gd name="connsiteY1" fmla="*/ 90807 h 336076"/>
                      <a:gd name="connsiteX2" fmla="*/ 285750 w 459581"/>
                      <a:gd name="connsiteY2" fmla="*/ 133670 h 336076"/>
                      <a:gd name="connsiteX3" fmla="*/ 371475 w 459581"/>
                      <a:gd name="connsiteY3" fmla="*/ 5082 h 336076"/>
                      <a:gd name="connsiteX4" fmla="*/ 0 w 459581"/>
                      <a:gd name="connsiteY4" fmla="*/ 336076 h 336076"/>
                      <a:gd name="connsiteX0" fmla="*/ 0 w 459581"/>
                      <a:gd name="connsiteY0" fmla="*/ 336076 h 336076"/>
                      <a:gd name="connsiteX1" fmla="*/ 459581 w 459581"/>
                      <a:gd name="connsiteY1" fmla="*/ 90807 h 336076"/>
                      <a:gd name="connsiteX2" fmla="*/ 285750 w 459581"/>
                      <a:gd name="connsiteY2" fmla="*/ 133670 h 336076"/>
                      <a:gd name="connsiteX3" fmla="*/ 371475 w 459581"/>
                      <a:gd name="connsiteY3" fmla="*/ 5082 h 336076"/>
                      <a:gd name="connsiteX4" fmla="*/ 0 w 459581"/>
                      <a:gd name="connsiteY4" fmla="*/ 336076 h 336076"/>
                      <a:gd name="connsiteX0" fmla="*/ 0 w 459581"/>
                      <a:gd name="connsiteY0" fmla="*/ 330994 h 330994"/>
                      <a:gd name="connsiteX1" fmla="*/ 459581 w 459581"/>
                      <a:gd name="connsiteY1" fmla="*/ 85725 h 330994"/>
                      <a:gd name="connsiteX2" fmla="*/ 285750 w 459581"/>
                      <a:gd name="connsiteY2" fmla="*/ 128588 h 330994"/>
                      <a:gd name="connsiteX3" fmla="*/ 371475 w 459581"/>
                      <a:gd name="connsiteY3" fmla="*/ 0 h 330994"/>
                      <a:gd name="connsiteX4" fmla="*/ 0 w 459581"/>
                      <a:gd name="connsiteY4" fmla="*/ 330994 h 330994"/>
                      <a:gd name="connsiteX0" fmla="*/ 0 w 459581"/>
                      <a:gd name="connsiteY0" fmla="*/ 330994 h 330994"/>
                      <a:gd name="connsiteX1" fmla="*/ 459581 w 459581"/>
                      <a:gd name="connsiteY1" fmla="*/ 85725 h 330994"/>
                      <a:gd name="connsiteX2" fmla="*/ 285750 w 459581"/>
                      <a:gd name="connsiteY2" fmla="*/ 128588 h 330994"/>
                      <a:gd name="connsiteX3" fmla="*/ 371475 w 459581"/>
                      <a:gd name="connsiteY3" fmla="*/ 0 h 330994"/>
                      <a:gd name="connsiteX4" fmla="*/ 0 w 459581"/>
                      <a:gd name="connsiteY4" fmla="*/ 330994 h 330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581" h="330994">
                        <a:moveTo>
                          <a:pt x="0" y="330994"/>
                        </a:moveTo>
                        <a:cubicBezTo>
                          <a:pt x="100409" y="273845"/>
                          <a:pt x="252412" y="178990"/>
                          <a:pt x="459581" y="85725"/>
                        </a:cubicBezTo>
                        <a:cubicBezTo>
                          <a:pt x="404813" y="90091"/>
                          <a:pt x="321865" y="111919"/>
                          <a:pt x="285750" y="128588"/>
                        </a:cubicBezTo>
                        <a:cubicBezTo>
                          <a:pt x="306785" y="97631"/>
                          <a:pt x="340122" y="61119"/>
                          <a:pt x="371475" y="0"/>
                        </a:cubicBezTo>
                        <a:cubicBezTo>
                          <a:pt x="324247" y="34131"/>
                          <a:pt x="78184" y="214312"/>
                          <a:pt x="0" y="330994"/>
                        </a:cubicBezTo>
                        <a:close/>
                      </a:path>
                    </a:pathLst>
                  </a:custGeom>
                  <a:solidFill>
                    <a:srgbClr val="C00000">
                      <a:alpha val="5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6" name="Freeform 65"/>
              <p:cNvSpPr/>
              <p:nvPr/>
            </p:nvSpPr>
            <p:spPr>
              <a:xfrm>
                <a:off x="1563856" y="4114429"/>
                <a:ext cx="1338888" cy="915141"/>
              </a:xfrm>
              <a:custGeom>
                <a:avLst/>
                <a:gdLst>
                  <a:gd name="connsiteX0" fmla="*/ 985491 w 1444778"/>
                  <a:gd name="connsiteY0" fmla="*/ 240 h 1129674"/>
                  <a:gd name="connsiteX1" fmla="*/ 996333 w 1444778"/>
                  <a:gd name="connsiteY1" fmla="*/ 165516 h 1129674"/>
                  <a:gd name="connsiteX2" fmla="*/ 994604 w 1444778"/>
                  <a:gd name="connsiteY2" fmla="*/ 178391 h 1129674"/>
                  <a:gd name="connsiteX3" fmla="*/ 1012999 w 1444778"/>
                  <a:gd name="connsiteY3" fmla="*/ 170796 h 1129674"/>
                  <a:gd name="connsiteX4" fmla="*/ 1125988 w 1444778"/>
                  <a:gd name="connsiteY4" fmla="*/ 91207 h 1129674"/>
                  <a:gd name="connsiteX5" fmla="*/ 1097597 w 1444778"/>
                  <a:gd name="connsiteY5" fmla="*/ 253942 h 1129674"/>
                  <a:gd name="connsiteX6" fmla="*/ 1092868 w 1444778"/>
                  <a:gd name="connsiteY6" fmla="*/ 265963 h 1129674"/>
                  <a:gd name="connsiteX7" fmla="*/ 1120912 w 1444778"/>
                  <a:gd name="connsiteY7" fmla="*/ 262956 h 1129674"/>
                  <a:gd name="connsiteX8" fmla="*/ 1248766 w 1444778"/>
                  <a:gd name="connsiteY8" fmla="*/ 218267 h 1129674"/>
                  <a:gd name="connsiteX9" fmla="*/ 1183074 w 1444778"/>
                  <a:gd name="connsiteY9" fmla="*/ 367368 h 1129674"/>
                  <a:gd name="connsiteX10" fmla="*/ 1180082 w 1444778"/>
                  <a:gd name="connsiteY10" fmla="*/ 371522 h 1129674"/>
                  <a:gd name="connsiteX11" fmla="*/ 1228511 w 1444778"/>
                  <a:gd name="connsiteY11" fmla="*/ 380381 h 1129674"/>
                  <a:gd name="connsiteX12" fmla="*/ 1362517 w 1444778"/>
                  <a:gd name="connsiteY12" fmla="*/ 373636 h 1129674"/>
                  <a:gd name="connsiteX13" fmla="*/ 1317691 w 1444778"/>
                  <a:gd name="connsiteY13" fmla="*/ 447862 h 1129674"/>
                  <a:gd name="connsiteX14" fmla="*/ 1287610 w 1444778"/>
                  <a:gd name="connsiteY14" fmla="*/ 476482 h 1129674"/>
                  <a:gd name="connsiteX15" fmla="*/ 1364023 w 1444778"/>
                  <a:gd name="connsiteY15" fmla="*/ 516058 h 1129674"/>
                  <a:gd name="connsiteX16" fmla="*/ 1444778 w 1444778"/>
                  <a:gd name="connsiteY16" fmla="*/ 555150 h 1129674"/>
                  <a:gd name="connsiteX17" fmla="*/ 1441471 w 1444778"/>
                  <a:gd name="connsiteY17" fmla="*/ 564837 h 1129674"/>
                  <a:gd name="connsiteX18" fmla="*/ 1444778 w 1444778"/>
                  <a:gd name="connsiteY18" fmla="*/ 574525 h 1129674"/>
                  <a:gd name="connsiteX19" fmla="*/ 1364023 w 1444778"/>
                  <a:gd name="connsiteY19" fmla="*/ 613616 h 1129674"/>
                  <a:gd name="connsiteX20" fmla="*/ 1287610 w 1444778"/>
                  <a:gd name="connsiteY20" fmla="*/ 653193 h 1129674"/>
                  <a:gd name="connsiteX21" fmla="*/ 1317691 w 1444778"/>
                  <a:gd name="connsiteY21" fmla="*/ 681812 h 1129674"/>
                  <a:gd name="connsiteX22" fmla="*/ 1362517 w 1444778"/>
                  <a:gd name="connsiteY22" fmla="*/ 756039 h 1129674"/>
                  <a:gd name="connsiteX23" fmla="*/ 1228511 w 1444778"/>
                  <a:gd name="connsiteY23" fmla="*/ 749294 h 1129674"/>
                  <a:gd name="connsiteX24" fmla="*/ 1180082 w 1444778"/>
                  <a:gd name="connsiteY24" fmla="*/ 758153 h 1129674"/>
                  <a:gd name="connsiteX25" fmla="*/ 1183074 w 1444778"/>
                  <a:gd name="connsiteY25" fmla="*/ 762306 h 1129674"/>
                  <a:gd name="connsiteX26" fmla="*/ 1248766 w 1444778"/>
                  <a:gd name="connsiteY26" fmla="*/ 911407 h 1129674"/>
                  <a:gd name="connsiteX27" fmla="*/ 1120912 w 1444778"/>
                  <a:gd name="connsiteY27" fmla="*/ 866718 h 1129674"/>
                  <a:gd name="connsiteX28" fmla="*/ 1092868 w 1444778"/>
                  <a:gd name="connsiteY28" fmla="*/ 863712 h 1129674"/>
                  <a:gd name="connsiteX29" fmla="*/ 1097597 w 1444778"/>
                  <a:gd name="connsiteY29" fmla="*/ 875732 h 1129674"/>
                  <a:gd name="connsiteX30" fmla="*/ 1125988 w 1444778"/>
                  <a:gd name="connsiteY30" fmla="*/ 1038467 h 1129674"/>
                  <a:gd name="connsiteX31" fmla="*/ 1012999 w 1444778"/>
                  <a:gd name="connsiteY31" fmla="*/ 958878 h 1129674"/>
                  <a:gd name="connsiteX32" fmla="*/ 994604 w 1444778"/>
                  <a:gd name="connsiteY32" fmla="*/ 951283 h 1129674"/>
                  <a:gd name="connsiteX33" fmla="*/ 996333 w 1444778"/>
                  <a:gd name="connsiteY33" fmla="*/ 964158 h 1129674"/>
                  <a:gd name="connsiteX34" fmla="*/ 985491 w 1444778"/>
                  <a:gd name="connsiteY34" fmla="*/ 1129435 h 1129674"/>
                  <a:gd name="connsiteX35" fmla="*/ 872124 w 1444778"/>
                  <a:gd name="connsiteY35" fmla="*/ 1001246 h 1129674"/>
                  <a:gd name="connsiteX36" fmla="*/ 798190 w 1444778"/>
                  <a:gd name="connsiteY36" fmla="*/ 992786 h 1129674"/>
                  <a:gd name="connsiteX37" fmla="*/ 0 w 1444778"/>
                  <a:gd name="connsiteY37" fmla="*/ 564837 h 1129674"/>
                  <a:gd name="connsiteX38" fmla="*/ 798190 w 1444778"/>
                  <a:gd name="connsiteY38" fmla="*/ 136889 h 1129674"/>
                  <a:gd name="connsiteX39" fmla="*/ 872124 w 1444778"/>
                  <a:gd name="connsiteY39" fmla="*/ 128428 h 1129674"/>
                  <a:gd name="connsiteX40" fmla="*/ 985491 w 1444778"/>
                  <a:gd name="connsiteY40" fmla="*/ 240 h 1129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444778" h="1129674">
                    <a:moveTo>
                      <a:pt x="985491" y="240"/>
                    </a:moveTo>
                    <a:cubicBezTo>
                      <a:pt x="1003771" y="11855"/>
                      <a:pt x="1005098" y="80836"/>
                      <a:pt x="996333" y="165516"/>
                    </a:cubicBezTo>
                    <a:lnTo>
                      <a:pt x="994604" y="178391"/>
                    </a:lnTo>
                    <a:lnTo>
                      <a:pt x="1012999" y="170796"/>
                    </a:lnTo>
                    <a:cubicBezTo>
                      <a:pt x="1048830" y="153283"/>
                      <a:pt x="1085946" y="128863"/>
                      <a:pt x="1125988" y="91207"/>
                    </a:cubicBezTo>
                    <a:cubicBezTo>
                      <a:pt x="1140914" y="107635"/>
                      <a:pt x="1125975" y="174644"/>
                      <a:pt x="1097597" y="253942"/>
                    </a:cubicBezTo>
                    <a:lnTo>
                      <a:pt x="1092868" y="265963"/>
                    </a:lnTo>
                    <a:lnTo>
                      <a:pt x="1120912" y="262956"/>
                    </a:lnTo>
                    <a:cubicBezTo>
                      <a:pt x="1159641" y="256248"/>
                      <a:pt x="1201235" y="243233"/>
                      <a:pt x="1248766" y="218267"/>
                    </a:cubicBezTo>
                    <a:cubicBezTo>
                      <a:pt x="1259320" y="238386"/>
                      <a:pt x="1229133" y="298856"/>
                      <a:pt x="1183074" y="367368"/>
                    </a:cubicBezTo>
                    <a:lnTo>
                      <a:pt x="1180082" y="371522"/>
                    </a:lnTo>
                    <a:lnTo>
                      <a:pt x="1228511" y="380381"/>
                    </a:lnTo>
                    <a:cubicBezTo>
                      <a:pt x="1267497" y="384934"/>
                      <a:pt x="1310735" y="384212"/>
                      <a:pt x="1362517" y="373636"/>
                    </a:cubicBezTo>
                    <a:cubicBezTo>
                      <a:pt x="1366159" y="388596"/>
                      <a:pt x="1348095" y="415721"/>
                      <a:pt x="1317691" y="447862"/>
                    </a:cubicBezTo>
                    <a:lnTo>
                      <a:pt x="1287610" y="476482"/>
                    </a:lnTo>
                    <a:lnTo>
                      <a:pt x="1364023" y="516058"/>
                    </a:lnTo>
                    <a:cubicBezTo>
                      <a:pt x="1395025" y="532388"/>
                      <a:pt x="1422064" y="546210"/>
                      <a:pt x="1444778" y="555150"/>
                    </a:cubicBezTo>
                    <a:lnTo>
                      <a:pt x="1441471" y="564837"/>
                    </a:lnTo>
                    <a:lnTo>
                      <a:pt x="1444778" y="574525"/>
                    </a:lnTo>
                    <a:cubicBezTo>
                      <a:pt x="1422064" y="583465"/>
                      <a:pt x="1395025" y="597287"/>
                      <a:pt x="1364023" y="613616"/>
                    </a:cubicBezTo>
                    <a:lnTo>
                      <a:pt x="1287610" y="653193"/>
                    </a:lnTo>
                    <a:lnTo>
                      <a:pt x="1317691" y="681812"/>
                    </a:lnTo>
                    <a:cubicBezTo>
                      <a:pt x="1348095" y="713954"/>
                      <a:pt x="1366159" y="741079"/>
                      <a:pt x="1362517" y="756039"/>
                    </a:cubicBezTo>
                    <a:cubicBezTo>
                      <a:pt x="1310735" y="745463"/>
                      <a:pt x="1267497" y="744741"/>
                      <a:pt x="1228511" y="749294"/>
                    </a:cubicBezTo>
                    <a:lnTo>
                      <a:pt x="1180082" y="758153"/>
                    </a:lnTo>
                    <a:lnTo>
                      <a:pt x="1183074" y="762306"/>
                    </a:lnTo>
                    <a:cubicBezTo>
                      <a:pt x="1229133" y="830818"/>
                      <a:pt x="1259320" y="891288"/>
                      <a:pt x="1248766" y="911407"/>
                    </a:cubicBezTo>
                    <a:cubicBezTo>
                      <a:pt x="1201235" y="886441"/>
                      <a:pt x="1159641" y="873426"/>
                      <a:pt x="1120912" y="866718"/>
                    </a:cubicBezTo>
                    <a:lnTo>
                      <a:pt x="1092868" y="863712"/>
                    </a:lnTo>
                    <a:lnTo>
                      <a:pt x="1097597" y="875732"/>
                    </a:lnTo>
                    <a:cubicBezTo>
                      <a:pt x="1125975" y="955031"/>
                      <a:pt x="1140914" y="1022039"/>
                      <a:pt x="1125988" y="1038467"/>
                    </a:cubicBezTo>
                    <a:cubicBezTo>
                      <a:pt x="1085946" y="1000811"/>
                      <a:pt x="1048830" y="976392"/>
                      <a:pt x="1012999" y="958878"/>
                    </a:cubicBezTo>
                    <a:lnTo>
                      <a:pt x="994604" y="951283"/>
                    </a:lnTo>
                    <a:lnTo>
                      <a:pt x="996333" y="964158"/>
                    </a:lnTo>
                    <a:cubicBezTo>
                      <a:pt x="1005098" y="1048838"/>
                      <a:pt x="1003771" y="1117819"/>
                      <a:pt x="985491" y="1129435"/>
                    </a:cubicBezTo>
                    <a:cubicBezTo>
                      <a:pt x="964790" y="1135616"/>
                      <a:pt x="913544" y="1020299"/>
                      <a:pt x="872124" y="1001246"/>
                    </a:cubicBezTo>
                    <a:cubicBezTo>
                      <a:pt x="830704" y="982193"/>
                      <a:pt x="822834" y="995606"/>
                      <a:pt x="798190" y="992786"/>
                    </a:cubicBezTo>
                    <a:cubicBezTo>
                      <a:pt x="349858" y="970757"/>
                      <a:pt x="0" y="787565"/>
                      <a:pt x="0" y="564837"/>
                    </a:cubicBezTo>
                    <a:cubicBezTo>
                      <a:pt x="0" y="342110"/>
                      <a:pt x="349858" y="158918"/>
                      <a:pt x="798190" y="136889"/>
                    </a:cubicBezTo>
                    <a:cubicBezTo>
                      <a:pt x="822834" y="134068"/>
                      <a:pt x="830704" y="147481"/>
                      <a:pt x="872124" y="128428"/>
                    </a:cubicBezTo>
                    <a:cubicBezTo>
                      <a:pt x="913544" y="109376"/>
                      <a:pt x="964790" y="-5942"/>
                      <a:pt x="985491" y="240"/>
                    </a:cubicBezTo>
                    <a:close/>
                  </a:path>
                </a:pathLst>
              </a:custGeom>
              <a:gradFill>
                <a:gsLst>
                  <a:gs pos="0">
                    <a:schemeClr val="accent1">
                      <a:lumMod val="5000"/>
                      <a:lumOff val="95000"/>
                      <a:alpha val="25000"/>
                    </a:schemeClr>
                  </a:gs>
                  <a:gs pos="50000">
                    <a:srgbClr val="FFFFFF">
                      <a:alpha val="67000"/>
                    </a:srgbClr>
                  </a:gs>
                  <a:gs pos="100000">
                    <a:srgbClr val="FFFFFF">
                      <a:alpha val="25000"/>
                    </a:srgbClr>
                  </a:gs>
                </a:gsLst>
                <a:lin ang="5400000" scaled="1"/>
              </a:gra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Tree>
    <p:extLst>
      <p:ext uri="{BB962C8B-B14F-4D97-AF65-F5344CB8AC3E}">
        <p14:creationId xmlns:p14="http://schemas.microsoft.com/office/powerpoint/2010/main" val="9460781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1371600"/>
            <a:ext cx="7086600" cy="5943600"/>
          </a:xfrm>
        </p:spPr>
        <p:txBody>
          <a:bodyPr/>
          <a:lstStyle>
            <a:lvl1pPr>
              <a:defRPr sz="4500"/>
            </a:lvl1pPr>
            <a:lvl2pPr>
              <a:defRPr sz="38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315200" y="1371600"/>
            <a:ext cx="7086600" cy="5943600"/>
          </a:xfrm>
        </p:spPr>
        <p:txBody>
          <a:bodyPr/>
          <a:lstStyle>
            <a:lvl1pPr>
              <a:defRPr sz="4500"/>
            </a:lvl1pPr>
            <a:lvl2pPr>
              <a:defRPr sz="38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5CAF171B-BCF0-4F8D-B01B-8AC3659B914C}" type="slidenum">
              <a:rPr lang="en-US" smtClean="0"/>
              <a:pPr/>
              <a:t>‹#›</a:t>
            </a:fld>
            <a:endParaRPr lang="en-US"/>
          </a:p>
        </p:txBody>
      </p:sp>
      <p:grpSp>
        <p:nvGrpSpPr>
          <p:cNvPr id="10" name="Group 9"/>
          <p:cNvGrpSpPr/>
          <p:nvPr userDrawn="1"/>
        </p:nvGrpSpPr>
        <p:grpSpPr>
          <a:xfrm>
            <a:off x="0" y="7315200"/>
            <a:ext cx="13716000" cy="914400"/>
            <a:chOff x="0" y="4343400"/>
            <a:chExt cx="14630400" cy="1828800"/>
          </a:xfrm>
          <a:noFill/>
        </p:grpSpPr>
        <p:sp>
          <p:nvSpPr>
            <p:cNvPr id="11" name="Freeform 21"/>
            <p:cNvSpPr>
              <a:spLocks/>
            </p:cNvSpPr>
            <p:nvPr/>
          </p:nvSpPr>
          <p:spPr bwMode="auto">
            <a:xfrm rot="10800000" flipV="1">
              <a:off x="0" y="4343400"/>
              <a:ext cx="14630400" cy="1828800"/>
            </a:xfrm>
            <a:custGeom>
              <a:avLst/>
              <a:gdLst/>
              <a:ahLst/>
              <a:cxnLst>
                <a:cxn ang="0">
                  <a:pos x="0" y="1020"/>
                </a:cxn>
                <a:cxn ang="0">
                  <a:pos x="654" y="1020"/>
                </a:cxn>
                <a:cxn ang="0">
                  <a:pos x="1314" y="1020"/>
                </a:cxn>
                <a:cxn ang="0">
                  <a:pos x="1968" y="1026"/>
                </a:cxn>
                <a:cxn ang="0">
                  <a:pos x="2623" y="1056"/>
                </a:cxn>
                <a:cxn ang="0">
                  <a:pos x="3271" y="1158"/>
                </a:cxn>
                <a:cxn ang="0">
                  <a:pos x="3877" y="1404"/>
                </a:cxn>
                <a:cxn ang="0">
                  <a:pos x="4381" y="1824"/>
                </a:cxn>
                <a:cxn ang="0">
                  <a:pos x="4765" y="2352"/>
                </a:cxn>
                <a:cxn ang="0">
                  <a:pos x="5059" y="2940"/>
                </a:cxn>
                <a:cxn ang="0">
                  <a:pos x="5299" y="3546"/>
                </a:cxn>
                <a:cxn ang="0">
                  <a:pos x="5497" y="4176"/>
                </a:cxn>
                <a:cxn ang="0">
                  <a:pos x="5671" y="4806"/>
                </a:cxn>
                <a:cxn ang="0">
                  <a:pos x="5821" y="5448"/>
                </a:cxn>
                <a:cxn ang="0">
                  <a:pos x="5953" y="6090"/>
                </a:cxn>
                <a:cxn ang="0">
                  <a:pos x="6073" y="6732"/>
                </a:cxn>
                <a:cxn ang="0">
                  <a:pos x="6145" y="6948"/>
                </a:cxn>
                <a:cxn ang="0">
                  <a:pos x="6145" y="0"/>
                </a:cxn>
                <a:cxn ang="0">
                  <a:pos x="0" y="0"/>
                </a:cxn>
                <a:cxn ang="0">
                  <a:pos x="0" y="0"/>
                </a:cxn>
              </a:cxnLst>
              <a:rect l="0" t="0" r="r" b="b"/>
              <a:pathLst>
                <a:path w="6145" h="7164">
                  <a:moveTo>
                    <a:pt x="0" y="1020"/>
                  </a:moveTo>
                  <a:cubicBezTo>
                    <a:pt x="216" y="1020"/>
                    <a:pt x="438" y="1020"/>
                    <a:pt x="654" y="1020"/>
                  </a:cubicBezTo>
                  <a:cubicBezTo>
                    <a:pt x="876" y="1020"/>
                    <a:pt x="1092" y="1020"/>
                    <a:pt x="1314" y="1020"/>
                  </a:cubicBezTo>
                  <a:cubicBezTo>
                    <a:pt x="1530" y="1020"/>
                    <a:pt x="1752" y="1026"/>
                    <a:pt x="1968" y="1026"/>
                  </a:cubicBezTo>
                  <a:cubicBezTo>
                    <a:pt x="2184" y="1032"/>
                    <a:pt x="2407" y="1044"/>
                    <a:pt x="2623" y="1056"/>
                  </a:cubicBezTo>
                  <a:cubicBezTo>
                    <a:pt x="2839" y="1080"/>
                    <a:pt x="3055" y="1116"/>
                    <a:pt x="3271" y="1158"/>
                  </a:cubicBezTo>
                  <a:cubicBezTo>
                    <a:pt x="3481" y="1224"/>
                    <a:pt x="3685" y="1302"/>
                    <a:pt x="3877" y="1404"/>
                  </a:cubicBezTo>
                  <a:cubicBezTo>
                    <a:pt x="4057" y="1530"/>
                    <a:pt x="4225" y="1668"/>
                    <a:pt x="4381" y="1824"/>
                  </a:cubicBezTo>
                  <a:cubicBezTo>
                    <a:pt x="4519" y="1992"/>
                    <a:pt x="4645" y="2166"/>
                    <a:pt x="4765" y="2352"/>
                  </a:cubicBezTo>
                  <a:cubicBezTo>
                    <a:pt x="4873" y="2544"/>
                    <a:pt x="4969" y="2742"/>
                    <a:pt x="5059" y="2940"/>
                  </a:cubicBezTo>
                  <a:cubicBezTo>
                    <a:pt x="5149" y="3138"/>
                    <a:pt x="5227" y="3342"/>
                    <a:pt x="5299" y="3546"/>
                  </a:cubicBezTo>
                  <a:cubicBezTo>
                    <a:pt x="5371" y="3756"/>
                    <a:pt x="5437" y="3966"/>
                    <a:pt x="5497" y="4176"/>
                  </a:cubicBezTo>
                  <a:cubicBezTo>
                    <a:pt x="5557" y="4386"/>
                    <a:pt x="5617" y="4596"/>
                    <a:pt x="5671" y="4806"/>
                  </a:cubicBezTo>
                  <a:cubicBezTo>
                    <a:pt x="5719" y="5016"/>
                    <a:pt x="5773" y="5232"/>
                    <a:pt x="5821" y="5448"/>
                  </a:cubicBezTo>
                  <a:cubicBezTo>
                    <a:pt x="5863" y="5658"/>
                    <a:pt x="5911" y="5874"/>
                    <a:pt x="5953" y="6090"/>
                  </a:cubicBezTo>
                  <a:cubicBezTo>
                    <a:pt x="5995" y="6300"/>
                    <a:pt x="6031" y="6516"/>
                    <a:pt x="6073" y="6732"/>
                  </a:cubicBezTo>
                  <a:cubicBezTo>
                    <a:pt x="6109" y="6948"/>
                    <a:pt x="6145" y="7164"/>
                    <a:pt x="6145" y="6948"/>
                  </a:cubicBezTo>
                  <a:cubicBezTo>
                    <a:pt x="6145" y="6948"/>
                    <a:pt x="6145" y="0"/>
                    <a:pt x="6145" y="0"/>
                  </a:cubicBezTo>
                  <a:cubicBezTo>
                    <a:pt x="6145" y="0"/>
                    <a:pt x="0" y="0"/>
                    <a:pt x="0" y="0"/>
                  </a:cubicBezTo>
                  <a:cubicBezTo>
                    <a:pt x="0" y="0"/>
                    <a:pt x="0" y="0"/>
                    <a:pt x="0" y="0"/>
                  </a:cubicBezTo>
                </a:path>
              </a:pathLst>
            </a:custGeom>
            <a:grpFill/>
            <a:ln w="6">
              <a:noFill/>
              <a:prstDash val="solid"/>
              <a:round/>
              <a:headEnd/>
              <a:tailEnd/>
            </a:ln>
          </p:spPr>
          <p:txBody>
            <a:bodyPr vert="horz" wrap="square" lIns="91440" tIns="45720" rIns="91440" bIns="45720" numCol="1" anchor="t" anchorCtr="0" compatLnSpc="1">
              <a:prstTxWarp prst="textNoShape">
                <a:avLst/>
              </a:prstTxWarp>
            </a:bodyPr>
            <a:lstStyle/>
            <a:p>
              <a:endParaRPr lang="en-US" sz="2900"/>
            </a:p>
          </p:txBody>
        </p:sp>
        <p:sp>
          <p:nvSpPr>
            <p:cNvPr id="12" name="Freeform 11"/>
            <p:cNvSpPr>
              <a:spLocks/>
            </p:cNvSpPr>
            <p:nvPr/>
          </p:nvSpPr>
          <p:spPr bwMode="auto">
            <a:xfrm rot="10800000" flipV="1">
              <a:off x="0" y="4343400"/>
              <a:ext cx="14630400" cy="914400"/>
            </a:xfrm>
            <a:custGeom>
              <a:avLst/>
              <a:gdLst/>
              <a:ahLst/>
              <a:cxnLst>
                <a:cxn ang="0">
                  <a:pos x="0" y="1020"/>
                </a:cxn>
                <a:cxn ang="0">
                  <a:pos x="654" y="1020"/>
                </a:cxn>
                <a:cxn ang="0">
                  <a:pos x="1314" y="1020"/>
                </a:cxn>
                <a:cxn ang="0">
                  <a:pos x="1968" y="1026"/>
                </a:cxn>
                <a:cxn ang="0">
                  <a:pos x="2623" y="1056"/>
                </a:cxn>
                <a:cxn ang="0">
                  <a:pos x="3271" y="1158"/>
                </a:cxn>
                <a:cxn ang="0">
                  <a:pos x="3877" y="1404"/>
                </a:cxn>
                <a:cxn ang="0">
                  <a:pos x="4381" y="1824"/>
                </a:cxn>
                <a:cxn ang="0">
                  <a:pos x="4765" y="2352"/>
                </a:cxn>
                <a:cxn ang="0">
                  <a:pos x="5059" y="2940"/>
                </a:cxn>
                <a:cxn ang="0">
                  <a:pos x="5299" y="3546"/>
                </a:cxn>
                <a:cxn ang="0">
                  <a:pos x="5497" y="4176"/>
                </a:cxn>
                <a:cxn ang="0">
                  <a:pos x="5671" y="4806"/>
                </a:cxn>
                <a:cxn ang="0">
                  <a:pos x="5821" y="5448"/>
                </a:cxn>
                <a:cxn ang="0">
                  <a:pos x="5953" y="6090"/>
                </a:cxn>
                <a:cxn ang="0">
                  <a:pos x="6073" y="6732"/>
                </a:cxn>
                <a:cxn ang="0">
                  <a:pos x="6145" y="6948"/>
                </a:cxn>
                <a:cxn ang="0">
                  <a:pos x="6145" y="0"/>
                </a:cxn>
                <a:cxn ang="0">
                  <a:pos x="0" y="0"/>
                </a:cxn>
                <a:cxn ang="0">
                  <a:pos x="0" y="0"/>
                </a:cxn>
              </a:cxnLst>
              <a:rect l="0" t="0" r="r" b="b"/>
              <a:pathLst>
                <a:path w="6145" h="7164">
                  <a:moveTo>
                    <a:pt x="0" y="1020"/>
                  </a:moveTo>
                  <a:cubicBezTo>
                    <a:pt x="216" y="1020"/>
                    <a:pt x="438" y="1020"/>
                    <a:pt x="654" y="1020"/>
                  </a:cubicBezTo>
                  <a:cubicBezTo>
                    <a:pt x="876" y="1020"/>
                    <a:pt x="1092" y="1020"/>
                    <a:pt x="1314" y="1020"/>
                  </a:cubicBezTo>
                  <a:cubicBezTo>
                    <a:pt x="1530" y="1020"/>
                    <a:pt x="1752" y="1026"/>
                    <a:pt x="1968" y="1026"/>
                  </a:cubicBezTo>
                  <a:cubicBezTo>
                    <a:pt x="2184" y="1032"/>
                    <a:pt x="2407" y="1044"/>
                    <a:pt x="2623" y="1056"/>
                  </a:cubicBezTo>
                  <a:cubicBezTo>
                    <a:pt x="2839" y="1080"/>
                    <a:pt x="3055" y="1116"/>
                    <a:pt x="3271" y="1158"/>
                  </a:cubicBezTo>
                  <a:cubicBezTo>
                    <a:pt x="3481" y="1224"/>
                    <a:pt x="3685" y="1302"/>
                    <a:pt x="3877" y="1404"/>
                  </a:cubicBezTo>
                  <a:cubicBezTo>
                    <a:pt x="4057" y="1530"/>
                    <a:pt x="4225" y="1668"/>
                    <a:pt x="4381" y="1824"/>
                  </a:cubicBezTo>
                  <a:cubicBezTo>
                    <a:pt x="4519" y="1992"/>
                    <a:pt x="4645" y="2166"/>
                    <a:pt x="4765" y="2352"/>
                  </a:cubicBezTo>
                  <a:cubicBezTo>
                    <a:pt x="4873" y="2544"/>
                    <a:pt x="4969" y="2742"/>
                    <a:pt x="5059" y="2940"/>
                  </a:cubicBezTo>
                  <a:cubicBezTo>
                    <a:pt x="5149" y="3138"/>
                    <a:pt x="5227" y="3342"/>
                    <a:pt x="5299" y="3546"/>
                  </a:cubicBezTo>
                  <a:cubicBezTo>
                    <a:pt x="5371" y="3756"/>
                    <a:pt x="5437" y="3966"/>
                    <a:pt x="5497" y="4176"/>
                  </a:cubicBezTo>
                  <a:cubicBezTo>
                    <a:pt x="5557" y="4386"/>
                    <a:pt x="5617" y="4596"/>
                    <a:pt x="5671" y="4806"/>
                  </a:cubicBezTo>
                  <a:cubicBezTo>
                    <a:pt x="5719" y="5016"/>
                    <a:pt x="5773" y="5232"/>
                    <a:pt x="5821" y="5448"/>
                  </a:cubicBezTo>
                  <a:cubicBezTo>
                    <a:pt x="5863" y="5658"/>
                    <a:pt x="5911" y="5874"/>
                    <a:pt x="5953" y="6090"/>
                  </a:cubicBezTo>
                  <a:cubicBezTo>
                    <a:pt x="5995" y="6300"/>
                    <a:pt x="6031" y="6516"/>
                    <a:pt x="6073" y="6732"/>
                  </a:cubicBezTo>
                  <a:cubicBezTo>
                    <a:pt x="6109" y="6948"/>
                    <a:pt x="6145" y="7164"/>
                    <a:pt x="6145" y="6948"/>
                  </a:cubicBezTo>
                  <a:cubicBezTo>
                    <a:pt x="6145" y="6948"/>
                    <a:pt x="6145" y="0"/>
                    <a:pt x="6145" y="0"/>
                  </a:cubicBezTo>
                  <a:cubicBezTo>
                    <a:pt x="6145" y="0"/>
                    <a:pt x="0" y="0"/>
                    <a:pt x="0" y="0"/>
                  </a:cubicBezTo>
                  <a:cubicBezTo>
                    <a:pt x="0" y="0"/>
                    <a:pt x="0" y="0"/>
                    <a:pt x="0" y="0"/>
                  </a:cubicBezTo>
                </a:path>
              </a:pathLst>
            </a:custGeom>
            <a:grpFill/>
            <a:ln w="6">
              <a:noFill/>
              <a:prstDash val="solid"/>
              <a:round/>
              <a:headEnd/>
              <a:tailEnd/>
            </a:ln>
          </p:spPr>
          <p:txBody>
            <a:bodyPr vert="horz" wrap="square" lIns="91440" tIns="45720" rIns="91440" bIns="45720" numCol="1" anchor="t" anchorCtr="0" compatLnSpc="1">
              <a:prstTxWarp prst="textNoShape">
                <a:avLst/>
              </a:prstTxWarp>
            </a:bodyPr>
            <a:lstStyle/>
            <a:p>
              <a:endParaRPr lang="en-US" sz="2900"/>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ource +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7315200" y="1371600"/>
            <a:ext cx="7086600" cy="5943600"/>
          </a:xfrm>
        </p:spPr>
        <p:txBody>
          <a:bodyPr/>
          <a:lstStyle>
            <a:lvl1pPr>
              <a:defRPr sz="4500"/>
            </a:lvl1pPr>
            <a:lvl2pPr>
              <a:defRPr sz="38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5CAF171B-BCF0-4F8D-B01B-8AC3659B914C}" type="slidenum">
              <a:rPr lang="en-US" smtClean="0"/>
              <a:pPr/>
              <a:t>‹#›</a:t>
            </a:fld>
            <a:endParaRPr lang="en-US"/>
          </a:p>
        </p:txBody>
      </p:sp>
      <p:sp>
        <p:nvSpPr>
          <p:cNvPr id="12" name="Text Placeholder 11"/>
          <p:cNvSpPr>
            <a:spLocks noGrp="1"/>
          </p:cNvSpPr>
          <p:nvPr>
            <p:ph type="body" sz="quarter" idx="13" hasCustomPrompt="1"/>
          </p:nvPr>
        </p:nvSpPr>
        <p:spPr>
          <a:xfrm>
            <a:off x="0" y="1371600"/>
            <a:ext cx="7086600" cy="5943600"/>
          </a:xfrm>
        </p:spPr>
        <p:txBody>
          <a:bodyPr wrap="none">
            <a:normAutofit/>
          </a:bodyPr>
          <a:lstStyle>
            <a:lvl1pPr marL="0" indent="0">
              <a:lnSpc>
                <a:spcPct val="110000"/>
              </a:lnSpc>
              <a:spcBef>
                <a:spcPts val="300"/>
              </a:spcBef>
              <a:spcAft>
                <a:spcPts val="300"/>
              </a:spcAft>
              <a:buFont typeface="Arial" panose="020B0604020202020204" pitchFamily="34" charset="0"/>
              <a:buNone/>
              <a:defRPr sz="4800">
                <a:solidFill>
                  <a:schemeClr val="tx1"/>
                </a:solidFill>
                <a:latin typeface="SourceCodeNarrow" panose="020B0509030403020204" pitchFamily="49" charset="0"/>
              </a:defRPr>
            </a:lvl1pPr>
            <a:lvl2pPr marL="457200" indent="0">
              <a:buFont typeface="Arial" panose="020B0604020202020204" pitchFamily="34" charset="0"/>
              <a:buNone/>
              <a:defRPr>
                <a:solidFill>
                  <a:schemeClr val="accent3"/>
                </a:solidFill>
                <a:latin typeface="SourceCodeNarrow" panose="020B0609030003000000" pitchFamily="49" charset="0"/>
              </a:defRPr>
            </a:lvl2pPr>
            <a:lvl3pPr marL="914400" indent="0">
              <a:buFont typeface="Arial" panose="020B0604020202020204" pitchFamily="34" charset="0"/>
              <a:buNone/>
              <a:defRPr>
                <a:solidFill>
                  <a:schemeClr val="accent3"/>
                </a:solidFill>
                <a:latin typeface="SourceCodeNarrow" panose="020B0609030003000000" pitchFamily="49" charset="0"/>
              </a:defRPr>
            </a:lvl3pPr>
            <a:lvl4pPr marL="1371600" indent="0">
              <a:buFont typeface="Arial" panose="020B0604020202020204" pitchFamily="34" charset="0"/>
              <a:buNone/>
              <a:defRPr>
                <a:solidFill>
                  <a:schemeClr val="accent3"/>
                </a:solidFill>
                <a:latin typeface="SourceCodeNarrow" panose="020B0609030003000000" pitchFamily="49" charset="0"/>
              </a:defRPr>
            </a:lvl4pPr>
            <a:lvl5pPr marL="1828800" indent="0">
              <a:buFont typeface="Arial" panose="020B0604020202020204" pitchFamily="34" charset="0"/>
              <a:buNone/>
              <a:defRPr>
                <a:solidFill>
                  <a:schemeClr val="accent3"/>
                </a:solidFill>
                <a:latin typeface="SourceCodeNarrow" panose="020B0609030003000000" pitchFamily="49" charset="0"/>
              </a:defRPr>
            </a:lvl5pPr>
          </a:lstStyle>
          <a:p>
            <a:pPr lvl="0"/>
            <a:r>
              <a:rPr lang="en-US"/>
              <a:t>Source code</a:t>
            </a:r>
          </a:p>
        </p:txBody>
      </p:sp>
      <p:grpSp>
        <p:nvGrpSpPr>
          <p:cNvPr id="13" name="Group 12"/>
          <p:cNvGrpSpPr/>
          <p:nvPr userDrawn="1"/>
        </p:nvGrpSpPr>
        <p:grpSpPr>
          <a:xfrm>
            <a:off x="0" y="7315200"/>
            <a:ext cx="13716000" cy="914400"/>
            <a:chOff x="0" y="4343400"/>
            <a:chExt cx="14630400" cy="1828800"/>
          </a:xfrm>
          <a:noFill/>
        </p:grpSpPr>
        <p:sp>
          <p:nvSpPr>
            <p:cNvPr id="14" name="Freeform 21"/>
            <p:cNvSpPr>
              <a:spLocks/>
            </p:cNvSpPr>
            <p:nvPr/>
          </p:nvSpPr>
          <p:spPr bwMode="auto">
            <a:xfrm rot="10800000" flipV="1">
              <a:off x="0" y="4343400"/>
              <a:ext cx="14630400" cy="1828800"/>
            </a:xfrm>
            <a:custGeom>
              <a:avLst/>
              <a:gdLst/>
              <a:ahLst/>
              <a:cxnLst>
                <a:cxn ang="0">
                  <a:pos x="0" y="1020"/>
                </a:cxn>
                <a:cxn ang="0">
                  <a:pos x="654" y="1020"/>
                </a:cxn>
                <a:cxn ang="0">
                  <a:pos x="1314" y="1020"/>
                </a:cxn>
                <a:cxn ang="0">
                  <a:pos x="1968" y="1026"/>
                </a:cxn>
                <a:cxn ang="0">
                  <a:pos x="2623" y="1056"/>
                </a:cxn>
                <a:cxn ang="0">
                  <a:pos x="3271" y="1158"/>
                </a:cxn>
                <a:cxn ang="0">
                  <a:pos x="3877" y="1404"/>
                </a:cxn>
                <a:cxn ang="0">
                  <a:pos x="4381" y="1824"/>
                </a:cxn>
                <a:cxn ang="0">
                  <a:pos x="4765" y="2352"/>
                </a:cxn>
                <a:cxn ang="0">
                  <a:pos x="5059" y="2940"/>
                </a:cxn>
                <a:cxn ang="0">
                  <a:pos x="5299" y="3546"/>
                </a:cxn>
                <a:cxn ang="0">
                  <a:pos x="5497" y="4176"/>
                </a:cxn>
                <a:cxn ang="0">
                  <a:pos x="5671" y="4806"/>
                </a:cxn>
                <a:cxn ang="0">
                  <a:pos x="5821" y="5448"/>
                </a:cxn>
                <a:cxn ang="0">
                  <a:pos x="5953" y="6090"/>
                </a:cxn>
                <a:cxn ang="0">
                  <a:pos x="6073" y="6732"/>
                </a:cxn>
                <a:cxn ang="0">
                  <a:pos x="6145" y="6948"/>
                </a:cxn>
                <a:cxn ang="0">
                  <a:pos x="6145" y="0"/>
                </a:cxn>
                <a:cxn ang="0">
                  <a:pos x="0" y="0"/>
                </a:cxn>
                <a:cxn ang="0">
                  <a:pos x="0" y="0"/>
                </a:cxn>
              </a:cxnLst>
              <a:rect l="0" t="0" r="r" b="b"/>
              <a:pathLst>
                <a:path w="6145" h="7164">
                  <a:moveTo>
                    <a:pt x="0" y="1020"/>
                  </a:moveTo>
                  <a:cubicBezTo>
                    <a:pt x="216" y="1020"/>
                    <a:pt x="438" y="1020"/>
                    <a:pt x="654" y="1020"/>
                  </a:cubicBezTo>
                  <a:cubicBezTo>
                    <a:pt x="876" y="1020"/>
                    <a:pt x="1092" y="1020"/>
                    <a:pt x="1314" y="1020"/>
                  </a:cubicBezTo>
                  <a:cubicBezTo>
                    <a:pt x="1530" y="1020"/>
                    <a:pt x="1752" y="1026"/>
                    <a:pt x="1968" y="1026"/>
                  </a:cubicBezTo>
                  <a:cubicBezTo>
                    <a:pt x="2184" y="1032"/>
                    <a:pt x="2407" y="1044"/>
                    <a:pt x="2623" y="1056"/>
                  </a:cubicBezTo>
                  <a:cubicBezTo>
                    <a:pt x="2839" y="1080"/>
                    <a:pt x="3055" y="1116"/>
                    <a:pt x="3271" y="1158"/>
                  </a:cubicBezTo>
                  <a:cubicBezTo>
                    <a:pt x="3481" y="1224"/>
                    <a:pt x="3685" y="1302"/>
                    <a:pt x="3877" y="1404"/>
                  </a:cubicBezTo>
                  <a:cubicBezTo>
                    <a:pt x="4057" y="1530"/>
                    <a:pt x="4225" y="1668"/>
                    <a:pt x="4381" y="1824"/>
                  </a:cubicBezTo>
                  <a:cubicBezTo>
                    <a:pt x="4519" y="1992"/>
                    <a:pt x="4645" y="2166"/>
                    <a:pt x="4765" y="2352"/>
                  </a:cubicBezTo>
                  <a:cubicBezTo>
                    <a:pt x="4873" y="2544"/>
                    <a:pt x="4969" y="2742"/>
                    <a:pt x="5059" y="2940"/>
                  </a:cubicBezTo>
                  <a:cubicBezTo>
                    <a:pt x="5149" y="3138"/>
                    <a:pt x="5227" y="3342"/>
                    <a:pt x="5299" y="3546"/>
                  </a:cubicBezTo>
                  <a:cubicBezTo>
                    <a:pt x="5371" y="3756"/>
                    <a:pt x="5437" y="3966"/>
                    <a:pt x="5497" y="4176"/>
                  </a:cubicBezTo>
                  <a:cubicBezTo>
                    <a:pt x="5557" y="4386"/>
                    <a:pt x="5617" y="4596"/>
                    <a:pt x="5671" y="4806"/>
                  </a:cubicBezTo>
                  <a:cubicBezTo>
                    <a:pt x="5719" y="5016"/>
                    <a:pt x="5773" y="5232"/>
                    <a:pt x="5821" y="5448"/>
                  </a:cubicBezTo>
                  <a:cubicBezTo>
                    <a:pt x="5863" y="5658"/>
                    <a:pt x="5911" y="5874"/>
                    <a:pt x="5953" y="6090"/>
                  </a:cubicBezTo>
                  <a:cubicBezTo>
                    <a:pt x="5995" y="6300"/>
                    <a:pt x="6031" y="6516"/>
                    <a:pt x="6073" y="6732"/>
                  </a:cubicBezTo>
                  <a:cubicBezTo>
                    <a:pt x="6109" y="6948"/>
                    <a:pt x="6145" y="7164"/>
                    <a:pt x="6145" y="6948"/>
                  </a:cubicBezTo>
                  <a:cubicBezTo>
                    <a:pt x="6145" y="6948"/>
                    <a:pt x="6145" y="0"/>
                    <a:pt x="6145" y="0"/>
                  </a:cubicBezTo>
                  <a:cubicBezTo>
                    <a:pt x="6145" y="0"/>
                    <a:pt x="0" y="0"/>
                    <a:pt x="0" y="0"/>
                  </a:cubicBezTo>
                  <a:cubicBezTo>
                    <a:pt x="0" y="0"/>
                    <a:pt x="0" y="0"/>
                    <a:pt x="0" y="0"/>
                  </a:cubicBezTo>
                </a:path>
              </a:pathLst>
            </a:custGeom>
            <a:grpFill/>
            <a:ln w="6">
              <a:noFill/>
              <a:prstDash val="solid"/>
              <a:round/>
              <a:headEnd/>
              <a:tailEnd/>
            </a:ln>
          </p:spPr>
          <p:txBody>
            <a:bodyPr vert="horz" wrap="square" lIns="91440" tIns="45720" rIns="91440" bIns="45720" numCol="1" anchor="t" anchorCtr="0" compatLnSpc="1">
              <a:prstTxWarp prst="textNoShape">
                <a:avLst/>
              </a:prstTxWarp>
            </a:bodyPr>
            <a:lstStyle/>
            <a:p>
              <a:endParaRPr lang="en-US" sz="2900"/>
            </a:p>
          </p:txBody>
        </p:sp>
        <p:sp>
          <p:nvSpPr>
            <p:cNvPr id="15" name="Freeform 14"/>
            <p:cNvSpPr>
              <a:spLocks/>
            </p:cNvSpPr>
            <p:nvPr/>
          </p:nvSpPr>
          <p:spPr bwMode="auto">
            <a:xfrm rot="10800000" flipV="1">
              <a:off x="0" y="4343400"/>
              <a:ext cx="14630400" cy="914400"/>
            </a:xfrm>
            <a:custGeom>
              <a:avLst/>
              <a:gdLst/>
              <a:ahLst/>
              <a:cxnLst>
                <a:cxn ang="0">
                  <a:pos x="0" y="1020"/>
                </a:cxn>
                <a:cxn ang="0">
                  <a:pos x="654" y="1020"/>
                </a:cxn>
                <a:cxn ang="0">
                  <a:pos x="1314" y="1020"/>
                </a:cxn>
                <a:cxn ang="0">
                  <a:pos x="1968" y="1026"/>
                </a:cxn>
                <a:cxn ang="0">
                  <a:pos x="2623" y="1056"/>
                </a:cxn>
                <a:cxn ang="0">
                  <a:pos x="3271" y="1158"/>
                </a:cxn>
                <a:cxn ang="0">
                  <a:pos x="3877" y="1404"/>
                </a:cxn>
                <a:cxn ang="0">
                  <a:pos x="4381" y="1824"/>
                </a:cxn>
                <a:cxn ang="0">
                  <a:pos x="4765" y="2352"/>
                </a:cxn>
                <a:cxn ang="0">
                  <a:pos x="5059" y="2940"/>
                </a:cxn>
                <a:cxn ang="0">
                  <a:pos x="5299" y="3546"/>
                </a:cxn>
                <a:cxn ang="0">
                  <a:pos x="5497" y="4176"/>
                </a:cxn>
                <a:cxn ang="0">
                  <a:pos x="5671" y="4806"/>
                </a:cxn>
                <a:cxn ang="0">
                  <a:pos x="5821" y="5448"/>
                </a:cxn>
                <a:cxn ang="0">
                  <a:pos x="5953" y="6090"/>
                </a:cxn>
                <a:cxn ang="0">
                  <a:pos x="6073" y="6732"/>
                </a:cxn>
                <a:cxn ang="0">
                  <a:pos x="6145" y="6948"/>
                </a:cxn>
                <a:cxn ang="0">
                  <a:pos x="6145" y="0"/>
                </a:cxn>
                <a:cxn ang="0">
                  <a:pos x="0" y="0"/>
                </a:cxn>
                <a:cxn ang="0">
                  <a:pos x="0" y="0"/>
                </a:cxn>
              </a:cxnLst>
              <a:rect l="0" t="0" r="r" b="b"/>
              <a:pathLst>
                <a:path w="6145" h="7164">
                  <a:moveTo>
                    <a:pt x="0" y="1020"/>
                  </a:moveTo>
                  <a:cubicBezTo>
                    <a:pt x="216" y="1020"/>
                    <a:pt x="438" y="1020"/>
                    <a:pt x="654" y="1020"/>
                  </a:cubicBezTo>
                  <a:cubicBezTo>
                    <a:pt x="876" y="1020"/>
                    <a:pt x="1092" y="1020"/>
                    <a:pt x="1314" y="1020"/>
                  </a:cubicBezTo>
                  <a:cubicBezTo>
                    <a:pt x="1530" y="1020"/>
                    <a:pt x="1752" y="1026"/>
                    <a:pt x="1968" y="1026"/>
                  </a:cubicBezTo>
                  <a:cubicBezTo>
                    <a:pt x="2184" y="1032"/>
                    <a:pt x="2407" y="1044"/>
                    <a:pt x="2623" y="1056"/>
                  </a:cubicBezTo>
                  <a:cubicBezTo>
                    <a:pt x="2839" y="1080"/>
                    <a:pt x="3055" y="1116"/>
                    <a:pt x="3271" y="1158"/>
                  </a:cubicBezTo>
                  <a:cubicBezTo>
                    <a:pt x="3481" y="1224"/>
                    <a:pt x="3685" y="1302"/>
                    <a:pt x="3877" y="1404"/>
                  </a:cubicBezTo>
                  <a:cubicBezTo>
                    <a:pt x="4057" y="1530"/>
                    <a:pt x="4225" y="1668"/>
                    <a:pt x="4381" y="1824"/>
                  </a:cubicBezTo>
                  <a:cubicBezTo>
                    <a:pt x="4519" y="1992"/>
                    <a:pt x="4645" y="2166"/>
                    <a:pt x="4765" y="2352"/>
                  </a:cubicBezTo>
                  <a:cubicBezTo>
                    <a:pt x="4873" y="2544"/>
                    <a:pt x="4969" y="2742"/>
                    <a:pt x="5059" y="2940"/>
                  </a:cubicBezTo>
                  <a:cubicBezTo>
                    <a:pt x="5149" y="3138"/>
                    <a:pt x="5227" y="3342"/>
                    <a:pt x="5299" y="3546"/>
                  </a:cubicBezTo>
                  <a:cubicBezTo>
                    <a:pt x="5371" y="3756"/>
                    <a:pt x="5437" y="3966"/>
                    <a:pt x="5497" y="4176"/>
                  </a:cubicBezTo>
                  <a:cubicBezTo>
                    <a:pt x="5557" y="4386"/>
                    <a:pt x="5617" y="4596"/>
                    <a:pt x="5671" y="4806"/>
                  </a:cubicBezTo>
                  <a:cubicBezTo>
                    <a:pt x="5719" y="5016"/>
                    <a:pt x="5773" y="5232"/>
                    <a:pt x="5821" y="5448"/>
                  </a:cubicBezTo>
                  <a:cubicBezTo>
                    <a:pt x="5863" y="5658"/>
                    <a:pt x="5911" y="5874"/>
                    <a:pt x="5953" y="6090"/>
                  </a:cubicBezTo>
                  <a:cubicBezTo>
                    <a:pt x="5995" y="6300"/>
                    <a:pt x="6031" y="6516"/>
                    <a:pt x="6073" y="6732"/>
                  </a:cubicBezTo>
                  <a:cubicBezTo>
                    <a:pt x="6109" y="6948"/>
                    <a:pt x="6145" y="7164"/>
                    <a:pt x="6145" y="6948"/>
                  </a:cubicBezTo>
                  <a:cubicBezTo>
                    <a:pt x="6145" y="6948"/>
                    <a:pt x="6145" y="0"/>
                    <a:pt x="6145" y="0"/>
                  </a:cubicBezTo>
                  <a:cubicBezTo>
                    <a:pt x="6145" y="0"/>
                    <a:pt x="0" y="0"/>
                    <a:pt x="0" y="0"/>
                  </a:cubicBezTo>
                  <a:cubicBezTo>
                    <a:pt x="0" y="0"/>
                    <a:pt x="0" y="0"/>
                    <a:pt x="0" y="0"/>
                  </a:cubicBezTo>
                </a:path>
              </a:pathLst>
            </a:custGeom>
            <a:grpFill/>
            <a:ln w="6">
              <a:noFill/>
              <a:prstDash val="solid"/>
              <a:round/>
              <a:headEnd/>
              <a:tailEnd/>
            </a:ln>
          </p:spPr>
          <p:txBody>
            <a:bodyPr vert="horz" wrap="square" lIns="91440" tIns="45720" rIns="91440" bIns="45720" numCol="1" anchor="t" anchorCtr="0" compatLnSpc="1">
              <a:prstTxWarp prst="textNoShape">
                <a:avLst/>
              </a:prstTxWarp>
            </a:bodyPr>
            <a:lstStyle/>
            <a:p>
              <a:endParaRPr lang="en-US" sz="2900"/>
            </a:p>
          </p:txBody>
        </p:sp>
      </p:grpSp>
    </p:spTree>
    <p:extLst>
      <p:ext uri="{BB962C8B-B14F-4D97-AF65-F5344CB8AC3E}">
        <p14:creationId xmlns:p14="http://schemas.microsoft.com/office/powerpoint/2010/main" val="2338984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 Sour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1371600"/>
            <a:ext cx="7086600" cy="5943600"/>
          </a:xfrm>
        </p:spPr>
        <p:txBody>
          <a:bodyPr/>
          <a:lstStyle>
            <a:lvl1pPr>
              <a:defRPr sz="4500"/>
            </a:lvl1pPr>
            <a:lvl2pPr>
              <a:defRPr sz="38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5CAF171B-BCF0-4F8D-B01B-8AC3659B914C}" type="slidenum">
              <a:rPr lang="en-US" smtClean="0"/>
              <a:pPr/>
              <a:t>‹#›</a:t>
            </a:fld>
            <a:endParaRPr lang="en-US"/>
          </a:p>
        </p:txBody>
      </p:sp>
      <p:sp>
        <p:nvSpPr>
          <p:cNvPr id="10" name="Text Placeholder 11"/>
          <p:cNvSpPr>
            <a:spLocks noGrp="1"/>
          </p:cNvSpPr>
          <p:nvPr>
            <p:ph type="body" sz="quarter" idx="13" hasCustomPrompt="1"/>
          </p:nvPr>
        </p:nvSpPr>
        <p:spPr>
          <a:xfrm>
            <a:off x="7315200" y="1371600"/>
            <a:ext cx="7086600" cy="5943600"/>
          </a:xfrm>
        </p:spPr>
        <p:txBody>
          <a:bodyPr wrap="none">
            <a:normAutofit/>
          </a:bodyPr>
          <a:lstStyle>
            <a:lvl1pPr marL="0" indent="0">
              <a:lnSpc>
                <a:spcPct val="110000"/>
              </a:lnSpc>
              <a:spcBef>
                <a:spcPts val="300"/>
              </a:spcBef>
              <a:spcAft>
                <a:spcPts val="300"/>
              </a:spcAft>
              <a:buFont typeface="Arial" panose="020B0604020202020204" pitchFamily="34" charset="0"/>
              <a:buNone/>
              <a:defRPr sz="4800">
                <a:solidFill>
                  <a:schemeClr val="tx1"/>
                </a:solidFill>
                <a:latin typeface="SourceCodeNarrow" panose="020B0509030403020204" pitchFamily="49" charset="0"/>
              </a:defRPr>
            </a:lvl1pPr>
            <a:lvl2pPr marL="457200" indent="0">
              <a:buFont typeface="Arial" panose="020B0604020202020204" pitchFamily="34" charset="0"/>
              <a:buNone/>
              <a:defRPr>
                <a:solidFill>
                  <a:schemeClr val="accent3"/>
                </a:solidFill>
                <a:latin typeface="SourceCodeNarrow" panose="020B0609030003000000" pitchFamily="49" charset="0"/>
              </a:defRPr>
            </a:lvl2pPr>
            <a:lvl3pPr marL="914400" indent="0">
              <a:buFont typeface="Arial" panose="020B0604020202020204" pitchFamily="34" charset="0"/>
              <a:buNone/>
              <a:defRPr>
                <a:solidFill>
                  <a:schemeClr val="accent3"/>
                </a:solidFill>
                <a:latin typeface="SourceCodeNarrow" panose="020B0609030003000000" pitchFamily="49" charset="0"/>
              </a:defRPr>
            </a:lvl3pPr>
            <a:lvl4pPr marL="1371600" indent="0">
              <a:buFont typeface="Arial" panose="020B0604020202020204" pitchFamily="34" charset="0"/>
              <a:buNone/>
              <a:defRPr>
                <a:solidFill>
                  <a:schemeClr val="accent3"/>
                </a:solidFill>
                <a:latin typeface="SourceCodeNarrow" panose="020B0609030003000000" pitchFamily="49" charset="0"/>
              </a:defRPr>
            </a:lvl4pPr>
            <a:lvl5pPr marL="1828800" indent="0">
              <a:buFont typeface="Arial" panose="020B0604020202020204" pitchFamily="34" charset="0"/>
              <a:buNone/>
              <a:defRPr>
                <a:solidFill>
                  <a:schemeClr val="accent3"/>
                </a:solidFill>
                <a:latin typeface="SourceCodeNarrow" panose="020B0609030003000000" pitchFamily="49" charset="0"/>
              </a:defRPr>
            </a:lvl5pPr>
          </a:lstStyle>
          <a:p>
            <a:pPr lvl="0"/>
            <a:r>
              <a:rPr lang="en-US"/>
              <a:t>Source code</a:t>
            </a:r>
          </a:p>
        </p:txBody>
      </p:sp>
      <p:grpSp>
        <p:nvGrpSpPr>
          <p:cNvPr id="11" name="Group 10"/>
          <p:cNvGrpSpPr/>
          <p:nvPr userDrawn="1"/>
        </p:nvGrpSpPr>
        <p:grpSpPr>
          <a:xfrm>
            <a:off x="0" y="7315200"/>
            <a:ext cx="13716000" cy="914400"/>
            <a:chOff x="0" y="4343400"/>
            <a:chExt cx="14630400" cy="1828800"/>
          </a:xfrm>
          <a:noFill/>
        </p:grpSpPr>
        <p:sp>
          <p:nvSpPr>
            <p:cNvPr id="12" name="Freeform 21"/>
            <p:cNvSpPr>
              <a:spLocks/>
            </p:cNvSpPr>
            <p:nvPr/>
          </p:nvSpPr>
          <p:spPr bwMode="auto">
            <a:xfrm rot="10800000" flipV="1">
              <a:off x="0" y="4343400"/>
              <a:ext cx="14630400" cy="1828800"/>
            </a:xfrm>
            <a:custGeom>
              <a:avLst/>
              <a:gdLst/>
              <a:ahLst/>
              <a:cxnLst>
                <a:cxn ang="0">
                  <a:pos x="0" y="1020"/>
                </a:cxn>
                <a:cxn ang="0">
                  <a:pos x="654" y="1020"/>
                </a:cxn>
                <a:cxn ang="0">
                  <a:pos x="1314" y="1020"/>
                </a:cxn>
                <a:cxn ang="0">
                  <a:pos x="1968" y="1026"/>
                </a:cxn>
                <a:cxn ang="0">
                  <a:pos x="2623" y="1056"/>
                </a:cxn>
                <a:cxn ang="0">
                  <a:pos x="3271" y="1158"/>
                </a:cxn>
                <a:cxn ang="0">
                  <a:pos x="3877" y="1404"/>
                </a:cxn>
                <a:cxn ang="0">
                  <a:pos x="4381" y="1824"/>
                </a:cxn>
                <a:cxn ang="0">
                  <a:pos x="4765" y="2352"/>
                </a:cxn>
                <a:cxn ang="0">
                  <a:pos x="5059" y="2940"/>
                </a:cxn>
                <a:cxn ang="0">
                  <a:pos x="5299" y="3546"/>
                </a:cxn>
                <a:cxn ang="0">
                  <a:pos x="5497" y="4176"/>
                </a:cxn>
                <a:cxn ang="0">
                  <a:pos x="5671" y="4806"/>
                </a:cxn>
                <a:cxn ang="0">
                  <a:pos x="5821" y="5448"/>
                </a:cxn>
                <a:cxn ang="0">
                  <a:pos x="5953" y="6090"/>
                </a:cxn>
                <a:cxn ang="0">
                  <a:pos x="6073" y="6732"/>
                </a:cxn>
                <a:cxn ang="0">
                  <a:pos x="6145" y="6948"/>
                </a:cxn>
                <a:cxn ang="0">
                  <a:pos x="6145" y="0"/>
                </a:cxn>
                <a:cxn ang="0">
                  <a:pos x="0" y="0"/>
                </a:cxn>
                <a:cxn ang="0">
                  <a:pos x="0" y="0"/>
                </a:cxn>
              </a:cxnLst>
              <a:rect l="0" t="0" r="r" b="b"/>
              <a:pathLst>
                <a:path w="6145" h="7164">
                  <a:moveTo>
                    <a:pt x="0" y="1020"/>
                  </a:moveTo>
                  <a:cubicBezTo>
                    <a:pt x="216" y="1020"/>
                    <a:pt x="438" y="1020"/>
                    <a:pt x="654" y="1020"/>
                  </a:cubicBezTo>
                  <a:cubicBezTo>
                    <a:pt x="876" y="1020"/>
                    <a:pt x="1092" y="1020"/>
                    <a:pt x="1314" y="1020"/>
                  </a:cubicBezTo>
                  <a:cubicBezTo>
                    <a:pt x="1530" y="1020"/>
                    <a:pt x="1752" y="1026"/>
                    <a:pt x="1968" y="1026"/>
                  </a:cubicBezTo>
                  <a:cubicBezTo>
                    <a:pt x="2184" y="1032"/>
                    <a:pt x="2407" y="1044"/>
                    <a:pt x="2623" y="1056"/>
                  </a:cubicBezTo>
                  <a:cubicBezTo>
                    <a:pt x="2839" y="1080"/>
                    <a:pt x="3055" y="1116"/>
                    <a:pt x="3271" y="1158"/>
                  </a:cubicBezTo>
                  <a:cubicBezTo>
                    <a:pt x="3481" y="1224"/>
                    <a:pt x="3685" y="1302"/>
                    <a:pt x="3877" y="1404"/>
                  </a:cubicBezTo>
                  <a:cubicBezTo>
                    <a:pt x="4057" y="1530"/>
                    <a:pt x="4225" y="1668"/>
                    <a:pt x="4381" y="1824"/>
                  </a:cubicBezTo>
                  <a:cubicBezTo>
                    <a:pt x="4519" y="1992"/>
                    <a:pt x="4645" y="2166"/>
                    <a:pt x="4765" y="2352"/>
                  </a:cubicBezTo>
                  <a:cubicBezTo>
                    <a:pt x="4873" y="2544"/>
                    <a:pt x="4969" y="2742"/>
                    <a:pt x="5059" y="2940"/>
                  </a:cubicBezTo>
                  <a:cubicBezTo>
                    <a:pt x="5149" y="3138"/>
                    <a:pt x="5227" y="3342"/>
                    <a:pt x="5299" y="3546"/>
                  </a:cubicBezTo>
                  <a:cubicBezTo>
                    <a:pt x="5371" y="3756"/>
                    <a:pt x="5437" y="3966"/>
                    <a:pt x="5497" y="4176"/>
                  </a:cubicBezTo>
                  <a:cubicBezTo>
                    <a:pt x="5557" y="4386"/>
                    <a:pt x="5617" y="4596"/>
                    <a:pt x="5671" y="4806"/>
                  </a:cubicBezTo>
                  <a:cubicBezTo>
                    <a:pt x="5719" y="5016"/>
                    <a:pt x="5773" y="5232"/>
                    <a:pt x="5821" y="5448"/>
                  </a:cubicBezTo>
                  <a:cubicBezTo>
                    <a:pt x="5863" y="5658"/>
                    <a:pt x="5911" y="5874"/>
                    <a:pt x="5953" y="6090"/>
                  </a:cubicBezTo>
                  <a:cubicBezTo>
                    <a:pt x="5995" y="6300"/>
                    <a:pt x="6031" y="6516"/>
                    <a:pt x="6073" y="6732"/>
                  </a:cubicBezTo>
                  <a:cubicBezTo>
                    <a:pt x="6109" y="6948"/>
                    <a:pt x="6145" y="7164"/>
                    <a:pt x="6145" y="6948"/>
                  </a:cubicBezTo>
                  <a:cubicBezTo>
                    <a:pt x="6145" y="6948"/>
                    <a:pt x="6145" y="0"/>
                    <a:pt x="6145" y="0"/>
                  </a:cubicBezTo>
                  <a:cubicBezTo>
                    <a:pt x="6145" y="0"/>
                    <a:pt x="0" y="0"/>
                    <a:pt x="0" y="0"/>
                  </a:cubicBezTo>
                  <a:cubicBezTo>
                    <a:pt x="0" y="0"/>
                    <a:pt x="0" y="0"/>
                    <a:pt x="0" y="0"/>
                  </a:cubicBezTo>
                </a:path>
              </a:pathLst>
            </a:custGeom>
            <a:grpFill/>
            <a:ln w="6">
              <a:noFill/>
              <a:prstDash val="solid"/>
              <a:round/>
              <a:headEnd/>
              <a:tailEnd/>
            </a:ln>
          </p:spPr>
          <p:txBody>
            <a:bodyPr vert="horz" wrap="square" lIns="91440" tIns="45720" rIns="91440" bIns="45720" numCol="1" anchor="t" anchorCtr="0" compatLnSpc="1">
              <a:prstTxWarp prst="textNoShape">
                <a:avLst/>
              </a:prstTxWarp>
            </a:bodyPr>
            <a:lstStyle/>
            <a:p>
              <a:endParaRPr lang="en-US" sz="2900"/>
            </a:p>
          </p:txBody>
        </p:sp>
        <p:sp>
          <p:nvSpPr>
            <p:cNvPr id="13" name="Freeform 12"/>
            <p:cNvSpPr>
              <a:spLocks/>
            </p:cNvSpPr>
            <p:nvPr/>
          </p:nvSpPr>
          <p:spPr bwMode="auto">
            <a:xfrm rot="10800000" flipV="1">
              <a:off x="0" y="4343400"/>
              <a:ext cx="14630400" cy="914400"/>
            </a:xfrm>
            <a:custGeom>
              <a:avLst/>
              <a:gdLst/>
              <a:ahLst/>
              <a:cxnLst>
                <a:cxn ang="0">
                  <a:pos x="0" y="1020"/>
                </a:cxn>
                <a:cxn ang="0">
                  <a:pos x="654" y="1020"/>
                </a:cxn>
                <a:cxn ang="0">
                  <a:pos x="1314" y="1020"/>
                </a:cxn>
                <a:cxn ang="0">
                  <a:pos x="1968" y="1026"/>
                </a:cxn>
                <a:cxn ang="0">
                  <a:pos x="2623" y="1056"/>
                </a:cxn>
                <a:cxn ang="0">
                  <a:pos x="3271" y="1158"/>
                </a:cxn>
                <a:cxn ang="0">
                  <a:pos x="3877" y="1404"/>
                </a:cxn>
                <a:cxn ang="0">
                  <a:pos x="4381" y="1824"/>
                </a:cxn>
                <a:cxn ang="0">
                  <a:pos x="4765" y="2352"/>
                </a:cxn>
                <a:cxn ang="0">
                  <a:pos x="5059" y="2940"/>
                </a:cxn>
                <a:cxn ang="0">
                  <a:pos x="5299" y="3546"/>
                </a:cxn>
                <a:cxn ang="0">
                  <a:pos x="5497" y="4176"/>
                </a:cxn>
                <a:cxn ang="0">
                  <a:pos x="5671" y="4806"/>
                </a:cxn>
                <a:cxn ang="0">
                  <a:pos x="5821" y="5448"/>
                </a:cxn>
                <a:cxn ang="0">
                  <a:pos x="5953" y="6090"/>
                </a:cxn>
                <a:cxn ang="0">
                  <a:pos x="6073" y="6732"/>
                </a:cxn>
                <a:cxn ang="0">
                  <a:pos x="6145" y="6948"/>
                </a:cxn>
                <a:cxn ang="0">
                  <a:pos x="6145" y="0"/>
                </a:cxn>
                <a:cxn ang="0">
                  <a:pos x="0" y="0"/>
                </a:cxn>
                <a:cxn ang="0">
                  <a:pos x="0" y="0"/>
                </a:cxn>
              </a:cxnLst>
              <a:rect l="0" t="0" r="r" b="b"/>
              <a:pathLst>
                <a:path w="6145" h="7164">
                  <a:moveTo>
                    <a:pt x="0" y="1020"/>
                  </a:moveTo>
                  <a:cubicBezTo>
                    <a:pt x="216" y="1020"/>
                    <a:pt x="438" y="1020"/>
                    <a:pt x="654" y="1020"/>
                  </a:cubicBezTo>
                  <a:cubicBezTo>
                    <a:pt x="876" y="1020"/>
                    <a:pt x="1092" y="1020"/>
                    <a:pt x="1314" y="1020"/>
                  </a:cubicBezTo>
                  <a:cubicBezTo>
                    <a:pt x="1530" y="1020"/>
                    <a:pt x="1752" y="1026"/>
                    <a:pt x="1968" y="1026"/>
                  </a:cubicBezTo>
                  <a:cubicBezTo>
                    <a:pt x="2184" y="1032"/>
                    <a:pt x="2407" y="1044"/>
                    <a:pt x="2623" y="1056"/>
                  </a:cubicBezTo>
                  <a:cubicBezTo>
                    <a:pt x="2839" y="1080"/>
                    <a:pt x="3055" y="1116"/>
                    <a:pt x="3271" y="1158"/>
                  </a:cubicBezTo>
                  <a:cubicBezTo>
                    <a:pt x="3481" y="1224"/>
                    <a:pt x="3685" y="1302"/>
                    <a:pt x="3877" y="1404"/>
                  </a:cubicBezTo>
                  <a:cubicBezTo>
                    <a:pt x="4057" y="1530"/>
                    <a:pt x="4225" y="1668"/>
                    <a:pt x="4381" y="1824"/>
                  </a:cubicBezTo>
                  <a:cubicBezTo>
                    <a:pt x="4519" y="1992"/>
                    <a:pt x="4645" y="2166"/>
                    <a:pt x="4765" y="2352"/>
                  </a:cubicBezTo>
                  <a:cubicBezTo>
                    <a:pt x="4873" y="2544"/>
                    <a:pt x="4969" y="2742"/>
                    <a:pt x="5059" y="2940"/>
                  </a:cubicBezTo>
                  <a:cubicBezTo>
                    <a:pt x="5149" y="3138"/>
                    <a:pt x="5227" y="3342"/>
                    <a:pt x="5299" y="3546"/>
                  </a:cubicBezTo>
                  <a:cubicBezTo>
                    <a:pt x="5371" y="3756"/>
                    <a:pt x="5437" y="3966"/>
                    <a:pt x="5497" y="4176"/>
                  </a:cubicBezTo>
                  <a:cubicBezTo>
                    <a:pt x="5557" y="4386"/>
                    <a:pt x="5617" y="4596"/>
                    <a:pt x="5671" y="4806"/>
                  </a:cubicBezTo>
                  <a:cubicBezTo>
                    <a:pt x="5719" y="5016"/>
                    <a:pt x="5773" y="5232"/>
                    <a:pt x="5821" y="5448"/>
                  </a:cubicBezTo>
                  <a:cubicBezTo>
                    <a:pt x="5863" y="5658"/>
                    <a:pt x="5911" y="5874"/>
                    <a:pt x="5953" y="6090"/>
                  </a:cubicBezTo>
                  <a:cubicBezTo>
                    <a:pt x="5995" y="6300"/>
                    <a:pt x="6031" y="6516"/>
                    <a:pt x="6073" y="6732"/>
                  </a:cubicBezTo>
                  <a:cubicBezTo>
                    <a:pt x="6109" y="6948"/>
                    <a:pt x="6145" y="7164"/>
                    <a:pt x="6145" y="6948"/>
                  </a:cubicBezTo>
                  <a:cubicBezTo>
                    <a:pt x="6145" y="6948"/>
                    <a:pt x="6145" y="0"/>
                    <a:pt x="6145" y="0"/>
                  </a:cubicBezTo>
                  <a:cubicBezTo>
                    <a:pt x="6145" y="0"/>
                    <a:pt x="0" y="0"/>
                    <a:pt x="0" y="0"/>
                  </a:cubicBezTo>
                  <a:cubicBezTo>
                    <a:pt x="0" y="0"/>
                    <a:pt x="0" y="0"/>
                    <a:pt x="0" y="0"/>
                  </a:cubicBezTo>
                </a:path>
              </a:pathLst>
            </a:custGeom>
            <a:grpFill/>
            <a:ln w="6">
              <a:noFill/>
              <a:prstDash val="solid"/>
              <a:round/>
              <a:headEnd/>
              <a:tailEnd/>
            </a:ln>
          </p:spPr>
          <p:txBody>
            <a:bodyPr vert="horz" wrap="square" lIns="91440" tIns="45720" rIns="91440" bIns="45720" numCol="1" anchor="t" anchorCtr="0" compatLnSpc="1">
              <a:prstTxWarp prst="textNoShape">
                <a:avLst/>
              </a:prstTxWarp>
            </a:bodyPr>
            <a:lstStyle/>
            <a:p>
              <a:endParaRPr lang="en-US" sz="2900"/>
            </a:p>
          </p:txBody>
        </p:sp>
      </p:grpSp>
    </p:spTree>
    <p:extLst>
      <p:ext uri="{BB962C8B-B14F-4D97-AF65-F5344CB8AC3E}">
        <p14:creationId xmlns:p14="http://schemas.microsoft.com/office/powerpoint/2010/main" val="27020687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ContentsOnly">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0"/>
            <a:ext cx="7086600" cy="7315200"/>
          </a:xfrm>
        </p:spPr>
        <p:txBody>
          <a:bodyPr/>
          <a:lstStyle>
            <a:lvl1pPr>
              <a:defRPr sz="4500"/>
            </a:lvl1pPr>
            <a:lvl2pPr>
              <a:defRPr sz="38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315200" y="0"/>
            <a:ext cx="7086600" cy="7315200"/>
          </a:xfrm>
        </p:spPr>
        <p:txBody>
          <a:bodyPr/>
          <a:lstStyle>
            <a:lvl1pPr>
              <a:defRPr sz="4500"/>
            </a:lvl1pPr>
            <a:lvl2pPr>
              <a:defRPr sz="38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5CAF171B-BCF0-4F8D-B01B-8AC3659B914C}" type="slidenum">
              <a:rPr lang="en-US" smtClean="0"/>
              <a:pPr/>
              <a:t>‹#›</a:t>
            </a:fld>
            <a:endParaRPr lang="en-US"/>
          </a:p>
        </p:txBody>
      </p:sp>
      <p:grpSp>
        <p:nvGrpSpPr>
          <p:cNvPr id="10" name="Group 9"/>
          <p:cNvGrpSpPr/>
          <p:nvPr userDrawn="1"/>
        </p:nvGrpSpPr>
        <p:grpSpPr>
          <a:xfrm>
            <a:off x="0" y="7315200"/>
            <a:ext cx="13716000" cy="914400"/>
            <a:chOff x="0" y="4343400"/>
            <a:chExt cx="14630400" cy="1828800"/>
          </a:xfrm>
          <a:noFill/>
        </p:grpSpPr>
        <p:sp>
          <p:nvSpPr>
            <p:cNvPr id="11" name="Freeform 21"/>
            <p:cNvSpPr>
              <a:spLocks/>
            </p:cNvSpPr>
            <p:nvPr/>
          </p:nvSpPr>
          <p:spPr bwMode="auto">
            <a:xfrm rot="10800000" flipV="1">
              <a:off x="0" y="4343400"/>
              <a:ext cx="14630400" cy="1828800"/>
            </a:xfrm>
            <a:custGeom>
              <a:avLst/>
              <a:gdLst/>
              <a:ahLst/>
              <a:cxnLst>
                <a:cxn ang="0">
                  <a:pos x="0" y="1020"/>
                </a:cxn>
                <a:cxn ang="0">
                  <a:pos x="654" y="1020"/>
                </a:cxn>
                <a:cxn ang="0">
                  <a:pos x="1314" y="1020"/>
                </a:cxn>
                <a:cxn ang="0">
                  <a:pos x="1968" y="1026"/>
                </a:cxn>
                <a:cxn ang="0">
                  <a:pos x="2623" y="1056"/>
                </a:cxn>
                <a:cxn ang="0">
                  <a:pos x="3271" y="1158"/>
                </a:cxn>
                <a:cxn ang="0">
                  <a:pos x="3877" y="1404"/>
                </a:cxn>
                <a:cxn ang="0">
                  <a:pos x="4381" y="1824"/>
                </a:cxn>
                <a:cxn ang="0">
                  <a:pos x="4765" y="2352"/>
                </a:cxn>
                <a:cxn ang="0">
                  <a:pos x="5059" y="2940"/>
                </a:cxn>
                <a:cxn ang="0">
                  <a:pos x="5299" y="3546"/>
                </a:cxn>
                <a:cxn ang="0">
                  <a:pos x="5497" y="4176"/>
                </a:cxn>
                <a:cxn ang="0">
                  <a:pos x="5671" y="4806"/>
                </a:cxn>
                <a:cxn ang="0">
                  <a:pos x="5821" y="5448"/>
                </a:cxn>
                <a:cxn ang="0">
                  <a:pos x="5953" y="6090"/>
                </a:cxn>
                <a:cxn ang="0">
                  <a:pos x="6073" y="6732"/>
                </a:cxn>
                <a:cxn ang="0">
                  <a:pos x="6145" y="6948"/>
                </a:cxn>
                <a:cxn ang="0">
                  <a:pos x="6145" y="0"/>
                </a:cxn>
                <a:cxn ang="0">
                  <a:pos x="0" y="0"/>
                </a:cxn>
                <a:cxn ang="0">
                  <a:pos x="0" y="0"/>
                </a:cxn>
              </a:cxnLst>
              <a:rect l="0" t="0" r="r" b="b"/>
              <a:pathLst>
                <a:path w="6145" h="7164">
                  <a:moveTo>
                    <a:pt x="0" y="1020"/>
                  </a:moveTo>
                  <a:cubicBezTo>
                    <a:pt x="216" y="1020"/>
                    <a:pt x="438" y="1020"/>
                    <a:pt x="654" y="1020"/>
                  </a:cubicBezTo>
                  <a:cubicBezTo>
                    <a:pt x="876" y="1020"/>
                    <a:pt x="1092" y="1020"/>
                    <a:pt x="1314" y="1020"/>
                  </a:cubicBezTo>
                  <a:cubicBezTo>
                    <a:pt x="1530" y="1020"/>
                    <a:pt x="1752" y="1026"/>
                    <a:pt x="1968" y="1026"/>
                  </a:cubicBezTo>
                  <a:cubicBezTo>
                    <a:pt x="2184" y="1032"/>
                    <a:pt x="2407" y="1044"/>
                    <a:pt x="2623" y="1056"/>
                  </a:cubicBezTo>
                  <a:cubicBezTo>
                    <a:pt x="2839" y="1080"/>
                    <a:pt x="3055" y="1116"/>
                    <a:pt x="3271" y="1158"/>
                  </a:cubicBezTo>
                  <a:cubicBezTo>
                    <a:pt x="3481" y="1224"/>
                    <a:pt x="3685" y="1302"/>
                    <a:pt x="3877" y="1404"/>
                  </a:cubicBezTo>
                  <a:cubicBezTo>
                    <a:pt x="4057" y="1530"/>
                    <a:pt x="4225" y="1668"/>
                    <a:pt x="4381" y="1824"/>
                  </a:cubicBezTo>
                  <a:cubicBezTo>
                    <a:pt x="4519" y="1992"/>
                    <a:pt x="4645" y="2166"/>
                    <a:pt x="4765" y="2352"/>
                  </a:cubicBezTo>
                  <a:cubicBezTo>
                    <a:pt x="4873" y="2544"/>
                    <a:pt x="4969" y="2742"/>
                    <a:pt x="5059" y="2940"/>
                  </a:cubicBezTo>
                  <a:cubicBezTo>
                    <a:pt x="5149" y="3138"/>
                    <a:pt x="5227" y="3342"/>
                    <a:pt x="5299" y="3546"/>
                  </a:cubicBezTo>
                  <a:cubicBezTo>
                    <a:pt x="5371" y="3756"/>
                    <a:pt x="5437" y="3966"/>
                    <a:pt x="5497" y="4176"/>
                  </a:cubicBezTo>
                  <a:cubicBezTo>
                    <a:pt x="5557" y="4386"/>
                    <a:pt x="5617" y="4596"/>
                    <a:pt x="5671" y="4806"/>
                  </a:cubicBezTo>
                  <a:cubicBezTo>
                    <a:pt x="5719" y="5016"/>
                    <a:pt x="5773" y="5232"/>
                    <a:pt x="5821" y="5448"/>
                  </a:cubicBezTo>
                  <a:cubicBezTo>
                    <a:pt x="5863" y="5658"/>
                    <a:pt x="5911" y="5874"/>
                    <a:pt x="5953" y="6090"/>
                  </a:cubicBezTo>
                  <a:cubicBezTo>
                    <a:pt x="5995" y="6300"/>
                    <a:pt x="6031" y="6516"/>
                    <a:pt x="6073" y="6732"/>
                  </a:cubicBezTo>
                  <a:cubicBezTo>
                    <a:pt x="6109" y="6948"/>
                    <a:pt x="6145" y="7164"/>
                    <a:pt x="6145" y="6948"/>
                  </a:cubicBezTo>
                  <a:cubicBezTo>
                    <a:pt x="6145" y="6948"/>
                    <a:pt x="6145" y="0"/>
                    <a:pt x="6145" y="0"/>
                  </a:cubicBezTo>
                  <a:cubicBezTo>
                    <a:pt x="6145" y="0"/>
                    <a:pt x="0" y="0"/>
                    <a:pt x="0" y="0"/>
                  </a:cubicBezTo>
                  <a:cubicBezTo>
                    <a:pt x="0" y="0"/>
                    <a:pt x="0" y="0"/>
                    <a:pt x="0" y="0"/>
                  </a:cubicBezTo>
                </a:path>
              </a:pathLst>
            </a:custGeom>
            <a:grpFill/>
            <a:ln w="6">
              <a:noFill/>
              <a:prstDash val="solid"/>
              <a:round/>
              <a:headEnd/>
              <a:tailEnd/>
            </a:ln>
          </p:spPr>
          <p:txBody>
            <a:bodyPr vert="horz" wrap="square" lIns="91440" tIns="45720" rIns="91440" bIns="45720" numCol="1" anchor="t" anchorCtr="0" compatLnSpc="1">
              <a:prstTxWarp prst="textNoShape">
                <a:avLst/>
              </a:prstTxWarp>
            </a:bodyPr>
            <a:lstStyle/>
            <a:p>
              <a:endParaRPr lang="en-US" sz="2900"/>
            </a:p>
          </p:txBody>
        </p:sp>
        <p:sp>
          <p:nvSpPr>
            <p:cNvPr id="12" name="Freeform 11"/>
            <p:cNvSpPr>
              <a:spLocks/>
            </p:cNvSpPr>
            <p:nvPr/>
          </p:nvSpPr>
          <p:spPr bwMode="auto">
            <a:xfrm rot="10800000" flipV="1">
              <a:off x="0" y="4343400"/>
              <a:ext cx="14630400" cy="914400"/>
            </a:xfrm>
            <a:custGeom>
              <a:avLst/>
              <a:gdLst/>
              <a:ahLst/>
              <a:cxnLst>
                <a:cxn ang="0">
                  <a:pos x="0" y="1020"/>
                </a:cxn>
                <a:cxn ang="0">
                  <a:pos x="654" y="1020"/>
                </a:cxn>
                <a:cxn ang="0">
                  <a:pos x="1314" y="1020"/>
                </a:cxn>
                <a:cxn ang="0">
                  <a:pos x="1968" y="1026"/>
                </a:cxn>
                <a:cxn ang="0">
                  <a:pos x="2623" y="1056"/>
                </a:cxn>
                <a:cxn ang="0">
                  <a:pos x="3271" y="1158"/>
                </a:cxn>
                <a:cxn ang="0">
                  <a:pos x="3877" y="1404"/>
                </a:cxn>
                <a:cxn ang="0">
                  <a:pos x="4381" y="1824"/>
                </a:cxn>
                <a:cxn ang="0">
                  <a:pos x="4765" y="2352"/>
                </a:cxn>
                <a:cxn ang="0">
                  <a:pos x="5059" y="2940"/>
                </a:cxn>
                <a:cxn ang="0">
                  <a:pos x="5299" y="3546"/>
                </a:cxn>
                <a:cxn ang="0">
                  <a:pos x="5497" y="4176"/>
                </a:cxn>
                <a:cxn ang="0">
                  <a:pos x="5671" y="4806"/>
                </a:cxn>
                <a:cxn ang="0">
                  <a:pos x="5821" y="5448"/>
                </a:cxn>
                <a:cxn ang="0">
                  <a:pos x="5953" y="6090"/>
                </a:cxn>
                <a:cxn ang="0">
                  <a:pos x="6073" y="6732"/>
                </a:cxn>
                <a:cxn ang="0">
                  <a:pos x="6145" y="6948"/>
                </a:cxn>
                <a:cxn ang="0">
                  <a:pos x="6145" y="0"/>
                </a:cxn>
                <a:cxn ang="0">
                  <a:pos x="0" y="0"/>
                </a:cxn>
                <a:cxn ang="0">
                  <a:pos x="0" y="0"/>
                </a:cxn>
              </a:cxnLst>
              <a:rect l="0" t="0" r="r" b="b"/>
              <a:pathLst>
                <a:path w="6145" h="7164">
                  <a:moveTo>
                    <a:pt x="0" y="1020"/>
                  </a:moveTo>
                  <a:cubicBezTo>
                    <a:pt x="216" y="1020"/>
                    <a:pt x="438" y="1020"/>
                    <a:pt x="654" y="1020"/>
                  </a:cubicBezTo>
                  <a:cubicBezTo>
                    <a:pt x="876" y="1020"/>
                    <a:pt x="1092" y="1020"/>
                    <a:pt x="1314" y="1020"/>
                  </a:cubicBezTo>
                  <a:cubicBezTo>
                    <a:pt x="1530" y="1020"/>
                    <a:pt x="1752" y="1026"/>
                    <a:pt x="1968" y="1026"/>
                  </a:cubicBezTo>
                  <a:cubicBezTo>
                    <a:pt x="2184" y="1032"/>
                    <a:pt x="2407" y="1044"/>
                    <a:pt x="2623" y="1056"/>
                  </a:cubicBezTo>
                  <a:cubicBezTo>
                    <a:pt x="2839" y="1080"/>
                    <a:pt x="3055" y="1116"/>
                    <a:pt x="3271" y="1158"/>
                  </a:cubicBezTo>
                  <a:cubicBezTo>
                    <a:pt x="3481" y="1224"/>
                    <a:pt x="3685" y="1302"/>
                    <a:pt x="3877" y="1404"/>
                  </a:cubicBezTo>
                  <a:cubicBezTo>
                    <a:pt x="4057" y="1530"/>
                    <a:pt x="4225" y="1668"/>
                    <a:pt x="4381" y="1824"/>
                  </a:cubicBezTo>
                  <a:cubicBezTo>
                    <a:pt x="4519" y="1992"/>
                    <a:pt x="4645" y="2166"/>
                    <a:pt x="4765" y="2352"/>
                  </a:cubicBezTo>
                  <a:cubicBezTo>
                    <a:pt x="4873" y="2544"/>
                    <a:pt x="4969" y="2742"/>
                    <a:pt x="5059" y="2940"/>
                  </a:cubicBezTo>
                  <a:cubicBezTo>
                    <a:pt x="5149" y="3138"/>
                    <a:pt x="5227" y="3342"/>
                    <a:pt x="5299" y="3546"/>
                  </a:cubicBezTo>
                  <a:cubicBezTo>
                    <a:pt x="5371" y="3756"/>
                    <a:pt x="5437" y="3966"/>
                    <a:pt x="5497" y="4176"/>
                  </a:cubicBezTo>
                  <a:cubicBezTo>
                    <a:pt x="5557" y="4386"/>
                    <a:pt x="5617" y="4596"/>
                    <a:pt x="5671" y="4806"/>
                  </a:cubicBezTo>
                  <a:cubicBezTo>
                    <a:pt x="5719" y="5016"/>
                    <a:pt x="5773" y="5232"/>
                    <a:pt x="5821" y="5448"/>
                  </a:cubicBezTo>
                  <a:cubicBezTo>
                    <a:pt x="5863" y="5658"/>
                    <a:pt x="5911" y="5874"/>
                    <a:pt x="5953" y="6090"/>
                  </a:cubicBezTo>
                  <a:cubicBezTo>
                    <a:pt x="5995" y="6300"/>
                    <a:pt x="6031" y="6516"/>
                    <a:pt x="6073" y="6732"/>
                  </a:cubicBezTo>
                  <a:cubicBezTo>
                    <a:pt x="6109" y="6948"/>
                    <a:pt x="6145" y="7164"/>
                    <a:pt x="6145" y="6948"/>
                  </a:cubicBezTo>
                  <a:cubicBezTo>
                    <a:pt x="6145" y="6948"/>
                    <a:pt x="6145" y="0"/>
                    <a:pt x="6145" y="0"/>
                  </a:cubicBezTo>
                  <a:cubicBezTo>
                    <a:pt x="6145" y="0"/>
                    <a:pt x="0" y="0"/>
                    <a:pt x="0" y="0"/>
                  </a:cubicBezTo>
                  <a:cubicBezTo>
                    <a:pt x="0" y="0"/>
                    <a:pt x="0" y="0"/>
                    <a:pt x="0" y="0"/>
                  </a:cubicBezTo>
                </a:path>
              </a:pathLst>
            </a:custGeom>
            <a:grpFill/>
            <a:ln w="6">
              <a:noFill/>
              <a:prstDash val="solid"/>
              <a:round/>
              <a:headEnd/>
              <a:tailEnd/>
            </a:ln>
          </p:spPr>
          <p:txBody>
            <a:bodyPr vert="horz" wrap="square" lIns="91440" tIns="45720" rIns="91440" bIns="45720" numCol="1" anchor="t" anchorCtr="0" compatLnSpc="1">
              <a:prstTxWarp prst="textNoShape">
                <a:avLst/>
              </a:prstTxWarp>
            </a:bodyPr>
            <a:lstStyle/>
            <a:p>
              <a:endParaRPr lang="en-US" sz="2900"/>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SourceCode2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hasCustomPrompt="1"/>
          </p:nvPr>
        </p:nvSpPr>
        <p:spPr>
          <a:xfrm>
            <a:off x="0" y="1371600"/>
            <a:ext cx="7086600" cy="5943600"/>
          </a:xfrm>
        </p:spPr>
        <p:txBody>
          <a:bodyPr wrap="none">
            <a:normAutofit/>
          </a:bodyPr>
          <a:lstStyle>
            <a:lvl1pPr marL="0" indent="0" defTabSz="457200">
              <a:lnSpc>
                <a:spcPct val="110000"/>
              </a:lnSpc>
              <a:spcBef>
                <a:spcPts val="300"/>
              </a:spcBef>
              <a:spcAft>
                <a:spcPts val="300"/>
              </a:spcAft>
              <a:buFont typeface="Arial" pitchFamily="34" charset="0"/>
              <a:buNone/>
              <a:defRPr sz="4800">
                <a:solidFill>
                  <a:schemeClr val="tx1"/>
                </a:solidFill>
                <a:latin typeface="SourceCodeNarrow" panose="020B0509030403020204" pitchFamily="49" charset="0"/>
                <a:cs typeface="Consolas" panose="020B0609020204030204" pitchFamily="49" charset="0"/>
              </a:defRPr>
            </a:lvl1pPr>
            <a:lvl2pPr marL="457200" indent="0" defTabSz="457200">
              <a:buFont typeface="Arial" pitchFamily="34" charset="0"/>
              <a:buNone/>
              <a:defRPr sz="4000">
                <a:solidFill>
                  <a:schemeClr val="accent3"/>
                </a:solidFill>
                <a:latin typeface="SourceCodeNarrow" panose="020B0609030003000000" pitchFamily="49" charset="0"/>
                <a:cs typeface="Consolas" panose="020B0609020204030204" pitchFamily="49" charset="0"/>
              </a:defRPr>
            </a:lvl2pPr>
            <a:lvl3pPr marL="914400" indent="0" defTabSz="457200">
              <a:buFont typeface="Arial" pitchFamily="34" charset="0"/>
              <a:buNone/>
              <a:defRPr sz="4000">
                <a:solidFill>
                  <a:schemeClr val="accent3"/>
                </a:solidFill>
                <a:latin typeface="SourceCodeNarrow" panose="020B0609030003000000" pitchFamily="49" charset="0"/>
                <a:cs typeface="Consolas" panose="020B0609020204030204" pitchFamily="49" charset="0"/>
              </a:defRPr>
            </a:lvl3pPr>
            <a:lvl4pPr marL="1371600" indent="0" defTabSz="457200">
              <a:buFont typeface="Arial" pitchFamily="34" charset="0"/>
              <a:buNone/>
              <a:defRPr sz="4000">
                <a:solidFill>
                  <a:schemeClr val="accent3"/>
                </a:solidFill>
                <a:latin typeface="SourceCodeNarrow" panose="020B0609030003000000" pitchFamily="49" charset="0"/>
                <a:cs typeface="Consolas" panose="020B0609020204030204" pitchFamily="49" charset="0"/>
              </a:defRPr>
            </a:lvl4pPr>
            <a:lvl5pPr marL="1828800" indent="0" defTabSz="457200">
              <a:buFont typeface="Arial" pitchFamily="34" charset="0"/>
              <a:buNone/>
              <a:defRPr sz="4000">
                <a:solidFill>
                  <a:schemeClr val="accent3"/>
                </a:solidFill>
                <a:latin typeface="SourceCodeNarrow" panose="020B0609030003000000" pitchFamily="49" charset="0"/>
                <a:cs typeface="Consolas" panose="020B0609020204030204" pitchFamily="49" charset="0"/>
              </a:defRPr>
            </a:lvl5pPr>
            <a:lvl6pPr>
              <a:defRPr sz="2900"/>
            </a:lvl6pPr>
            <a:lvl7pPr>
              <a:defRPr sz="2900"/>
            </a:lvl7pPr>
            <a:lvl8pPr>
              <a:defRPr sz="2900"/>
            </a:lvl8pPr>
            <a:lvl9pPr>
              <a:defRPr sz="2900"/>
            </a:lvl9pPr>
          </a:lstStyle>
          <a:p>
            <a:pPr lvl="0"/>
            <a:r>
              <a:rPr lang="en-US"/>
              <a:t>Source code</a:t>
            </a:r>
          </a:p>
        </p:txBody>
      </p:sp>
      <p:sp>
        <p:nvSpPr>
          <p:cNvPr id="4" name="Content Placeholder 3"/>
          <p:cNvSpPr>
            <a:spLocks noGrp="1"/>
          </p:cNvSpPr>
          <p:nvPr>
            <p:ph sz="half" idx="2" hasCustomPrompt="1"/>
          </p:nvPr>
        </p:nvSpPr>
        <p:spPr>
          <a:xfrm>
            <a:off x="7315200" y="1371600"/>
            <a:ext cx="7086600" cy="5943600"/>
          </a:xfrm>
        </p:spPr>
        <p:txBody>
          <a:bodyPr wrap="none">
            <a:normAutofit/>
          </a:bodyPr>
          <a:lstStyle>
            <a:lvl1pPr marL="0" indent="0" defTabSz="457200">
              <a:lnSpc>
                <a:spcPct val="110000"/>
              </a:lnSpc>
              <a:spcBef>
                <a:spcPts val="300"/>
              </a:spcBef>
              <a:spcAft>
                <a:spcPts val="300"/>
              </a:spcAft>
              <a:buFont typeface="Arial" pitchFamily="34" charset="0"/>
              <a:buNone/>
              <a:defRPr sz="4800">
                <a:solidFill>
                  <a:schemeClr val="tx1"/>
                </a:solidFill>
                <a:latin typeface="SourceCodeNarrow" panose="020B0509030403020204" pitchFamily="49" charset="0"/>
              </a:defRPr>
            </a:lvl1pPr>
            <a:lvl2pPr marL="457200" indent="0" defTabSz="457200">
              <a:buFont typeface="Arial" pitchFamily="34" charset="0"/>
              <a:buNone/>
              <a:defRPr sz="4000">
                <a:solidFill>
                  <a:schemeClr val="accent3"/>
                </a:solidFill>
                <a:latin typeface="SourceCodeNarrow" panose="020B0609030003000000" pitchFamily="49" charset="0"/>
              </a:defRPr>
            </a:lvl2pPr>
            <a:lvl3pPr marL="914400" indent="0" defTabSz="457200">
              <a:buFont typeface="Arial" pitchFamily="34" charset="0"/>
              <a:buNone/>
              <a:defRPr sz="4000">
                <a:solidFill>
                  <a:schemeClr val="accent3"/>
                </a:solidFill>
                <a:latin typeface="SourceCodeNarrow" panose="020B0609030003000000" pitchFamily="49" charset="0"/>
              </a:defRPr>
            </a:lvl3pPr>
            <a:lvl4pPr marL="1371600" indent="0" defTabSz="457200">
              <a:buFont typeface="Arial" pitchFamily="34" charset="0"/>
              <a:buNone/>
              <a:defRPr sz="4000">
                <a:solidFill>
                  <a:schemeClr val="accent3"/>
                </a:solidFill>
                <a:latin typeface="SourceCodeNarrow" panose="020B0609030003000000" pitchFamily="49" charset="0"/>
              </a:defRPr>
            </a:lvl4pPr>
            <a:lvl5pPr marL="1828800" indent="0" defTabSz="457200">
              <a:buFont typeface="Arial" pitchFamily="34" charset="0"/>
              <a:buNone/>
              <a:defRPr sz="4000">
                <a:solidFill>
                  <a:schemeClr val="accent3"/>
                </a:solidFill>
                <a:latin typeface="SourceCodeNarrow" panose="020B0609030003000000" pitchFamily="49" charset="0"/>
              </a:defRPr>
            </a:lvl5pPr>
            <a:lvl6pPr>
              <a:defRPr sz="2900"/>
            </a:lvl6pPr>
            <a:lvl7pPr>
              <a:defRPr sz="2900"/>
            </a:lvl7pPr>
            <a:lvl8pPr>
              <a:defRPr sz="2900"/>
            </a:lvl8pPr>
            <a:lvl9pPr>
              <a:defRPr sz="2900"/>
            </a:lvl9pPr>
          </a:lstStyle>
          <a:p>
            <a:pPr lvl="0"/>
            <a:r>
              <a:rPr lang="en-US"/>
              <a:t>Source code</a:t>
            </a:r>
          </a:p>
        </p:txBody>
      </p:sp>
      <p:sp>
        <p:nvSpPr>
          <p:cNvPr id="7" name="Slide Number Placeholder 6"/>
          <p:cNvSpPr>
            <a:spLocks noGrp="1"/>
          </p:cNvSpPr>
          <p:nvPr>
            <p:ph type="sldNum" sz="quarter" idx="12"/>
          </p:nvPr>
        </p:nvSpPr>
        <p:spPr/>
        <p:txBody>
          <a:bodyPr/>
          <a:lstStyle/>
          <a:p>
            <a:fld id="{5CAF171B-BCF0-4F8D-B01B-8AC3659B914C}" type="slidenum">
              <a:rPr lang="en-US" smtClean="0"/>
              <a:pPr/>
              <a:t>‹#›</a:t>
            </a:fld>
            <a:endParaRPr lang="en-US"/>
          </a:p>
        </p:txBody>
      </p:sp>
      <p:grpSp>
        <p:nvGrpSpPr>
          <p:cNvPr id="10" name="Group 9"/>
          <p:cNvGrpSpPr/>
          <p:nvPr userDrawn="1"/>
        </p:nvGrpSpPr>
        <p:grpSpPr>
          <a:xfrm>
            <a:off x="0" y="7315200"/>
            <a:ext cx="13716000" cy="914400"/>
            <a:chOff x="0" y="4343400"/>
            <a:chExt cx="14630400" cy="1828800"/>
          </a:xfrm>
          <a:noFill/>
        </p:grpSpPr>
        <p:sp>
          <p:nvSpPr>
            <p:cNvPr id="11" name="Freeform 21"/>
            <p:cNvSpPr>
              <a:spLocks/>
            </p:cNvSpPr>
            <p:nvPr/>
          </p:nvSpPr>
          <p:spPr bwMode="auto">
            <a:xfrm rot="10800000" flipV="1">
              <a:off x="0" y="4343400"/>
              <a:ext cx="14630400" cy="1828800"/>
            </a:xfrm>
            <a:custGeom>
              <a:avLst/>
              <a:gdLst/>
              <a:ahLst/>
              <a:cxnLst>
                <a:cxn ang="0">
                  <a:pos x="0" y="1020"/>
                </a:cxn>
                <a:cxn ang="0">
                  <a:pos x="654" y="1020"/>
                </a:cxn>
                <a:cxn ang="0">
                  <a:pos x="1314" y="1020"/>
                </a:cxn>
                <a:cxn ang="0">
                  <a:pos x="1968" y="1026"/>
                </a:cxn>
                <a:cxn ang="0">
                  <a:pos x="2623" y="1056"/>
                </a:cxn>
                <a:cxn ang="0">
                  <a:pos x="3271" y="1158"/>
                </a:cxn>
                <a:cxn ang="0">
                  <a:pos x="3877" y="1404"/>
                </a:cxn>
                <a:cxn ang="0">
                  <a:pos x="4381" y="1824"/>
                </a:cxn>
                <a:cxn ang="0">
                  <a:pos x="4765" y="2352"/>
                </a:cxn>
                <a:cxn ang="0">
                  <a:pos x="5059" y="2940"/>
                </a:cxn>
                <a:cxn ang="0">
                  <a:pos x="5299" y="3546"/>
                </a:cxn>
                <a:cxn ang="0">
                  <a:pos x="5497" y="4176"/>
                </a:cxn>
                <a:cxn ang="0">
                  <a:pos x="5671" y="4806"/>
                </a:cxn>
                <a:cxn ang="0">
                  <a:pos x="5821" y="5448"/>
                </a:cxn>
                <a:cxn ang="0">
                  <a:pos x="5953" y="6090"/>
                </a:cxn>
                <a:cxn ang="0">
                  <a:pos x="6073" y="6732"/>
                </a:cxn>
                <a:cxn ang="0">
                  <a:pos x="6145" y="6948"/>
                </a:cxn>
                <a:cxn ang="0">
                  <a:pos x="6145" y="0"/>
                </a:cxn>
                <a:cxn ang="0">
                  <a:pos x="0" y="0"/>
                </a:cxn>
                <a:cxn ang="0">
                  <a:pos x="0" y="0"/>
                </a:cxn>
              </a:cxnLst>
              <a:rect l="0" t="0" r="r" b="b"/>
              <a:pathLst>
                <a:path w="6145" h="7164">
                  <a:moveTo>
                    <a:pt x="0" y="1020"/>
                  </a:moveTo>
                  <a:cubicBezTo>
                    <a:pt x="216" y="1020"/>
                    <a:pt x="438" y="1020"/>
                    <a:pt x="654" y="1020"/>
                  </a:cubicBezTo>
                  <a:cubicBezTo>
                    <a:pt x="876" y="1020"/>
                    <a:pt x="1092" y="1020"/>
                    <a:pt x="1314" y="1020"/>
                  </a:cubicBezTo>
                  <a:cubicBezTo>
                    <a:pt x="1530" y="1020"/>
                    <a:pt x="1752" y="1026"/>
                    <a:pt x="1968" y="1026"/>
                  </a:cubicBezTo>
                  <a:cubicBezTo>
                    <a:pt x="2184" y="1032"/>
                    <a:pt x="2407" y="1044"/>
                    <a:pt x="2623" y="1056"/>
                  </a:cubicBezTo>
                  <a:cubicBezTo>
                    <a:pt x="2839" y="1080"/>
                    <a:pt x="3055" y="1116"/>
                    <a:pt x="3271" y="1158"/>
                  </a:cubicBezTo>
                  <a:cubicBezTo>
                    <a:pt x="3481" y="1224"/>
                    <a:pt x="3685" y="1302"/>
                    <a:pt x="3877" y="1404"/>
                  </a:cubicBezTo>
                  <a:cubicBezTo>
                    <a:pt x="4057" y="1530"/>
                    <a:pt x="4225" y="1668"/>
                    <a:pt x="4381" y="1824"/>
                  </a:cubicBezTo>
                  <a:cubicBezTo>
                    <a:pt x="4519" y="1992"/>
                    <a:pt x="4645" y="2166"/>
                    <a:pt x="4765" y="2352"/>
                  </a:cubicBezTo>
                  <a:cubicBezTo>
                    <a:pt x="4873" y="2544"/>
                    <a:pt x="4969" y="2742"/>
                    <a:pt x="5059" y="2940"/>
                  </a:cubicBezTo>
                  <a:cubicBezTo>
                    <a:pt x="5149" y="3138"/>
                    <a:pt x="5227" y="3342"/>
                    <a:pt x="5299" y="3546"/>
                  </a:cubicBezTo>
                  <a:cubicBezTo>
                    <a:pt x="5371" y="3756"/>
                    <a:pt x="5437" y="3966"/>
                    <a:pt x="5497" y="4176"/>
                  </a:cubicBezTo>
                  <a:cubicBezTo>
                    <a:pt x="5557" y="4386"/>
                    <a:pt x="5617" y="4596"/>
                    <a:pt x="5671" y="4806"/>
                  </a:cubicBezTo>
                  <a:cubicBezTo>
                    <a:pt x="5719" y="5016"/>
                    <a:pt x="5773" y="5232"/>
                    <a:pt x="5821" y="5448"/>
                  </a:cubicBezTo>
                  <a:cubicBezTo>
                    <a:pt x="5863" y="5658"/>
                    <a:pt x="5911" y="5874"/>
                    <a:pt x="5953" y="6090"/>
                  </a:cubicBezTo>
                  <a:cubicBezTo>
                    <a:pt x="5995" y="6300"/>
                    <a:pt x="6031" y="6516"/>
                    <a:pt x="6073" y="6732"/>
                  </a:cubicBezTo>
                  <a:cubicBezTo>
                    <a:pt x="6109" y="6948"/>
                    <a:pt x="6145" y="7164"/>
                    <a:pt x="6145" y="6948"/>
                  </a:cubicBezTo>
                  <a:cubicBezTo>
                    <a:pt x="6145" y="6948"/>
                    <a:pt x="6145" y="0"/>
                    <a:pt x="6145" y="0"/>
                  </a:cubicBezTo>
                  <a:cubicBezTo>
                    <a:pt x="6145" y="0"/>
                    <a:pt x="0" y="0"/>
                    <a:pt x="0" y="0"/>
                  </a:cubicBezTo>
                  <a:cubicBezTo>
                    <a:pt x="0" y="0"/>
                    <a:pt x="0" y="0"/>
                    <a:pt x="0" y="0"/>
                  </a:cubicBezTo>
                </a:path>
              </a:pathLst>
            </a:custGeom>
            <a:grpFill/>
            <a:ln w="6">
              <a:noFill/>
              <a:prstDash val="solid"/>
              <a:round/>
              <a:headEnd/>
              <a:tailEnd/>
            </a:ln>
          </p:spPr>
          <p:txBody>
            <a:bodyPr vert="horz" wrap="square" lIns="91440" tIns="45720" rIns="91440" bIns="45720" numCol="1" anchor="t" anchorCtr="0" compatLnSpc="1">
              <a:prstTxWarp prst="textNoShape">
                <a:avLst/>
              </a:prstTxWarp>
            </a:bodyPr>
            <a:lstStyle/>
            <a:p>
              <a:endParaRPr lang="en-US" sz="2900"/>
            </a:p>
          </p:txBody>
        </p:sp>
        <p:sp>
          <p:nvSpPr>
            <p:cNvPr id="12" name="Freeform 11"/>
            <p:cNvSpPr>
              <a:spLocks/>
            </p:cNvSpPr>
            <p:nvPr/>
          </p:nvSpPr>
          <p:spPr bwMode="auto">
            <a:xfrm rot="10800000" flipV="1">
              <a:off x="0" y="4343400"/>
              <a:ext cx="14630400" cy="914400"/>
            </a:xfrm>
            <a:custGeom>
              <a:avLst/>
              <a:gdLst/>
              <a:ahLst/>
              <a:cxnLst>
                <a:cxn ang="0">
                  <a:pos x="0" y="1020"/>
                </a:cxn>
                <a:cxn ang="0">
                  <a:pos x="654" y="1020"/>
                </a:cxn>
                <a:cxn ang="0">
                  <a:pos x="1314" y="1020"/>
                </a:cxn>
                <a:cxn ang="0">
                  <a:pos x="1968" y="1026"/>
                </a:cxn>
                <a:cxn ang="0">
                  <a:pos x="2623" y="1056"/>
                </a:cxn>
                <a:cxn ang="0">
                  <a:pos x="3271" y="1158"/>
                </a:cxn>
                <a:cxn ang="0">
                  <a:pos x="3877" y="1404"/>
                </a:cxn>
                <a:cxn ang="0">
                  <a:pos x="4381" y="1824"/>
                </a:cxn>
                <a:cxn ang="0">
                  <a:pos x="4765" y="2352"/>
                </a:cxn>
                <a:cxn ang="0">
                  <a:pos x="5059" y="2940"/>
                </a:cxn>
                <a:cxn ang="0">
                  <a:pos x="5299" y="3546"/>
                </a:cxn>
                <a:cxn ang="0">
                  <a:pos x="5497" y="4176"/>
                </a:cxn>
                <a:cxn ang="0">
                  <a:pos x="5671" y="4806"/>
                </a:cxn>
                <a:cxn ang="0">
                  <a:pos x="5821" y="5448"/>
                </a:cxn>
                <a:cxn ang="0">
                  <a:pos x="5953" y="6090"/>
                </a:cxn>
                <a:cxn ang="0">
                  <a:pos x="6073" y="6732"/>
                </a:cxn>
                <a:cxn ang="0">
                  <a:pos x="6145" y="6948"/>
                </a:cxn>
                <a:cxn ang="0">
                  <a:pos x="6145" y="0"/>
                </a:cxn>
                <a:cxn ang="0">
                  <a:pos x="0" y="0"/>
                </a:cxn>
                <a:cxn ang="0">
                  <a:pos x="0" y="0"/>
                </a:cxn>
              </a:cxnLst>
              <a:rect l="0" t="0" r="r" b="b"/>
              <a:pathLst>
                <a:path w="6145" h="7164">
                  <a:moveTo>
                    <a:pt x="0" y="1020"/>
                  </a:moveTo>
                  <a:cubicBezTo>
                    <a:pt x="216" y="1020"/>
                    <a:pt x="438" y="1020"/>
                    <a:pt x="654" y="1020"/>
                  </a:cubicBezTo>
                  <a:cubicBezTo>
                    <a:pt x="876" y="1020"/>
                    <a:pt x="1092" y="1020"/>
                    <a:pt x="1314" y="1020"/>
                  </a:cubicBezTo>
                  <a:cubicBezTo>
                    <a:pt x="1530" y="1020"/>
                    <a:pt x="1752" y="1026"/>
                    <a:pt x="1968" y="1026"/>
                  </a:cubicBezTo>
                  <a:cubicBezTo>
                    <a:pt x="2184" y="1032"/>
                    <a:pt x="2407" y="1044"/>
                    <a:pt x="2623" y="1056"/>
                  </a:cubicBezTo>
                  <a:cubicBezTo>
                    <a:pt x="2839" y="1080"/>
                    <a:pt x="3055" y="1116"/>
                    <a:pt x="3271" y="1158"/>
                  </a:cubicBezTo>
                  <a:cubicBezTo>
                    <a:pt x="3481" y="1224"/>
                    <a:pt x="3685" y="1302"/>
                    <a:pt x="3877" y="1404"/>
                  </a:cubicBezTo>
                  <a:cubicBezTo>
                    <a:pt x="4057" y="1530"/>
                    <a:pt x="4225" y="1668"/>
                    <a:pt x="4381" y="1824"/>
                  </a:cubicBezTo>
                  <a:cubicBezTo>
                    <a:pt x="4519" y="1992"/>
                    <a:pt x="4645" y="2166"/>
                    <a:pt x="4765" y="2352"/>
                  </a:cubicBezTo>
                  <a:cubicBezTo>
                    <a:pt x="4873" y="2544"/>
                    <a:pt x="4969" y="2742"/>
                    <a:pt x="5059" y="2940"/>
                  </a:cubicBezTo>
                  <a:cubicBezTo>
                    <a:pt x="5149" y="3138"/>
                    <a:pt x="5227" y="3342"/>
                    <a:pt x="5299" y="3546"/>
                  </a:cubicBezTo>
                  <a:cubicBezTo>
                    <a:pt x="5371" y="3756"/>
                    <a:pt x="5437" y="3966"/>
                    <a:pt x="5497" y="4176"/>
                  </a:cubicBezTo>
                  <a:cubicBezTo>
                    <a:pt x="5557" y="4386"/>
                    <a:pt x="5617" y="4596"/>
                    <a:pt x="5671" y="4806"/>
                  </a:cubicBezTo>
                  <a:cubicBezTo>
                    <a:pt x="5719" y="5016"/>
                    <a:pt x="5773" y="5232"/>
                    <a:pt x="5821" y="5448"/>
                  </a:cubicBezTo>
                  <a:cubicBezTo>
                    <a:pt x="5863" y="5658"/>
                    <a:pt x="5911" y="5874"/>
                    <a:pt x="5953" y="6090"/>
                  </a:cubicBezTo>
                  <a:cubicBezTo>
                    <a:pt x="5995" y="6300"/>
                    <a:pt x="6031" y="6516"/>
                    <a:pt x="6073" y="6732"/>
                  </a:cubicBezTo>
                  <a:cubicBezTo>
                    <a:pt x="6109" y="6948"/>
                    <a:pt x="6145" y="7164"/>
                    <a:pt x="6145" y="6948"/>
                  </a:cubicBezTo>
                  <a:cubicBezTo>
                    <a:pt x="6145" y="6948"/>
                    <a:pt x="6145" y="0"/>
                    <a:pt x="6145" y="0"/>
                  </a:cubicBezTo>
                  <a:cubicBezTo>
                    <a:pt x="6145" y="0"/>
                    <a:pt x="0" y="0"/>
                    <a:pt x="0" y="0"/>
                  </a:cubicBezTo>
                  <a:cubicBezTo>
                    <a:pt x="0" y="0"/>
                    <a:pt x="0" y="0"/>
                    <a:pt x="0" y="0"/>
                  </a:cubicBezTo>
                </a:path>
              </a:pathLst>
            </a:custGeom>
            <a:grpFill/>
            <a:ln w="6">
              <a:noFill/>
              <a:prstDash val="solid"/>
              <a:round/>
              <a:headEnd/>
              <a:tailEnd/>
            </a:ln>
          </p:spPr>
          <p:txBody>
            <a:bodyPr vert="horz" wrap="square" lIns="91440" tIns="45720" rIns="91440" bIns="45720" numCol="1" anchor="t" anchorCtr="0" compatLnSpc="1">
              <a:prstTxWarp prst="textNoShape">
                <a:avLst/>
              </a:prstTxWarp>
            </a:bodyPr>
            <a:lstStyle/>
            <a:p>
              <a:endParaRPr lang="en-US" sz="2900"/>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0" y="1600200"/>
            <a:ext cx="7086600" cy="685800"/>
          </a:xfrm>
        </p:spPr>
        <p:txBody>
          <a:bodyPr bIns="73152" anchor="b"/>
          <a:lstStyle>
            <a:lvl1pPr marL="0" indent="0">
              <a:buNone/>
              <a:defRPr sz="3800" b="1"/>
            </a:lvl1pPr>
            <a:lvl2pPr marL="731520" indent="0">
              <a:buNone/>
              <a:defRPr sz="3200" b="1"/>
            </a:lvl2pPr>
            <a:lvl3pPr marL="1463040" indent="0">
              <a:buNone/>
              <a:defRPr sz="2900" b="1"/>
            </a:lvl3pPr>
            <a:lvl4pPr marL="2194560" indent="0">
              <a:buNone/>
              <a:defRPr sz="2600" b="1"/>
            </a:lvl4pPr>
            <a:lvl5pPr marL="2926080" indent="0">
              <a:buNone/>
              <a:defRPr sz="2600" b="1"/>
            </a:lvl5pPr>
            <a:lvl6pPr marL="3657600" indent="0">
              <a:buNone/>
              <a:defRPr sz="2600" b="1"/>
            </a:lvl6pPr>
            <a:lvl7pPr marL="4389120" indent="0">
              <a:buNone/>
              <a:defRPr sz="2600" b="1"/>
            </a:lvl7pPr>
            <a:lvl8pPr marL="5120640" indent="0">
              <a:buNone/>
              <a:defRPr sz="2600" b="1"/>
            </a:lvl8pPr>
            <a:lvl9pPr marL="5852160" indent="0">
              <a:buNone/>
              <a:defRPr sz="2600" b="1"/>
            </a:lvl9pPr>
          </a:lstStyle>
          <a:p>
            <a:pPr lvl="0"/>
            <a:r>
              <a:rPr lang="en-US"/>
              <a:t>Click to edit Master text styles</a:t>
            </a:r>
          </a:p>
        </p:txBody>
      </p:sp>
      <p:sp>
        <p:nvSpPr>
          <p:cNvPr id="4" name="Content Placeholder 3"/>
          <p:cNvSpPr>
            <a:spLocks noGrp="1"/>
          </p:cNvSpPr>
          <p:nvPr>
            <p:ph sz="half" idx="2"/>
          </p:nvPr>
        </p:nvSpPr>
        <p:spPr>
          <a:xfrm>
            <a:off x="-2" y="2286000"/>
            <a:ext cx="7086602" cy="5029200"/>
          </a:xfrm>
        </p:spPr>
        <p:txBody>
          <a:bodyPr/>
          <a:lstStyle>
            <a:lvl1pPr>
              <a:defRPr sz="3800"/>
            </a:lvl1pPr>
            <a:lvl2pPr>
              <a:defRPr sz="32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315200" y="1600200"/>
            <a:ext cx="7086600" cy="685800"/>
          </a:xfrm>
        </p:spPr>
        <p:txBody>
          <a:bodyPr bIns="73152" anchor="b"/>
          <a:lstStyle>
            <a:lvl1pPr marL="0" indent="0">
              <a:buNone/>
              <a:defRPr sz="3800" b="1"/>
            </a:lvl1pPr>
            <a:lvl2pPr marL="731520" indent="0">
              <a:buNone/>
              <a:defRPr sz="3200" b="1"/>
            </a:lvl2pPr>
            <a:lvl3pPr marL="1463040" indent="0">
              <a:buNone/>
              <a:defRPr sz="2900" b="1"/>
            </a:lvl3pPr>
            <a:lvl4pPr marL="2194560" indent="0">
              <a:buNone/>
              <a:defRPr sz="2600" b="1"/>
            </a:lvl4pPr>
            <a:lvl5pPr marL="2926080" indent="0">
              <a:buNone/>
              <a:defRPr sz="2600" b="1"/>
            </a:lvl5pPr>
            <a:lvl6pPr marL="3657600" indent="0">
              <a:buNone/>
              <a:defRPr sz="2600" b="1"/>
            </a:lvl6pPr>
            <a:lvl7pPr marL="4389120" indent="0">
              <a:buNone/>
              <a:defRPr sz="2600" b="1"/>
            </a:lvl7pPr>
            <a:lvl8pPr marL="5120640" indent="0">
              <a:buNone/>
              <a:defRPr sz="2600" b="1"/>
            </a:lvl8pPr>
            <a:lvl9pPr marL="5852160" indent="0">
              <a:buNone/>
              <a:defRPr sz="2600" b="1"/>
            </a:lvl9pPr>
          </a:lstStyle>
          <a:p>
            <a:pPr lvl="0"/>
            <a:r>
              <a:rPr lang="en-US"/>
              <a:t>Click to edit Master text styles</a:t>
            </a:r>
          </a:p>
        </p:txBody>
      </p:sp>
      <p:sp>
        <p:nvSpPr>
          <p:cNvPr id="6" name="Content Placeholder 5"/>
          <p:cNvSpPr>
            <a:spLocks noGrp="1"/>
          </p:cNvSpPr>
          <p:nvPr>
            <p:ph sz="quarter" idx="4"/>
          </p:nvPr>
        </p:nvSpPr>
        <p:spPr>
          <a:xfrm>
            <a:off x="7315200" y="2286000"/>
            <a:ext cx="7086600" cy="5029200"/>
          </a:xfrm>
        </p:spPr>
        <p:txBody>
          <a:bodyPr/>
          <a:lstStyle>
            <a:lvl1pPr>
              <a:defRPr sz="3800"/>
            </a:lvl1pPr>
            <a:lvl2pPr>
              <a:defRPr sz="32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5CAF171B-BCF0-4F8D-B01B-8AC3659B914C}" type="slidenum">
              <a:rPr lang="en-US" smtClean="0"/>
              <a:pPr/>
              <a:t>‹#›</a:t>
            </a:fld>
            <a:endParaRPr lang="en-US"/>
          </a:p>
        </p:txBody>
      </p:sp>
      <p:grpSp>
        <p:nvGrpSpPr>
          <p:cNvPr id="12" name="Group 11"/>
          <p:cNvGrpSpPr/>
          <p:nvPr userDrawn="1"/>
        </p:nvGrpSpPr>
        <p:grpSpPr>
          <a:xfrm>
            <a:off x="0" y="7315200"/>
            <a:ext cx="13716000" cy="914400"/>
            <a:chOff x="0" y="4343400"/>
            <a:chExt cx="14630400" cy="1828800"/>
          </a:xfrm>
          <a:noFill/>
        </p:grpSpPr>
        <p:sp>
          <p:nvSpPr>
            <p:cNvPr id="13" name="Freeform 21"/>
            <p:cNvSpPr>
              <a:spLocks/>
            </p:cNvSpPr>
            <p:nvPr/>
          </p:nvSpPr>
          <p:spPr bwMode="auto">
            <a:xfrm rot="10800000" flipV="1">
              <a:off x="0" y="4343400"/>
              <a:ext cx="14630400" cy="1828800"/>
            </a:xfrm>
            <a:custGeom>
              <a:avLst/>
              <a:gdLst/>
              <a:ahLst/>
              <a:cxnLst>
                <a:cxn ang="0">
                  <a:pos x="0" y="1020"/>
                </a:cxn>
                <a:cxn ang="0">
                  <a:pos x="654" y="1020"/>
                </a:cxn>
                <a:cxn ang="0">
                  <a:pos x="1314" y="1020"/>
                </a:cxn>
                <a:cxn ang="0">
                  <a:pos x="1968" y="1026"/>
                </a:cxn>
                <a:cxn ang="0">
                  <a:pos x="2623" y="1056"/>
                </a:cxn>
                <a:cxn ang="0">
                  <a:pos x="3271" y="1158"/>
                </a:cxn>
                <a:cxn ang="0">
                  <a:pos x="3877" y="1404"/>
                </a:cxn>
                <a:cxn ang="0">
                  <a:pos x="4381" y="1824"/>
                </a:cxn>
                <a:cxn ang="0">
                  <a:pos x="4765" y="2352"/>
                </a:cxn>
                <a:cxn ang="0">
                  <a:pos x="5059" y="2940"/>
                </a:cxn>
                <a:cxn ang="0">
                  <a:pos x="5299" y="3546"/>
                </a:cxn>
                <a:cxn ang="0">
                  <a:pos x="5497" y="4176"/>
                </a:cxn>
                <a:cxn ang="0">
                  <a:pos x="5671" y="4806"/>
                </a:cxn>
                <a:cxn ang="0">
                  <a:pos x="5821" y="5448"/>
                </a:cxn>
                <a:cxn ang="0">
                  <a:pos x="5953" y="6090"/>
                </a:cxn>
                <a:cxn ang="0">
                  <a:pos x="6073" y="6732"/>
                </a:cxn>
                <a:cxn ang="0">
                  <a:pos x="6145" y="6948"/>
                </a:cxn>
                <a:cxn ang="0">
                  <a:pos x="6145" y="0"/>
                </a:cxn>
                <a:cxn ang="0">
                  <a:pos x="0" y="0"/>
                </a:cxn>
                <a:cxn ang="0">
                  <a:pos x="0" y="0"/>
                </a:cxn>
              </a:cxnLst>
              <a:rect l="0" t="0" r="r" b="b"/>
              <a:pathLst>
                <a:path w="6145" h="7164">
                  <a:moveTo>
                    <a:pt x="0" y="1020"/>
                  </a:moveTo>
                  <a:cubicBezTo>
                    <a:pt x="216" y="1020"/>
                    <a:pt x="438" y="1020"/>
                    <a:pt x="654" y="1020"/>
                  </a:cubicBezTo>
                  <a:cubicBezTo>
                    <a:pt x="876" y="1020"/>
                    <a:pt x="1092" y="1020"/>
                    <a:pt x="1314" y="1020"/>
                  </a:cubicBezTo>
                  <a:cubicBezTo>
                    <a:pt x="1530" y="1020"/>
                    <a:pt x="1752" y="1026"/>
                    <a:pt x="1968" y="1026"/>
                  </a:cubicBezTo>
                  <a:cubicBezTo>
                    <a:pt x="2184" y="1032"/>
                    <a:pt x="2407" y="1044"/>
                    <a:pt x="2623" y="1056"/>
                  </a:cubicBezTo>
                  <a:cubicBezTo>
                    <a:pt x="2839" y="1080"/>
                    <a:pt x="3055" y="1116"/>
                    <a:pt x="3271" y="1158"/>
                  </a:cubicBezTo>
                  <a:cubicBezTo>
                    <a:pt x="3481" y="1224"/>
                    <a:pt x="3685" y="1302"/>
                    <a:pt x="3877" y="1404"/>
                  </a:cubicBezTo>
                  <a:cubicBezTo>
                    <a:pt x="4057" y="1530"/>
                    <a:pt x="4225" y="1668"/>
                    <a:pt x="4381" y="1824"/>
                  </a:cubicBezTo>
                  <a:cubicBezTo>
                    <a:pt x="4519" y="1992"/>
                    <a:pt x="4645" y="2166"/>
                    <a:pt x="4765" y="2352"/>
                  </a:cubicBezTo>
                  <a:cubicBezTo>
                    <a:pt x="4873" y="2544"/>
                    <a:pt x="4969" y="2742"/>
                    <a:pt x="5059" y="2940"/>
                  </a:cubicBezTo>
                  <a:cubicBezTo>
                    <a:pt x="5149" y="3138"/>
                    <a:pt x="5227" y="3342"/>
                    <a:pt x="5299" y="3546"/>
                  </a:cubicBezTo>
                  <a:cubicBezTo>
                    <a:pt x="5371" y="3756"/>
                    <a:pt x="5437" y="3966"/>
                    <a:pt x="5497" y="4176"/>
                  </a:cubicBezTo>
                  <a:cubicBezTo>
                    <a:pt x="5557" y="4386"/>
                    <a:pt x="5617" y="4596"/>
                    <a:pt x="5671" y="4806"/>
                  </a:cubicBezTo>
                  <a:cubicBezTo>
                    <a:pt x="5719" y="5016"/>
                    <a:pt x="5773" y="5232"/>
                    <a:pt x="5821" y="5448"/>
                  </a:cubicBezTo>
                  <a:cubicBezTo>
                    <a:pt x="5863" y="5658"/>
                    <a:pt x="5911" y="5874"/>
                    <a:pt x="5953" y="6090"/>
                  </a:cubicBezTo>
                  <a:cubicBezTo>
                    <a:pt x="5995" y="6300"/>
                    <a:pt x="6031" y="6516"/>
                    <a:pt x="6073" y="6732"/>
                  </a:cubicBezTo>
                  <a:cubicBezTo>
                    <a:pt x="6109" y="6948"/>
                    <a:pt x="6145" y="7164"/>
                    <a:pt x="6145" y="6948"/>
                  </a:cubicBezTo>
                  <a:cubicBezTo>
                    <a:pt x="6145" y="6948"/>
                    <a:pt x="6145" y="0"/>
                    <a:pt x="6145" y="0"/>
                  </a:cubicBezTo>
                  <a:cubicBezTo>
                    <a:pt x="6145" y="0"/>
                    <a:pt x="0" y="0"/>
                    <a:pt x="0" y="0"/>
                  </a:cubicBezTo>
                  <a:cubicBezTo>
                    <a:pt x="0" y="0"/>
                    <a:pt x="0" y="0"/>
                    <a:pt x="0" y="0"/>
                  </a:cubicBezTo>
                </a:path>
              </a:pathLst>
            </a:custGeom>
            <a:grpFill/>
            <a:ln w="6">
              <a:noFill/>
              <a:prstDash val="solid"/>
              <a:round/>
              <a:headEnd/>
              <a:tailEnd/>
            </a:ln>
          </p:spPr>
          <p:txBody>
            <a:bodyPr vert="horz" wrap="square" lIns="91440" tIns="45720" rIns="91440" bIns="45720" numCol="1" anchor="t" anchorCtr="0" compatLnSpc="1">
              <a:prstTxWarp prst="textNoShape">
                <a:avLst/>
              </a:prstTxWarp>
            </a:bodyPr>
            <a:lstStyle/>
            <a:p>
              <a:endParaRPr lang="en-US" sz="2900"/>
            </a:p>
          </p:txBody>
        </p:sp>
        <p:sp>
          <p:nvSpPr>
            <p:cNvPr id="14" name="Freeform 13"/>
            <p:cNvSpPr>
              <a:spLocks/>
            </p:cNvSpPr>
            <p:nvPr/>
          </p:nvSpPr>
          <p:spPr bwMode="auto">
            <a:xfrm rot="10800000" flipV="1">
              <a:off x="0" y="4343400"/>
              <a:ext cx="14630400" cy="914400"/>
            </a:xfrm>
            <a:custGeom>
              <a:avLst/>
              <a:gdLst/>
              <a:ahLst/>
              <a:cxnLst>
                <a:cxn ang="0">
                  <a:pos x="0" y="1020"/>
                </a:cxn>
                <a:cxn ang="0">
                  <a:pos x="654" y="1020"/>
                </a:cxn>
                <a:cxn ang="0">
                  <a:pos x="1314" y="1020"/>
                </a:cxn>
                <a:cxn ang="0">
                  <a:pos x="1968" y="1026"/>
                </a:cxn>
                <a:cxn ang="0">
                  <a:pos x="2623" y="1056"/>
                </a:cxn>
                <a:cxn ang="0">
                  <a:pos x="3271" y="1158"/>
                </a:cxn>
                <a:cxn ang="0">
                  <a:pos x="3877" y="1404"/>
                </a:cxn>
                <a:cxn ang="0">
                  <a:pos x="4381" y="1824"/>
                </a:cxn>
                <a:cxn ang="0">
                  <a:pos x="4765" y="2352"/>
                </a:cxn>
                <a:cxn ang="0">
                  <a:pos x="5059" y="2940"/>
                </a:cxn>
                <a:cxn ang="0">
                  <a:pos x="5299" y="3546"/>
                </a:cxn>
                <a:cxn ang="0">
                  <a:pos x="5497" y="4176"/>
                </a:cxn>
                <a:cxn ang="0">
                  <a:pos x="5671" y="4806"/>
                </a:cxn>
                <a:cxn ang="0">
                  <a:pos x="5821" y="5448"/>
                </a:cxn>
                <a:cxn ang="0">
                  <a:pos x="5953" y="6090"/>
                </a:cxn>
                <a:cxn ang="0">
                  <a:pos x="6073" y="6732"/>
                </a:cxn>
                <a:cxn ang="0">
                  <a:pos x="6145" y="6948"/>
                </a:cxn>
                <a:cxn ang="0">
                  <a:pos x="6145" y="0"/>
                </a:cxn>
                <a:cxn ang="0">
                  <a:pos x="0" y="0"/>
                </a:cxn>
                <a:cxn ang="0">
                  <a:pos x="0" y="0"/>
                </a:cxn>
              </a:cxnLst>
              <a:rect l="0" t="0" r="r" b="b"/>
              <a:pathLst>
                <a:path w="6145" h="7164">
                  <a:moveTo>
                    <a:pt x="0" y="1020"/>
                  </a:moveTo>
                  <a:cubicBezTo>
                    <a:pt x="216" y="1020"/>
                    <a:pt x="438" y="1020"/>
                    <a:pt x="654" y="1020"/>
                  </a:cubicBezTo>
                  <a:cubicBezTo>
                    <a:pt x="876" y="1020"/>
                    <a:pt x="1092" y="1020"/>
                    <a:pt x="1314" y="1020"/>
                  </a:cubicBezTo>
                  <a:cubicBezTo>
                    <a:pt x="1530" y="1020"/>
                    <a:pt x="1752" y="1026"/>
                    <a:pt x="1968" y="1026"/>
                  </a:cubicBezTo>
                  <a:cubicBezTo>
                    <a:pt x="2184" y="1032"/>
                    <a:pt x="2407" y="1044"/>
                    <a:pt x="2623" y="1056"/>
                  </a:cubicBezTo>
                  <a:cubicBezTo>
                    <a:pt x="2839" y="1080"/>
                    <a:pt x="3055" y="1116"/>
                    <a:pt x="3271" y="1158"/>
                  </a:cubicBezTo>
                  <a:cubicBezTo>
                    <a:pt x="3481" y="1224"/>
                    <a:pt x="3685" y="1302"/>
                    <a:pt x="3877" y="1404"/>
                  </a:cubicBezTo>
                  <a:cubicBezTo>
                    <a:pt x="4057" y="1530"/>
                    <a:pt x="4225" y="1668"/>
                    <a:pt x="4381" y="1824"/>
                  </a:cubicBezTo>
                  <a:cubicBezTo>
                    <a:pt x="4519" y="1992"/>
                    <a:pt x="4645" y="2166"/>
                    <a:pt x="4765" y="2352"/>
                  </a:cubicBezTo>
                  <a:cubicBezTo>
                    <a:pt x="4873" y="2544"/>
                    <a:pt x="4969" y="2742"/>
                    <a:pt x="5059" y="2940"/>
                  </a:cubicBezTo>
                  <a:cubicBezTo>
                    <a:pt x="5149" y="3138"/>
                    <a:pt x="5227" y="3342"/>
                    <a:pt x="5299" y="3546"/>
                  </a:cubicBezTo>
                  <a:cubicBezTo>
                    <a:pt x="5371" y="3756"/>
                    <a:pt x="5437" y="3966"/>
                    <a:pt x="5497" y="4176"/>
                  </a:cubicBezTo>
                  <a:cubicBezTo>
                    <a:pt x="5557" y="4386"/>
                    <a:pt x="5617" y="4596"/>
                    <a:pt x="5671" y="4806"/>
                  </a:cubicBezTo>
                  <a:cubicBezTo>
                    <a:pt x="5719" y="5016"/>
                    <a:pt x="5773" y="5232"/>
                    <a:pt x="5821" y="5448"/>
                  </a:cubicBezTo>
                  <a:cubicBezTo>
                    <a:pt x="5863" y="5658"/>
                    <a:pt x="5911" y="5874"/>
                    <a:pt x="5953" y="6090"/>
                  </a:cubicBezTo>
                  <a:cubicBezTo>
                    <a:pt x="5995" y="6300"/>
                    <a:pt x="6031" y="6516"/>
                    <a:pt x="6073" y="6732"/>
                  </a:cubicBezTo>
                  <a:cubicBezTo>
                    <a:pt x="6109" y="6948"/>
                    <a:pt x="6145" y="7164"/>
                    <a:pt x="6145" y="6948"/>
                  </a:cubicBezTo>
                  <a:cubicBezTo>
                    <a:pt x="6145" y="6948"/>
                    <a:pt x="6145" y="0"/>
                    <a:pt x="6145" y="0"/>
                  </a:cubicBezTo>
                  <a:cubicBezTo>
                    <a:pt x="6145" y="0"/>
                    <a:pt x="0" y="0"/>
                    <a:pt x="0" y="0"/>
                  </a:cubicBezTo>
                  <a:cubicBezTo>
                    <a:pt x="0" y="0"/>
                    <a:pt x="0" y="0"/>
                    <a:pt x="0" y="0"/>
                  </a:cubicBezTo>
                </a:path>
              </a:pathLst>
            </a:custGeom>
            <a:grpFill/>
            <a:ln w="6">
              <a:noFill/>
              <a:prstDash val="solid"/>
              <a:round/>
              <a:headEnd/>
              <a:tailEnd/>
            </a:ln>
          </p:spPr>
          <p:txBody>
            <a:bodyPr vert="horz" wrap="square" lIns="91440" tIns="45720" rIns="91440" bIns="45720" numCol="1" anchor="t" anchorCtr="0" compatLnSpc="1">
              <a:prstTxWarp prst="textNoShape">
                <a:avLst/>
              </a:prstTxWarp>
            </a:bodyPr>
            <a:lstStyle/>
            <a:p>
              <a:endParaRPr lang="en-US" sz="2900"/>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5CAF171B-BCF0-4F8D-B01B-8AC3659B914C}" type="slidenum">
              <a:rPr lang="en-US" smtClean="0"/>
              <a:pPr/>
              <a:t>‹#›</a:t>
            </a:fld>
            <a:endParaRPr lang="en-US"/>
          </a:p>
        </p:txBody>
      </p:sp>
      <p:grpSp>
        <p:nvGrpSpPr>
          <p:cNvPr id="8" name="Group 7"/>
          <p:cNvGrpSpPr/>
          <p:nvPr userDrawn="1"/>
        </p:nvGrpSpPr>
        <p:grpSpPr>
          <a:xfrm>
            <a:off x="0" y="7315200"/>
            <a:ext cx="13716000" cy="914400"/>
            <a:chOff x="0" y="4343400"/>
            <a:chExt cx="14630400" cy="1828800"/>
          </a:xfrm>
          <a:noFill/>
        </p:grpSpPr>
        <p:sp>
          <p:nvSpPr>
            <p:cNvPr id="9" name="Freeform 21"/>
            <p:cNvSpPr>
              <a:spLocks/>
            </p:cNvSpPr>
            <p:nvPr/>
          </p:nvSpPr>
          <p:spPr bwMode="auto">
            <a:xfrm rot="10800000" flipV="1">
              <a:off x="0" y="4343400"/>
              <a:ext cx="14630400" cy="1828800"/>
            </a:xfrm>
            <a:custGeom>
              <a:avLst/>
              <a:gdLst/>
              <a:ahLst/>
              <a:cxnLst>
                <a:cxn ang="0">
                  <a:pos x="0" y="1020"/>
                </a:cxn>
                <a:cxn ang="0">
                  <a:pos x="654" y="1020"/>
                </a:cxn>
                <a:cxn ang="0">
                  <a:pos x="1314" y="1020"/>
                </a:cxn>
                <a:cxn ang="0">
                  <a:pos x="1968" y="1026"/>
                </a:cxn>
                <a:cxn ang="0">
                  <a:pos x="2623" y="1056"/>
                </a:cxn>
                <a:cxn ang="0">
                  <a:pos x="3271" y="1158"/>
                </a:cxn>
                <a:cxn ang="0">
                  <a:pos x="3877" y="1404"/>
                </a:cxn>
                <a:cxn ang="0">
                  <a:pos x="4381" y="1824"/>
                </a:cxn>
                <a:cxn ang="0">
                  <a:pos x="4765" y="2352"/>
                </a:cxn>
                <a:cxn ang="0">
                  <a:pos x="5059" y="2940"/>
                </a:cxn>
                <a:cxn ang="0">
                  <a:pos x="5299" y="3546"/>
                </a:cxn>
                <a:cxn ang="0">
                  <a:pos x="5497" y="4176"/>
                </a:cxn>
                <a:cxn ang="0">
                  <a:pos x="5671" y="4806"/>
                </a:cxn>
                <a:cxn ang="0">
                  <a:pos x="5821" y="5448"/>
                </a:cxn>
                <a:cxn ang="0">
                  <a:pos x="5953" y="6090"/>
                </a:cxn>
                <a:cxn ang="0">
                  <a:pos x="6073" y="6732"/>
                </a:cxn>
                <a:cxn ang="0">
                  <a:pos x="6145" y="6948"/>
                </a:cxn>
                <a:cxn ang="0">
                  <a:pos x="6145" y="0"/>
                </a:cxn>
                <a:cxn ang="0">
                  <a:pos x="0" y="0"/>
                </a:cxn>
                <a:cxn ang="0">
                  <a:pos x="0" y="0"/>
                </a:cxn>
              </a:cxnLst>
              <a:rect l="0" t="0" r="r" b="b"/>
              <a:pathLst>
                <a:path w="6145" h="7164">
                  <a:moveTo>
                    <a:pt x="0" y="1020"/>
                  </a:moveTo>
                  <a:cubicBezTo>
                    <a:pt x="216" y="1020"/>
                    <a:pt x="438" y="1020"/>
                    <a:pt x="654" y="1020"/>
                  </a:cubicBezTo>
                  <a:cubicBezTo>
                    <a:pt x="876" y="1020"/>
                    <a:pt x="1092" y="1020"/>
                    <a:pt x="1314" y="1020"/>
                  </a:cubicBezTo>
                  <a:cubicBezTo>
                    <a:pt x="1530" y="1020"/>
                    <a:pt x="1752" y="1026"/>
                    <a:pt x="1968" y="1026"/>
                  </a:cubicBezTo>
                  <a:cubicBezTo>
                    <a:pt x="2184" y="1032"/>
                    <a:pt x="2407" y="1044"/>
                    <a:pt x="2623" y="1056"/>
                  </a:cubicBezTo>
                  <a:cubicBezTo>
                    <a:pt x="2839" y="1080"/>
                    <a:pt x="3055" y="1116"/>
                    <a:pt x="3271" y="1158"/>
                  </a:cubicBezTo>
                  <a:cubicBezTo>
                    <a:pt x="3481" y="1224"/>
                    <a:pt x="3685" y="1302"/>
                    <a:pt x="3877" y="1404"/>
                  </a:cubicBezTo>
                  <a:cubicBezTo>
                    <a:pt x="4057" y="1530"/>
                    <a:pt x="4225" y="1668"/>
                    <a:pt x="4381" y="1824"/>
                  </a:cubicBezTo>
                  <a:cubicBezTo>
                    <a:pt x="4519" y="1992"/>
                    <a:pt x="4645" y="2166"/>
                    <a:pt x="4765" y="2352"/>
                  </a:cubicBezTo>
                  <a:cubicBezTo>
                    <a:pt x="4873" y="2544"/>
                    <a:pt x="4969" y="2742"/>
                    <a:pt x="5059" y="2940"/>
                  </a:cubicBezTo>
                  <a:cubicBezTo>
                    <a:pt x="5149" y="3138"/>
                    <a:pt x="5227" y="3342"/>
                    <a:pt x="5299" y="3546"/>
                  </a:cubicBezTo>
                  <a:cubicBezTo>
                    <a:pt x="5371" y="3756"/>
                    <a:pt x="5437" y="3966"/>
                    <a:pt x="5497" y="4176"/>
                  </a:cubicBezTo>
                  <a:cubicBezTo>
                    <a:pt x="5557" y="4386"/>
                    <a:pt x="5617" y="4596"/>
                    <a:pt x="5671" y="4806"/>
                  </a:cubicBezTo>
                  <a:cubicBezTo>
                    <a:pt x="5719" y="5016"/>
                    <a:pt x="5773" y="5232"/>
                    <a:pt x="5821" y="5448"/>
                  </a:cubicBezTo>
                  <a:cubicBezTo>
                    <a:pt x="5863" y="5658"/>
                    <a:pt x="5911" y="5874"/>
                    <a:pt x="5953" y="6090"/>
                  </a:cubicBezTo>
                  <a:cubicBezTo>
                    <a:pt x="5995" y="6300"/>
                    <a:pt x="6031" y="6516"/>
                    <a:pt x="6073" y="6732"/>
                  </a:cubicBezTo>
                  <a:cubicBezTo>
                    <a:pt x="6109" y="6948"/>
                    <a:pt x="6145" y="7164"/>
                    <a:pt x="6145" y="6948"/>
                  </a:cubicBezTo>
                  <a:cubicBezTo>
                    <a:pt x="6145" y="6948"/>
                    <a:pt x="6145" y="0"/>
                    <a:pt x="6145" y="0"/>
                  </a:cubicBezTo>
                  <a:cubicBezTo>
                    <a:pt x="6145" y="0"/>
                    <a:pt x="0" y="0"/>
                    <a:pt x="0" y="0"/>
                  </a:cubicBezTo>
                  <a:cubicBezTo>
                    <a:pt x="0" y="0"/>
                    <a:pt x="0" y="0"/>
                    <a:pt x="0" y="0"/>
                  </a:cubicBezTo>
                </a:path>
              </a:pathLst>
            </a:custGeom>
            <a:grpFill/>
            <a:ln w="6">
              <a:noFill/>
              <a:prstDash val="solid"/>
              <a:round/>
              <a:headEnd/>
              <a:tailEnd/>
            </a:ln>
          </p:spPr>
          <p:txBody>
            <a:bodyPr vert="horz" wrap="square" lIns="91440" tIns="45720" rIns="91440" bIns="45720" numCol="1" anchor="t" anchorCtr="0" compatLnSpc="1">
              <a:prstTxWarp prst="textNoShape">
                <a:avLst/>
              </a:prstTxWarp>
            </a:bodyPr>
            <a:lstStyle/>
            <a:p>
              <a:endParaRPr lang="en-US" sz="2900"/>
            </a:p>
          </p:txBody>
        </p:sp>
        <p:sp>
          <p:nvSpPr>
            <p:cNvPr id="10" name="Freeform 9"/>
            <p:cNvSpPr>
              <a:spLocks/>
            </p:cNvSpPr>
            <p:nvPr/>
          </p:nvSpPr>
          <p:spPr bwMode="auto">
            <a:xfrm rot="10800000" flipV="1">
              <a:off x="0" y="4343400"/>
              <a:ext cx="14630400" cy="914400"/>
            </a:xfrm>
            <a:custGeom>
              <a:avLst/>
              <a:gdLst/>
              <a:ahLst/>
              <a:cxnLst>
                <a:cxn ang="0">
                  <a:pos x="0" y="1020"/>
                </a:cxn>
                <a:cxn ang="0">
                  <a:pos x="654" y="1020"/>
                </a:cxn>
                <a:cxn ang="0">
                  <a:pos x="1314" y="1020"/>
                </a:cxn>
                <a:cxn ang="0">
                  <a:pos x="1968" y="1026"/>
                </a:cxn>
                <a:cxn ang="0">
                  <a:pos x="2623" y="1056"/>
                </a:cxn>
                <a:cxn ang="0">
                  <a:pos x="3271" y="1158"/>
                </a:cxn>
                <a:cxn ang="0">
                  <a:pos x="3877" y="1404"/>
                </a:cxn>
                <a:cxn ang="0">
                  <a:pos x="4381" y="1824"/>
                </a:cxn>
                <a:cxn ang="0">
                  <a:pos x="4765" y="2352"/>
                </a:cxn>
                <a:cxn ang="0">
                  <a:pos x="5059" y="2940"/>
                </a:cxn>
                <a:cxn ang="0">
                  <a:pos x="5299" y="3546"/>
                </a:cxn>
                <a:cxn ang="0">
                  <a:pos x="5497" y="4176"/>
                </a:cxn>
                <a:cxn ang="0">
                  <a:pos x="5671" y="4806"/>
                </a:cxn>
                <a:cxn ang="0">
                  <a:pos x="5821" y="5448"/>
                </a:cxn>
                <a:cxn ang="0">
                  <a:pos x="5953" y="6090"/>
                </a:cxn>
                <a:cxn ang="0">
                  <a:pos x="6073" y="6732"/>
                </a:cxn>
                <a:cxn ang="0">
                  <a:pos x="6145" y="6948"/>
                </a:cxn>
                <a:cxn ang="0">
                  <a:pos x="6145" y="0"/>
                </a:cxn>
                <a:cxn ang="0">
                  <a:pos x="0" y="0"/>
                </a:cxn>
                <a:cxn ang="0">
                  <a:pos x="0" y="0"/>
                </a:cxn>
              </a:cxnLst>
              <a:rect l="0" t="0" r="r" b="b"/>
              <a:pathLst>
                <a:path w="6145" h="7164">
                  <a:moveTo>
                    <a:pt x="0" y="1020"/>
                  </a:moveTo>
                  <a:cubicBezTo>
                    <a:pt x="216" y="1020"/>
                    <a:pt x="438" y="1020"/>
                    <a:pt x="654" y="1020"/>
                  </a:cubicBezTo>
                  <a:cubicBezTo>
                    <a:pt x="876" y="1020"/>
                    <a:pt x="1092" y="1020"/>
                    <a:pt x="1314" y="1020"/>
                  </a:cubicBezTo>
                  <a:cubicBezTo>
                    <a:pt x="1530" y="1020"/>
                    <a:pt x="1752" y="1026"/>
                    <a:pt x="1968" y="1026"/>
                  </a:cubicBezTo>
                  <a:cubicBezTo>
                    <a:pt x="2184" y="1032"/>
                    <a:pt x="2407" y="1044"/>
                    <a:pt x="2623" y="1056"/>
                  </a:cubicBezTo>
                  <a:cubicBezTo>
                    <a:pt x="2839" y="1080"/>
                    <a:pt x="3055" y="1116"/>
                    <a:pt x="3271" y="1158"/>
                  </a:cubicBezTo>
                  <a:cubicBezTo>
                    <a:pt x="3481" y="1224"/>
                    <a:pt x="3685" y="1302"/>
                    <a:pt x="3877" y="1404"/>
                  </a:cubicBezTo>
                  <a:cubicBezTo>
                    <a:pt x="4057" y="1530"/>
                    <a:pt x="4225" y="1668"/>
                    <a:pt x="4381" y="1824"/>
                  </a:cubicBezTo>
                  <a:cubicBezTo>
                    <a:pt x="4519" y="1992"/>
                    <a:pt x="4645" y="2166"/>
                    <a:pt x="4765" y="2352"/>
                  </a:cubicBezTo>
                  <a:cubicBezTo>
                    <a:pt x="4873" y="2544"/>
                    <a:pt x="4969" y="2742"/>
                    <a:pt x="5059" y="2940"/>
                  </a:cubicBezTo>
                  <a:cubicBezTo>
                    <a:pt x="5149" y="3138"/>
                    <a:pt x="5227" y="3342"/>
                    <a:pt x="5299" y="3546"/>
                  </a:cubicBezTo>
                  <a:cubicBezTo>
                    <a:pt x="5371" y="3756"/>
                    <a:pt x="5437" y="3966"/>
                    <a:pt x="5497" y="4176"/>
                  </a:cubicBezTo>
                  <a:cubicBezTo>
                    <a:pt x="5557" y="4386"/>
                    <a:pt x="5617" y="4596"/>
                    <a:pt x="5671" y="4806"/>
                  </a:cubicBezTo>
                  <a:cubicBezTo>
                    <a:pt x="5719" y="5016"/>
                    <a:pt x="5773" y="5232"/>
                    <a:pt x="5821" y="5448"/>
                  </a:cubicBezTo>
                  <a:cubicBezTo>
                    <a:pt x="5863" y="5658"/>
                    <a:pt x="5911" y="5874"/>
                    <a:pt x="5953" y="6090"/>
                  </a:cubicBezTo>
                  <a:cubicBezTo>
                    <a:pt x="5995" y="6300"/>
                    <a:pt x="6031" y="6516"/>
                    <a:pt x="6073" y="6732"/>
                  </a:cubicBezTo>
                  <a:cubicBezTo>
                    <a:pt x="6109" y="6948"/>
                    <a:pt x="6145" y="7164"/>
                    <a:pt x="6145" y="6948"/>
                  </a:cubicBezTo>
                  <a:cubicBezTo>
                    <a:pt x="6145" y="6948"/>
                    <a:pt x="6145" y="0"/>
                    <a:pt x="6145" y="0"/>
                  </a:cubicBezTo>
                  <a:cubicBezTo>
                    <a:pt x="6145" y="0"/>
                    <a:pt x="0" y="0"/>
                    <a:pt x="0" y="0"/>
                  </a:cubicBezTo>
                  <a:cubicBezTo>
                    <a:pt x="0" y="0"/>
                    <a:pt x="0" y="0"/>
                    <a:pt x="0" y="0"/>
                  </a:cubicBezTo>
                </a:path>
              </a:pathLst>
            </a:custGeom>
            <a:grpFill/>
            <a:ln w="6">
              <a:noFill/>
              <a:prstDash val="solid"/>
              <a:round/>
              <a:headEnd/>
              <a:tailEnd/>
            </a:ln>
          </p:spPr>
          <p:txBody>
            <a:bodyPr vert="horz" wrap="square" lIns="91440" tIns="45720" rIns="91440" bIns="45720" numCol="1" anchor="t" anchorCtr="0" compatLnSpc="1">
              <a:prstTxWarp prst="textNoShape">
                <a:avLst/>
              </a:prstTxWarp>
            </a:bodyPr>
            <a:lstStyle/>
            <a:p>
              <a:endParaRPr lang="en-US" sz="2900"/>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5CAF171B-BCF0-4F8D-B01B-8AC3659B914C}" type="slidenum">
              <a:rPr lang="en-US" smtClean="0"/>
              <a:pPr/>
              <a:t>‹#›</a:t>
            </a:fld>
            <a:endParaRPr lang="en-US"/>
          </a:p>
        </p:txBody>
      </p:sp>
    </p:spTree>
    <p:extLst>
      <p:ext uri="{BB962C8B-B14F-4D97-AF65-F5344CB8AC3E}">
        <p14:creationId xmlns:p14="http://schemas.microsoft.com/office/powerpoint/2010/main" val="39571750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Comple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43517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5486400" cy="1371600"/>
          </a:xfrm>
        </p:spPr>
        <p:txBody>
          <a:bodyPr anchor="b"/>
          <a:lstStyle>
            <a:lvl1pPr algn="l">
              <a:defRPr sz="3200" b="1"/>
            </a:lvl1pPr>
          </a:lstStyle>
          <a:p>
            <a:r>
              <a:rPr lang="en-US"/>
              <a:t>Click to edit Master title style</a:t>
            </a:r>
          </a:p>
        </p:txBody>
      </p:sp>
      <p:sp>
        <p:nvSpPr>
          <p:cNvPr id="3" name="Content Placeholder 2"/>
          <p:cNvSpPr>
            <a:spLocks noGrp="1"/>
          </p:cNvSpPr>
          <p:nvPr>
            <p:ph idx="1"/>
          </p:nvPr>
        </p:nvSpPr>
        <p:spPr>
          <a:xfrm>
            <a:off x="5486400" y="0"/>
            <a:ext cx="9144000" cy="8229600"/>
          </a:xfrm>
        </p:spPr>
        <p:txBody>
          <a:bodyPr/>
          <a:lstStyle>
            <a:lvl1pPr>
              <a:defRPr sz="5100"/>
            </a:lvl1pPr>
            <a:lvl2pPr>
              <a:defRPr sz="4500"/>
            </a:lvl2pPr>
            <a:lvl3pPr>
              <a:defRPr sz="38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0" y="1371600"/>
            <a:ext cx="5486400" cy="6858000"/>
          </a:xfrm>
        </p:spPr>
        <p:txBody>
          <a:bodyPr/>
          <a:lstStyle>
            <a:lvl1pPr marL="0" indent="0">
              <a:buNone/>
              <a:defRPr sz="2200"/>
            </a:lvl1pPr>
            <a:lvl2pPr marL="731520" indent="0">
              <a:buNone/>
              <a:defRPr sz="1900"/>
            </a:lvl2pPr>
            <a:lvl3pPr marL="1463040" indent="0">
              <a:buNone/>
              <a:defRPr sz="1600"/>
            </a:lvl3pPr>
            <a:lvl4pPr marL="2194560" indent="0">
              <a:buNone/>
              <a:defRPr sz="1400"/>
            </a:lvl4pPr>
            <a:lvl5pPr marL="2926080" indent="0">
              <a:buNone/>
              <a:defRPr sz="1400"/>
            </a:lvl5pPr>
            <a:lvl6pPr marL="3657600" indent="0">
              <a:buNone/>
              <a:defRPr sz="1400"/>
            </a:lvl6pPr>
            <a:lvl7pPr marL="4389120" indent="0">
              <a:buNone/>
              <a:defRPr sz="1400"/>
            </a:lvl7pPr>
            <a:lvl8pPr marL="5120640" indent="0">
              <a:buNone/>
              <a:defRPr sz="1400"/>
            </a:lvl8pPr>
            <a:lvl9pPr marL="5852160" indent="0">
              <a:buNone/>
              <a:defRPr sz="14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5CAF171B-BCF0-4F8D-B01B-8AC3659B91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457200"/>
            <a:ext cx="12801600" cy="1371600"/>
          </a:xfrm>
        </p:spPr>
        <p:txBody>
          <a:bodyPr/>
          <a:lstStyle>
            <a:lvl1pPr>
              <a:defRPr baseline="0"/>
            </a:lvl1pPr>
          </a:lstStyle>
          <a:p>
            <a:r>
              <a:rPr lang="en-US"/>
              <a:t>Title of Presentation</a:t>
            </a:r>
          </a:p>
        </p:txBody>
      </p:sp>
      <p:sp>
        <p:nvSpPr>
          <p:cNvPr id="7" name="Content Placeholder 6"/>
          <p:cNvSpPr>
            <a:spLocks noGrp="1"/>
          </p:cNvSpPr>
          <p:nvPr>
            <p:ph sz="quarter" idx="10"/>
          </p:nvPr>
        </p:nvSpPr>
        <p:spPr>
          <a:xfrm>
            <a:off x="914400" y="1828800"/>
            <a:ext cx="12801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8573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tmplLst>
          <p:tmpl>
            <p:tnLst>
              <p:par>
                <p:cTn presetID="53" presetClass="entr" presetSubtype="16"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p:cTn dur="500" fill="hold"/>
                        <p:tgtEl>
                          <p:spTgt spid="7"/>
                        </p:tgtEl>
                        <p:attrNameLst>
                          <p:attrName>ppt_w</p:attrName>
                        </p:attrNameLst>
                      </p:cBhvr>
                      <p:tavLst>
                        <p:tav tm="0">
                          <p:val>
                            <p:fltVal val="0"/>
                          </p:val>
                        </p:tav>
                        <p:tav tm="100000">
                          <p:val>
                            <p:strVal val="#ppt_w"/>
                          </p:val>
                        </p:tav>
                      </p:tavLst>
                    </p:anim>
                    <p:anim calcmode="lin" valueType="num">
                      <p:cBhvr>
                        <p:cTn dur="500" fill="hold"/>
                        <p:tgtEl>
                          <p:spTgt spid="7"/>
                        </p:tgtEl>
                        <p:attrNameLst>
                          <p:attrName>ppt_h</p:attrName>
                        </p:attrNameLst>
                      </p:cBhvr>
                      <p:tavLst>
                        <p:tav tm="0">
                          <p:val>
                            <p:fltVal val="0"/>
                          </p:val>
                        </p:tav>
                        <p:tav tm="100000">
                          <p:val>
                            <p:strVal val="#ppt_h"/>
                          </p:val>
                        </p:tav>
                      </p:tavLst>
                    </p:anim>
                    <p:animEffect transition="in" filter="fade">
                      <p:cBhvr>
                        <p:cTn dur="500"/>
                        <p:tgtEl>
                          <p:spTgt spid="7"/>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67661" y="5760720"/>
            <a:ext cx="8778240" cy="680086"/>
          </a:xfrm>
        </p:spPr>
        <p:txBody>
          <a:bodyPr anchor="b"/>
          <a:lstStyle>
            <a:lvl1pPr algn="l">
              <a:defRPr sz="3200" b="1"/>
            </a:lvl1pPr>
          </a:lstStyle>
          <a:p>
            <a:r>
              <a:rPr lang="en-US"/>
              <a:t>Click to edit Master title style</a:t>
            </a:r>
          </a:p>
        </p:txBody>
      </p:sp>
      <p:sp>
        <p:nvSpPr>
          <p:cNvPr id="3" name="Picture Placeholder 2"/>
          <p:cNvSpPr>
            <a:spLocks noGrp="1"/>
          </p:cNvSpPr>
          <p:nvPr>
            <p:ph type="pic" idx="1"/>
          </p:nvPr>
        </p:nvSpPr>
        <p:spPr>
          <a:xfrm>
            <a:off x="2867661" y="735330"/>
            <a:ext cx="8778240" cy="4937760"/>
          </a:xfrm>
        </p:spPr>
        <p:txBody>
          <a:bodyPr/>
          <a:lstStyle>
            <a:lvl1pPr marL="0" indent="0">
              <a:buNone/>
              <a:defRPr sz="5100"/>
            </a:lvl1pPr>
            <a:lvl2pPr marL="731520" indent="0">
              <a:buNone/>
              <a:defRPr sz="4500"/>
            </a:lvl2pPr>
            <a:lvl3pPr marL="1463040" indent="0">
              <a:buNone/>
              <a:defRPr sz="3800"/>
            </a:lvl3pPr>
            <a:lvl4pPr marL="2194560" indent="0">
              <a:buNone/>
              <a:defRPr sz="3200"/>
            </a:lvl4pPr>
            <a:lvl5pPr marL="2926080" indent="0">
              <a:buNone/>
              <a:defRPr sz="3200"/>
            </a:lvl5pPr>
            <a:lvl6pPr marL="3657600" indent="0">
              <a:buNone/>
              <a:defRPr sz="3200"/>
            </a:lvl6pPr>
            <a:lvl7pPr marL="4389120" indent="0">
              <a:buNone/>
              <a:defRPr sz="3200"/>
            </a:lvl7pPr>
            <a:lvl8pPr marL="5120640" indent="0">
              <a:buNone/>
              <a:defRPr sz="3200"/>
            </a:lvl8pPr>
            <a:lvl9pPr marL="5852160" indent="0">
              <a:buNone/>
              <a:defRPr sz="3200"/>
            </a:lvl9pPr>
          </a:lstStyle>
          <a:p>
            <a:r>
              <a:rPr lang="en-US"/>
              <a:t>Click icon to add picture</a:t>
            </a:r>
          </a:p>
        </p:txBody>
      </p:sp>
      <p:sp>
        <p:nvSpPr>
          <p:cNvPr id="4" name="Text Placeholder 3"/>
          <p:cNvSpPr>
            <a:spLocks noGrp="1"/>
          </p:cNvSpPr>
          <p:nvPr>
            <p:ph type="body" sz="half" idx="2"/>
          </p:nvPr>
        </p:nvSpPr>
        <p:spPr>
          <a:xfrm>
            <a:off x="2867661" y="6440806"/>
            <a:ext cx="8778240" cy="965834"/>
          </a:xfrm>
        </p:spPr>
        <p:txBody>
          <a:bodyPr/>
          <a:lstStyle>
            <a:lvl1pPr marL="0" indent="0">
              <a:buNone/>
              <a:defRPr sz="2200"/>
            </a:lvl1pPr>
            <a:lvl2pPr marL="731520" indent="0">
              <a:buNone/>
              <a:defRPr sz="1900"/>
            </a:lvl2pPr>
            <a:lvl3pPr marL="1463040" indent="0">
              <a:buNone/>
              <a:defRPr sz="1600"/>
            </a:lvl3pPr>
            <a:lvl4pPr marL="2194560" indent="0">
              <a:buNone/>
              <a:defRPr sz="1400"/>
            </a:lvl4pPr>
            <a:lvl5pPr marL="2926080" indent="0">
              <a:buNone/>
              <a:defRPr sz="1400"/>
            </a:lvl5pPr>
            <a:lvl6pPr marL="3657600" indent="0">
              <a:buNone/>
              <a:defRPr sz="1400"/>
            </a:lvl6pPr>
            <a:lvl7pPr marL="4389120" indent="0">
              <a:buNone/>
              <a:defRPr sz="1400"/>
            </a:lvl7pPr>
            <a:lvl8pPr marL="5120640" indent="0">
              <a:buNone/>
              <a:defRPr sz="1400"/>
            </a:lvl8pPr>
            <a:lvl9pPr marL="5852160" indent="0">
              <a:buNone/>
              <a:defRPr sz="1400"/>
            </a:lvl9pPr>
          </a:lstStyle>
          <a:p>
            <a:pPr lvl="0"/>
            <a:r>
              <a:rPr lang="en-US"/>
              <a:t>Click to edit Master text styles</a:t>
            </a:r>
          </a:p>
        </p:txBody>
      </p:sp>
      <p:sp>
        <p:nvSpPr>
          <p:cNvPr id="5" name="Date Placeholder 4"/>
          <p:cNvSpPr>
            <a:spLocks noGrp="1"/>
          </p:cNvSpPr>
          <p:nvPr>
            <p:ph type="dt" sz="half" idx="10"/>
          </p:nvPr>
        </p:nvSpPr>
        <p:spPr>
          <a:xfrm>
            <a:off x="731520" y="7627621"/>
            <a:ext cx="3413760" cy="438150"/>
          </a:xfrm>
          <a:prstGeom prst="rect">
            <a:avLst/>
          </a:prstGeom>
        </p:spPr>
        <p:txBody>
          <a:bodyPr/>
          <a:lstStyle/>
          <a:p>
            <a:endParaRPr lang="en-US"/>
          </a:p>
        </p:txBody>
      </p:sp>
      <p:sp>
        <p:nvSpPr>
          <p:cNvPr id="6" name="Footer Placeholder 5"/>
          <p:cNvSpPr>
            <a:spLocks noGrp="1"/>
          </p:cNvSpPr>
          <p:nvPr>
            <p:ph type="ftr" sz="quarter" idx="11"/>
          </p:nvPr>
        </p:nvSpPr>
        <p:spPr>
          <a:xfrm>
            <a:off x="0" y="7543800"/>
            <a:ext cx="13716000" cy="685800"/>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5CAF171B-BCF0-4F8D-B01B-8AC3659B914C}"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0" y="7543800"/>
            <a:ext cx="13716000" cy="68580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CAF171B-BCF0-4F8D-B01B-8AC3659B914C}"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 y="329567"/>
            <a:ext cx="3291840" cy="702183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31520" y="329567"/>
            <a:ext cx="9631680" cy="70218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0" y="7543800"/>
            <a:ext cx="13716000" cy="68580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CAF171B-BCF0-4F8D-B01B-8AC3659B914C}"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ntent Only">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lgn="ctr">
              <a:defRPr/>
            </a:lvl1pPr>
          </a:lstStyle>
          <a:p>
            <a:fld id="{C3BB45AC-C3DD-4F46-BEAA-7EADBB51BD54}" type="slidenum">
              <a:rPr lang="en-US" smtClean="0"/>
              <a:pPr/>
              <a:t>‹#›</a:t>
            </a:fld>
            <a:endParaRPr lang="en-US"/>
          </a:p>
        </p:txBody>
      </p:sp>
      <p:sp>
        <p:nvSpPr>
          <p:cNvPr id="4" name="Date Placeholder 3"/>
          <p:cNvSpPr>
            <a:spLocks noGrp="1"/>
          </p:cNvSpPr>
          <p:nvPr>
            <p:ph type="dt" sz="half" idx="11"/>
          </p:nvPr>
        </p:nvSpPr>
        <p:spPr>
          <a:xfrm>
            <a:off x="0" y="7571232"/>
            <a:ext cx="4974336" cy="658368"/>
          </a:xfrm>
          <a:prstGeom prst="rect">
            <a:avLst/>
          </a:prstGeom>
        </p:spPr>
        <p:txBody>
          <a:bodyPr lIns="146304" tIns="73152" rIns="146304" bIns="73152"/>
          <a:lstStyle/>
          <a:p>
            <a:endParaRPr lang="en-US"/>
          </a:p>
        </p:txBody>
      </p:sp>
      <p:sp>
        <p:nvSpPr>
          <p:cNvPr id="5" name="Footer Placeholder 4"/>
          <p:cNvSpPr>
            <a:spLocks noGrp="1"/>
          </p:cNvSpPr>
          <p:nvPr>
            <p:ph type="ftr" sz="quarter" idx="12"/>
          </p:nvPr>
        </p:nvSpPr>
        <p:spPr>
          <a:xfrm>
            <a:off x="4974336" y="7571232"/>
            <a:ext cx="7607808" cy="658368"/>
          </a:xfrm>
          <a:prstGeom prst="rect">
            <a:avLst/>
          </a:prstGeom>
        </p:spPr>
        <p:txBody>
          <a:bodyPr lIns="146304" tIns="73152" rIns="146304" bIns="73152"/>
          <a:lstStyle/>
          <a:p>
            <a:endParaRPr lang="en-US"/>
          </a:p>
        </p:txBody>
      </p:sp>
      <p:sp>
        <p:nvSpPr>
          <p:cNvPr id="7" name="Content Placeholder 6"/>
          <p:cNvSpPr>
            <a:spLocks noGrp="1"/>
          </p:cNvSpPr>
          <p:nvPr>
            <p:ph sz="quarter" idx="13"/>
          </p:nvPr>
        </p:nvSpPr>
        <p:spPr>
          <a:xfrm>
            <a:off x="0" y="0"/>
            <a:ext cx="14630400" cy="75712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91996912"/>
      </p:ext>
    </p:extLst>
  </p:cSld>
  <p:clrMapOvr>
    <a:masterClrMapping/>
  </p:clrMapOvr>
  <p:transition>
    <p:strips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9" name="Group 8"/>
          <p:cNvGrpSpPr/>
          <p:nvPr userDrawn="1"/>
        </p:nvGrpSpPr>
        <p:grpSpPr>
          <a:xfrm>
            <a:off x="0" y="7315200"/>
            <a:ext cx="13716000" cy="914400"/>
            <a:chOff x="0" y="4343400"/>
            <a:chExt cx="14630400" cy="1828800"/>
          </a:xfrm>
          <a:noFill/>
        </p:grpSpPr>
        <p:sp>
          <p:nvSpPr>
            <p:cNvPr id="10" name="Freeform 21"/>
            <p:cNvSpPr>
              <a:spLocks/>
            </p:cNvSpPr>
            <p:nvPr/>
          </p:nvSpPr>
          <p:spPr bwMode="auto">
            <a:xfrm rot="10800000" flipV="1">
              <a:off x="0" y="4343400"/>
              <a:ext cx="14630400" cy="1828800"/>
            </a:xfrm>
            <a:custGeom>
              <a:avLst/>
              <a:gdLst/>
              <a:ahLst/>
              <a:cxnLst>
                <a:cxn ang="0">
                  <a:pos x="0" y="1020"/>
                </a:cxn>
                <a:cxn ang="0">
                  <a:pos x="654" y="1020"/>
                </a:cxn>
                <a:cxn ang="0">
                  <a:pos x="1314" y="1020"/>
                </a:cxn>
                <a:cxn ang="0">
                  <a:pos x="1968" y="1026"/>
                </a:cxn>
                <a:cxn ang="0">
                  <a:pos x="2623" y="1056"/>
                </a:cxn>
                <a:cxn ang="0">
                  <a:pos x="3271" y="1158"/>
                </a:cxn>
                <a:cxn ang="0">
                  <a:pos x="3877" y="1404"/>
                </a:cxn>
                <a:cxn ang="0">
                  <a:pos x="4381" y="1824"/>
                </a:cxn>
                <a:cxn ang="0">
                  <a:pos x="4765" y="2352"/>
                </a:cxn>
                <a:cxn ang="0">
                  <a:pos x="5059" y="2940"/>
                </a:cxn>
                <a:cxn ang="0">
                  <a:pos x="5299" y="3546"/>
                </a:cxn>
                <a:cxn ang="0">
                  <a:pos x="5497" y="4176"/>
                </a:cxn>
                <a:cxn ang="0">
                  <a:pos x="5671" y="4806"/>
                </a:cxn>
                <a:cxn ang="0">
                  <a:pos x="5821" y="5448"/>
                </a:cxn>
                <a:cxn ang="0">
                  <a:pos x="5953" y="6090"/>
                </a:cxn>
                <a:cxn ang="0">
                  <a:pos x="6073" y="6732"/>
                </a:cxn>
                <a:cxn ang="0">
                  <a:pos x="6145" y="6948"/>
                </a:cxn>
                <a:cxn ang="0">
                  <a:pos x="6145" y="0"/>
                </a:cxn>
                <a:cxn ang="0">
                  <a:pos x="0" y="0"/>
                </a:cxn>
                <a:cxn ang="0">
                  <a:pos x="0" y="0"/>
                </a:cxn>
              </a:cxnLst>
              <a:rect l="0" t="0" r="r" b="b"/>
              <a:pathLst>
                <a:path w="6145" h="7164">
                  <a:moveTo>
                    <a:pt x="0" y="1020"/>
                  </a:moveTo>
                  <a:cubicBezTo>
                    <a:pt x="216" y="1020"/>
                    <a:pt x="438" y="1020"/>
                    <a:pt x="654" y="1020"/>
                  </a:cubicBezTo>
                  <a:cubicBezTo>
                    <a:pt x="876" y="1020"/>
                    <a:pt x="1092" y="1020"/>
                    <a:pt x="1314" y="1020"/>
                  </a:cubicBezTo>
                  <a:cubicBezTo>
                    <a:pt x="1530" y="1020"/>
                    <a:pt x="1752" y="1026"/>
                    <a:pt x="1968" y="1026"/>
                  </a:cubicBezTo>
                  <a:cubicBezTo>
                    <a:pt x="2184" y="1032"/>
                    <a:pt x="2407" y="1044"/>
                    <a:pt x="2623" y="1056"/>
                  </a:cubicBezTo>
                  <a:cubicBezTo>
                    <a:pt x="2839" y="1080"/>
                    <a:pt x="3055" y="1116"/>
                    <a:pt x="3271" y="1158"/>
                  </a:cubicBezTo>
                  <a:cubicBezTo>
                    <a:pt x="3481" y="1224"/>
                    <a:pt x="3685" y="1302"/>
                    <a:pt x="3877" y="1404"/>
                  </a:cubicBezTo>
                  <a:cubicBezTo>
                    <a:pt x="4057" y="1530"/>
                    <a:pt x="4225" y="1668"/>
                    <a:pt x="4381" y="1824"/>
                  </a:cubicBezTo>
                  <a:cubicBezTo>
                    <a:pt x="4519" y="1992"/>
                    <a:pt x="4645" y="2166"/>
                    <a:pt x="4765" y="2352"/>
                  </a:cubicBezTo>
                  <a:cubicBezTo>
                    <a:pt x="4873" y="2544"/>
                    <a:pt x="4969" y="2742"/>
                    <a:pt x="5059" y="2940"/>
                  </a:cubicBezTo>
                  <a:cubicBezTo>
                    <a:pt x="5149" y="3138"/>
                    <a:pt x="5227" y="3342"/>
                    <a:pt x="5299" y="3546"/>
                  </a:cubicBezTo>
                  <a:cubicBezTo>
                    <a:pt x="5371" y="3756"/>
                    <a:pt x="5437" y="3966"/>
                    <a:pt x="5497" y="4176"/>
                  </a:cubicBezTo>
                  <a:cubicBezTo>
                    <a:pt x="5557" y="4386"/>
                    <a:pt x="5617" y="4596"/>
                    <a:pt x="5671" y="4806"/>
                  </a:cubicBezTo>
                  <a:cubicBezTo>
                    <a:pt x="5719" y="5016"/>
                    <a:pt x="5773" y="5232"/>
                    <a:pt x="5821" y="5448"/>
                  </a:cubicBezTo>
                  <a:cubicBezTo>
                    <a:pt x="5863" y="5658"/>
                    <a:pt x="5911" y="5874"/>
                    <a:pt x="5953" y="6090"/>
                  </a:cubicBezTo>
                  <a:cubicBezTo>
                    <a:pt x="5995" y="6300"/>
                    <a:pt x="6031" y="6516"/>
                    <a:pt x="6073" y="6732"/>
                  </a:cubicBezTo>
                  <a:cubicBezTo>
                    <a:pt x="6109" y="6948"/>
                    <a:pt x="6145" y="7164"/>
                    <a:pt x="6145" y="6948"/>
                  </a:cubicBezTo>
                  <a:cubicBezTo>
                    <a:pt x="6145" y="6948"/>
                    <a:pt x="6145" y="0"/>
                    <a:pt x="6145" y="0"/>
                  </a:cubicBezTo>
                  <a:cubicBezTo>
                    <a:pt x="6145" y="0"/>
                    <a:pt x="0" y="0"/>
                    <a:pt x="0" y="0"/>
                  </a:cubicBezTo>
                  <a:cubicBezTo>
                    <a:pt x="0" y="0"/>
                    <a:pt x="0" y="0"/>
                    <a:pt x="0" y="0"/>
                  </a:cubicBezTo>
                </a:path>
              </a:pathLst>
            </a:custGeom>
            <a:grpFill/>
            <a:ln w="6">
              <a:noFill/>
              <a:prstDash val="solid"/>
              <a:round/>
              <a:headEnd/>
              <a:tailEnd/>
            </a:ln>
          </p:spPr>
          <p:txBody>
            <a:bodyPr vert="horz" wrap="square" lIns="91440" tIns="45720" rIns="91440" bIns="45720" numCol="1" anchor="t" anchorCtr="0" compatLnSpc="1">
              <a:prstTxWarp prst="textNoShape">
                <a:avLst/>
              </a:prstTxWarp>
            </a:bodyPr>
            <a:lstStyle/>
            <a:p>
              <a:endParaRPr lang="en-US" sz="2900"/>
            </a:p>
          </p:txBody>
        </p:sp>
        <p:sp>
          <p:nvSpPr>
            <p:cNvPr id="11" name="Freeform 10"/>
            <p:cNvSpPr>
              <a:spLocks/>
            </p:cNvSpPr>
            <p:nvPr/>
          </p:nvSpPr>
          <p:spPr bwMode="auto">
            <a:xfrm rot="10800000" flipV="1">
              <a:off x="0" y="4343400"/>
              <a:ext cx="14630400" cy="914400"/>
            </a:xfrm>
            <a:custGeom>
              <a:avLst/>
              <a:gdLst/>
              <a:ahLst/>
              <a:cxnLst>
                <a:cxn ang="0">
                  <a:pos x="0" y="1020"/>
                </a:cxn>
                <a:cxn ang="0">
                  <a:pos x="654" y="1020"/>
                </a:cxn>
                <a:cxn ang="0">
                  <a:pos x="1314" y="1020"/>
                </a:cxn>
                <a:cxn ang="0">
                  <a:pos x="1968" y="1026"/>
                </a:cxn>
                <a:cxn ang="0">
                  <a:pos x="2623" y="1056"/>
                </a:cxn>
                <a:cxn ang="0">
                  <a:pos x="3271" y="1158"/>
                </a:cxn>
                <a:cxn ang="0">
                  <a:pos x="3877" y="1404"/>
                </a:cxn>
                <a:cxn ang="0">
                  <a:pos x="4381" y="1824"/>
                </a:cxn>
                <a:cxn ang="0">
                  <a:pos x="4765" y="2352"/>
                </a:cxn>
                <a:cxn ang="0">
                  <a:pos x="5059" y="2940"/>
                </a:cxn>
                <a:cxn ang="0">
                  <a:pos x="5299" y="3546"/>
                </a:cxn>
                <a:cxn ang="0">
                  <a:pos x="5497" y="4176"/>
                </a:cxn>
                <a:cxn ang="0">
                  <a:pos x="5671" y="4806"/>
                </a:cxn>
                <a:cxn ang="0">
                  <a:pos x="5821" y="5448"/>
                </a:cxn>
                <a:cxn ang="0">
                  <a:pos x="5953" y="6090"/>
                </a:cxn>
                <a:cxn ang="0">
                  <a:pos x="6073" y="6732"/>
                </a:cxn>
                <a:cxn ang="0">
                  <a:pos x="6145" y="6948"/>
                </a:cxn>
                <a:cxn ang="0">
                  <a:pos x="6145" y="0"/>
                </a:cxn>
                <a:cxn ang="0">
                  <a:pos x="0" y="0"/>
                </a:cxn>
                <a:cxn ang="0">
                  <a:pos x="0" y="0"/>
                </a:cxn>
              </a:cxnLst>
              <a:rect l="0" t="0" r="r" b="b"/>
              <a:pathLst>
                <a:path w="6145" h="7164">
                  <a:moveTo>
                    <a:pt x="0" y="1020"/>
                  </a:moveTo>
                  <a:cubicBezTo>
                    <a:pt x="216" y="1020"/>
                    <a:pt x="438" y="1020"/>
                    <a:pt x="654" y="1020"/>
                  </a:cubicBezTo>
                  <a:cubicBezTo>
                    <a:pt x="876" y="1020"/>
                    <a:pt x="1092" y="1020"/>
                    <a:pt x="1314" y="1020"/>
                  </a:cubicBezTo>
                  <a:cubicBezTo>
                    <a:pt x="1530" y="1020"/>
                    <a:pt x="1752" y="1026"/>
                    <a:pt x="1968" y="1026"/>
                  </a:cubicBezTo>
                  <a:cubicBezTo>
                    <a:pt x="2184" y="1032"/>
                    <a:pt x="2407" y="1044"/>
                    <a:pt x="2623" y="1056"/>
                  </a:cubicBezTo>
                  <a:cubicBezTo>
                    <a:pt x="2839" y="1080"/>
                    <a:pt x="3055" y="1116"/>
                    <a:pt x="3271" y="1158"/>
                  </a:cubicBezTo>
                  <a:cubicBezTo>
                    <a:pt x="3481" y="1224"/>
                    <a:pt x="3685" y="1302"/>
                    <a:pt x="3877" y="1404"/>
                  </a:cubicBezTo>
                  <a:cubicBezTo>
                    <a:pt x="4057" y="1530"/>
                    <a:pt x="4225" y="1668"/>
                    <a:pt x="4381" y="1824"/>
                  </a:cubicBezTo>
                  <a:cubicBezTo>
                    <a:pt x="4519" y="1992"/>
                    <a:pt x="4645" y="2166"/>
                    <a:pt x="4765" y="2352"/>
                  </a:cubicBezTo>
                  <a:cubicBezTo>
                    <a:pt x="4873" y="2544"/>
                    <a:pt x="4969" y="2742"/>
                    <a:pt x="5059" y="2940"/>
                  </a:cubicBezTo>
                  <a:cubicBezTo>
                    <a:pt x="5149" y="3138"/>
                    <a:pt x="5227" y="3342"/>
                    <a:pt x="5299" y="3546"/>
                  </a:cubicBezTo>
                  <a:cubicBezTo>
                    <a:pt x="5371" y="3756"/>
                    <a:pt x="5437" y="3966"/>
                    <a:pt x="5497" y="4176"/>
                  </a:cubicBezTo>
                  <a:cubicBezTo>
                    <a:pt x="5557" y="4386"/>
                    <a:pt x="5617" y="4596"/>
                    <a:pt x="5671" y="4806"/>
                  </a:cubicBezTo>
                  <a:cubicBezTo>
                    <a:pt x="5719" y="5016"/>
                    <a:pt x="5773" y="5232"/>
                    <a:pt x="5821" y="5448"/>
                  </a:cubicBezTo>
                  <a:cubicBezTo>
                    <a:pt x="5863" y="5658"/>
                    <a:pt x="5911" y="5874"/>
                    <a:pt x="5953" y="6090"/>
                  </a:cubicBezTo>
                  <a:cubicBezTo>
                    <a:pt x="5995" y="6300"/>
                    <a:pt x="6031" y="6516"/>
                    <a:pt x="6073" y="6732"/>
                  </a:cubicBezTo>
                  <a:cubicBezTo>
                    <a:pt x="6109" y="6948"/>
                    <a:pt x="6145" y="7164"/>
                    <a:pt x="6145" y="6948"/>
                  </a:cubicBezTo>
                  <a:cubicBezTo>
                    <a:pt x="6145" y="6948"/>
                    <a:pt x="6145" y="0"/>
                    <a:pt x="6145" y="0"/>
                  </a:cubicBezTo>
                  <a:cubicBezTo>
                    <a:pt x="6145" y="0"/>
                    <a:pt x="0" y="0"/>
                    <a:pt x="0" y="0"/>
                  </a:cubicBezTo>
                  <a:cubicBezTo>
                    <a:pt x="0" y="0"/>
                    <a:pt x="0" y="0"/>
                    <a:pt x="0" y="0"/>
                  </a:cubicBezTo>
                </a:path>
              </a:pathLst>
            </a:custGeom>
            <a:grpFill/>
            <a:ln w="6">
              <a:noFill/>
              <a:prstDash val="solid"/>
              <a:round/>
              <a:headEnd/>
              <a:tailEnd/>
            </a:ln>
          </p:spPr>
          <p:txBody>
            <a:bodyPr vert="horz" wrap="square" lIns="91440" tIns="45720" rIns="91440" bIns="45720" numCol="1" anchor="t" anchorCtr="0" compatLnSpc="1">
              <a:prstTxWarp prst="textNoShape">
                <a:avLst/>
              </a:prstTxWarp>
            </a:bodyPr>
            <a:lstStyle/>
            <a:p>
              <a:endParaRPr lang="en-US" sz="2900"/>
            </a:p>
          </p:txBody>
        </p:sp>
      </p:gr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0" y="1371598"/>
            <a:ext cx="14630400" cy="5943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5CAF171B-BCF0-4F8D-B01B-8AC3659B914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4630400" cy="731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5CAF171B-BCF0-4F8D-B01B-8AC3659B914C}" type="slidenum">
              <a:rPr lang="en-US" smtClean="0"/>
              <a:pPr/>
              <a:t>‹#›</a:t>
            </a:fld>
            <a:endParaRPr lang="en-US"/>
          </a:p>
        </p:txBody>
      </p:sp>
      <p:grpSp>
        <p:nvGrpSpPr>
          <p:cNvPr id="9" name="Group 8"/>
          <p:cNvGrpSpPr/>
          <p:nvPr userDrawn="1"/>
        </p:nvGrpSpPr>
        <p:grpSpPr>
          <a:xfrm>
            <a:off x="0" y="7315200"/>
            <a:ext cx="13716000" cy="914400"/>
            <a:chOff x="0" y="4343400"/>
            <a:chExt cx="14630400" cy="1828800"/>
          </a:xfrm>
          <a:noFill/>
        </p:grpSpPr>
        <p:sp>
          <p:nvSpPr>
            <p:cNvPr id="10" name="Freeform 21"/>
            <p:cNvSpPr>
              <a:spLocks/>
            </p:cNvSpPr>
            <p:nvPr/>
          </p:nvSpPr>
          <p:spPr bwMode="auto">
            <a:xfrm rot="10800000" flipV="1">
              <a:off x="0" y="4343400"/>
              <a:ext cx="14630400" cy="1828800"/>
            </a:xfrm>
            <a:custGeom>
              <a:avLst/>
              <a:gdLst/>
              <a:ahLst/>
              <a:cxnLst>
                <a:cxn ang="0">
                  <a:pos x="0" y="1020"/>
                </a:cxn>
                <a:cxn ang="0">
                  <a:pos x="654" y="1020"/>
                </a:cxn>
                <a:cxn ang="0">
                  <a:pos x="1314" y="1020"/>
                </a:cxn>
                <a:cxn ang="0">
                  <a:pos x="1968" y="1026"/>
                </a:cxn>
                <a:cxn ang="0">
                  <a:pos x="2623" y="1056"/>
                </a:cxn>
                <a:cxn ang="0">
                  <a:pos x="3271" y="1158"/>
                </a:cxn>
                <a:cxn ang="0">
                  <a:pos x="3877" y="1404"/>
                </a:cxn>
                <a:cxn ang="0">
                  <a:pos x="4381" y="1824"/>
                </a:cxn>
                <a:cxn ang="0">
                  <a:pos x="4765" y="2352"/>
                </a:cxn>
                <a:cxn ang="0">
                  <a:pos x="5059" y="2940"/>
                </a:cxn>
                <a:cxn ang="0">
                  <a:pos x="5299" y="3546"/>
                </a:cxn>
                <a:cxn ang="0">
                  <a:pos x="5497" y="4176"/>
                </a:cxn>
                <a:cxn ang="0">
                  <a:pos x="5671" y="4806"/>
                </a:cxn>
                <a:cxn ang="0">
                  <a:pos x="5821" y="5448"/>
                </a:cxn>
                <a:cxn ang="0">
                  <a:pos x="5953" y="6090"/>
                </a:cxn>
                <a:cxn ang="0">
                  <a:pos x="6073" y="6732"/>
                </a:cxn>
                <a:cxn ang="0">
                  <a:pos x="6145" y="6948"/>
                </a:cxn>
                <a:cxn ang="0">
                  <a:pos x="6145" y="0"/>
                </a:cxn>
                <a:cxn ang="0">
                  <a:pos x="0" y="0"/>
                </a:cxn>
                <a:cxn ang="0">
                  <a:pos x="0" y="0"/>
                </a:cxn>
              </a:cxnLst>
              <a:rect l="0" t="0" r="r" b="b"/>
              <a:pathLst>
                <a:path w="6145" h="7164">
                  <a:moveTo>
                    <a:pt x="0" y="1020"/>
                  </a:moveTo>
                  <a:cubicBezTo>
                    <a:pt x="216" y="1020"/>
                    <a:pt x="438" y="1020"/>
                    <a:pt x="654" y="1020"/>
                  </a:cubicBezTo>
                  <a:cubicBezTo>
                    <a:pt x="876" y="1020"/>
                    <a:pt x="1092" y="1020"/>
                    <a:pt x="1314" y="1020"/>
                  </a:cubicBezTo>
                  <a:cubicBezTo>
                    <a:pt x="1530" y="1020"/>
                    <a:pt x="1752" y="1026"/>
                    <a:pt x="1968" y="1026"/>
                  </a:cubicBezTo>
                  <a:cubicBezTo>
                    <a:pt x="2184" y="1032"/>
                    <a:pt x="2407" y="1044"/>
                    <a:pt x="2623" y="1056"/>
                  </a:cubicBezTo>
                  <a:cubicBezTo>
                    <a:pt x="2839" y="1080"/>
                    <a:pt x="3055" y="1116"/>
                    <a:pt x="3271" y="1158"/>
                  </a:cubicBezTo>
                  <a:cubicBezTo>
                    <a:pt x="3481" y="1224"/>
                    <a:pt x="3685" y="1302"/>
                    <a:pt x="3877" y="1404"/>
                  </a:cubicBezTo>
                  <a:cubicBezTo>
                    <a:pt x="4057" y="1530"/>
                    <a:pt x="4225" y="1668"/>
                    <a:pt x="4381" y="1824"/>
                  </a:cubicBezTo>
                  <a:cubicBezTo>
                    <a:pt x="4519" y="1992"/>
                    <a:pt x="4645" y="2166"/>
                    <a:pt x="4765" y="2352"/>
                  </a:cubicBezTo>
                  <a:cubicBezTo>
                    <a:pt x="4873" y="2544"/>
                    <a:pt x="4969" y="2742"/>
                    <a:pt x="5059" y="2940"/>
                  </a:cubicBezTo>
                  <a:cubicBezTo>
                    <a:pt x="5149" y="3138"/>
                    <a:pt x="5227" y="3342"/>
                    <a:pt x="5299" y="3546"/>
                  </a:cubicBezTo>
                  <a:cubicBezTo>
                    <a:pt x="5371" y="3756"/>
                    <a:pt x="5437" y="3966"/>
                    <a:pt x="5497" y="4176"/>
                  </a:cubicBezTo>
                  <a:cubicBezTo>
                    <a:pt x="5557" y="4386"/>
                    <a:pt x="5617" y="4596"/>
                    <a:pt x="5671" y="4806"/>
                  </a:cubicBezTo>
                  <a:cubicBezTo>
                    <a:pt x="5719" y="5016"/>
                    <a:pt x="5773" y="5232"/>
                    <a:pt x="5821" y="5448"/>
                  </a:cubicBezTo>
                  <a:cubicBezTo>
                    <a:pt x="5863" y="5658"/>
                    <a:pt x="5911" y="5874"/>
                    <a:pt x="5953" y="6090"/>
                  </a:cubicBezTo>
                  <a:cubicBezTo>
                    <a:pt x="5995" y="6300"/>
                    <a:pt x="6031" y="6516"/>
                    <a:pt x="6073" y="6732"/>
                  </a:cubicBezTo>
                  <a:cubicBezTo>
                    <a:pt x="6109" y="6948"/>
                    <a:pt x="6145" y="7164"/>
                    <a:pt x="6145" y="6948"/>
                  </a:cubicBezTo>
                  <a:cubicBezTo>
                    <a:pt x="6145" y="6948"/>
                    <a:pt x="6145" y="0"/>
                    <a:pt x="6145" y="0"/>
                  </a:cubicBezTo>
                  <a:cubicBezTo>
                    <a:pt x="6145" y="0"/>
                    <a:pt x="0" y="0"/>
                    <a:pt x="0" y="0"/>
                  </a:cubicBezTo>
                  <a:cubicBezTo>
                    <a:pt x="0" y="0"/>
                    <a:pt x="0" y="0"/>
                    <a:pt x="0" y="0"/>
                  </a:cubicBezTo>
                </a:path>
              </a:pathLst>
            </a:custGeom>
            <a:grpFill/>
            <a:ln w="6">
              <a:noFill/>
              <a:prstDash val="solid"/>
              <a:round/>
              <a:headEnd/>
              <a:tailEnd/>
            </a:ln>
          </p:spPr>
          <p:txBody>
            <a:bodyPr vert="horz" wrap="square" lIns="91440" tIns="45720" rIns="91440" bIns="45720" numCol="1" anchor="t" anchorCtr="0" compatLnSpc="1">
              <a:prstTxWarp prst="textNoShape">
                <a:avLst/>
              </a:prstTxWarp>
            </a:bodyPr>
            <a:lstStyle/>
            <a:p>
              <a:endParaRPr lang="en-US" sz="2900"/>
            </a:p>
          </p:txBody>
        </p:sp>
        <p:sp>
          <p:nvSpPr>
            <p:cNvPr id="11" name="Freeform 10"/>
            <p:cNvSpPr>
              <a:spLocks/>
            </p:cNvSpPr>
            <p:nvPr/>
          </p:nvSpPr>
          <p:spPr bwMode="auto">
            <a:xfrm rot="10800000" flipV="1">
              <a:off x="0" y="4343400"/>
              <a:ext cx="14630400" cy="914400"/>
            </a:xfrm>
            <a:custGeom>
              <a:avLst/>
              <a:gdLst/>
              <a:ahLst/>
              <a:cxnLst>
                <a:cxn ang="0">
                  <a:pos x="0" y="1020"/>
                </a:cxn>
                <a:cxn ang="0">
                  <a:pos x="654" y="1020"/>
                </a:cxn>
                <a:cxn ang="0">
                  <a:pos x="1314" y="1020"/>
                </a:cxn>
                <a:cxn ang="0">
                  <a:pos x="1968" y="1026"/>
                </a:cxn>
                <a:cxn ang="0">
                  <a:pos x="2623" y="1056"/>
                </a:cxn>
                <a:cxn ang="0">
                  <a:pos x="3271" y="1158"/>
                </a:cxn>
                <a:cxn ang="0">
                  <a:pos x="3877" y="1404"/>
                </a:cxn>
                <a:cxn ang="0">
                  <a:pos x="4381" y="1824"/>
                </a:cxn>
                <a:cxn ang="0">
                  <a:pos x="4765" y="2352"/>
                </a:cxn>
                <a:cxn ang="0">
                  <a:pos x="5059" y="2940"/>
                </a:cxn>
                <a:cxn ang="0">
                  <a:pos x="5299" y="3546"/>
                </a:cxn>
                <a:cxn ang="0">
                  <a:pos x="5497" y="4176"/>
                </a:cxn>
                <a:cxn ang="0">
                  <a:pos x="5671" y="4806"/>
                </a:cxn>
                <a:cxn ang="0">
                  <a:pos x="5821" y="5448"/>
                </a:cxn>
                <a:cxn ang="0">
                  <a:pos x="5953" y="6090"/>
                </a:cxn>
                <a:cxn ang="0">
                  <a:pos x="6073" y="6732"/>
                </a:cxn>
                <a:cxn ang="0">
                  <a:pos x="6145" y="6948"/>
                </a:cxn>
                <a:cxn ang="0">
                  <a:pos x="6145" y="0"/>
                </a:cxn>
                <a:cxn ang="0">
                  <a:pos x="0" y="0"/>
                </a:cxn>
                <a:cxn ang="0">
                  <a:pos x="0" y="0"/>
                </a:cxn>
              </a:cxnLst>
              <a:rect l="0" t="0" r="r" b="b"/>
              <a:pathLst>
                <a:path w="6145" h="7164">
                  <a:moveTo>
                    <a:pt x="0" y="1020"/>
                  </a:moveTo>
                  <a:cubicBezTo>
                    <a:pt x="216" y="1020"/>
                    <a:pt x="438" y="1020"/>
                    <a:pt x="654" y="1020"/>
                  </a:cubicBezTo>
                  <a:cubicBezTo>
                    <a:pt x="876" y="1020"/>
                    <a:pt x="1092" y="1020"/>
                    <a:pt x="1314" y="1020"/>
                  </a:cubicBezTo>
                  <a:cubicBezTo>
                    <a:pt x="1530" y="1020"/>
                    <a:pt x="1752" y="1026"/>
                    <a:pt x="1968" y="1026"/>
                  </a:cubicBezTo>
                  <a:cubicBezTo>
                    <a:pt x="2184" y="1032"/>
                    <a:pt x="2407" y="1044"/>
                    <a:pt x="2623" y="1056"/>
                  </a:cubicBezTo>
                  <a:cubicBezTo>
                    <a:pt x="2839" y="1080"/>
                    <a:pt x="3055" y="1116"/>
                    <a:pt x="3271" y="1158"/>
                  </a:cubicBezTo>
                  <a:cubicBezTo>
                    <a:pt x="3481" y="1224"/>
                    <a:pt x="3685" y="1302"/>
                    <a:pt x="3877" y="1404"/>
                  </a:cubicBezTo>
                  <a:cubicBezTo>
                    <a:pt x="4057" y="1530"/>
                    <a:pt x="4225" y="1668"/>
                    <a:pt x="4381" y="1824"/>
                  </a:cubicBezTo>
                  <a:cubicBezTo>
                    <a:pt x="4519" y="1992"/>
                    <a:pt x="4645" y="2166"/>
                    <a:pt x="4765" y="2352"/>
                  </a:cubicBezTo>
                  <a:cubicBezTo>
                    <a:pt x="4873" y="2544"/>
                    <a:pt x="4969" y="2742"/>
                    <a:pt x="5059" y="2940"/>
                  </a:cubicBezTo>
                  <a:cubicBezTo>
                    <a:pt x="5149" y="3138"/>
                    <a:pt x="5227" y="3342"/>
                    <a:pt x="5299" y="3546"/>
                  </a:cubicBezTo>
                  <a:cubicBezTo>
                    <a:pt x="5371" y="3756"/>
                    <a:pt x="5437" y="3966"/>
                    <a:pt x="5497" y="4176"/>
                  </a:cubicBezTo>
                  <a:cubicBezTo>
                    <a:pt x="5557" y="4386"/>
                    <a:pt x="5617" y="4596"/>
                    <a:pt x="5671" y="4806"/>
                  </a:cubicBezTo>
                  <a:cubicBezTo>
                    <a:pt x="5719" y="5016"/>
                    <a:pt x="5773" y="5232"/>
                    <a:pt x="5821" y="5448"/>
                  </a:cubicBezTo>
                  <a:cubicBezTo>
                    <a:pt x="5863" y="5658"/>
                    <a:pt x="5911" y="5874"/>
                    <a:pt x="5953" y="6090"/>
                  </a:cubicBezTo>
                  <a:cubicBezTo>
                    <a:pt x="5995" y="6300"/>
                    <a:pt x="6031" y="6516"/>
                    <a:pt x="6073" y="6732"/>
                  </a:cubicBezTo>
                  <a:cubicBezTo>
                    <a:pt x="6109" y="6948"/>
                    <a:pt x="6145" y="7164"/>
                    <a:pt x="6145" y="6948"/>
                  </a:cubicBezTo>
                  <a:cubicBezTo>
                    <a:pt x="6145" y="6948"/>
                    <a:pt x="6145" y="0"/>
                    <a:pt x="6145" y="0"/>
                  </a:cubicBezTo>
                  <a:cubicBezTo>
                    <a:pt x="6145" y="0"/>
                    <a:pt x="0" y="0"/>
                    <a:pt x="0" y="0"/>
                  </a:cubicBezTo>
                  <a:cubicBezTo>
                    <a:pt x="0" y="0"/>
                    <a:pt x="0" y="0"/>
                    <a:pt x="0" y="0"/>
                  </a:cubicBezTo>
                </a:path>
              </a:pathLst>
            </a:custGeom>
            <a:grpFill/>
            <a:ln w="6">
              <a:noFill/>
              <a:prstDash val="solid"/>
              <a:round/>
              <a:headEnd/>
              <a:tailEnd/>
            </a:ln>
          </p:spPr>
          <p:txBody>
            <a:bodyPr vert="horz" wrap="square" lIns="91440" tIns="45720" rIns="91440" bIns="45720" numCol="1" anchor="t" anchorCtr="0" compatLnSpc="1">
              <a:prstTxWarp prst="textNoShape">
                <a:avLst/>
              </a:prstTxWarp>
            </a:bodyPr>
            <a:lstStyle/>
            <a:p>
              <a:endParaRPr lang="en-US" sz="2900"/>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ourceCo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Program name</a:t>
            </a:r>
          </a:p>
        </p:txBody>
      </p:sp>
      <p:sp>
        <p:nvSpPr>
          <p:cNvPr id="3" name="Slide Number Placeholder 2"/>
          <p:cNvSpPr>
            <a:spLocks noGrp="1"/>
          </p:cNvSpPr>
          <p:nvPr>
            <p:ph type="sldNum" sz="quarter" idx="10"/>
          </p:nvPr>
        </p:nvSpPr>
        <p:spPr/>
        <p:txBody>
          <a:bodyPr/>
          <a:lstStyle/>
          <a:p>
            <a:fld id="{5CAF171B-BCF0-4F8D-B01B-8AC3659B914C}" type="slidenum">
              <a:rPr lang="en-US" smtClean="0"/>
              <a:pPr/>
              <a:t>‹#›</a:t>
            </a:fld>
            <a:endParaRPr lang="en-US"/>
          </a:p>
        </p:txBody>
      </p:sp>
      <p:sp>
        <p:nvSpPr>
          <p:cNvPr id="7" name="Content Placeholder 6"/>
          <p:cNvSpPr>
            <a:spLocks noGrp="1"/>
          </p:cNvSpPr>
          <p:nvPr>
            <p:ph sz="quarter" idx="11" hasCustomPrompt="1"/>
          </p:nvPr>
        </p:nvSpPr>
        <p:spPr>
          <a:xfrm>
            <a:off x="0" y="1371600"/>
            <a:ext cx="14630400" cy="5943600"/>
          </a:xfrm>
        </p:spPr>
        <p:txBody>
          <a:bodyPr wrap="none">
            <a:normAutofit/>
          </a:bodyPr>
          <a:lstStyle>
            <a:lvl1pPr marL="0" indent="0" defTabSz="457200">
              <a:lnSpc>
                <a:spcPct val="110000"/>
              </a:lnSpc>
              <a:spcBef>
                <a:spcPts val="300"/>
              </a:spcBef>
              <a:spcAft>
                <a:spcPts val="300"/>
              </a:spcAft>
              <a:buFont typeface="Arial" pitchFamily="34" charset="0"/>
              <a:buNone/>
              <a:defRPr sz="4800" baseline="0">
                <a:solidFill>
                  <a:schemeClr val="tx1"/>
                </a:solidFill>
                <a:latin typeface="SourceCodeNarrow" panose="020B0509030403020204" pitchFamily="49" charset="0"/>
              </a:defRPr>
            </a:lvl1pPr>
            <a:lvl2pPr marL="0" indent="0" defTabSz="457200">
              <a:buFont typeface="Arial" pitchFamily="34" charset="0"/>
              <a:buNone/>
              <a:defRPr sz="4800" baseline="0">
                <a:solidFill>
                  <a:schemeClr val="accent3"/>
                </a:solidFill>
                <a:latin typeface="SourceCodeNarrow" panose="020B0609030003000000" pitchFamily="49" charset="0"/>
              </a:defRPr>
            </a:lvl2pPr>
            <a:lvl3pPr marL="0" indent="0" defTabSz="457200">
              <a:buFont typeface="Arial" pitchFamily="34" charset="0"/>
              <a:buNone/>
              <a:defRPr sz="4800" baseline="0">
                <a:solidFill>
                  <a:schemeClr val="accent3"/>
                </a:solidFill>
                <a:latin typeface="SourceCodeNarrow" panose="020B0609030003000000" pitchFamily="49" charset="0"/>
              </a:defRPr>
            </a:lvl3pPr>
            <a:lvl4pPr marL="0" indent="0" defTabSz="457200">
              <a:buFont typeface="Arial" pitchFamily="34" charset="0"/>
              <a:buNone/>
              <a:defRPr sz="4800" baseline="0">
                <a:solidFill>
                  <a:schemeClr val="accent3"/>
                </a:solidFill>
                <a:latin typeface="SourceCodeNarrow" panose="020B0609030003000000" pitchFamily="49" charset="0"/>
              </a:defRPr>
            </a:lvl4pPr>
            <a:lvl5pPr marL="0" indent="0" defTabSz="457200">
              <a:buFont typeface="Arial" pitchFamily="34" charset="0"/>
              <a:buNone/>
              <a:defRPr sz="4800" baseline="0">
                <a:solidFill>
                  <a:schemeClr val="accent3"/>
                </a:solidFill>
                <a:latin typeface="SourceCodeNarrow" panose="020B0609030003000000" pitchFamily="49" charset="0"/>
              </a:defRPr>
            </a:lvl5pPr>
          </a:lstStyle>
          <a:p>
            <a:pPr lvl="0"/>
            <a:r>
              <a:rPr lang="en-US"/>
              <a:t>Click to edit source code</a:t>
            </a:r>
          </a:p>
        </p:txBody>
      </p:sp>
      <p:grpSp>
        <p:nvGrpSpPr>
          <p:cNvPr id="9" name="Group 8"/>
          <p:cNvGrpSpPr/>
          <p:nvPr userDrawn="1"/>
        </p:nvGrpSpPr>
        <p:grpSpPr>
          <a:xfrm>
            <a:off x="0" y="7315200"/>
            <a:ext cx="13716000" cy="914400"/>
            <a:chOff x="0" y="4343400"/>
            <a:chExt cx="14630400" cy="1828800"/>
          </a:xfrm>
          <a:noFill/>
        </p:grpSpPr>
        <p:sp>
          <p:nvSpPr>
            <p:cNvPr id="10" name="Freeform 21"/>
            <p:cNvSpPr>
              <a:spLocks/>
            </p:cNvSpPr>
            <p:nvPr/>
          </p:nvSpPr>
          <p:spPr bwMode="auto">
            <a:xfrm rot="10800000" flipV="1">
              <a:off x="0" y="4343400"/>
              <a:ext cx="14630400" cy="1828800"/>
            </a:xfrm>
            <a:custGeom>
              <a:avLst/>
              <a:gdLst/>
              <a:ahLst/>
              <a:cxnLst>
                <a:cxn ang="0">
                  <a:pos x="0" y="1020"/>
                </a:cxn>
                <a:cxn ang="0">
                  <a:pos x="654" y="1020"/>
                </a:cxn>
                <a:cxn ang="0">
                  <a:pos x="1314" y="1020"/>
                </a:cxn>
                <a:cxn ang="0">
                  <a:pos x="1968" y="1026"/>
                </a:cxn>
                <a:cxn ang="0">
                  <a:pos x="2623" y="1056"/>
                </a:cxn>
                <a:cxn ang="0">
                  <a:pos x="3271" y="1158"/>
                </a:cxn>
                <a:cxn ang="0">
                  <a:pos x="3877" y="1404"/>
                </a:cxn>
                <a:cxn ang="0">
                  <a:pos x="4381" y="1824"/>
                </a:cxn>
                <a:cxn ang="0">
                  <a:pos x="4765" y="2352"/>
                </a:cxn>
                <a:cxn ang="0">
                  <a:pos x="5059" y="2940"/>
                </a:cxn>
                <a:cxn ang="0">
                  <a:pos x="5299" y="3546"/>
                </a:cxn>
                <a:cxn ang="0">
                  <a:pos x="5497" y="4176"/>
                </a:cxn>
                <a:cxn ang="0">
                  <a:pos x="5671" y="4806"/>
                </a:cxn>
                <a:cxn ang="0">
                  <a:pos x="5821" y="5448"/>
                </a:cxn>
                <a:cxn ang="0">
                  <a:pos x="5953" y="6090"/>
                </a:cxn>
                <a:cxn ang="0">
                  <a:pos x="6073" y="6732"/>
                </a:cxn>
                <a:cxn ang="0">
                  <a:pos x="6145" y="6948"/>
                </a:cxn>
                <a:cxn ang="0">
                  <a:pos x="6145" y="0"/>
                </a:cxn>
                <a:cxn ang="0">
                  <a:pos x="0" y="0"/>
                </a:cxn>
                <a:cxn ang="0">
                  <a:pos x="0" y="0"/>
                </a:cxn>
              </a:cxnLst>
              <a:rect l="0" t="0" r="r" b="b"/>
              <a:pathLst>
                <a:path w="6145" h="7164">
                  <a:moveTo>
                    <a:pt x="0" y="1020"/>
                  </a:moveTo>
                  <a:cubicBezTo>
                    <a:pt x="216" y="1020"/>
                    <a:pt x="438" y="1020"/>
                    <a:pt x="654" y="1020"/>
                  </a:cubicBezTo>
                  <a:cubicBezTo>
                    <a:pt x="876" y="1020"/>
                    <a:pt x="1092" y="1020"/>
                    <a:pt x="1314" y="1020"/>
                  </a:cubicBezTo>
                  <a:cubicBezTo>
                    <a:pt x="1530" y="1020"/>
                    <a:pt x="1752" y="1026"/>
                    <a:pt x="1968" y="1026"/>
                  </a:cubicBezTo>
                  <a:cubicBezTo>
                    <a:pt x="2184" y="1032"/>
                    <a:pt x="2407" y="1044"/>
                    <a:pt x="2623" y="1056"/>
                  </a:cubicBezTo>
                  <a:cubicBezTo>
                    <a:pt x="2839" y="1080"/>
                    <a:pt x="3055" y="1116"/>
                    <a:pt x="3271" y="1158"/>
                  </a:cubicBezTo>
                  <a:cubicBezTo>
                    <a:pt x="3481" y="1224"/>
                    <a:pt x="3685" y="1302"/>
                    <a:pt x="3877" y="1404"/>
                  </a:cubicBezTo>
                  <a:cubicBezTo>
                    <a:pt x="4057" y="1530"/>
                    <a:pt x="4225" y="1668"/>
                    <a:pt x="4381" y="1824"/>
                  </a:cubicBezTo>
                  <a:cubicBezTo>
                    <a:pt x="4519" y="1992"/>
                    <a:pt x="4645" y="2166"/>
                    <a:pt x="4765" y="2352"/>
                  </a:cubicBezTo>
                  <a:cubicBezTo>
                    <a:pt x="4873" y="2544"/>
                    <a:pt x="4969" y="2742"/>
                    <a:pt x="5059" y="2940"/>
                  </a:cubicBezTo>
                  <a:cubicBezTo>
                    <a:pt x="5149" y="3138"/>
                    <a:pt x="5227" y="3342"/>
                    <a:pt x="5299" y="3546"/>
                  </a:cubicBezTo>
                  <a:cubicBezTo>
                    <a:pt x="5371" y="3756"/>
                    <a:pt x="5437" y="3966"/>
                    <a:pt x="5497" y="4176"/>
                  </a:cubicBezTo>
                  <a:cubicBezTo>
                    <a:pt x="5557" y="4386"/>
                    <a:pt x="5617" y="4596"/>
                    <a:pt x="5671" y="4806"/>
                  </a:cubicBezTo>
                  <a:cubicBezTo>
                    <a:pt x="5719" y="5016"/>
                    <a:pt x="5773" y="5232"/>
                    <a:pt x="5821" y="5448"/>
                  </a:cubicBezTo>
                  <a:cubicBezTo>
                    <a:pt x="5863" y="5658"/>
                    <a:pt x="5911" y="5874"/>
                    <a:pt x="5953" y="6090"/>
                  </a:cubicBezTo>
                  <a:cubicBezTo>
                    <a:pt x="5995" y="6300"/>
                    <a:pt x="6031" y="6516"/>
                    <a:pt x="6073" y="6732"/>
                  </a:cubicBezTo>
                  <a:cubicBezTo>
                    <a:pt x="6109" y="6948"/>
                    <a:pt x="6145" y="7164"/>
                    <a:pt x="6145" y="6948"/>
                  </a:cubicBezTo>
                  <a:cubicBezTo>
                    <a:pt x="6145" y="6948"/>
                    <a:pt x="6145" y="0"/>
                    <a:pt x="6145" y="0"/>
                  </a:cubicBezTo>
                  <a:cubicBezTo>
                    <a:pt x="6145" y="0"/>
                    <a:pt x="0" y="0"/>
                    <a:pt x="0" y="0"/>
                  </a:cubicBezTo>
                  <a:cubicBezTo>
                    <a:pt x="0" y="0"/>
                    <a:pt x="0" y="0"/>
                    <a:pt x="0" y="0"/>
                  </a:cubicBezTo>
                </a:path>
              </a:pathLst>
            </a:custGeom>
            <a:grpFill/>
            <a:ln w="6">
              <a:noFill/>
              <a:prstDash val="solid"/>
              <a:round/>
              <a:headEnd/>
              <a:tailEnd/>
            </a:ln>
          </p:spPr>
          <p:txBody>
            <a:bodyPr vert="horz" wrap="square" lIns="91440" tIns="45720" rIns="91440" bIns="45720" numCol="1" anchor="t" anchorCtr="0" compatLnSpc="1">
              <a:prstTxWarp prst="textNoShape">
                <a:avLst/>
              </a:prstTxWarp>
            </a:bodyPr>
            <a:lstStyle/>
            <a:p>
              <a:endParaRPr lang="en-US" sz="2900"/>
            </a:p>
          </p:txBody>
        </p:sp>
        <p:sp>
          <p:nvSpPr>
            <p:cNvPr id="11" name="Freeform 10"/>
            <p:cNvSpPr>
              <a:spLocks/>
            </p:cNvSpPr>
            <p:nvPr/>
          </p:nvSpPr>
          <p:spPr bwMode="auto">
            <a:xfrm rot="10800000" flipV="1">
              <a:off x="0" y="4343400"/>
              <a:ext cx="14630400" cy="914400"/>
            </a:xfrm>
            <a:custGeom>
              <a:avLst/>
              <a:gdLst/>
              <a:ahLst/>
              <a:cxnLst>
                <a:cxn ang="0">
                  <a:pos x="0" y="1020"/>
                </a:cxn>
                <a:cxn ang="0">
                  <a:pos x="654" y="1020"/>
                </a:cxn>
                <a:cxn ang="0">
                  <a:pos x="1314" y="1020"/>
                </a:cxn>
                <a:cxn ang="0">
                  <a:pos x="1968" y="1026"/>
                </a:cxn>
                <a:cxn ang="0">
                  <a:pos x="2623" y="1056"/>
                </a:cxn>
                <a:cxn ang="0">
                  <a:pos x="3271" y="1158"/>
                </a:cxn>
                <a:cxn ang="0">
                  <a:pos x="3877" y="1404"/>
                </a:cxn>
                <a:cxn ang="0">
                  <a:pos x="4381" y="1824"/>
                </a:cxn>
                <a:cxn ang="0">
                  <a:pos x="4765" y="2352"/>
                </a:cxn>
                <a:cxn ang="0">
                  <a:pos x="5059" y="2940"/>
                </a:cxn>
                <a:cxn ang="0">
                  <a:pos x="5299" y="3546"/>
                </a:cxn>
                <a:cxn ang="0">
                  <a:pos x="5497" y="4176"/>
                </a:cxn>
                <a:cxn ang="0">
                  <a:pos x="5671" y="4806"/>
                </a:cxn>
                <a:cxn ang="0">
                  <a:pos x="5821" y="5448"/>
                </a:cxn>
                <a:cxn ang="0">
                  <a:pos x="5953" y="6090"/>
                </a:cxn>
                <a:cxn ang="0">
                  <a:pos x="6073" y="6732"/>
                </a:cxn>
                <a:cxn ang="0">
                  <a:pos x="6145" y="6948"/>
                </a:cxn>
                <a:cxn ang="0">
                  <a:pos x="6145" y="0"/>
                </a:cxn>
                <a:cxn ang="0">
                  <a:pos x="0" y="0"/>
                </a:cxn>
                <a:cxn ang="0">
                  <a:pos x="0" y="0"/>
                </a:cxn>
              </a:cxnLst>
              <a:rect l="0" t="0" r="r" b="b"/>
              <a:pathLst>
                <a:path w="6145" h="7164">
                  <a:moveTo>
                    <a:pt x="0" y="1020"/>
                  </a:moveTo>
                  <a:cubicBezTo>
                    <a:pt x="216" y="1020"/>
                    <a:pt x="438" y="1020"/>
                    <a:pt x="654" y="1020"/>
                  </a:cubicBezTo>
                  <a:cubicBezTo>
                    <a:pt x="876" y="1020"/>
                    <a:pt x="1092" y="1020"/>
                    <a:pt x="1314" y="1020"/>
                  </a:cubicBezTo>
                  <a:cubicBezTo>
                    <a:pt x="1530" y="1020"/>
                    <a:pt x="1752" y="1026"/>
                    <a:pt x="1968" y="1026"/>
                  </a:cubicBezTo>
                  <a:cubicBezTo>
                    <a:pt x="2184" y="1032"/>
                    <a:pt x="2407" y="1044"/>
                    <a:pt x="2623" y="1056"/>
                  </a:cubicBezTo>
                  <a:cubicBezTo>
                    <a:pt x="2839" y="1080"/>
                    <a:pt x="3055" y="1116"/>
                    <a:pt x="3271" y="1158"/>
                  </a:cubicBezTo>
                  <a:cubicBezTo>
                    <a:pt x="3481" y="1224"/>
                    <a:pt x="3685" y="1302"/>
                    <a:pt x="3877" y="1404"/>
                  </a:cubicBezTo>
                  <a:cubicBezTo>
                    <a:pt x="4057" y="1530"/>
                    <a:pt x="4225" y="1668"/>
                    <a:pt x="4381" y="1824"/>
                  </a:cubicBezTo>
                  <a:cubicBezTo>
                    <a:pt x="4519" y="1992"/>
                    <a:pt x="4645" y="2166"/>
                    <a:pt x="4765" y="2352"/>
                  </a:cubicBezTo>
                  <a:cubicBezTo>
                    <a:pt x="4873" y="2544"/>
                    <a:pt x="4969" y="2742"/>
                    <a:pt x="5059" y="2940"/>
                  </a:cubicBezTo>
                  <a:cubicBezTo>
                    <a:pt x="5149" y="3138"/>
                    <a:pt x="5227" y="3342"/>
                    <a:pt x="5299" y="3546"/>
                  </a:cubicBezTo>
                  <a:cubicBezTo>
                    <a:pt x="5371" y="3756"/>
                    <a:pt x="5437" y="3966"/>
                    <a:pt x="5497" y="4176"/>
                  </a:cubicBezTo>
                  <a:cubicBezTo>
                    <a:pt x="5557" y="4386"/>
                    <a:pt x="5617" y="4596"/>
                    <a:pt x="5671" y="4806"/>
                  </a:cubicBezTo>
                  <a:cubicBezTo>
                    <a:pt x="5719" y="5016"/>
                    <a:pt x="5773" y="5232"/>
                    <a:pt x="5821" y="5448"/>
                  </a:cubicBezTo>
                  <a:cubicBezTo>
                    <a:pt x="5863" y="5658"/>
                    <a:pt x="5911" y="5874"/>
                    <a:pt x="5953" y="6090"/>
                  </a:cubicBezTo>
                  <a:cubicBezTo>
                    <a:pt x="5995" y="6300"/>
                    <a:pt x="6031" y="6516"/>
                    <a:pt x="6073" y="6732"/>
                  </a:cubicBezTo>
                  <a:cubicBezTo>
                    <a:pt x="6109" y="6948"/>
                    <a:pt x="6145" y="7164"/>
                    <a:pt x="6145" y="6948"/>
                  </a:cubicBezTo>
                  <a:cubicBezTo>
                    <a:pt x="6145" y="6948"/>
                    <a:pt x="6145" y="0"/>
                    <a:pt x="6145" y="0"/>
                  </a:cubicBezTo>
                  <a:cubicBezTo>
                    <a:pt x="6145" y="0"/>
                    <a:pt x="0" y="0"/>
                    <a:pt x="0" y="0"/>
                  </a:cubicBezTo>
                  <a:cubicBezTo>
                    <a:pt x="0" y="0"/>
                    <a:pt x="0" y="0"/>
                    <a:pt x="0" y="0"/>
                  </a:cubicBezTo>
                </a:path>
              </a:pathLst>
            </a:custGeom>
            <a:grpFill/>
            <a:ln w="6">
              <a:noFill/>
              <a:prstDash val="solid"/>
              <a:round/>
              <a:headEnd/>
              <a:tailEnd/>
            </a:ln>
          </p:spPr>
          <p:txBody>
            <a:bodyPr vert="horz" wrap="square" lIns="91440" tIns="45720" rIns="91440" bIns="45720" numCol="1" anchor="t" anchorCtr="0" compatLnSpc="1">
              <a:prstTxWarp prst="textNoShape">
                <a:avLst/>
              </a:prstTxWarp>
            </a:bodyPr>
            <a:lstStyle/>
            <a:p>
              <a:endParaRPr lang="en-US" sz="2900"/>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urceCodeOnly">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5CAF171B-BCF0-4F8D-B01B-8AC3659B914C}" type="slidenum">
              <a:rPr lang="en-US" smtClean="0"/>
              <a:pPr/>
              <a:t>‹#›</a:t>
            </a:fld>
            <a:endParaRPr lang="en-US"/>
          </a:p>
        </p:txBody>
      </p:sp>
      <p:sp>
        <p:nvSpPr>
          <p:cNvPr id="14" name="Text Placeholder 13"/>
          <p:cNvSpPr>
            <a:spLocks noGrp="1"/>
          </p:cNvSpPr>
          <p:nvPr>
            <p:ph type="body" sz="quarter" idx="11" hasCustomPrompt="1"/>
          </p:nvPr>
        </p:nvSpPr>
        <p:spPr>
          <a:xfrm>
            <a:off x="0" y="0"/>
            <a:ext cx="14630400" cy="7315200"/>
          </a:xfrm>
        </p:spPr>
        <p:txBody>
          <a:bodyPr wrap="none">
            <a:normAutofit/>
          </a:bodyPr>
          <a:lstStyle>
            <a:lvl1pPr marL="0" indent="0">
              <a:lnSpc>
                <a:spcPct val="110000"/>
              </a:lnSpc>
              <a:spcBef>
                <a:spcPts val="300"/>
              </a:spcBef>
              <a:spcAft>
                <a:spcPts val="300"/>
              </a:spcAft>
              <a:buFont typeface="Arial" pitchFamily="34" charset="0"/>
              <a:buNone/>
              <a:defRPr sz="4800">
                <a:solidFill>
                  <a:schemeClr val="tx1"/>
                </a:solidFill>
                <a:latin typeface="SourceCodeNarrow" panose="020B0509030403020204" pitchFamily="49" charset="0"/>
                <a:cs typeface="SourceCodeNarrow" panose="020B0509030403020204" pitchFamily="49" charset="0"/>
              </a:defRPr>
            </a:lvl1pPr>
            <a:lvl2pPr marL="0" indent="0">
              <a:lnSpc>
                <a:spcPct val="120000"/>
              </a:lnSpc>
              <a:buFont typeface="Arial" pitchFamily="34" charset="0"/>
              <a:buNone/>
              <a:defRPr sz="4800">
                <a:solidFill>
                  <a:schemeClr val="accent3"/>
                </a:solidFill>
                <a:latin typeface="SourceCodeNarrow" panose="020B0609030003000000" pitchFamily="49" charset="0"/>
                <a:cs typeface="SourceCodeNarrow" panose="020B0609030003000000" pitchFamily="49" charset="0"/>
              </a:defRPr>
            </a:lvl2pPr>
            <a:lvl3pPr marL="0" indent="0">
              <a:lnSpc>
                <a:spcPct val="120000"/>
              </a:lnSpc>
              <a:buFont typeface="Arial" pitchFamily="34" charset="0"/>
              <a:buNone/>
              <a:defRPr sz="4800">
                <a:solidFill>
                  <a:schemeClr val="accent3"/>
                </a:solidFill>
                <a:latin typeface="SourceCodeNarrow" panose="020B0609030003000000" pitchFamily="49" charset="0"/>
                <a:cs typeface="SourceCodeNarrow" panose="020B0609030003000000" pitchFamily="49" charset="0"/>
              </a:defRPr>
            </a:lvl3pPr>
            <a:lvl4pPr marL="0" indent="0">
              <a:lnSpc>
                <a:spcPct val="120000"/>
              </a:lnSpc>
              <a:buFont typeface="Arial" pitchFamily="34" charset="0"/>
              <a:buNone/>
              <a:defRPr sz="4800">
                <a:solidFill>
                  <a:schemeClr val="accent3"/>
                </a:solidFill>
                <a:latin typeface="SourceCodeNarrow" panose="020B0609030003000000" pitchFamily="49" charset="0"/>
                <a:cs typeface="SourceCodeNarrow" panose="020B0609030003000000" pitchFamily="49" charset="0"/>
              </a:defRPr>
            </a:lvl4pPr>
            <a:lvl5pPr marL="0" indent="0">
              <a:lnSpc>
                <a:spcPct val="120000"/>
              </a:lnSpc>
              <a:buFont typeface="Arial" pitchFamily="34" charset="0"/>
              <a:buNone/>
              <a:defRPr sz="4800">
                <a:solidFill>
                  <a:schemeClr val="accent3"/>
                </a:solidFill>
                <a:latin typeface="SourceCodeNarrow" panose="020B0609030003000000" pitchFamily="49" charset="0"/>
                <a:cs typeface="SourceCodeNarrow" panose="020B0609030003000000" pitchFamily="49" charset="0"/>
              </a:defRPr>
            </a:lvl5pPr>
          </a:lstStyle>
          <a:p>
            <a:pPr lvl="0"/>
            <a:r>
              <a:rPr lang="en-US"/>
              <a:t>Click to edit source code</a:t>
            </a:r>
          </a:p>
        </p:txBody>
      </p:sp>
      <p:grpSp>
        <p:nvGrpSpPr>
          <p:cNvPr id="7" name="Group 6"/>
          <p:cNvGrpSpPr/>
          <p:nvPr userDrawn="1"/>
        </p:nvGrpSpPr>
        <p:grpSpPr>
          <a:xfrm>
            <a:off x="0" y="7315200"/>
            <a:ext cx="13716000" cy="914400"/>
            <a:chOff x="0" y="4343400"/>
            <a:chExt cx="14630400" cy="1828800"/>
          </a:xfrm>
          <a:noFill/>
        </p:grpSpPr>
        <p:sp>
          <p:nvSpPr>
            <p:cNvPr id="9" name="Freeform 21"/>
            <p:cNvSpPr>
              <a:spLocks/>
            </p:cNvSpPr>
            <p:nvPr/>
          </p:nvSpPr>
          <p:spPr bwMode="auto">
            <a:xfrm rot="10800000" flipV="1">
              <a:off x="0" y="4343400"/>
              <a:ext cx="14630400" cy="1828800"/>
            </a:xfrm>
            <a:custGeom>
              <a:avLst/>
              <a:gdLst/>
              <a:ahLst/>
              <a:cxnLst>
                <a:cxn ang="0">
                  <a:pos x="0" y="1020"/>
                </a:cxn>
                <a:cxn ang="0">
                  <a:pos x="654" y="1020"/>
                </a:cxn>
                <a:cxn ang="0">
                  <a:pos x="1314" y="1020"/>
                </a:cxn>
                <a:cxn ang="0">
                  <a:pos x="1968" y="1026"/>
                </a:cxn>
                <a:cxn ang="0">
                  <a:pos x="2623" y="1056"/>
                </a:cxn>
                <a:cxn ang="0">
                  <a:pos x="3271" y="1158"/>
                </a:cxn>
                <a:cxn ang="0">
                  <a:pos x="3877" y="1404"/>
                </a:cxn>
                <a:cxn ang="0">
                  <a:pos x="4381" y="1824"/>
                </a:cxn>
                <a:cxn ang="0">
                  <a:pos x="4765" y="2352"/>
                </a:cxn>
                <a:cxn ang="0">
                  <a:pos x="5059" y="2940"/>
                </a:cxn>
                <a:cxn ang="0">
                  <a:pos x="5299" y="3546"/>
                </a:cxn>
                <a:cxn ang="0">
                  <a:pos x="5497" y="4176"/>
                </a:cxn>
                <a:cxn ang="0">
                  <a:pos x="5671" y="4806"/>
                </a:cxn>
                <a:cxn ang="0">
                  <a:pos x="5821" y="5448"/>
                </a:cxn>
                <a:cxn ang="0">
                  <a:pos x="5953" y="6090"/>
                </a:cxn>
                <a:cxn ang="0">
                  <a:pos x="6073" y="6732"/>
                </a:cxn>
                <a:cxn ang="0">
                  <a:pos x="6145" y="6948"/>
                </a:cxn>
                <a:cxn ang="0">
                  <a:pos x="6145" y="0"/>
                </a:cxn>
                <a:cxn ang="0">
                  <a:pos x="0" y="0"/>
                </a:cxn>
                <a:cxn ang="0">
                  <a:pos x="0" y="0"/>
                </a:cxn>
              </a:cxnLst>
              <a:rect l="0" t="0" r="r" b="b"/>
              <a:pathLst>
                <a:path w="6145" h="7164">
                  <a:moveTo>
                    <a:pt x="0" y="1020"/>
                  </a:moveTo>
                  <a:cubicBezTo>
                    <a:pt x="216" y="1020"/>
                    <a:pt x="438" y="1020"/>
                    <a:pt x="654" y="1020"/>
                  </a:cubicBezTo>
                  <a:cubicBezTo>
                    <a:pt x="876" y="1020"/>
                    <a:pt x="1092" y="1020"/>
                    <a:pt x="1314" y="1020"/>
                  </a:cubicBezTo>
                  <a:cubicBezTo>
                    <a:pt x="1530" y="1020"/>
                    <a:pt x="1752" y="1026"/>
                    <a:pt x="1968" y="1026"/>
                  </a:cubicBezTo>
                  <a:cubicBezTo>
                    <a:pt x="2184" y="1032"/>
                    <a:pt x="2407" y="1044"/>
                    <a:pt x="2623" y="1056"/>
                  </a:cubicBezTo>
                  <a:cubicBezTo>
                    <a:pt x="2839" y="1080"/>
                    <a:pt x="3055" y="1116"/>
                    <a:pt x="3271" y="1158"/>
                  </a:cubicBezTo>
                  <a:cubicBezTo>
                    <a:pt x="3481" y="1224"/>
                    <a:pt x="3685" y="1302"/>
                    <a:pt x="3877" y="1404"/>
                  </a:cubicBezTo>
                  <a:cubicBezTo>
                    <a:pt x="4057" y="1530"/>
                    <a:pt x="4225" y="1668"/>
                    <a:pt x="4381" y="1824"/>
                  </a:cubicBezTo>
                  <a:cubicBezTo>
                    <a:pt x="4519" y="1992"/>
                    <a:pt x="4645" y="2166"/>
                    <a:pt x="4765" y="2352"/>
                  </a:cubicBezTo>
                  <a:cubicBezTo>
                    <a:pt x="4873" y="2544"/>
                    <a:pt x="4969" y="2742"/>
                    <a:pt x="5059" y="2940"/>
                  </a:cubicBezTo>
                  <a:cubicBezTo>
                    <a:pt x="5149" y="3138"/>
                    <a:pt x="5227" y="3342"/>
                    <a:pt x="5299" y="3546"/>
                  </a:cubicBezTo>
                  <a:cubicBezTo>
                    <a:pt x="5371" y="3756"/>
                    <a:pt x="5437" y="3966"/>
                    <a:pt x="5497" y="4176"/>
                  </a:cubicBezTo>
                  <a:cubicBezTo>
                    <a:pt x="5557" y="4386"/>
                    <a:pt x="5617" y="4596"/>
                    <a:pt x="5671" y="4806"/>
                  </a:cubicBezTo>
                  <a:cubicBezTo>
                    <a:pt x="5719" y="5016"/>
                    <a:pt x="5773" y="5232"/>
                    <a:pt x="5821" y="5448"/>
                  </a:cubicBezTo>
                  <a:cubicBezTo>
                    <a:pt x="5863" y="5658"/>
                    <a:pt x="5911" y="5874"/>
                    <a:pt x="5953" y="6090"/>
                  </a:cubicBezTo>
                  <a:cubicBezTo>
                    <a:pt x="5995" y="6300"/>
                    <a:pt x="6031" y="6516"/>
                    <a:pt x="6073" y="6732"/>
                  </a:cubicBezTo>
                  <a:cubicBezTo>
                    <a:pt x="6109" y="6948"/>
                    <a:pt x="6145" y="7164"/>
                    <a:pt x="6145" y="6948"/>
                  </a:cubicBezTo>
                  <a:cubicBezTo>
                    <a:pt x="6145" y="6948"/>
                    <a:pt x="6145" y="0"/>
                    <a:pt x="6145" y="0"/>
                  </a:cubicBezTo>
                  <a:cubicBezTo>
                    <a:pt x="6145" y="0"/>
                    <a:pt x="0" y="0"/>
                    <a:pt x="0" y="0"/>
                  </a:cubicBezTo>
                  <a:cubicBezTo>
                    <a:pt x="0" y="0"/>
                    <a:pt x="0" y="0"/>
                    <a:pt x="0" y="0"/>
                  </a:cubicBezTo>
                </a:path>
              </a:pathLst>
            </a:custGeom>
            <a:grpFill/>
            <a:ln w="6">
              <a:noFill/>
              <a:prstDash val="solid"/>
              <a:round/>
              <a:headEnd/>
              <a:tailEnd/>
            </a:ln>
          </p:spPr>
          <p:txBody>
            <a:bodyPr vert="horz" wrap="square" lIns="91440" tIns="45720" rIns="91440" bIns="45720" numCol="1" anchor="t" anchorCtr="0" compatLnSpc="1">
              <a:prstTxWarp prst="textNoShape">
                <a:avLst/>
              </a:prstTxWarp>
            </a:bodyPr>
            <a:lstStyle/>
            <a:p>
              <a:endParaRPr lang="en-US" sz="2900"/>
            </a:p>
          </p:txBody>
        </p:sp>
        <p:sp>
          <p:nvSpPr>
            <p:cNvPr id="10" name="Freeform 9"/>
            <p:cNvSpPr>
              <a:spLocks/>
            </p:cNvSpPr>
            <p:nvPr/>
          </p:nvSpPr>
          <p:spPr bwMode="auto">
            <a:xfrm rot="10800000" flipV="1">
              <a:off x="0" y="4343400"/>
              <a:ext cx="14630400" cy="914400"/>
            </a:xfrm>
            <a:custGeom>
              <a:avLst/>
              <a:gdLst/>
              <a:ahLst/>
              <a:cxnLst>
                <a:cxn ang="0">
                  <a:pos x="0" y="1020"/>
                </a:cxn>
                <a:cxn ang="0">
                  <a:pos x="654" y="1020"/>
                </a:cxn>
                <a:cxn ang="0">
                  <a:pos x="1314" y="1020"/>
                </a:cxn>
                <a:cxn ang="0">
                  <a:pos x="1968" y="1026"/>
                </a:cxn>
                <a:cxn ang="0">
                  <a:pos x="2623" y="1056"/>
                </a:cxn>
                <a:cxn ang="0">
                  <a:pos x="3271" y="1158"/>
                </a:cxn>
                <a:cxn ang="0">
                  <a:pos x="3877" y="1404"/>
                </a:cxn>
                <a:cxn ang="0">
                  <a:pos x="4381" y="1824"/>
                </a:cxn>
                <a:cxn ang="0">
                  <a:pos x="4765" y="2352"/>
                </a:cxn>
                <a:cxn ang="0">
                  <a:pos x="5059" y="2940"/>
                </a:cxn>
                <a:cxn ang="0">
                  <a:pos x="5299" y="3546"/>
                </a:cxn>
                <a:cxn ang="0">
                  <a:pos x="5497" y="4176"/>
                </a:cxn>
                <a:cxn ang="0">
                  <a:pos x="5671" y="4806"/>
                </a:cxn>
                <a:cxn ang="0">
                  <a:pos x="5821" y="5448"/>
                </a:cxn>
                <a:cxn ang="0">
                  <a:pos x="5953" y="6090"/>
                </a:cxn>
                <a:cxn ang="0">
                  <a:pos x="6073" y="6732"/>
                </a:cxn>
                <a:cxn ang="0">
                  <a:pos x="6145" y="6948"/>
                </a:cxn>
                <a:cxn ang="0">
                  <a:pos x="6145" y="0"/>
                </a:cxn>
                <a:cxn ang="0">
                  <a:pos x="0" y="0"/>
                </a:cxn>
                <a:cxn ang="0">
                  <a:pos x="0" y="0"/>
                </a:cxn>
              </a:cxnLst>
              <a:rect l="0" t="0" r="r" b="b"/>
              <a:pathLst>
                <a:path w="6145" h="7164">
                  <a:moveTo>
                    <a:pt x="0" y="1020"/>
                  </a:moveTo>
                  <a:cubicBezTo>
                    <a:pt x="216" y="1020"/>
                    <a:pt x="438" y="1020"/>
                    <a:pt x="654" y="1020"/>
                  </a:cubicBezTo>
                  <a:cubicBezTo>
                    <a:pt x="876" y="1020"/>
                    <a:pt x="1092" y="1020"/>
                    <a:pt x="1314" y="1020"/>
                  </a:cubicBezTo>
                  <a:cubicBezTo>
                    <a:pt x="1530" y="1020"/>
                    <a:pt x="1752" y="1026"/>
                    <a:pt x="1968" y="1026"/>
                  </a:cubicBezTo>
                  <a:cubicBezTo>
                    <a:pt x="2184" y="1032"/>
                    <a:pt x="2407" y="1044"/>
                    <a:pt x="2623" y="1056"/>
                  </a:cubicBezTo>
                  <a:cubicBezTo>
                    <a:pt x="2839" y="1080"/>
                    <a:pt x="3055" y="1116"/>
                    <a:pt x="3271" y="1158"/>
                  </a:cubicBezTo>
                  <a:cubicBezTo>
                    <a:pt x="3481" y="1224"/>
                    <a:pt x="3685" y="1302"/>
                    <a:pt x="3877" y="1404"/>
                  </a:cubicBezTo>
                  <a:cubicBezTo>
                    <a:pt x="4057" y="1530"/>
                    <a:pt x="4225" y="1668"/>
                    <a:pt x="4381" y="1824"/>
                  </a:cubicBezTo>
                  <a:cubicBezTo>
                    <a:pt x="4519" y="1992"/>
                    <a:pt x="4645" y="2166"/>
                    <a:pt x="4765" y="2352"/>
                  </a:cubicBezTo>
                  <a:cubicBezTo>
                    <a:pt x="4873" y="2544"/>
                    <a:pt x="4969" y="2742"/>
                    <a:pt x="5059" y="2940"/>
                  </a:cubicBezTo>
                  <a:cubicBezTo>
                    <a:pt x="5149" y="3138"/>
                    <a:pt x="5227" y="3342"/>
                    <a:pt x="5299" y="3546"/>
                  </a:cubicBezTo>
                  <a:cubicBezTo>
                    <a:pt x="5371" y="3756"/>
                    <a:pt x="5437" y="3966"/>
                    <a:pt x="5497" y="4176"/>
                  </a:cubicBezTo>
                  <a:cubicBezTo>
                    <a:pt x="5557" y="4386"/>
                    <a:pt x="5617" y="4596"/>
                    <a:pt x="5671" y="4806"/>
                  </a:cubicBezTo>
                  <a:cubicBezTo>
                    <a:pt x="5719" y="5016"/>
                    <a:pt x="5773" y="5232"/>
                    <a:pt x="5821" y="5448"/>
                  </a:cubicBezTo>
                  <a:cubicBezTo>
                    <a:pt x="5863" y="5658"/>
                    <a:pt x="5911" y="5874"/>
                    <a:pt x="5953" y="6090"/>
                  </a:cubicBezTo>
                  <a:cubicBezTo>
                    <a:pt x="5995" y="6300"/>
                    <a:pt x="6031" y="6516"/>
                    <a:pt x="6073" y="6732"/>
                  </a:cubicBezTo>
                  <a:cubicBezTo>
                    <a:pt x="6109" y="6948"/>
                    <a:pt x="6145" y="7164"/>
                    <a:pt x="6145" y="6948"/>
                  </a:cubicBezTo>
                  <a:cubicBezTo>
                    <a:pt x="6145" y="6948"/>
                    <a:pt x="6145" y="0"/>
                    <a:pt x="6145" y="0"/>
                  </a:cubicBezTo>
                  <a:cubicBezTo>
                    <a:pt x="6145" y="0"/>
                    <a:pt x="0" y="0"/>
                    <a:pt x="0" y="0"/>
                  </a:cubicBezTo>
                  <a:cubicBezTo>
                    <a:pt x="0" y="0"/>
                    <a:pt x="0" y="0"/>
                    <a:pt x="0" y="0"/>
                  </a:cubicBezTo>
                </a:path>
              </a:pathLst>
            </a:custGeom>
            <a:grpFill/>
            <a:ln w="6">
              <a:noFill/>
              <a:prstDash val="solid"/>
              <a:round/>
              <a:headEnd/>
              <a:tailEnd/>
            </a:ln>
          </p:spPr>
          <p:txBody>
            <a:bodyPr vert="horz" wrap="square" lIns="91440" tIns="45720" rIns="91440" bIns="45720" numCol="1" anchor="t" anchorCtr="0" compatLnSpc="1">
              <a:prstTxWarp prst="textNoShape">
                <a:avLst/>
              </a:prstTxWarp>
            </a:bodyPr>
            <a:lstStyle/>
            <a:p>
              <a:endParaRPr lang="en-US" sz="2900"/>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CodeOnly2">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5CAF171B-BCF0-4F8D-B01B-8AC3659B914C}" type="slidenum">
              <a:rPr lang="en-US" smtClean="0"/>
              <a:pPr/>
              <a:t>‹#›</a:t>
            </a:fld>
            <a:endParaRPr lang="en-US"/>
          </a:p>
        </p:txBody>
      </p:sp>
      <p:sp>
        <p:nvSpPr>
          <p:cNvPr id="14" name="Text Placeholder 13"/>
          <p:cNvSpPr>
            <a:spLocks noGrp="1"/>
          </p:cNvSpPr>
          <p:nvPr>
            <p:ph type="body" sz="quarter" idx="11" hasCustomPrompt="1"/>
          </p:nvPr>
        </p:nvSpPr>
        <p:spPr>
          <a:xfrm>
            <a:off x="0" y="0"/>
            <a:ext cx="7086600" cy="7315200"/>
          </a:xfrm>
        </p:spPr>
        <p:txBody>
          <a:bodyPr wrap="none">
            <a:normAutofit/>
          </a:bodyPr>
          <a:lstStyle>
            <a:lvl1pPr marL="0" indent="0">
              <a:lnSpc>
                <a:spcPct val="110000"/>
              </a:lnSpc>
              <a:spcBef>
                <a:spcPts val="300"/>
              </a:spcBef>
              <a:spcAft>
                <a:spcPts val="300"/>
              </a:spcAft>
              <a:buFont typeface="Arial" pitchFamily="34" charset="0"/>
              <a:buNone/>
              <a:defRPr sz="4800">
                <a:solidFill>
                  <a:schemeClr val="tx1"/>
                </a:solidFill>
                <a:latin typeface="SourceCodeNarrow" panose="020B0509030403020204" pitchFamily="49" charset="0"/>
                <a:cs typeface="SourceCodeNarrow" panose="020B0509030403020204" pitchFamily="49" charset="0"/>
              </a:defRPr>
            </a:lvl1pPr>
            <a:lvl2pPr marL="0" indent="0">
              <a:lnSpc>
                <a:spcPct val="120000"/>
              </a:lnSpc>
              <a:buFont typeface="Arial" pitchFamily="34" charset="0"/>
              <a:buNone/>
              <a:defRPr sz="4800">
                <a:solidFill>
                  <a:schemeClr val="accent3"/>
                </a:solidFill>
                <a:latin typeface="SourceCodeNarrow" panose="020B0609030003000000" pitchFamily="49" charset="0"/>
                <a:cs typeface="SourceCodeNarrow" panose="020B0609030003000000" pitchFamily="49" charset="0"/>
              </a:defRPr>
            </a:lvl2pPr>
            <a:lvl3pPr marL="0" indent="0">
              <a:lnSpc>
                <a:spcPct val="120000"/>
              </a:lnSpc>
              <a:buFont typeface="Arial" pitchFamily="34" charset="0"/>
              <a:buNone/>
              <a:defRPr sz="4800">
                <a:solidFill>
                  <a:schemeClr val="accent3"/>
                </a:solidFill>
                <a:latin typeface="SourceCodeNarrow" panose="020B0609030003000000" pitchFamily="49" charset="0"/>
                <a:cs typeface="SourceCodeNarrow" panose="020B0609030003000000" pitchFamily="49" charset="0"/>
              </a:defRPr>
            </a:lvl3pPr>
            <a:lvl4pPr marL="0" indent="0">
              <a:lnSpc>
                <a:spcPct val="120000"/>
              </a:lnSpc>
              <a:buFont typeface="Arial" pitchFamily="34" charset="0"/>
              <a:buNone/>
              <a:defRPr sz="4800">
                <a:solidFill>
                  <a:schemeClr val="accent3"/>
                </a:solidFill>
                <a:latin typeface="SourceCodeNarrow" panose="020B0609030003000000" pitchFamily="49" charset="0"/>
                <a:cs typeface="SourceCodeNarrow" panose="020B0609030003000000" pitchFamily="49" charset="0"/>
              </a:defRPr>
            </a:lvl4pPr>
            <a:lvl5pPr marL="0" indent="0">
              <a:lnSpc>
                <a:spcPct val="120000"/>
              </a:lnSpc>
              <a:buFont typeface="Arial" pitchFamily="34" charset="0"/>
              <a:buNone/>
              <a:defRPr sz="4800">
                <a:solidFill>
                  <a:schemeClr val="accent3"/>
                </a:solidFill>
                <a:latin typeface="SourceCodeNarrow" panose="020B0609030003000000" pitchFamily="49" charset="0"/>
                <a:cs typeface="SourceCodeNarrow" panose="020B0609030003000000" pitchFamily="49" charset="0"/>
              </a:defRPr>
            </a:lvl5pPr>
          </a:lstStyle>
          <a:p>
            <a:pPr lvl="0"/>
            <a:r>
              <a:rPr lang="en-US"/>
              <a:t>Source code</a:t>
            </a:r>
          </a:p>
        </p:txBody>
      </p:sp>
      <p:sp>
        <p:nvSpPr>
          <p:cNvPr id="7" name="Text Placeholder 13"/>
          <p:cNvSpPr>
            <a:spLocks noGrp="1"/>
          </p:cNvSpPr>
          <p:nvPr>
            <p:ph type="body" sz="quarter" idx="12" hasCustomPrompt="1"/>
          </p:nvPr>
        </p:nvSpPr>
        <p:spPr>
          <a:xfrm>
            <a:off x="7315200" y="0"/>
            <a:ext cx="7086600" cy="7315200"/>
          </a:xfrm>
        </p:spPr>
        <p:txBody>
          <a:bodyPr wrap="none">
            <a:normAutofit/>
          </a:bodyPr>
          <a:lstStyle>
            <a:lvl1pPr marL="0" indent="0">
              <a:lnSpc>
                <a:spcPct val="110000"/>
              </a:lnSpc>
              <a:spcBef>
                <a:spcPts val="300"/>
              </a:spcBef>
              <a:spcAft>
                <a:spcPts val="300"/>
              </a:spcAft>
              <a:buFont typeface="Arial" pitchFamily="34" charset="0"/>
              <a:buNone/>
              <a:defRPr sz="4800">
                <a:solidFill>
                  <a:schemeClr val="tx1"/>
                </a:solidFill>
                <a:latin typeface="SourceCodeNarrow" panose="020B0509030403020204" pitchFamily="49" charset="0"/>
                <a:cs typeface="SourceCodeNarrow" panose="020B0509030403020204" pitchFamily="49" charset="0"/>
              </a:defRPr>
            </a:lvl1pPr>
            <a:lvl2pPr marL="0" indent="0">
              <a:lnSpc>
                <a:spcPct val="120000"/>
              </a:lnSpc>
              <a:buFont typeface="Arial" pitchFamily="34" charset="0"/>
              <a:buNone/>
              <a:defRPr sz="4800">
                <a:solidFill>
                  <a:schemeClr val="accent3"/>
                </a:solidFill>
                <a:latin typeface="SourceCodeNarrow" panose="020B0609030003000000" pitchFamily="49" charset="0"/>
                <a:cs typeface="SourceCodeNarrow" panose="020B0609030003000000" pitchFamily="49" charset="0"/>
              </a:defRPr>
            </a:lvl2pPr>
            <a:lvl3pPr marL="0" indent="0">
              <a:lnSpc>
                <a:spcPct val="120000"/>
              </a:lnSpc>
              <a:buFont typeface="Arial" pitchFamily="34" charset="0"/>
              <a:buNone/>
              <a:defRPr sz="4800">
                <a:solidFill>
                  <a:schemeClr val="accent3"/>
                </a:solidFill>
                <a:latin typeface="SourceCodeNarrow" panose="020B0609030003000000" pitchFamily="49" charset="0"/>
                <a:cs typeface="SourceCodeNarrow" panose="020B0609030003000000" pitchFamily="49" charset="0"/>
              </a:defRPr>
            </a:lvl3pPr>
            <a:lvl4pPr marL="0" indent="0">
              <a:lnSpc>
                <a:spcPct val="120000"/>
              </a:lnSpc>
              <a:buFont typeface="Arial" pitchFamily="34" charset="0"/>
              <a:buNone/>
              <a:defRPr sz="4800">
                <a:solidFill>
                  <a:schemeClr val="accent3"/>
                </a:solidFill>
                <a:latin typeface="SourceCodeNarrow" panose="020B0609030003000000" pitchFamily="49" charset="0"/>
                <a:cs typeface="SourceCodeNarrow" panose="020B0609030003000000" pitchFamily="49" charset="0"/>
              </a:defRPr>
            </a:lvl4pPr>
            <a:lvl5pPr marL="0" indent="0">
              <a:lnSpc>
                <a:spcPct val="120000"/>
              </a:lnSpc>
              <a:buFont typeface="Arial" pitchFamily="34" charset="0"/>
              <a:buNone/>
              <a:defRPr sz="4800">
                <a:solidFill>
                  <a:schemeClr val="accent3"/>
                </a:solidFill>
                <a:latin typeface="SourceCodeNarrow" panose="020B0609030003000000" pitchFamily="49" charset="0"/>
                <a:cs typeface="SourceCodeNarrow" panose="020B0609030003000000" pitchFamily="49" charset="0"/>
              </a:defRPr>
            </a:lvl5pPr>
          </a:lstStyle>
          <a:p>
            <a:pPr lvl="0"/>
            <a:r>
              <a:rPr lang="en-US"/>
              <a:t>Source code</a:t>
            </a:r>
          </a:p>
        </p:txBody>
      </p:sp>
      <p:grpSp>
        <p:nvGrpSpPr>
          <p:cNvPr id="9" name="Group 8"/>
          <p:cNvGrpSpPr/>
          <p:nvPr userDrawn="1"/>
        </p:nvGrpSpPr>
        <p:grpSpPr>
          <a:xfrm>
            <a:off x="0" y="7315200"/>
            <a:ext cx="13716000" cy="914400"/>
            <a:chOff x="0" y="4343400"/>
            <a:chExt cx="14630400" cy="1828800"/>
          </a:xfrm>
          <a:noFill/>
        </p:grpSpPr>
        <p:sp>
          <p:nvSpPr>
            <p:cNvPr id="10" name="Freeform 21"/>
            <p:cNvSpPr>
              <a:spLocks/>
            </p:cNvSpPr>
            <p:nvPr/>
          </p:nvSpPr>
          <p:spPr bwMode="auto">
            <a:xfrm rot="10800000" flipV="1">
              <a:off x="0" y="4343400"/>
              <a:ext cx="14630400" cy="1828800"/>
            </a:xfrm>
            <a:custGeom>
              <a:avLst/>
              <a:gdLst/>
              <a:ahLst/>
              <a:cxnLst>
                <a:cxn ang="0">
                  <a:pos x="0" y="1020"/>
                </a:cxn>
                <a:cxn ang="0">
                  <a:pos x="654" y="1020"/>
                </a:cxn>
                <a:cxn ang="0">
                  <a:pos x="1314" y="1020"/>
                </a:cxn>
                <a:cxn ang="0">
                  <a:pos x="1968" y="1026"/>
                </a:cxn>
                <a:cxn ang="0">
                  <a:pos x="2623" y="1056"/>
                </a:cxn>
                <a:cxn ang="0">
                  <a:pos x="3271" y="1158"/>
                </a:cxn>
                <a:cxn ang="0">
                  <a:pos x="3877" y="1404"/>
                </a:cxn>
                <a:cxn ang="0">
                  <a:pos x="4381" y="1824"/>
                </a:cxn>
                <a:cxn ang="0">
                  <a:pos x="4765" y="2352"/>
                </a:cxn>
                <a:cxn ang="0">
                  <a:pos x="5059" y="2940"/>
                </a:cxn>
                <a:cxn ang="0">
                  <a:pos x="5299" y="3546"/>
                </a:cxn>
                <a:cxn ang="0">
                  <a:pos x="5497" y="4176"/>
                </a:cxn>
                <a:cxn ang="0">
                  <a:pos x="5671" y="4806"/>
                </a:cxn>
                <a:cxn ang="0">
                  <a:pos x="5821" y="5448"/>
                </a:cxn>
                <a:cxn ang="0">
                  <a:pos x="5953" y="6090"/>
                </a:cxn>
                <a:cxn ang="0">
                  <a:pos x="6073" y="6732"/>
                </a:cxn>
                <a:cxn ang="0">
                  <a:pos x="6145" y="6948"/>
                </a:cxn>
                <a:cxn ang="0">
                  <a:pos x="6145" y="0"/>
                </a:cxn>
                <a:cxn ang="0">
                  <a:pos x="0" y="0"/>
                </a:cxn>
                <a:cxn ang="0">
                  <a:pos x="0" y="0"/>
                </a:cxn>
              </a:cxnLst>
              <a:rect l="0" t="0" r="r" b="b"/>
              <a:pathLst>
                <a:path w="6145" h="7164">
                  <a:moveTo>
                    <a:pt x="0" y="1020"/>
                  </a:moveTo>
                  <a:cubicBezTo>
                    <a:pt x="216" y="1020"/>
                    <a:pt x="438" y="1020"/>
                    <a:pt x="654" y="1020"/>
                  </a:cubicBezTo>
                  <a:cubicBezTo>
                    <a:pt x="876" y="1020"/>
                    <a:pt x="1092" y="1020"/>
                    <a:pt x="1314" y="1020"/>
                  </a:cubicBezTo>
                  <a:cubicBezTo>
                    <a:pt x="1530" y="1020"/>
                    <a:pt x="1752" y="1026"/>
                    <a:pt x="1968" y="1026"/>
                  </a:cubicBezTo>
                  <a:cubicBezTo>
                    <a:pt x="2184" y="1032"/>
                    <a:pt x="2407" y="1044"/>
                    <a:pt x="2623" y="1056"/>
                  </a:cubicBezTo>
                  <a:cubicBezTo>
                    <a:pt x="2839" y="1080"/>
                    <a:pt x="3055" y="1116"/>
                    <a:pt x="3271" y="1158"/>
                  </a:cubicBezTo>
                  <a:cubicBezTo>
                    <a:pt x="3481" y="1224"/>
                    <a:pt x="3685" y="1302"/>
                    <a:pt x="3877" y="1404"/>
                  </a:cubicBezTo>
                  <a:cubicBezTo>
                    <a:pt x="4057" y="1530"/>
                    <a:pt x="4225" y="1668"/>
                    <a:pt x="4381" y="1824"/>
                  </a:cubicBezTo>
                  <a:cubicBezTo>
                    <a:pt x="4519" y="1992"/>
                    <a:pt x="4645" y="2166"/>
                    <a:pt x="4765" y="2352"/>
                  </a:cubicBezTo>
                  <a:cubicBezTo>
                    <a:pt x="4873" y="2544"/>
                    <a:pt x="4969" y="2742"/>
                    <a:pt x="5059" y="2940"/>
                  </a:cubicBezTo>
                  <a:cubicBezTo>
                    <a:pt x="5149" y="3138"/>
                    <a:pt x="5227" y="3342"/>
                    <a:pt x="5299" y="3546"/>
                  </a:cubicBezTo>
                  <a:cubicBezTo>
                    <a:pt x="5371" y="3756"/>
                    <a:pt x="5437" y="3966"/>
                    <a:pt x="5497" y="4176"/>
                  </a:cubicBezTo>
                  <a:cubicBezTo>
                    <a:pt x="5557" y="4386"/>
                    <a:pt x="5617" y="4596"/>
                    <a:pt x="5671" y="4806"/>
                  </a:cubicBezTo>
                  <a:cubicBezTo>
                    <a:pt x="5719" y="5016"/>
                    <a:pt x="5773" y="5232"/>
                    <a:pt x="5821" y="5448"/>
                  </a:cubicBezTo>
                  <a:cubicBezTo>
                    <a:pt x="5863" y="5658"/>
                    <a:pt x="5911" y="5874"/>
                    <a:pt x="5953" y="6090"/>
                  </a:cubicBezTo>
                  <a:cubicBezTo>
                    <a:pt x="5995" y="6300"/>
                    <a:pt x="6031" y="6516"/>
                    <a:pt x="6073" y="6732"/>
                  </a:cubicBezTo>
                  <a:cubicBezTo>
                    <a:pt x="6109" y="6948"/>
                    <a:pt x="6145" y="7164"/>
                    <a:pt x="6145" y="6948"/>
                  </a:cubicBezTo>
                  <a:cubicBezTo>
                    <a:pt x="6145" y="6948"/>
                    <a:pt x="6145" y="0"/>
                    <a:pt x="6145" y="0"/>
                  </a:cubicBezTo>
                  <a:cubicBezTo>
                    <a:pt x="6145" y="0"/>
                    <a:pt x="0" y="0"/>
                    <a:pt x="0" y="0"/>
                  </a:cubicBezTo>
                  <a:cubicBezTo>
                    <a:pt x="0" y="0"/>
                    <a:pt x="0" y="0"/>
                    <a:pt x="0" y="0"/>
                  </a:cubicBezTo>
                </a:path>
              </a:pathLst>
            </a:custGeom>
            <a:grpFill/>
            <a:ln w="6">
              <a:noFill/>
              <a:prstDash val="solid"/>
              <a:round/>
              <a:headEnd/>
              <a:tailEnd/>
            </a:ln>
          </p:spPr>
          <p:txBody>
            <a:bodyPr vert="horz" wrap="square" lIns="91440" tIns="45720" rIns="91440" bIns="45720" numCol="1" anchor="t" anchorCtr="0" compatLnSpc="1">
              <a:prstTxWarp prst="textNoShape">
                <a:avLst/>
              </a:prstTxWarp>
            </a:bodyPr>
            <a:lstStyle/>
            <a:p>
              <a:endParaRPr lang="en-US" sz="2900"/>
            </a:p>
          </p:txBody>
        </p:sp>
        <p:sp>
          <p:nvSpPr>
            <p:cNvPr id="11" name="Freeform 10"/>
            <p:cNvSpPr>
              <a:spLocks/>
            </p:cNvSpPr>
            <p:nvPr/>
          </p:nvSpPr>
          <p:spPr bwMode="auto">
            <a:xfrm rot="10800000" flipV="1">
              <a:off x="0" y="4343400"/>
              <a:ext cx="14630400" cy="914400"/>
            </a:xfrm>
            <a:custGeom>
              <a:avLst/>
              <a:gdLst/>
              <a:ahLst/>
              <a:cxnLst>
                <a:cxn ang="0">
                  <a:pos x="0" y="1020"/>
                </a:cxn>
                <a:cxn ang="0">
                  <a:pos x="654" y="1020"/>
                </a:cxn>
                <a:cxn ang="0">
                  <a:pos x="1314" y="1020"/>
                </a:cxn>
                <a:cxn ang="0">
                  <a:pos x="1968" y="1026"/>
                </a:cxn>
                <a:cxn ang="0">
                  <a:pos x="2623" y="1056"/>
                </a:cxn>
                <a:cxn ang="0">
                  <a:pos x="3271" y="1158"/>
                </a:cxn>
                <a:cxn ang="0">
                  <a:pos x="3877" y="1404"/>
                </a:cxn>
                <a:cxn ang="0">
                  <a:pos x="4381" y="1824"/>
                </a:cxn>
                <a:cxn ang="0">
                  <a:pos x="4765" y="2352"/>
                </a:cxn>
                <a:cxn ang="0">
                  <a:pos x="5059" y="2940"/>
                </a:cxn>
                <a:cxn ang="0">
                  <a:pos x="5299" y="3546"/>
                </a:cxn>
                <a:cxn ang="0">
                  <a:pos x="5497" y="4176"/>
                </a:cxn>
                <a:cxn ang="0">
                  <a:pos x="5671" y="4806"/>
                </a:cxn>
                <a:cxn ang="0">
                  <a:pos x="5821" y="5448"/>
                </a:cxn>
                <a:cxn ang="0">
                  <a:pos x="5953" y="6090"/>
                </a:cxn>
                <a:cxn ang="0">
                  <a:pos x="6073" y="6732"/>
                </a:cxn>
                <a:cxn ang="0">
                  <a:pos x="6145" y="6948"/>
                </a:cxn>
                <a:cxn ang="0">
                  <a:pos x="6145" y="0"/>
                </a:cxn>
                <a:cxn ang="0">
                  <a:pos x="0" y="0"/>
                </a:cxn>
                <a:cxn ang="0">
                  <a:pos x="0" y="0"/>
                </a:cxn>
              </a:cxnLst>
              <a:rect l="0" t="0" r="r" b="b"/>
              <a:pathLst>
                <a:path w="6145" h="7164">
                  <a:moveTo>
                    <a:pt x="0" y="1020"/>
                  </a:moveTo>
                  <a:cubicBezTo>
                    <a:pt x="216" y="1020"/>
                    <a:pt x="438" y="1020"/>
                    <a:pt x="654" y="1020"/>
                  </a:cubicBezTo>
                  <a:cubicBezTo>
                    <a:pt x="876" y="1020"/>
                    <a:pt x="1092" y="1020"/>
                    <a:pt x="1314" y="1020"/>
                  </a:cubicBezTo>
                  <a:cubicBezTo>
                    <a:pt x="1530" y="1020"/>
                    <a:pt x="1752" y="1026"/>
                    <a:pt x="1968" y="1026"/>
                  </a:cubicBezTo>
                  <a:cubicBezTo>
                    <a:pt x="2184" y="1032"/>
                    <a:pt x="2407" y="1044"/>
                    <a:pt x="2623" y="1056"/>
                  </a:cubicBezTo>
                  <a:cubicBezTo>
                    <a:pt x="2839" y="1080"/>
                    <a:pt x="3055" y="1116"/>
                    <a:pt x="3271" y="1158"/>
                  </a:cubicBezTo>
                  <a:cubicBezTo>
                    <a:pt x="3481" y="1224"/>
                    <a:pt x="3685" y="1302"/>
                    <a:pt x="3877" y="1404"/>
                  </a:cubicBezTo>
                  <a:cubicBezTo>
                    <a:pt x="4057" y="1530"/>
                    <a:pt x="4225" y="1668"/>
                    <a:pt x="4381" y="1824"/>
                  </a:cubicBezTo>
                  <a:cubicBezTo>
                    <a:pt x="4519" y="1992"/>
                    <a:pt x="4645" y="2166"/>
                    <a:pt x="4765" y="2352"/>
                  </a:cubicBezTo>
                  <a:cubicBezTo>
                    <a:pt x="4873" y="2544"/>
                    <a:pt x="4969" y="2742"/>
                    <a:pt x="5059" y="2940"/>
                  </a:cubicBezTo>
                  <a:cubicBezTo>
                    <a:pt x="5149" y="3138"/>
                    <a:pt x="5227" y="3342"/>
                    <a:pt x="5299" y="3546"/>
                  </a:cubicBezTo>
                  <a:cubicBezTo>
                    <a:pt x="5371" y="3756"/>
                    <a:pt x="5437" y="3966"/>
                    <a:pt x="5497" y="4176"/>
                  </a:cubicBezTo>
                  <a:cubicBezTo>
                    <a:pt x="5557" y="4386"/>
                    <a:pt x="5617" y="4596"/>
                    <a:pt x="5671" y="4806"/>
                  </a:cubicBezTo>
                  <a:cubicBezTo>
                    <a:pt x="5719" y="5016"/>
                    <a:pt x="5773" y="5232"/>
                    <a:pt x="5821" y="5448"/>
                  </a:cubicBezTo>
                  <a:cubicBezTo>
                    <a:pt x="5863" y="5658"/>
                    <a:pt x="5911" y="5874"/>
                    <a:pt x="5953" y="6090"/>
                  </a:cubicBezTo>
                  <a:cubicBezTo>
                    <a:pt x="5995" y="6300"/>
                    <a:pt x="6031" y="6516"/>
                    <a:pt x="6073" y="6732"/>
                  </a:cubicBezTo>
                  <a:cubicBezTo>
                    <a:pt x="6109" y="6948"/>
                    <a:pt x="6145" y="7164"/>
                    <a:pt x="6145" y="6948"/>
                  </a:cubicBezTo>
                  <a:cubicBezTo>
                    <a:pt x="6145" y="6948"/>
                    <a:pt x="6145" y="0"/>
                    <a:pt x="6145" y="0"/>
                  </a:cubicBezTo>
                  <a:cubicBezTo>
                    <a:pt x="6145" y="0"/>
                    <a:pt x="0" y="0"/>
                    <a:pt x="0" y="0"/>
                  </a:cubicBezTo>
                  <a:cubicBezTo>
                    <a:pt x="0" y="0"/>
                    <a:pt x="0" y="0"/>
                    <a:pt x="0" y="0"/>
                  </a:cubicBezTo>
                </a:path>
              </a:pathLst>
            </a:custGeom>
            <a:grpFill/>
            <a:ln w="6">
              <a:noFill/>
              <a:prstDash val="solid"/>
              <a:round/>
              <a:headEnd/>
              <a:tailEnd/>
            </a:ln>
          </p:spPr>
          <p:txBody>
            <a:bodyPr vert="horz" wrap="square" lIns="91440" tIns="45720" rIns="91440" bIns="45720" numCol="1" anchor="t" anchorCtr="0" compatLnSpc="1">
              <a:prstTxWarp prst="textNoShape">
                <a:avLst/>
              </a:prstTxWarp>
            </a:bodyPr>
            <a:lstStyle/>
            <a:p>
              <a:endParaRPr lang="en-US" sz="2900"/>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Source 2">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0"/>
            <a:ext cx="7086600" cy="7315200"/>
          </a:xfrm>
        </p:spPr>
        <p:txBody>
          <a:bodyPr/>
          <a:lstStyle>
            <a:lvl1pPr>
              <a:defRPr sz="4500"/>
            </a:lvl1pPr>
            <a:lvl2pPr>
              <a:defRPr sz="38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7315200" y="0"/>
            <a:ext cx="7086600" cy="7315200"/>
          </a:xfrm>
        </p:spPr>
        <p:txBody>
          <a:bodyPr>
            <a:normAutofit/>
          </a:bodyPr>
          <a:lstStyle>
            <a:lvl1pPr marL="0" indent="0">
              <a:buFont typeface="Arial" panose="020B0604020202020204" pitchFamily="34" charset="0"/>
              <a:buNone/>
              <a:defRPr sz="4500" baseline="0">
                <a:solidFill>
                  <a:schemeClr val="tx1"/>
                </a:solidFill>
                <a:latin typeface="SourceCodeNarrow" panose="020B0609030804020204" pitchFamily="49" charset="0"/>
                <a:ea typeface="SourceCodeNarrow" panose="020B0609030804020204" pitchFamily="49" charset="0"/>
                <a:cs typeface="SourceCodeNarrow" panose="020B0609030804020204" pitchFamily="49" charset="0"/>
              </a:defRPr>
            </a:lvl1pPr>
            <a:lvl2pPr marL="457200" indent="0">
              <a:buFont typeface="Arial" panose="020B0604020202020204" pitchFamily="34" charset="0"/>
              <a:buNone/>
              <a:defRPr sz="3800"/>
            </a:lvl2pPr>
            <a:lvl3pPr marL="914400" indent="0">
              <a:buFont typeface="Arial" panose="020B0604020202020204" pitchFamily="34" charset="0"/>
              <a:buNone/>
              <a:defRPr sz="3200"/>
            </a:lvl3pPr>
            <a:lvl4pPr marL="1371600" indent="0">
              <a:buFont typeface="Arial" panose="020B0604020202020204" pitchFamily="34" charset="0"/>
              <a:buNone/>
              <a:defRPr sz="2900"/>
            </a:lvl4pPr>
            <a:lvl5pPr marL="1828800" indent="0">
              <a:buFont typeface="Arial" panose="020B0604020202020204" pitchFamily="34" charset="0"/>
              <a:buNone/>
              <a:defRPr sz="2900"/>
            </a:lvl5pPr>
            <a:lvl6pPr>
              <a:defRPr sz="2900"/>
            </a:lvl6pPr>
            <a:lvl7pPr>
              <a:defRPr sz="2900"/>
            </a:lvl7pPr>
            <a:lvl8pPr>
              <a:defRPr sz="2900"/>
            </a:lvl8pPr>
            <a:lvl9pPr>
              <a:defRPr sz="2900"/>
            </a:lvl9pPr>
          </a:lstStyle>
          <a:p>
            <a:pPr lvl="0"/>
            <a:r>
              <a:rPr lang="en-US"/>
              <a:t>Source Code</a:t>
            </a:r>
          </a:p>
        </p:txBody>
      </p:sp>
      <p:sp>
        <p:nvSpPr>
          <p:cNvPr id="7" name="Slide Number Placeholder 6"/>
          <p:cNvSpPr>
            <a:spLocks noGrp="1"/>
          </p:cNvSpPr>
          <p:nvPr>
            <p:ph type="sldNum" sz="quarter" idx="12"/>
          </p:nvPr>
        </p:nvSpPr>
        <p:spPr/>
        <p:txBody>
          <a:bodyPr/>
          <a:lstStyle/>
          <a:p>
            <a:fld id="{5CAF171B-BCF0-4F8D-B01B-8AC3659B914C}" type="slidenum">
              <a:rPr lang="en-US" smtClean="0"/>
              <a:pPr/>
              <a:t>‹#›</a:t>
            </a:fld>
            <a:endParaRPr lang="en-US"/>
          </a:p>
        </p:txBody>
      </p:sp>
      <p:grpSp>
        <p:nvGrpSpPr>
          <p:cNvPr id="10" name="Group 9"/>
          <p:cNvGrpSpPr/>
          <p:nvPr userDrawn="1"/>
        </p:nvGrpSpPr>
        <p:grpSpPr>
          <a:xfrm>
            <a:off x="0" y="7315200"/>
            <a:ext cx="13716000" cy="914400"/>
            <a:chOff x="0" y="4343400"/>
            <a:chExt cx="14630400" cy="1828800"/>
          </a:xfrm>
          <a:noFill/>
        </p:grpSpPr>
        <p:sp>
          <p:nvSpPr>
            <p:cNvPr id="11" name="Freeform 21"/>
            <p:cNvSpPr>
              <a:spLocks/>
            </p:cNvSpPr>
            <p:nvPr/>
          </p:nvSpPr>
          <p:spPr bwMode="auto">
            <a:xfrm rot="10800000" flipV="1">
              <a:off x="0" y="4343400"/>
              <a:ext cx="14630400" cy="1828800"/>
            </a:xfrm>
            <a:custGeom>
              <a:avLst/>
              <a:gdLst/>
              <a:ahLst/>
              <a:cxnLst>
                <a:cxn ang="0">
                  <a:pos x="0" y="1020"/>
                </a:cxn>
                <a:cxn ang="0">
                  <a:pos x="654" y="1020"/>
                </a:cxn>
                <a:cxn ang="0">
                  <a:pos x="1314" y="1020"/>
                </a:cxn>
                <a:cxn ang="0">
                  <a:pos x="1968" y="1026"/>
                </a:cxn>
                <a:cxn ang="0">
                  <a:pos x="2623" y="1056"/>
                </a:cxn>
                <a:cxn ang="0">
                  <a:pos x="3271" y="1158"/>
                </a:cxn>
                <a:cxn ang="0">
                  <a:pos x="3877" y="1404"/>
                </a:cxn>
                <a:cxn ang="0">
                  <a:pos x="4381" y="1824"/>
                </a:cxn>
                <a:cxn ang="0">
                  <a:pos x="4765" y="2352"/>
                </a:cxn>
                <a:cxn ang="0">
                  <a:pos x="5059" y="2940"/>
                </a:cxn>
                <a:cxn ang="0">
                  <a:pos x="5299" y="3546"/>
                </a:cxn>
                <a:cxn ang="0">
                  <a:pos x="5497" y="4176"/>
                </a:cxn>
                <a:cxn ang="0">
                  <a:pos x="5671" y="4806"/>
                </a:cxn>
                <a:cxn ang="0">
                  <a:pos x="5821" y="5448"/>
                </a:cxn>
                <a:cxn ang="0">
                  <a:pos x="5953" y="6090"/>
                </a:cxn>
                <a:cxn ang="0">
                  <a:pos x="6073" y="6732"/>
                </a:cxn>
                <a:cxn ang="0">
                  <a:pos x="6145" y="6948"/>
                </a:cxn>
                <a:cxn ang="0">
                  <a:pos x="6145" y="0"/>
                </a:cxn>
                <a:cxn ang="0">
                  <a:pos x="0" y="0"/>
                </a:cxn>
                <a:cxn ang="0">
                  <a:pos x="0" y="0"/>
                </a:cxn>
              </a:cxnLst>
              <a:rect l="0" t="0" r="r" b="b"/>
              <a:pathLst>
                <a:path w="6145" h="7164">
                  <a:moveTo>
                    <a:pt x="0" y="1020"/>
                  </a:moveTo>
                  <a:cubicBezTo>
                    <a:pt x="216" y="1020"/>
                    <a:pt x="438" y="1020"/>
                    <a:pt x="654" y="1020"/>
                  </a:cubicBezTo>
                  <a:cubicBezTo>
                    <a:pt x="876" y="1020"/>
                    <a:pt x="1092" y="1020"/>
                    <a:pt x="1314" y="1020"/>
                  </a:cubicBezTo>
                  <a:cubicBezTo>
                    <a:pt x="1530" y="1020"/>
                    <a:pt x="1752" y="1026"/>
                    <a:pt x="1968" y="1026"/>
                  </a:cubicBezTo>
                  <a:cubicBezTo>
                    <a:pt x="2184" y="1032"/>
                    <a:pt x="2407" y="1044"/>
                    <a:pt x="2623" y="1056"/>
                  </a:cubicBezTo>
                  <a:cubicBezTo>
                    <a:pt x="2839" y="1080"/>
                    <a:pt x="3055" y="1116"/>
                    <a:pt x="3271" y="1158"/>
                  </a:cubicBezTo>
                  <a:cubicBezTo>
                    <a:pt x="3481" y="1224"/>
                    <a:pt x="3685" y="1302"/>
                    <a:pt x="3877" y="1404"/>
                  </a:cubicBezTo>
                  <a:cubicBezTo>
                    <a:pt x="4057" y="1530"/>
                    <a:pt x="4225" y="1668"/>
                    <a:pt x="4381" y="1824"/>
                  </a:cubicBezTo>
                  <a:cubicBezTo>
                    <a:pt x="4519" y="1992"/>
                    <a:pt x="4645" y="2166"/>
                    <a:pt x="4765" y="2352"/>
                  </a:cubicBezTo>
                  <a:cubicBezTo>
                    <a:pt x="4873" y="2544"/>
                    <a:pt x="4969" y="2742"/>
                    <a:pt x="5059" y="2940"/>
                  </a:cubicBezTo>
                  <a:cubicBezTo>
                    <a:pt x="5149" y="3138"/>
                    <a:pt x="5227" y="3342"/>
                    <a:pt x="5299" y="3546"/>
                  </a:cubicBezTo>
                  <a:cubicBezTo>
                    <a:pt x="5371" y="3756"/>
                    <a:pt x="5437" y="3966"/>
                    <a:pt x="5497" y="4176"/>
                  </a:cubicBezTo>
                  <a:cubicBezTo>
                    <a:pt x="5557" y="4386"/>
                    <a:pt x="5617" y="4596"/>
                    <a:pt x="5671" y="4806"/>
                  </a:cubicBezTo>
                  <a:cubicBezTo>
                    <a:pt x="5719" y="5016"/>
                    <a:pt x="5773" y="5232"/>
                    <a:pt x="5821" y="5448"/>
                  </a:cubicBezTo>
                  <a:cubicBezTo>
                    <a:pt x="5863" y="5658"/>
                    <a:pt x="5911" y="5874"/>
                    <a:pt x="5953" y="6090"/>
                  </a:cubicBezTo>
                  <a:cubicBezTo>
                    <a:pt x="5995" y="6300"/>
                    <a:pt x="6031" y="6516"/>
                    <a:pt x="6073" y="6732"/>
                  </a:cubicBezTo>
                  <a:cubicBezTo>
                    <a:pt x="6109" y="6948"/>
                    <a:pt x="6145" y="7164"/>
                    <a:pt x="6145" y="6948"/>
                  </a:cubicBezTo>
                  <a:cubicBezTo>
                    <a:pt x="6145" y="6948"/>
                    <a:pt x="6145" y="0"/>
                    <a:pt x="6145" y="0"/>
                  </a:cubicBezTo>
                  <a:cubicBezTo>
                    <a:pt x="6145" y="0"/>
                    <a:pt x="0" y="0"/>
                    <a:pt x="0" y="0"/>
                  </a:cubicBezTo>
                  <a:cubicBezTo>
                    <a:pt x="0" y="0"/>
                    <a:pt x="0" y="0"/>
                    <a:pt x="0" y="0"/>
                  </a:cubicBezTo>
                </a:path>
              </a:pathLst>
            </a:custGeom>
            <a:grpFill/>
            <a:ln w="6">
              <a:noFill/>
              <a:prstDash val="solid"/>
              <a:round/>
              <a:headEnd/>
              <a:tailEnd/>
            </a:ln>
          </p:spPr>
          <p:txBody>
            <a:bodyPr vert="horz" wrap="square" lIns="91440" tIns="45720" rIns="91440" bIns="45720" numCol="1" anchor="t" anchorCtr="0" compatLnSpc="1">
              <a:prstTxWarp prst="textNoShape">
                <a:avLst/>
              </a:prstTxWarp>
            </a:bodyPr>
            <a:lstStyle/>
            <a:p>
              <a:endParaRPr lang="en-US" sz="2900"/>
            </a:p>
          </p:txBody>
        </p:sp>
        <p:sp>
          <p:nvSpPr>
            <p:cNvPr id="12" name="Freeform 11"/>
            <p:cNvSpPr>
              <a:spLocks/>
            </p:cNvSpPr>
            <p:nvPr/>
          </p:nvSpPr>
          <p:spPr bwMode="auto">
            <a:xfrm rot="10800000" flipV="1">
              <a:off x="0" y="4343400"/>
              <a:ext cx="14630400" cy="914400"/>
            </a:xfrm>
            <a:custGeom>
              <a:avLst/>
              <a:gdLst/>
              <a:ahLst/>
              <a:cxnLst>
                <a:cxn ang="0">
                  <a:pos x="0" y="1020"/>
                </a:cxn>
                <a:cxn ang="0">
                  <a:pos x="654" y="1020"/>
                </a:cxn>
                <a:cxn ang="0">
                  <a:pos x="1314" y="1020"/>
                </a:cxn>
                <a:cxn ang="0">
                  <a:pos x="1968" y="1026"/>
                </a:cxn>
                <a:cxn ang="0">
                  <a:pos x="2623" y="1056"/>
                </a:cxn>
                <a:cxn ang="0">
                  <a:pos x="3271" y="1158"/>
                </a:cxn>
                <a:cxn ang="0">
                  <a:pos x="3877" y="1404"/>
                </a:cxn>
                <a:cxn ang="0">
                  <a:pos x="4381" y="1824"/>
                </a:cxn>
                <a:cxn ang="0">
                  <a:pos x="4765" y="2352"/>
                </a:cxn>
                <a:cxn ang="0">
                  <a:pos x="5059" y="2940"/>
                </a:cxn>
                <a:cxn ang="0">
                  <a:pos x="5299" y="3546"/>
                </a:cxn>
                <a:cxn ang="0">
                  <a:pos x="5497" y="4176"/>
                </a:cxn>
                <a:cxn ang="0">
                  <a:pos x="5671" y="4806"/>
                </a:cxn>
                <a:cxn ang="0">
                  <a:pos x="5821" y="5448"/>
                </a:cxn>
                <a:cxn ang="0">
                  <a:pos x="5953" y="6090"/>
                </a:cxn>
                <a:cxn ang="0">
                  <a:pos x="6073" y="6732"/>
                </a:cxn>
                <a:cxn ang="0">
                  <a:pos x="6145" y="6948"/>
                </a:cxn>
                <a:cxn ang="0">
                  <a:pos x="6145" y="0"/>
                </a:cxn>
                <a:cxn ang="0">
                  <a:pos x="0" y="0"/>
                </a:cxn>
                <a:cxn ang="0">
                  <a:pos x="0" y="0"/>
                </a:cxn>
              </a:cxnLst>
              <a:rect l="0" t="0" r="r" b="b"/>
              <a:pathLst>
                <a:path w="6145" h="7164">
                  <a:moveTo>
                    <a:pt x="0" y="1020"/>
                  </a:moveTo>
                  <a:cubicBezTo>
                    <a:pt x="216" y="1020"/>
                    <a:pt x="438" y="1020"/>
                    <a:pt x="654" y="1020"/>
                  </a:cubicBezTo>
                  <a:cubicBezTo>
                    <a:pt x="876" y="1020"/>
                    <a:pt x="1092" y="1020"/>
                    <a:pt x="1314" y="1020"/>
                  </a:cubicBezTo>
                  <a:cubicBezTo>
                    <a:pt x="1530" y="1020"/>
                    <a:pt x="1752" y="1026"/>
                    <a:pt x="1968" y="1026"/>
                  </a:cubicBezTo>
                  <a:cubicBezTo>
                    <a:pt x="2184" y="1032"/>
                    <a:pt x="2407" y="1044"/>
                    <a:pt x="2623" y="1056"/>
                  </a:cubicBezTo>
                  <a:cubicBezTo>
                    <a:pt x="2839" y="1080"/>
                    <a:pt x="3055" y="1116"/>
                    <a:pt x="3271" y="1158"/>
                  </a:cubicBezTo>
                  <a:cubicBezTo>
                    <a:pt x="3481" y="1224"/>
                    <a:pt x="3685" y="1302"/>
                    <a:pt x="3877" y="1404"/>
                  </a:cubicBezTo>
                  <a:cubicBezTo>
                    <a:pt x="4057" y="1530"/>
                    <a:pt x="4225" y="1668"/>
                    <a:pt x="4381" y="1824"/>
                  </a:cubicBezTo>
                  <a:cubicBezTo>
                    <a:pt x="4519" y="1992"/>
                    <a:pt x="4645" y="2166"/>
                    <a:pt x="4765" y="2352"/>
                  </a:cubicBezTo>
                  <a:cubicBezTo>
                    <a:pt x="4873" y="2544"/>
                    <a:pt x="4969" y="2742"/>
                    <a:pt x="5059" y="2940"/>
                  </a:cubicBezTo>
                  <a:cubicBezTo>
                    <a:pt x="5149" y="3138"/>
                    <a:pt x="5227" y="3342"/>
                    <a:pt x="5299" y="3546"/>
                  </a:cubicBezTo>
                  <a:cubicBezTo>
                    <a:pt x="5371" y="3756"/>
                    <a:pt x="5437" y="3966"/>
                    <a:pt x="5497" y="4176"/>
                  </a:cubicBezTo>
                  <a:cubicBezTo>
                    <a:pt x="5557" y="4386"/>
                    <a:pt x="5617" y="4596"/>
                    <a:pt x="5671" y="4806"/>
                  </a:cubicBezTo>
                  <a:cubicBezTo>
                    <a:pt x="5719" y="5016"/>
                    <a:pt x="5773" y="5232"/>
                    <a:pt x="5821" y="5448"/>
                  </a:cubicBezTo>
                  <a:cubicBezTo>
                    <a:pt x="5863" y="5658"/>
                    <a:pt x="5911" y="5874"/>
                    <a:pt x="5953" y="6090"/>
                  </a:cubicBezTo>
                  <a:cubicBezTo>
                    <a:pt x="5995" y="6300"/>
                    <a:pt x="6031" y="6516"/>
                    <a:pt x="6073" y="6732"/>
                  </a:cubicBezTo>
                  <a:cubicBezTo>
                    <a:pt x="6109" y="6948"/>
                    <a:pt x="6145" y="7164"/>
                    <a:pt x="6145" y="6948"/>
                  </a:cubicBezTo>
                  <a:cubicBezTo>
                    <a:pt x="6145" y="6948"/>
                    <a:pt x="6145" y="0"/>
                    <a:pt x="6145" y="0"/>
                  </a:cubicBezTo>
                  <a:cubicBezTo>
                    <a:pt x="6145" y="0"/>
                    <a:pt x="0" y="0"/>
                    <a:pt x="0" y="0"/>
                  </a:cubicBezTo>
                  <a:cubicBezTo>
                    <a:pt x="0" y="0"/>
                    <a:pt x="0" y="0"/>
                    <a:pt x="0" y="0"/>
                  </a:cubicBezTo>
                </a:path>
              </a:pathLst>
            </a:custGeom>
            <a:grpFill/>
            <a:ln w="6">
              <a:noFill/>
              <a:prstDash val="solid"/>
              <a:round/>
              <a:headEnd/>
              <a:tailEnd/>
            </a:ln>
          </p:spPr>
          <p:txBody>
            <a:bodyPr vert="horz" wrap="square" lIns="91440" tIns="45720" rIns="91440" bIns="45720" numCol="1" anchor="t" anchorCtr="0" compatLnSpc="1">
              <a:prstTxWarp prst="textNoShape">
                <a:avLst/>
              </a:prstTxWarp>
            </a:bodyPr>
            <a:lstStyle/>
            <a:p>
              <a:endParaRPr lang="en-US" sz="2900"/>
            </a:p>
          </p:txBody>
        </p:sp>
      </p:grpSp>
    </p:spTree>
    <p:extLst>
      <p:ext uri="{BB962C8B-B14F-4D97-AF65-F5344CB8AC3E}">
        <p14:creationId xmlns:p14="http://schemas.microsoft.com/office/powerpoint/2010/main" val="3462787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ource+Content 2">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0"/>
            <a:ext cx="7086600" cy="7315200"/>
          </a:xfrm>
        </p:spPr>
        <p:txBody>
          <a:bodyPr/>
          <a:lstStyle>
            <a:lvl1pPr marL="0" indent="0">
              <a:buFont typeface="Arial" panose="020B0604020202020204" pitchFamily="34" charset="0"/>
              <a:buNone/>
              <a:defRPr sz="4500">
                <a:solidFill>
                  <a:schemeClr val="tx1"/>
                </a:solidFill>
                <a:latin typeface="SourceCodeNarrow" panose="020B0609030804020204" pitchFamily="49" charset="0"/>
                <a:ea typeface="SourceCodeNarrow" panose="020B0609030804020204" pitchFamily="49" charset="0"/>
                <a:cs typeface="SourceCodeNarrow" panose="020B0609030804020204" pitchFamily="49" charset="0"/>
              </a:defRPr>
            </a:lvl1pPr>
            <a:lvl2pPr marL="457200" indent="0">
              <a:buFont typeface="Arial" panose="020B0604020202020204" pitchFamily="34" charset="0"/>
              <a:buNone/>
              <a:defRPr sz="3800">
                <a:solidFill>
                  <a:schemeClr val="accent3"/>
                </a:solidFill>
                <a:latin typeface="SourceCodeNarrow" panose="020B0609030804020204" pitchFamily="49" charset="0"/>
                <a:ea typeface="SourceCodeNarrow" panose="020B0609030804020204" pitchFamily="49" charset="0"/>
                <a:cs typeface="SourceCodeNarrow" panose="020B0609030804020204" pitchFamily="49" charset="0"/>
              </a:defRPr>
            </a:lvl2pPr>
            <a:lvl3pPr marL="914400" indent="0">
              <a:buFont typeface="Arial" panose="020B0604020202020204" pitchFamily="34" charset="0"/>
              <a:buNone/>
              <a:defRPr sz="3200">
                <a:solidFill>
                  <a:schemeClr val="accent3"/>
                </a:solidFill>
                <a:latin typeface="SourceCodeNarrow" panose="020B0609030804020204" pitchFamily="49" charset="0"/>
                <a:ea typeface="SourceCodeNarrow" panose="020B0609030804020204" pitchFamily="49" charset="0"/>
                <a:cs typeface="SourceCodeNarrow" panose="020B0609030804020204" pitchFamily="49" charset="0"/>
              </a:defRPr>
            </a:lvl3pPr>
            <a:lvl4pPr marL="1371600" indent="0">
              <a:buFont typeface="Arial" panose="020B0604020202020204" pitchFamily="34" charset="0"/>
              <a:buNone/>
              <a:defRPr sz="2900">
                <a:solidFill>
                  <a:schemeClr val="accent3"/>
                </a:solidFill>
                <a:latin typeface="SourceCodeNarrow" panose="020B0609030804020204" pitchFamily="49" charset="0"/>
                <a:ea typeface="SourceCodeNarrow" panose="020B0609030804020204" pitchFamily="49" charset="0"/>
                <a:cs typeface="SourceCodeNarrow" panose="020B0609030804020204" pitchFamily="49" charset="0"/>
              </a:defRPr>
            </a:lvl4pPr>
            <a:lvl5pPr marL="1828800" indent="0">
              <a:buFont typeface="Arial" panose="020B0604020202020204" pitchFamily="34" charset="0"/>
              <a:buNone/>
              <a:defRPr sz="2900">
                <a:solidFill>
                  <a:schemeClr val="accent3"/>
                </a:solidFill>
                <a:latin typeface="SourceCodeNarrow" panose="020B0609030804020204" pitchFamily="49" charset="0"/>
                <a:ea typeface="SourceCodeNarrow" panose="020B0609030804020204" pitchFamily="49" charset="0"/>
                <a:cs typeface="SourceCodeNarrow" panose="020B0609030804020204" pitchFamily="49" charset="0"/>
              </a:defRPr>
            </a:lvl5pPr>
            <a:lvl6pPr>
              <a:defRPr sz="2900"/>
            </a:lvl6pPr>
            <a:lvl7pPr>
              <a:defRPr sz="2900"/>
            </a:lvl7pPr>
            <a:lvl8pPr>
              <a:defRPr sz="2900"/>
            </a:lvl8pPr>
            <a:lvl9pPr>
              <a:defRPr sz="2900"/>
            </a:lvl9pPr>
          </a:lstStyle>
          <a:p>
            <a:pPr lvl="0"/>
            <a:r>
              <a:rPr lang="en-US"/>
              <a:t>Source Code</a:t>
            </a:r>
          </a:p>
        </p:txBody>
      </p:sp>
      <p:sp>
        <p:nvSpPr>
          <p:cNvPr id="4" name="Content Placeholder 3"/>
          <p:cNvSpPr>
            <a:spLocks noGrp="1"/>
          </p:cNvSpPr>
          <p:nvPr>
            <p:ph sz="half" idx="2"/>
          </p:nvPr>
        </p:nvSpPr>
        <p:spPr>
          <a:xfrm>
            <a:off x="7315200" y="0"/>
            <a:ext cx="7086600" cy="7315200"/>
          </a:xfrm>
        </p:spPr>
        <p:txBody>
          <a:bodyPr/>
          <a:lstStyle>
            <a:lvl1pPr>
              <a:defRPr sz="4500"/>
            </a:lvl1pPr>
            <a:lvl2pPr>
              <a:defRPr sz="38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5CAF171B-BCF0-4F8D-B01B-8AC3659B914C}" type="slidenum">
              <a:rPr lang="en-US" smtClean="0"/>
              <a:pPr/>
              <a:t>‹#›</a:t>
            </a:fld>
            <a:endParaRPr lang="en-US"/>
          </a:p>
        </p:txBody>
      </p:sp>
      <p:grpSp>
        <p:nvGrpSpPr>
          <p:cNvPr id="10" name="Group 9"/>
          <p:cNvGrpSpPr/>
          <p:nvPr userDrawn="1"/>
        </p:nvGrpSpPr>
        <p:grpSpPr>
          <a:xfrm>
            <a:off x="0" y="7315200"/>
            <a:ext cx="13716000" cy="914400"/>
            <a:chOff x="0" y="4343400"/>
            <a:chExt cx="14630400" cy="1828800"/>
          </a:xfrm>
          <a:noFill/>
        </p:grpSpPr>
        <p:sp>
          <p:nvSpPr>
            <p:cNvPr id="11" name="Freeform 21"/>
            <p:cNvSpPr>
              <a:spLocks/>
            </p:cNvSpPr>
            <p:nvPr/>
          </p:nvSpPr>
          <p:spPr bwMode="auto">
            <a:xfrm rot="10800000" flipV="1">
              <a:off x="0" y="4343400"/>
              <a:ext cx="14630400" cy="1828800"/>
            </a:xfrm>
            <a:custGeom>
              <a:avLst/>
              <a:gdLst/>
              <a:ahLst/>
              <a:cxnLst>
                <a:cxn ang="0">
                  <a:pos x="0" y="1020"/>
                </a:cxn>
                <a:cxn ang="0">
                  <a:pos x="654" y="1020"/>
                </a:cxn>
                <a:cxn ang="0">
                  <a:pos x="1314" y="1020"/>
                </a:cxn>
                <a:cxn ang="0">
                  <a:pos x="1968" y="1026"/>
                </a:cxn>
                <a:cxn ang="0">
                  <a:pos x="2623" y="1056"/>
                </a:cxn>
                <a:cxn ang="0">
                  <a:pos x="3271" y="1158"/>
                </a:cxn>
                <a:cxn ang="0">
                  <a:pos x="3877" y="1404"/>
                </a:cxn>
                <a:cxn ang="0">
                  <a:pos x="4381" y="1824"/>
                </a:cxn>
                <a:cxn ang="0">
                  <a:pos x="4765" y="2352"/>
                </a:cxn>
                <a:cxn ang="0">
                  <a:pos x="5059" y="2940"/>
                </a:cxn>
                <a:cxn ang="0">
                  <a:pos x="5299" y="3546"/>
                </a:cxn>
                <a:cxn ang="0">
                  <a:pos x="5497" y="4176"/>
                </a:cxn>
                <a:cxn ang="0">
                  <a:pos x="5671" y="4806"/>
                </a:cxn>
                <a:cxn ang="0">
                  <a:pos x="5821" y="5448"/>
                </a:cxn>
                <a:cxn ang="0">
                  <a:pos x="5953" y="6090"/>
                </a:cxn>
                <a:cxn ang="0">
                  <a:pos x="6073" y="6732"/>
                </a:cxn>
                <a:cxn ang="0">
                  <a:pos x="6145" y="6948"/>
                </a:cxn>
                <a:cxn ang="0">
                  <a:pos x="6145" y="0"/>
                </a:cxn>
                <a:cxn ang="0">
                  <a:pos x="0" y="0"/>
                </a:cxn>
                <a:cxn ang="0">
                  <a:pos x="0" y="0"/>
                </a:cxn>
              </a:cxnLst>
              <a:rect l="0" t="0" r="r" b="b"/>
              <a:pathLst>
                <a:path w="6145" h="7164">
                  <a:moveTo>
                    <a:pt x="0" y="1020"/>
                  </a:moveTo>
                  <a:cubicBezTo>
                    <a:pt x="216" y="1020"/>
                    <a:pt x="438" y="1020"/>
                    <a:pt x="654" y="1020"/>
                  </a:cubicBezTo>
                  <a:cubicBezTo>
                    <a:pt x="876" y="1020"/>
                    <a:pt x="1092" y="1020"/>
                    <a:pt x="1314" y="1020"/>
                  </a:cubicBezTo>
                  <a:cubicBezTo>
                    <a:pt x="1530" y="1020"/>
                    <a:pt x="1752" y="1026"/>
                    <a:pt x="1968" y="1026"/>
                  </a:cubicBezTo>
                  <a:cubicBezTo>
                    <a:pt x="2184" y="1032"/>
                    <a:pt x="2407" y="1044"/>
                    <a:pt x="2623" y="1056"/>
                  </a:cubicBezTo>
                  <a:cubicBezTo>
                    <a:pt x="2839" y="1080"/>
                    <a:pt x="3055" y="1116"/>
                    <a:pt x="3271" y="1158"/>
                  </a:cubicBezTo>
                  <a:cubicBezTo>
                    <a:pt x="3481" y="1224"/>
                    <a:pt x="3685" y="1302"/>
                    <a:pt x="3877" y="1404"/>
                  </a:cubicBezTo>
                  <a:cubicBezTo>
                    <a:pt x="4057" y="1530"/>
                    <a:pt x="4225" y="1668"/>
                    <a:pt x="4381" y="1824"/>
                  </a:cubicBezTo>
                  <a:cubicBezTo>
                    <a:pt x="4519" y="1992"/>
                    <a:pt x="4645" y="2166"/>
                    <a:pt x="4765" y="2352"/>
                  </a:cubicBezTo>
                  <a:cubicBezTo>
                    <a:pt x="4873" y="2544"/>
                    <a:pt x="4969" y="2742"/>
                    <a:pt x="5059" y="2940"/>
                  </a:cubicBezTo>
                  <a:cubicBezTo>
                    <a:pt x="5149" y="3138"/>
                    <a:pt x="5227" y="3342"/>
                    <a:pt x="5299" y="3546"/>
                  </a:cubicBezTo>
                  <a:cubicBezTo>
                    <a:pt x="5371" y="3756"/>
                    <a:pt x="5437" y="3966"/>
                    <a:pt x="5497" y="4176"/>
                  </a:cubicBezTo>
                  <a:cubicBezTo>
                    <a:pt x="5557" y="4386"/>
                    <a:pt x="5617" y="4596"/>
                    <a:pt x="5671" y="4806"/>
                  </a:cubicBezTo>
                  <a:cubicBezTo>
                    <a:pt x="5719" y="5016"/>
                    <a:pt x="5773" y="5232"/>
                    <a:pt x="5821" y="5448"/>
                  </a:cubicBezTo>
                  <a:cubicBezTo>
                    <a:pt x="5863" y="5658"/>
                    <a:pt x="5911" y="5874"/>
                    <a:pt x="5953" y="6090"/>
                  </a:cubicBezTo>
                  <a:cubicBezTo>
                    <a:pt x="5995" y="6300"/>
                    <a:pt x="6031" y="6516"/>
                    <a:pt x="6073" y="6732"/>
                  </a:cubicBezTo>
                  <a:cubicBezTo>
                    <a:pt x="6109" y="6948"/>
                    <a:pt x="6145" y="7164"/>
                    <a:pt x="6145" y="6948"/>
                  </a:cubicBezTo>
                  <a:cubicBezTo>
                    <a:pt x="6145" y="6948"/>
                    <a:pt x="6145" y="0"/>
                    <a:pt x="6145" y="0"/>
                  </a:cubicBezTo>
                  <a:cubicBezTo>
                    <a:pt x="6145" y="0"/>
                    <a:pt x="0" y="0"/>
                    <a:pt x="0" y="0"/>
                  </a:cubicBezTo>
                  <a:cubicBezTo>
                    <a:pt x="0" y="0"/>
                    <a:pt x="0" y="0"/>
                    <a:pt x="0" y="0"/>
                  </a:cubicBezTo>
                </a:path>
              </a:pathLst>
            </a:custGeom>
            <a:grpFill/>
            <a:ln w="6">
              <a:noFill/>
              <a:prstDash val="solid"/>
              <a:round/>
              <a:headEnd/>
              <a:tailEnd/>
            </a:ln>
          </p:spPr>
          <p:txBody>
            <a:bodyPr vert="horz" wrap="square" lIns="91440" tIns="45720" rIns="91440" bIns="45720" numCol="1" anchor="t" anchorCtr="0" compatLnSpc="1">
              <a:prstTxWarp prst="textNoShape">
                <a:avLst/>
              </a:prstTxWarp>
            </a:bodyPr>
            <a:lstStyle/>
            <a:p>
              <a:endParaRPr lang="en-US" sz="2900"/>
            </a:p>
          </p:txBody>
        </p:sp>
        <p:sp>
          <p:nvSpPr>
            <p:cNvPr id="12" name="Freeform 11"/>
            <p:cNvSpPr>
              <a:spLocks/>
            </p:cNvSpPr>
            <p:nvPr/>
          </p:nvSpPr>
          <p:spPr bwMode="auto">
            <a:xfrm rot="10800000" flipV="1">
              <a:off x="0" y="4343400"/>
              <a:ext cx="14630400" cy="914400"/>
            </a:xfrm>
            <a:custGeom>
              <a:avLst/>
              <a:gdLst/>
              <a:ahLst/>
              <a:cxnLst>
                <a:cxn ang="0">
                  <a:pos x="0" y="1020"/>
                </a:cxn>
                <a:cxn ang="0">
                  <a:pos x="654" y="1020"/>
                </a:cxn>
                <a:cxn ang="0">
                  <a:pos x="1314" y="1020"/>
                </a:cxn>
                <a:cxn ang="0">
                  <a:pos x="1968" y="1026"/>
                </a:cxn>
                <a:cxn ang="0">
                  <a:pos x="2623" y="1056"/>
                </a:cxn>
                <a:cxn ang="0">
                  <a:pos x="3271" y="1158"/>
                </a:cxn>
                <a:cxn ang="0">
                  <a:pos x="3877" y="1404"/>
                </a:cxn>
                <a:cxn ang="0">
                  <a:pos x="4381" y="1824"/>
                </a:cxn>
                <a:cxn ang="0">
                  <a:pos x="4765" y="2352"/>
                </a:cxn>
                <a:cxn ang="0">
                  <a:pos x="5059" y="2940"/>
                </a:cxn>
                <a:cxn ang="0">
                  <a:pos x="5299" y="3546"/>
                </a:cxn>
                <a:cxn ang="0">
                  <a:pos x="5497" y="4176"/>
                </a:cxn>
                <a:cxn ang="0">
                  <a:pos x="5671" y="4806"/>
                </a:cxn>
                <a:cxn ang="0">
                  <a:pos x="5821" y="5448"/>
                </a:cxn>
                <a:cxn ang="0">
                  <a:pos x="5953" y="6090"/>
                </a:cxn>
                <a:cxn ang="0">
                  <a:pos x="6073" y="6732"/>
                </a:cxn>
                <a:cxn ang="0">
                  <a:pos x="6145" y="6948"/>
                </a:cxn>
                <a:cxn ang="0">
                  <a:pos x="6145" y="0"/>
                </a:cxn>
                <a:cxn ang="0">
                  <a:pos x="0" y="0"/>
                </a:cxn>
                <a:cxn ang="0">
                  <a:pos x="0" y="0"/>
                </a:cxn>
              </a:cxnLst>
              <a:rect l="0" t="0" r="r" b="b"/>
              <a:pathLst>
                <a:path w="6145" h="7164">
                  <a:moveTo>
                    <a:pt x="0" y="1020"/>
                  </a:moveTo>
                  <a:cubicBezTo>
                    <a:pt x="216" y="1020"/>
                    <a:pt x="438" y="1020"/>
                    <a:pt x="654" y="1020"/>
                  </a:cubicBezTo>
                  <a:cubicBezTo>
                    <a:pt x="876" y="1020"/>
                    <a:pt x="1092" y="1020"/>
                    <a:pt x="1314" y="1020"/>
                  </a:cubicBezTo>
                  <a:cubicBezTo>
                    <a:pt x="1530" y="1020"/>
                    <a:pt x="1752" y="1026"/>
                    <a:pt x="1968" y="1026"/>
                  </a:cubicBezTo>
                  <a:cubicBezTo>
                    <a:pt x="2184" y="1032"/>
                    <a:pt x="2407" y="1044"/>
                    <a:pt x="2623" y="1056"/>
                  </a:cubicBezTo>
                  <a:cubicBezTo>
                    <a:pt x="2839" y="1080"/>
                    <a:pt x="3055" y="1116"/>
                    <a:pt x="3271" y="1158"/>
                  </a:cubicBezTo>
                  <a:cubicBezTo>
                    <a:pt x="3481" y="1224"/>
                    <a:pt x="3685" y="1302"/>
                    <a:pt x="3877" y="1404"/>
                  </a:cubicBezTo>
                  <a:cubicBezTo>
                    <a:pt x="4057" y="1530"/>
                    <a:pt x="4225" y="1668"/>
                    <a:pt x="4381" y="1824"/>
                  </a:cubicBezTo>
                  <a:cubicBezTo>
                    <a:pt x="4519" y="1992"/>
                    <a:pt x="4645" y="2166"/>
                    <a:pt x="4765" y="2352"/>
                  </a:cubicBezTo>
                  <a:cubicBezTo>
                    <a:pt x="4873" y="2544"/>
                    <a:pt x="4969" y="2742"/>
                    <a:pt x="5059" y="2940"/>
                  </a:cubicBezTo>
                  <a:cubicBezTo>
                    <a:pt x="5149" y="3138"/>
                    <a:pt x="5227" y="3342"/>
                    <a:pt x="5299" y="3546"/>
                  </a:cubicBezTo>
                  <a:cubicBezTo>
                    <a:pt x="5371" y="3756"/>
                    <a:pt x="5437" y="3966"/>
                    <a:pt x="5497" y="4176"/>
                  </a:cubicBezTo>
                  <a:cubicBezTo>
                    <a:pt x="5557" y="4386"/>
                    <a:pt x="5617" y="4596"/>
                    <a:pt x="5671" y="4806"/>
                  </a:cubicBezTo>
                  <a:cubicBezTo>
                    <a:pt x="5719" y="5016"/>
                    <a:pt x="5773" y="5232"/>
                    <a:pt x="5821" y="5448"/>
                  </a:cubicBezTo>
                  <a:cubicBezTo>
                    <a:pt x="5863" y="5658"/>
                    <a:pt x="5911" y="5874"/>
                    <a:pt x="5953" y="6090"/>
                  </a:cubicBezTo>
                  <a:cubicBezTo>
                    <a:pt x="5995" y="6300"/>
                    <a:pt x="6031" y="6516"/>
                    <a:pt x="6073" y="6732"/>
                  </a:cubicBezTo>
                  <a:cubicBezTo>
                    <a:pt x="6109" y="6948"/>
                    <a:pt x="6145" y="7164"/>
                    <a:pt x="6145" y="6948"/>
                  </a:cubicBezTo>
                  <a:cubicBezTo>
                    <a:pt x="6145" y="6948"/>
                    <a:pt x="6145" y="0"/>
                    <a:pt x="6145" y="0"/>
                  </a:cubicBezTo>
                  <a:cubicBezTo>
                    <a:pt x="6145" y="0"/>
                    <a:pt x="0" y="0"/>
                    <a:pt x="0" y="0"/>
                  </a:cubicBezTo>
                  <a:cubicBezTo>
                    <a:pt x="0" y="0"/>
                    <a:pt x="0" y="0"/>
                    <a:pt x="0" y="0"/>
                  </a:cubicBezTo>
                </a:path>
              </a:pathLst>
            </a:custGeom>
            <a:grpFill/>
            <a:ln w="6">
              <a:noFill/>
              <a:prstDash val="solid"/>
              <a:round/>
              <a:headEnd/>
              <a:tailEnd/>
            </a:ln>
          </p:spPr>
          <p:txBody>
            <a:bodyPr vert="horz" wrap="square" lIns="91440" tIns="45720" rIns="91440" bIns="45720" numCol="1" anchor="t" anchorCtr="0" compatLnSpc="1">
              <a:prstTxWarp prst="textNoShape">
                <a:avLst/>
              </a:prstTxWarp>
            </a:bodyPr>
            <a:lstStyle/>
            <a:p>
              <a:endParaRPr lang="en-US" sz="2900"/>
            </a:p>
          </p:txBody>
        </p:sp>
      </p:grpSp>
    </p:spTree>
    <p:extLst>
      <p:ext uri="{BB962C8B-B14F-4D97-AF65-F5344CB8AC3E}">
        <p14:creationId xmlns:p14="http://schemas.microsoft.com/office/powerpoint/2010/main" val="827689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5.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32" Type="http://schemas.openxmlformats.org/officeDocument/2006/relationships/image" Target="../media/image8.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4.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7.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3.png"/><Relationship Id="rId30" Type="http://schemas.openxmlformats.org/officeDocument/2006/relationships/image" Target="../media/image6.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5">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3716000" y="7310719"/>
            <a:ext cx="914400" cy="914400"/>
          </a:xfrm>
          <a:prstGeom prst="rect">
            <a:avLst/>
          </a:prstGeom>
          <a:blipFill>
            <a:blip r:embed="rId26"/>
            <a:stretch>
              <a:fillRect/>
            </a:stretch>
          </a:blipFill>
        </p:spPr>
        <p:txBody>
          <a:bodyPr vert="horz" lIns="0" tIns="0" rIns="0" bIns="0" rtlCol="0" anchor="ctr"/>
          <a:lstStyle>
            <a:lvl1pPr algn="ctr">
              <a:defRPr sz="2400">
                <a:solidFill>
                  <a:schemeClr val="accent2"/>
                </a:solidFill>
              </a:defRPr>
            </a:lvl1pPr>
          </a:lstStyle>
          <a:p>
            <a:fld id="{5CAF171B-BCF0-4F8D-B01B-8AC3659B914C}" type="slidenum">
              <a:rPr lang="en-US" smtClean="0"/>
              <a:pPr/>
              <a:t>‹#›</a:t>
            </a:fld>
            <a:endParaRPr lang="en-US"/>
          </a:p>
        </p:txBody>
      </p:sp>
      <p:sp>
        <p:nvSpPr>
          <p:cNvPr id="2" name="Title Placeholder 1"/>
          <p:cNvSpPr>
            <a:spLocks noGrp="1"/>
          </p:cNvSpPr>
          <p:nvPr>
            <p:ph type="title"/>
          </p:nvPr>
        </p:nvSpPr>
        <p:spPr>
          <a:xfrm>
            <a:off x="0" y="0"/>
            <a:ext cx="14630400" cy="1371600"/>
          </a:xfrm>
          <a:prstGeom prst="rect">
            <a:avLst/>
          </a:prstGeom>
          <a:blipFill dpi="0" rotWithShape="1">
            <a:blip r:embed="rId27"/>
            <a:srcRect/>
            <a:stretch>
              <a:fillRect t="87000"/>
            </a:stretch>
          </a:blipFill>
        </p:spPr>
        <p:txBody>
          <a:bodyPr vert="horz" lIns="228600" tIns="228600" rIns="228600" bIns="228600" rtlCol="0" anchor="b" anchorCtr="0">
            <a:normAutofit/>
          </a:bodyPr>
          <a:lstStyle/>
          <a:p>
            <a:r>
              <a:rPr lang="en-US"/>
              <a:t>Click to edit Master title style</a:t>
            </a:r>
          </a:p>
        </p:txBody>
      </p:sp>
      <p:sp>
        <p:nvSpPr>
          <p:cNvPr id="3" name="Text Placeholder 2"/>
          <p:cNvSpPr>
            <a:spLocks noGrp="1"/>
          </p:cNvSpPr>
          <p:nvPr>
            <p:ph type="body" idx="1"/>
          </p:nvPr>
        </p:nvSpPr>
        <p:spPr>
          <a:xfrm>
            <a:off x="0" y="1371599"/>
            <a:ext cx="14630400" cy="5939120"/>
          </a:xfrm>
          <a:prstGeom prst="rect">
            <a:avLst/>
          </a:prstGeom>
          <a:noFill/>
        </p:spPr>
        <p:txBody>
          <a:bodyPr vert="horz" lIns="91440" tIns="91440" rIns="91440"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50" r:id="rId3"/>
    <p:sldLayoutId id="2147483664" r:id="rId4"/>
    <p:sldLayoutId id="2147483660" r:id="rId5"/>
    <p:sldLayoutId id="2147483665" r:id="rId6"/>
    <p:sldLayoutId id="2147483670" r:id="rId7"/>
    <p:sldLayoutId id="2147483678" r:id="rId8"/>
    <p:sldLayoutId id="2147483679" r:id="rId9"/>
    <p:sldLayoutId id="2147483652" r:id="rId10"/>
    <p:sldLayoutId id="2147483674" r:id="rId11"/>
    <p:sldLayoutId id="2147483673" r:id="rId12"/>
    <p:sldLayoutId id="2147483669" r:id="rId13"/>
    <p:sldLayoutId id="2147483662" r:id="rId14"/>
    <p:sldLayoutId id="2147483653" r:id="rId15"/>
    <p:sldLayoutId id="2147483654" r:id="rId16"/>
    <p:sldLayoutId id="2147483680" r:id="rId17"/>
    <p:sldLayoutId id="2147483681" r:id="rId18"/>
    <p:sldLayoutId id="2147483656" r:id="rId19"/>
    <p:sldLayoutId id="2147483657" r:id="rId20"/>
    <p:sldLayoutId id="2147483658" r:id="rId21"/>
    <p:sldLayoutId id="2147483659" r:id="rId22"/>
    <p:sldLayoutId id="2147483672" r:id="rId23"/>
  </p:sldLayoutIdLst>
  <p:hf hdr="0" ftr="0" dt="0"/>
  <p:txStyles>
    <p:titleStyle>
      <a:lvl1pPr algn="l" defTabSz="1463040" rtl="0" eaLnBrk="1" latinLnBrk="0" hangingPunct="1">
        <a:spcBef>
          <a:spcPct val="0"/>
        </a:spcBef>
        <a:buNone/>
        <a:defRPr sz="7200" b="0" i="0" kern="1200" cap="none" spc="0" baseline="0">
          <a:ln>
            <a:noFill/>
          </a:ln>
          <a:solidFill>
            <a:schemeClr val="tx2"/>
          </a:solidFill>
          <a:effectLst>
            <a:outerShdw blurRad="50800" dist="38100" dir="2700000" algn="tl" rotWithShape="0">
              <a:prstClr val="black">
                <a:alpha val="40000"/>
              </a:prstClr>
            </a:outerShdw>
          </a:effectLst>
          <a:latin typeface="+mj-lt"/>
          <a:ea typeface="+mj-ea"/>
          <a:cs typeface="+mj-cs"/>
        </a:defRPr>
      </a:lvl1pPr>
    </p:titleStyle>
    <p:bodyStyle>
      <a:lvl1pPr marL="457200" indent="-457200" algn="l" defTabSz="457200" rtl="0" eaLnBrk="1" latinLnBrk="0" hangingPunct="1">
        <a:lnSpc>
          <a:spcPct val="140000"/>
        </a:lnSpc>
        <a:spcBef>
          <a:spcPts val="0"/>
        </a:spcBef>
        <a:buSzPct val="100000"/>
        <a:buFontTx/>
        <a:buBlip>
          <a:blip r:embed="rId28"/>
        </a:buBlip>
        <a:defRPr sz="5400" kern="1200">
          <a:solidFill>
            <a:schemeClr val="tx1"/>
          </a:solidFill>
          <a:latin typeface="+mn-lt"/>
          <a:ea typeface="+mn-ea"/>
          <a:cs typeface="+mn-cs"/>
        </a:defRPr>
      </a:lvl1pPr>
      <a:lvl2pPr marL="914400" indent="-457200" algn="l" defTabSz="457200" rtl="0" eaLnBrk="1" latinLnBrk="0" hangingPunct="1">
        <a:lnSpc>
          <a:spcPct val="140000"/>
        </a:lnSpc>
        <a:spcBef>
          <a:spcPts val="0"/>
        </a:spcBef>
        <a:buFontTx/>
        <a:buBlip>
          <a:blip r:embed="rId29"/>
        </a:buBlip>
        <a:defRPr sz="4800" kern="1200">
          <a:solidFill>
            <a:schemeClr val="tx1"/>
          </a:solidFill>
          <a:latin typeface="+mn-lt"/>
          <a:ea typeface="+mn-ea"/>
          <a:cs typeface="+mn-cs"/>
        </a:defRPr>
      </a:lvl2pPr>
      <a:lvl3pPr marL="1371600" indent="-457200" algn="l" defTabSz="457200" rtl="0" eaLnBrk="1" latinLnBrk="0" hangingPunct="1">
        <a:lnSpc>
          <a:spcPct val="140000"/>
        </a:lnSpc>
        <a:spcBef>
          <a:spcPts val="0"/>
        </a:spcBef>
        <a:buFontTx/>
        <a:buBlip>
          <a:blip r:embed="rId30"/>
        </a:buBlip>
        <a:defRPr sz="4400" kern="1200">
          <a:solidFill>
            <a:schemeClr val="tx1"/>
          </a:solidFill>
          <a:latin typeface="+mn-lt"/>
          <a:ea typeface="+mn-ea"/>
          <a:cs typeface="+mn-cs"/>
        </a:defRPr>
      </a:lvl3pPr>
      <a:lvl4pPr marL="1828800" indent="-457200" algn="l" defTabSz="457200" rtl="0" eaLnBrk="1" latinLnBrk="0" hangingPunct="1">
        <a:lnSpc>
          <a:spcPct val="140000"/>
        </a:lnSpc>
        <a:spcBef>
          <a:spcPts val="0"/>
        </a:spcBef>
        <a:buFontTx/>
        <a:buBlip>
          <a:blip r:embed="rId31"/>
        </a:buBlip>
        <a:defRPr sz="3600" kern="1200">
          <a:solidFill>
            <a:schemeClr val="tx1"/>
          </a:solidFill>
          <a:latin typeface="+mn-lt"/>
          <a:ea typeface="+mn-ea"/>
          <a:cs typeface="+mn-cs"/>
        </a:defRPr>
      </a:lvl4pPr>
      <a:lvl5pPr marL="2286000" indent="-457200" algn="l" defTabSz="457200" rtl="0" eaLnBrk="1" latinLnBrk="0" hangingPunct="1">
        <a:lnSpc>
          <a:spcPct val="140000"/>
        </a:lnSpc>
        <a:spcBef>
          <a:spcPts val="0"/>
        </a:spcBef>
        <a:buFontTx/>
        <a:buBlip>
          <a:blip r:embed="rId32"/>
        </a:buBlip>
        <a:defRPr sz="2800" kern="1200">
          <a:solidFill>
            <a:schemeClr val="tx1"/>
          </a:solidFill>
          <a:latin typeface="+mn-lt"/>
          <a:ea typeface="+mn-ea"/>
          <a:cs typeface="+mn-cs"/>
        </a:defRPr>
      </a:lvl5pPr>
      <a:lvl6pPr marL="402336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9pPr>
    </p:bodyStyle>
    <p:otherStyle>
      <a:defPPr>
        <a:defRPr lang="en-US"/>
      </a:defPPr>
      <a:lvl1pPr marL="0" algn="l" defTabSz="1463040" rtl="0" eaLnBrk="1" latinLnBrk="0" hangingPunct="1">
        <a:defRPr sz="2900" kern="1200">
          <a:solidFill>
            <a:schemeClr val="tx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DFS và BFS</a:t>
            </a:r>
          </a:p>
        </p:txBody>
      </p:sp>
      <p:sp>
        <p:nvSpPr>
          <p:cNvPr id="3" name="Content Placeholder 2"/>
          <p:cNvSpPr>
            <a:spLocks noGrp="1"/>
          </p:cNvSpPr>
          <p:nvPr>
            <p:ph sz="quarter" idx="10"/>
          </p:nvPr>
        </p:nvSpPr>
        <p:spPr/>
        <p:txBody>
          <a:bodyPr>
            <a:normAutofit fontScale="92500" lnSpcReduction="10000"/>
          </a:bodyPr>
          <a:lstStyle/>
          <a:p>
            <a:r>
              <a:rPr lang="en-US"/>
              <a:t>Bài toán mở đầu</a:t>
            </a:r>
          </a:p>
          <a:p>
            <a:r>
              <a:rPr lang="en-US"/>
              <a:t>Thuật toán DFS</a:t>
            </a:r>
          </a:p>
          <a:p>
            <a:r>
              <a:rPr lang="en-US"/>
              <a:t>Thuật toán BFS</a:t>
            </a:r>
          </a:p>
          <a:p>
            <a:r>
              <a:rPr lang="en-US"/>
              <a:t>Ứng dụng</a:t>
            </a:r>
          </a:p>
          <a:p>
            <a:r>
              <a:rPr lang="en-US"/>
              <a:t>Bài tập</a:t>
            </a:r>
          </a:p>
        </p:txBody>
      </p:sp>
    </p:spTree>
    <p:extLst>
      <p:ext uri="{BB962C8B-B14F-4D97-AF65-F5344CB8AC3E}">
        <p14:creationId xmlns:p14="http://schemas.microsoft.com/office/powerpoint/2010/main" val="35165536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C8BAF-A02C-4BEE-BA22-2E5F665353E9}"/>
              </a:ext>
            </a:extLst>
          </p:cNvPr>
          <p:cNvSpPr>
            <a:spLocks noGrp="1"/>
          </p:cNvSpPr>
          <p:nvPr>
            <p:ph type="title"/>
          </p:nvPr>
        </p:nvSpPr>
        <p:spPr>
          <a:xfrm>
            <a:off x="0" y="0"/>
            <a:ext cx="14630400" cy="1371600"/>
          </a:xfrm>
        </p:spPr>
        <p:txBody>
          <a:bodyPr anchor="b">
            <a:normAutofit/>
          </a:bodyPr>
          <a:lstStyle/>
          <a:p>
            <a:pPr>
              <a:lnSpc>
                <a:spcPct val="90000"/>
              </a:lnSpc>
            </a:pPr>
            <a:r>
              <a:rPr lang="en-US" sz="6100"/>
              <a:t>Thuật toán DFS</a:t>
            </a:r>
            <a:endParaRPr lang="en-GB" sz="6100"/>
          </a:p>
        </p:txBody>
      </p:sp>
      <p:sp>
        <p:nvSpPr>
          <p:cNvPr id="4" name="Slide Number Placeholder 3">
            <a:extLst>
              <a:ext uri="{FF2B5EF4-FFF2-40B4-BE49-F238E27FC236}">
                <a16:creationId xmlns:a16="http://schemas.microsoft.com/office/drawing/2014/main" id="{AE5ECF01-C38E-411F-BFD8-DC13E477BD4F}"/>
              </a:ext>
            </a:extLst>
          </p:cNvPr>
          <p:cNvSpPr>
            <a:spLocks noGrp="1"/>
          </p:cNvSpPr>
          <p:nvPr>
            <p:ph type="sldNum" sz="quarter" idx="12"/>
          </p:nvPr>
        </p:nvSpPr>
        <p:spPr>
          <a:xfrm>
            <a:off x="13716000" y="7310719"/>
            <a:ext cx="914400" cy="914400"/>
          </a:xfrm>
        </p:spPr>
        <p:txBody>
          <a:bodyPr anchor="ctr">
            <a:normAutofit/>
          </a:bodyPr>
          <a:lstStyle/>
          <a:p>
            <a:pPr>
              <a:spcAft>
                <a:spcPts val="600"/>
              </a:spcAft>
            </a:pPr>
            <a:fld id="{5CAF171B-BCF0-4F8D-B01B-8AC3659B914C}" type="slidenum">
              <a:rPr lang="en-US" smtClean="0"/>
              <a:pPr>
                <a:spcAft>
                  <a:spcPts val="600"/>
                </a:spcAft>
              </a:pPr>
              <a:t>10</a:t>
            </a:fld>
            <a:endParaRPr lang="en-US"/>
          </a:p>
        </p:txBody>
      </p:sp>
      <p:sp>
        <p:nvSpPr>
          <p:cNvPr id="7" name="Oval 6">
            <a:extLst>
              <a:ext uri="{FF2B5EF4-FFF2-40B4-BE49-F238E27FC236}">
                <a16:creationId xmlns:a16="http://schemas.microsoft.com/office/drawing/2014/main" id="{21742F5C-792E-4A3F-AC25-03A9FA6E9F67}"/>
              </a:ext>
            </a:extLst>
          </p:cNvPr>
          <p:cNvSpPr/>
          <p:nvPr/>
        </p:nvSpPr>
        <p:spPr>
          <a:xfrm>
            <a:off x="3853543" y="356616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1</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9" name="Oval 8">
            <a:extLst>
              <a:ext uri="{FF2B5EF4-FFF2-40B4-BE49-F238E27FC236}">
                <a16:creationId xmlns:a16="http://schemas.microsoft.com/office/drawing/2014/main" id="{94E40D7E-EA00-4239-8054-FE9DD0CD8D09}"/>
              </a:ext>
            </a:extLst>
          </p:cNvPr>
          <p:cNvSpPr/>
          <p:nvPr/>
        </p:nvSpPr>
        <p:spPr>
          <a:xfrm>
            <a:off x="6413863" y="155448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3</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1" name="Oval 10">
            <a:extLst>
              <a:ext uri="{FF2B5EF4-FFF2-40B4-BE49-F238E27FC236}">
                <a16:creationId xmlns:a16="http://schemas.microsoft.com/office/drawing/2014/main" id="{F957F91D-D28A-4323-982C-3F76CC00DC2D}"/>
              </a:ext>
            </a:extLst>
          </p:cNvPr>
          <p:cNvSpPr/>
          <p:nvPr/>
        </p:nvSpPr>
        <p:spPr>
          <a:xfrm>
            <a:off x="6426926" y="557784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2</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2" name="Oval 11">
            <a:extLst>
              <a:ext uri="{FF2B5EF4-FFF2-40B4-BE49-F238E27FC236}">
                <a16:creationId xmlns:a16="http://schemas.microsoft.com/office/drawing/2014/main" id="{E523EBF8-DECE-4671-AB64-038400AD4CB2}"/>
              </a:ext>
            </a:extLst>
          </p:cNvPr>
          <p:cNvSpPr/>
          <p:nvPr/>
        </p:nvSpPr>
        <p:spPr>
          <a:xfrm>
            <a:off x="9705703" y="557784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4</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3" name="Oval 12">
            <a:extLst>
              <a:ext uri="{FF2B5EF4-FFF2-40B4-BE49-F238E27FC236}">
                <a16:creationId xmlns:a16="http://schemas.microsoft.com/office/drawing/2014/main" id="{75AD8C74-A70E-44D1-928A-B879AB66AEB9}"/>
              </a:ext>
            </a:extLst>
          </p:cNvPr>
          <p:cNvSpPr/>
          <p:nvPr/>
        </p:nvSpPr>
        <p:spPr>
          <a:xfrm>
            <a:off x="12984480" y="557784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6</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4" name="Oval 13">
            <a:extLst>
              <a:ext uri="{FF2B5EF4-FFF2-40B4-BE49-F238E27FC236}">
                <a16:creationId xmlns:a16="http://schemas.microsoft.com/office/drawing/2014/main" id="{68BFAC4E-A87A-4E2B-8559-1B26B7D4C275}"/>
              </a:ext>
            </a:extLst>
          </p:cNvPr>
          <p:cNvSpPr/>
          <p:nvPr/>
        </p:nvSpPr>
        <p:spPr>
          <a:xfrm>
            <a:off x="9705703" y="155448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5</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5" name="Oval 14">
            <a:extLst>
              <a:ext uri="{FF2B5EF4-FFF2-40B4-BE49-F238E27FC236}">
                <a16:creationId xmlns:a16="http://schemas.microsoft.com/office/drawing/2014/main" id="{ADD5FD55-F9D2-4E60-8C13-BEC5223B3F56}"/>
              </a:ext>
            </a:extLst>
          </p:cNvPr>
          <p:cNvSpPr/>
          <p:nvPr/>
        </p:nvSpPr>
        <p:spPr>
          <a:xfrm>
            <a:off x="12984480" y="356616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8</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6" name="Oval 15">
            <a:extLst>
              <a:ext uri="{FF2B5EF4-FFF2-40B4-BE49-F238E27FC236}">
                <a16:creationId xmlns:a16="http://schemas.microsoft.com/office/drawing/2014/main" id="{5F583AE8-CDC2-4AAC-BA16-7452343EFB0A}"/>
              </a:ext>
            </a:extLst>
          </p:cNvPr>
          <p:cNvSpPr/>
          <p:nvPr/>
        </p:nvSpPr>
        <p:spPr>
          <a:xfrm>
            <a:off x="9705703" y="356616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7</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8" name="Rectangle 7">
            <a:extLst>
              <a:ext uri="{FF2B5EF4-FFF2-40B4-BE49-F238E27FC236}">
                <a16:creationId xmlns:a16="http://schemas.microsoft.com/office/drawing/2014/main" id="{98237A5E-CB89-433D-9FFD-FC9AC482C7B5}"/>
              </a:ext>
            </a:extLst>
          </p:cNvPr>
          <p:cNvSpPr/>
          <p:nvPr/>
        </p:nvSpPr>
        <p:spPr>
          <a:xfrm>
            <a:off x="195943" y="1554480"/>
            <a:ext cx="1645920" cy="512064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Input:</a:t>
            </a:r>
          </a:p>
          <a:p>
            <a:pPr algn="ctr"/>
            <a:r>
              <a:rPr lang="en-US" sz="2800">
                <a:solidFill>
                  <a:schemeClr val="tx1"/>
                </a:solidFill>
                <a:ea typeface="SourceCodeNarrow" panose="020B0609030804020204" pitchFamily="49" charset="0"/>
                <a:cs typeface="SourceCodeNarrow" panose="020B0609030804020204" pitchFamily="49" charset="0"/>
              </a:rPr>
              <a:t>8 9</a:t>
            </a:r>
          </a:p>
          <a:p>
            <a:pPr algn="ctr"/>
            <a:r>
              <a:rPr lang="en-US" sz="2800">
                <a:solidFill>
                  <a:schemeClr val="tx1"/>
                </a:solidFill>
                <a:ea typeface="SourceCodeNarrow" panose="020B0609030804020204" pitchFamily="49" charset="0"/>
                <a:cs typeface="SourceCodeNarrow" panose="020B0609030804020204" pitchFamily="49" charset="0"/>
              </a:rPr>
              <a:t>1 2</a:t>
            </a:r>
          </a:p>
          <a:p>
            <a:pPr algn="ctr"/>
            <a:r>
              <a:rPr lang="en-US" sz="2800">
                <a:solidFill>
                  <a:schemeClr val="tx1"/>
                </a:solidFill>
                <a:ea typeface="SourceCodeNarrow" panose="020B0609030804020204" pitchFamily="49" charset="0"/>
                <a:cs typeface="SourceCodeNarrow" panose="020B0609030804020204" pitchFamily="49" charset="0"/>
              </a:rPr>
              <a:t>1 3</a:t>
            </a:r>
          </a:p>
          <a:p>
            <a:pPr algn="ctr"/>
            <a:r>
              <a:rPr lang="en-US" sz="2800">
                <a:solidFill>
                  <a:schemeClr val="tx1"/>
                </a:solidFill>
                <a:ea typeface="SourceCodeNarrow" panose="020B0609030804020204" pitchFamily="49" charset="0"/>
                <a:cs typeface="SourceCodeNarrow" panose="020B0609030804020204" pitchFamily="49" charset="0"/>
              </a:rPr>
              <a:t>2 3</a:t>
            </a:r>
          </a:p>
          <a:p>
            <a:pPr algn="ctr"/>
            <a:r>
              <a:rPr lang="en-US" sz="2800">
                <a:solidFill>
                  <a:schemeClr val="tx1"/>
                </a:solidFill>
                <a:ea typeface="SourceCodeNarrow" panose="020B0609030804020204" pitchFamily="49" charset="0"/>
                <a:cs typeface="SourceCodeNarrow" panose="020B0609030804020204" pitchFamily="49" charset="0"/>
              </a:rPr>
              <a:t>2 4</a:t>
            </a:r>
          </a:p>
          <a:p>
            <a:pPr algn="ctr"/>
            <a:r>
              <a:rPr lang="en-US" sz="2800">
                <a:solidFill>
                  <a:schemeClr val="tx1"/>
                </a:solidFill>
                <a:ea typeface="SourceCodeNarrow" panose="020B0609030804020204" pitchFamily="49" charset="0"/>
                <a:cs typeface="SourceCodeNarrow" panose="020B0609030804020204" pitchFamily="49" charset="0"/>
              </a:rPr>
              <a:t>3 5</a:t>
            </a:r>
          </a:p>
          <a:p>
            <a:pPr algn="ctr"/>
            <a:r>
              <a:rPr lang="en-US" sz="2800">
                <a:solidFill>
                  <a:schemeClr val="tx1"/>
                </a:solidFill>
                <a:ea typeface="SourceCodeNarrow" panose="020B0609030804020204" pitchFamily="49" charset="0"/>
                <a:cs typeface="SourceCodeNarrow" panose="020B0609030804020204" pitchFamily="49" charset="0"/>
              </a:rPr>
              <a:t>4 6</a:t>
            </a:r>
          </a:p>
          <a:p>
            <a:pPr algn="ctr"/>
            <a:r>
              <a:rPr lang="en-US" sz="2800">
                <a:solidFill>
                  <a:schemeClr val="tx1"/>
                </a:solidFill>
                <a:ea typeface="SourceCodeNarrow" panose="020B0609030804020204" pitchFamily="49" charset="0"/>
                <a:cs typeface="SourceCodeNarrow" panose="020B0609030804020204" pitchFamily="49" charset="0"/>
              </a:rPr>
              <a:t>5 2</a:t>
            </a:r>
          </a:p>
          <a:p>
            <a:pPr algn="ctr"/>
            <a:r>
              <a:rPr lang="en-US" sz="2800">
                <a:solidFill>
                  <a:schemeClr val="tx1"/>
                </a:solidFill>
                <a:ea typeface="SourceCodeNarrow" panose="020B0609030804020204" pitchFamily="49" charset="0"/>
                <a:cs typeface="SourceCodeNarrow" panose="020B0609030804020204" pitchFamily="49" charset="0"/>
              </a:rPr>
              <a:t>6 2</a:t>
            </a:r>
          </a:p>
          <a:p>
            <a:pPr algn="ctr"/>
            <a:r>
              <a:rPr lang="en-US" sz="2800">
                <a:solidFill>
                  <a:schemeClr val="tx1"/>
                </a:solidFill>
                <a:ea typeface="SourceCodeNarrow" panose="020B0609030804020204" pitchFamily="49" charset="0"/>
                <a:cs typeface="SourceCodeNarrow" panose="020B0609030804020204" pitchFamily="49" charset="0"/>
              </a:rPr>
              <a:t>7 8</a:t>
            </a:r>
          </a:p>
        </p:txBody>
      </p:sp>
      <p:cxnSp>
        <p:nvCxnSpPr>
          <p:cNvPr id="18" name="Straight Arrow Connector 17">
            <a:extLst>
              <a:ext uri="{FF2B5EF4-FFF2-40B4-BE49-F238E27FC236}">
                <a16:creationId xmlns:a16="http://schemas.microsoft.com/office/drawing/2014/main" id="{5D14128F-604B-4F9E-BC8D-D41BF3046E2B}"/>
              </a:ext>
            </a:extLst>
          </p:cNvPr>
          <p:cNvCxnSpPr>
            <a:stCxn id="7" idx="5"/>
            <a:endCxn id="11" idx="1"/>
          </p:cNvCxnSpPr>
          <p:nvPr/>
        </p:nvCxnSpPr>
        <p:spPr>
          <a:xfrm>
            <a:off x="4790130" y="4502747"/>
            <a:ext cx="1797489" cy="1235786"/>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1E1493E-9030-4208-8E53-0AB4626C296B}"/>
              </a:ext>
            </a:extLst>
          </p:cNvPr>
          <p:cNvCxnSpPr>
            <a:stCxn id="7" idx="7"/>
            <a:endCxn id="9" idx="3"/>
          </p:cNvCxnSpPr>
          <p:nvPr/>
        </p:nvCxnSpPr>
        <p:spPr>
          <a:xfrm flipV="1">
            <a:off x="4790130" y="2491067"/>
            <a:ext cx="1784426" cy="1235786"/>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A0B04EC-3F3B-45CC-B3D1-2A8E57FAF256}"/>
              </a:ext>
            </a:extLst>
          </p:cNvPr>
          <p:cNvCxnSpPr>
            <a:stCxn id="11" idx="0"/>
            <a:endCxn id="9" idx="4"/>
          </p:cNvCxnSpPr>
          <p:nvPr/>
        </p:nvCxnSpPr>
        <p:spPr>
          <a:xfrm flipH="1" flipV="1">
            <a:off x="6962503" y="2651760"/>
            <a:ext cx="13063" cy="2926080"/>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58DFE6A-48CC-4D3B-A8C3-166DA4CFD599}"/>
              </a:ext>
            </a:extLst>
          </p:cNvPr>
          <p:cNvCxnSpPr>
            <a:stCxn id="11" idx="6"/>
            <a:endCxn id="12" idx="2"/>
          </p:cNvCxnSpPr>
          <p:nvPr/>
        </p:nvCxnSpPr>
        <p:spPr>
          <a:xfrm>
            <a:off x="7524206" y="6126480"/>
            <a:ext cx="2181497" cy="0"/>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0CF1897-B101-4335-8495-60A2D5EC154F}"/>
              </a:ext>
            </a:extLst>
          </p:cNvPr>
          <p:cNvCxnSpPr>
            <a:stCxn id="12" idx="6"/>
            <a:endCxn id="13" idx="2"/>
          </p:cNvCxnSpPr>
          <p:nvPr/>
        </p:nvCxnSpPr>
        <p:spPr>
          <a:xfrm>
            <a:off x="10802983" y="6126480"/>
            <a:ext cx="2181497" cy="0"/>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9FB7E22-9B12-4A08-A54F-3ED8AFE6692D}"/>
              </a:ext>
            </a:extLst>
          </p:cNvPr>
          <p:cNvCxnSpPr>
            <a:stCxn id="9" idx="6"/>
            <a:endCxn id="14" idx="2"/>
          </p:cNvCxnSpPr>
          <p:nvPr/>
        </p:nvCxnSpPr>
        <p:spPr>
          <a:xfrm>
            <a:off x="7511143" y="2103120"/>
            <a:ext cx="2194560" cy="0"/>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F5806A2-92AF-4B6D-8EB1-CCD88B0C9478}"/>
              </a:ext>
            </a:extLst>
          </p:cNvPr>
          <p:cNvCxnSpPr>
            <a:stCxn id="16" idx="6"/>
            <a:endCxn id="15" idx="2"/>
          </p:cNvCxnSpPr>
          <p:nvPr/>
        </p:nvCxnSpPr>
        <p:spPr>
          <a:xfrm>
            <a:off x="10802983" y="4114800"/>
            <a:ext cx="2181497" cy="0"/>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DE91BADB-EAC3-402E-A119-2BCCDF53B818}"/>
              </a:ext>
            </a:extLst>
          </p:cNvPr>
          <p:cNvSpPr/>
          <p:nvPr/>
        </p:nvSpPr>
        <p:spPr>
          <a:xfrm>
            <a:off x="2022773" y="1554480"/>
            <a:ext cx="1293223" cy="82296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DFS(1)</a:t>
            </a:r>
            <a:endParaRPr lang="en-GB" sz="2800">
              <a:solidFill>
                <a:schemeClr val="tx1"/>
              </a:solidFill>
              <a:ea typeface="SourceCodeNarrow" panose="020B0609030804020204" pitchFamily="49" charset="0"/>
              <a:cs typeface="SourceCodeNarrow" panose="020B0609030804020204" pitchFamily="49" charset="0"/>
            </a:endParaRPr>
          </a:p>
        </p:txBody>
      </p:sp>
      <p:cxnSp>
        <p:nvCxnSpPr>
          <p:cNvPr id="34" name="Straight Arrow Connector 33">
            <a:extLst>
              <a:ext uri="{FF2B5EF4-FFF2-40B4-BE49-F238E27FC236}">
                <a16:creationId xmlns:a16="http://schemas.microsoft.com/office/drawing/2014/main" id="{909C22C5-5996-40F9-AF3D-3B96B312B25B}"/>
              </a:ext>
            </a:extLst>
          </p:cNvPr>
          <p:cNvCxnSpPr>
            <a:stCxn id="14" idx="3"/>
            <a:endCxn id="11" idx="7"/>
          </p:cNvCxnSpPr>
          <p:nvPr/>
        </p:nvCxnSpPr>
        <p:spPr>
          <a:xfrm flipH="1">
            <a:off x="7363513" y="2491067"/>
            <a:ext cx="2502883" cy="3247466"/>
          </a:xfrm>
          <a:prstGeom prst="straightConnector1">
            <a:avLst/>
          </a:prstGeom>
          <a:ln w="76200" cap="rnd">
            <a:solidFill>
              <a:srgbClr val="FF0000"/>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A74882CF-6334-44AE-B92A-9E189DC4E755}"/>
              </a:ext>
            </a:extLst>
          </p:cNvPr>
          <p:cNvSpPr/>
          <p:nvPr/>
        </p:nvSpPr>
        <p:spPr>
          <a:xfrm>
            <a:off x="2002556" y="2491067"/>
            <a:ext cx="1293223" cy="82296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DFS(2)</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25" name="Arrow: Down 24">
            <a:extLst>
              <a:ext uri="{FF2B5EF4-FFF2-40B4-BE49-F238E27FC236}">
                <a16:creationId xmlns:a16="http://schemas.microsoft.com/office/drawing/2014/main" id="{7754A2CE-F6C0-447E-A666-2CB90D5E2A22}"/>
              </a:ext>
            </a:extLst>
          </p:cNvPr>
          <p:cNvSpPr/>
          <p:nvPr/>
        </p:nvSpPr>
        <p:spPr>
          <a:xfrm rot="16200000">
            <a:off x="5534713" y="1759547"/>
            <a:ext cx="731520" cy="731520"/>
          </a:xfrm>
          <a:prstGeom prst="downArrow">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
        <p:nvSpPr>
          <p:cNvPr id="27" name="Rectangle 26">
            <a:extLst>
              <a:ext uri="{FF2B5EF4-FFF2-40B4-BE49-F238E27FC236}">
                <a16:creationId xmlns:a16="http://schemas.microsoft.com/office/drawing/2014/main" id="{456D5D12-521A-4812-8656-035E8F60CE09}"/>
              </a:ext>
            </a:extLst>
          </p:cNvPr>
          <p:cNvSpPr/>
          <p:nvPr/>
        </p:nvSpPr>
        <p:spPr>
          <a:xfrm>
            <a:off x="2013649" y="3427654"/>
            <a:ext cx="1293223" cy="822960"/>
          </a:xfrm>
          <a:prstGeom prst="rect">
            <a:avLst/>
          </a:prstGeom>
          <a:solidFill>
            <a:schemeClr val="accent4">
              <a:lumMod val="60000"/>
              <a:lumOff val="40000"/>
            </a:schemeClr>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DFS(3)</a:t>
            </a:r>
            <a:endParaRPr lang="en-GB" sz="2800">
              <a:solidFill>
                <a:schemeClr val="tx1"/>
              </a:solidFill>
              <a:ea typeface="SourceCodeNarrow" panose="020B0609030804020204" pitchFamily="49" charset="0"/>
              <a:cs typeface="SourceCodeNarrow" panose="020B0609030804020204" pitchFamily="49" charset="0"/>
            </a:endParaRPr>
          </a:p>
        </p:txBody>
      </p:sp>
      <p:cxnSp>
        <p:nvCxnSpPr>
          <p:cNvPr id="31" name="Connector: Curved 30">
            <a:extLst>
              <a:ext uri="{FF2B5EF4-FFF2-40B4-BE49-F238E27FC236}">
                <a16:creationId xmlns:a16="http://schemas.microsoft.com/office/drawing/2014/main" id="{017F836B-42B3-4E92-A4AE-01957EBB3E54}"/>
              </a:ext>
            </a:extLst>
          </p:cNvPr>
          <p:cNvCxnSpPr>
            <a:cxnSpLocks/>
          </p:cNvCxnSpPr>
          <p:nvPr/>
        </p:nvCxnSpPr>
        <p:spPr>
          <a:xfrm rot="5400000">
            <a:off x="10254343" y="3396343"/>
            <a:ext cx="12700" cy="6557554"/>
          </a:xfrm>
          <a:prstGeom prst="curvedConnector3">
            <a:avLst>
              <a:gd name="adj1" fmla="val 4577142"/>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2146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C8BAF-A02C-4BEE-BA22-2E5F665353E9}"/>
              </a:ext>
            </a:extLst>
          </p:cNvPr>
          <p:cNvSpPr>
            <a:spLocks noGrp="1"/>
          </p:cNvSpPr>
          <p:nvPr>
            <p:ph type="title"/>
          </p:nvPr>
        </p:nvSpPr>
        <p:spPr>
          <a:xfrm>
            <a:off x="0" y="0"/>
            <a:ext cx="14630400" cy="1371600"/>
          </a:xfrm>
        </p:spPr>
        <p:txBody>
          <a:bodyPr anchor="b">
            <a:normAutofit/>
          </a:bodyPr>
          <a:lstStyle/>
          <a:p>
            <a:pPr>
              <a:lnSpc>
                <a:spcPct val="90000"/>
              </a:lnSpc>
            </a:pPr>
            <a:r>
              <a:rPr lang="en-US" sz="6100"/>
              <a:t>Thuật toán DFS</a:t>
            </a:r>
            <a:endParaRPr lang="en-GB" sz="6100"/>
          </a:p>
        </p:txBody>
      </p:sp>
      <p:sp>
        <p:nvSpPr>
          <p:cNvPr id="4" name="Slide Number Placeholder 3">
            <a:extLst>
              <a:ext uri="{FF2B5EF4-FFF2-40B4-BE49-F238E27FC236}">
                <a16:creationId xmlns:a16="http://schemas.microsoft.com/office/drawing/2014/main" id="{AE5ECF01-C38E-411F-BFD8-DC13E477BD4F}"/>
              </a:ext>
            </a:extLst>
          </p:cNvPr>
          <p:cNvSpPr>
            <a:spLocks noGrp="1"/>
          </p:cNvSpPr>
          <p:nvPr>
            <p:ph type="sldNum" sz="quarter" idx="12"/>
          </p:nvPr>
        </p:nvSpPr>
        <p:spPr>
          <a:xfrm>
            <a:off x="13716000" y="7310719"/>
            <a:ext cx="914400" cy="914400"/>
          </a:xfrm>
        </p:spPr>
        <p:txBody>
          <a:bodyPr anchor="ctr">
            <a:normAutofit/>
          </a:bodyPr>
          <a:lstStyle/>
          <a:p>
            <a:pPr>
              <a:spcAft>
                <a:spcPts val="600"/>
              </a:spcAft>
            </a:pPr>
            <a:fld id="{5CAF171B-BCF0-4F8D-B01B-8AC3659B914C}" type="slidenum">
              <a:rPr lang="en-US" smtClean="0"/>
              <a:pPr>
                <a:spcAft>
                  <a:spcPts val="600"/>
                </a:spcAft>
              </a:pPr>
              <a:t>11</a:t>
            </a:fld>
            <a:endParaRPr lang="en-US"/>
          </a:p>
        </p:txBody>
      </p:sp>
      <p:sp>
        <p:nvSpPr>
          <p:cNvPr id="7" name="Oval 6">
            <a:extLst>
              <a:ext uri="{FF2B5EF4-FFF2-40B4-BE49-F238E27FC236}">
                <a16:creationId xmlns:a16="http://schemas.microsoft.com/office/drawing/2014/main" id="{21742F5C-792E-4A3F-AC25-03A9FA6E9F67}"/>
              </a:ext>
            </a:extLst>
          </p:cNvPr>
          <p:cNvSpPr/>
          <p:nvPr/>
        </p:nvSpPr>
        <p:spPr>
          <a:xfrm>
            <a:off x="3853543" y="356616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1</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9" name="Oval 8">
            <a:extLst>
              <a:ext uri="{FF2B5EF4-FFF2-40B4-BE49-F238E27FC236}">
                <a16:creationId xmlns:a16="http://schemas.microsoft.com/office/drawing/2014/main" id="{94E40D7E-EA00-4239-8054-FE9DD0CD8D09}"/>
              </a:ext>
            </a:extLst>
          </p:cNvPr>
          <p:cNvSpPr/>
          <p:nvPr/>
        </p:nvSpPr>
        <p:spPr>
          <a:xfrm>
            <a:off x="6413863" y="155448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3</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1" name="Oval 10">
            <a:extLst>
              <a:ext uri="{FF2B5EF4-FFF2-40B4-BE49-F238E27FC236}">
                <a16:creationId xmlns:a16="http://schemas.microsoft.com/office/drawing/2014/main" id="{F957F91D-D28A-4323-982C-3F76CC00DC2D}"/>
              </a:ext>
            </a:extLst>
          </p:cNvPr>
          <p:cNvSpPr/>
          <p:nvPr/>
        </p:nvSpPr>
        <p:spPr>
          <a:xfrm>
            <a:off x="6426926" y="557784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2</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2" name="Oval 11">
            <a:extLst>
              <a:ext uri="{FF2B5EF4-FFF2-40B4-BE49-F238E27FC236}">
                <a16:creationId xmlns:a16="http://schemas.microsoft.com/office/drawing/2014/main" id="{E523EBF8-DECE-4671-AB64-038400AD4CB2}"/>
              </a:ext>
            </a:extLst>
          </p:cNvPr>
          <p:cNvSpPr/>
          <p:nvPr/>
        </p:nvSpPr>
        <p:spPr>
          <a:xfrm>
            <a:off x="9705703" y="557784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4</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3" name="Oval 12">
            <a:extLst>
              <a:ext uri="{FF2B5EF4-FFF2-40B4-BE49-F238E27FC236}">
                <a16:creationId xmlns:a16="http://schemas.microsoft.com/office/drawing/2014/main" id="{75AD8C74-A70E-44D1-928A-B879AB66AEB9}"/>
              </a:ext>
            </a:extLst>
          </p:cNvPr>
          <p:cNvSpPr/>
          <p:nvPr/>
        </p:nvSpPr>
        <p:spPr>
          <a:xfrm>
            <a:off x="12984480" y="557784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6</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4" name="Oval 13">
            <a:extLst>
              <a:ext uri="{FF2B5EF4-FFF2-40B4-BE49-F238E27FC236}">
                <a16:creationId xmlns:a16="http://schemas.microsoft.com/office/drawing/2014/main" id="{68BFAC4E-A87A-4E2B-8559-1B26B7D4C275}"/>
              </a:ext>
            </a:extLst>
          </p:cNvPr>
          <p:cNvSpPr/>
          <p:nvPr/>
        </p:nvSpPr>
        <p:spPr>
          <a:xfrm>
            <a:off x="9705703" y="155448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5</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5" name="Oval 14">
            <a:extLst>
              <a:ext uri="{FF2B5EF4-FFF2-40B4-BE49-F238E27FC236}">
                <a16:creationId xmlns:a16="http://schemas.microsoft.com/office/drawing/2014/main" id="{ADD5FD55-F9D2-4E60-8C13-BEC5223B3F56}"/>
              </a:ext>
            </a:extLst>
          </p:cNvPr>
          <p:cNvSpPr/>
          <p:nvPr/>
        </p:nvSpPr>
        <p:spPr>
          <a:xfrm>
            <a:off x="12984480" y="356616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8</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6" name="Oval 15">
            <a:extLst>
              <a:ext uri="{FF2B5EF4-FFF2-40B4-BE49-F238E27FC236}">
                <a16:creationId xmlns:a16="http://schemas.microsoft.com/office/drawing/2014/main" id="{5F583AE8-CDC2-4AAC-BA16-7452343EFB0A}"/>
              </a:ext>
            </a:extLst>
          </p:cNvPr>
          <p:cNvSpPr/>
          <p:nvPr/>
        </p:nvSpPr>
        <p:spPr>
          <a:xfrm>
            <a:off x="9705703" y="356616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7</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8" name="Rectangle 7">
            <a:extLst>
              <a:ext uri="{FF2B5EF4-FFF2-40B4-BE49-F238E27FC236}">
                <a16:creationId xmlns:a16="http://schemas.microsoft.com/office/drawing/2014/main" id="{98237A5E-CB89-433D-9FFD-FC9AC482C7B5}"/>
              </a:ext>
            </a:extLst>
          </p:cNvPr>
          <p:cNvSpPr/>
          <p:nvPr/>
        </p:nvSpPr>
        <p:spPr>
          <a:xfrm>
            <a:off x="195943" y="1554480"/>
            <a:ext cx="1645920" cy="512064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Input:</a:t>
            </a:r>
          </a:p>
          <a:p>
            <a:pPr algn="ctr"/>
            <a:r>
              <a:rPr lang="en-US" sz="2800">
                <a:solidFill>
                  <a:schemeClr val="tx1"/>
                </a:solidFill>
                <a:ea typeface="SourceCodeNarrow" panose="020B0609030804020204" pitchFamily="49" charset="0"/>
                <a:cs typeface="SourceCodeNarrow" panose="020B0609030804020204" pitchFamily="49" charset="0"/>
              </a:rPr>
              <a:t>8 9</a:t>
            </a:r>
          </a:p>
          <a:p>
            <a:pPr algn="ctr"/>
            <a:r>
              <a:rPr lang="en-US" sz="2800">
                <a:solidFill>
                  <a:schemeClr val="tx1"/>
                </a:solidFill>
                <a:ea typeface="SourceCodeNarrow" panose="020B0609030804020204" pitchFamily="49" charset="0"/>
                <a:cs typeface="SourceCodeNarrow" panose="020B0609030804020204" pitchFamily="49" charset="0"/>
              </a:rPr>
              <a:t>1 2</a:t>
            </a:r>
          </a:p>
          <a:p>
            <a:pPr algn="ctr"/>
            <a:r>
              <a:rPr lang="en-US" sz="2800">
                <a:solidFill>
                  <a:schemeClr val="tx1"/>
                </a:solidFill>
                <a:ea typeface="SourceCodeNarrow" panose="020B0609030804020204" pitchFamily="49" charset="0"/>
                <a:cs typeface="SourceCodeNarrow" panose="020B0609030804020204" pitchFamily="49" charset="0"/>
              </a:rPr>
              <a:t>1 3</a:t>
            </a:r>
          </a:p>
          <a:p>
            <a:pPr algn="ctr"/>
            <a:r>
              <a:rPr lang="en-US" sz="2800">
                <a:solidFill>
                  <a:schemeClr val="tx1"/>
                </a:solidFill>
                <a:ea typeface="SourceCodeNarrow" panose="020B0609030804020204" pitchFamily="49" charset="0"/>
                <a:cs typeface="SourceCodeNarrow" panose="020B0609030804020204" pitchFamily="49" charset="0"/>
              </a:rPr>
              <a:t>2 3</a:t>
            </a:r>
          </a:p>
          <a:p>
            <a:pPr algn="ctr"/>
            <a:r>
              <a:rPr lang="en-US" sz="2800">
                <a:solidFill>
                  <a:schemeClr val="tx1"/>
                </a:solidFill>
                <a:ea typeface="SourceCodeNarrow" panose="020B0609030804020204" pitchFamily="49" charset="0"/>
                <a:cs typeface="SourceCodeNarrow" panose="020B0609030804020204" pitchFamily="49" charset="0"/>
              </a:rPr>
              <a:t>2 4</a:t>
            </a:r>
          </a:p>
          <a:p>
            <a:pPr algn="ctr"/>
            <a:r>
              <a:rPr lang="en-US" sz="2800">
                <a:solidFill>
                  <a:schemeClr val="tx1"/>
                </a:solidFill>
                <a:ea typeface="SourceCodeNarrow" panose="020B0609030804020204" pitchFamily="49" charset="0"/>
                <a:cs typeface="SourceCodeNarrow" panose="020B0609030804020204" pitchFamily="49" charset="0"/>
              </a:rPr>
              <a:t>3 5</a:t>
            </a:r>
          </a:p>
          <a:p>
            <a:pPr algn="ctr"/>
            <a:r>
              <a:rPr lang="en-US" sz="2800">
                <a:solidFill>
                  <a:schemeClr val="tx1"/>
                </a:solidFill>
                <a:ea typeface="SourceCodeNarrow" panose="020B0609030804020204" pitchFamily="49" charset="0"/>
                <a:cs typeface="SourceCodeNarrow" panose="020B0609030804020204" pitchFamily="49" charset="0"/>
              </a:rPr>
              <a:t>4 6</a:t>
            </a:r>
          </a:p>
          <a:p>
            <a:pPr algn="ctr"/>
            <a:r>
              <a:rPr lang="en-US" sz="2800">
                <a:solidFill>
                  <a:schemeClr val="tx1"/>
                </a:solidFill>
                <a:ea typeface="SourceCodeNarrow" panose="020B0609030804020204" pitchFamily="49" charset="0"/>
                <a:cs typeface="SourceCodeNarrow" panose="020B0609030804020204" pitchFamily="49" charset="0"/>
              </a:rPr>
              <a:t>5 2</a:t>
            </a:r>
          </a:p>
          <a:p>
            <a:pPr algn="ctr"/>
            <a:r>
              <a:rPr lang="en-US" sz="2800">
                <a:solidFill>
                  <a:schemeClr val="tx1"/>
                </a:solidFill>
                <a:ea typeface="SourceCodeNarrow" panose="020B0609030804020204" pitchFamily="49" charset="0"/>
                <a:cs typeface="SourceCodeNarrow" panose="020B0609030804020204" pitchFamily="49" charset="0"/>
              </a:rPr>
              <a:t>6 2</a:t>
            </a:r>
          </a:p>
          <a:p>
            <a:pPr algn="ctr"/>
            <a:r>
              <a:rPr lang="en-US" sz="2800">
                <a:solidFill>
                  <a:schemeClr val="tx1"/>
                </a:solidFill>
                <a:ea typeface="SourceCodeNarrow" panose="020B0609030804020204" pitchFamily="49" charset="0"/>
                <a:cs typeface="SourceCodeNarrow" panose="020B0609030804020204" pitchFamily="49" charset="0"/>
              </a:rPr>
              <a:t>7 8</a:t>
            </a:r>
          </a:p>
        </p:txBody>
      </p:sp>
      <p:cxnSp>
        <p:nvCxnSpPr>
          <p:cNvPr id="18" name="Straight Arrow Connector 17">
            <a:extLst>
              <a:ext uri="{FF2B5EF4-FFF2-40B4-BE49-F238E27FC236}">
                <a16:creationId xmlns:a16="http://schemas.microsoft.com/office/drawing/2014/main" id="{5D14128F-604B-4F9E-BC8D-D41BF3046E2B}"/>
              </a:ext>
            </a:extLst>
          </p:cNvPr>
          <p:cNvCxnSpPr>
            <a:stCxn id="7" idx="5"/>
            <a:endCxn id="11" idx="1"/>
          </p:cNvCxnSpPr>
          <p:nvPr/>
        </p:nvCxnSpPr>
        <p:spPr>
          <a:xfrm>
            <a:off x="4790130" y="4502747"/>
            <a:ext cx="1797489" cy="1235786"/>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1E1493E-9030-4208-8E53-0AB4626C296B}"/>
              </a:ext>
            </a:extLst>
          </p:cNvPr>
          <p:cNvCxnSpPr>
            <a:stCxn id="7" idx="7"/>
            <a:endCxn id="9" idx="3"/>
          </p:cNvCxnSpPr>
          <p:nvPr/>
        </p:nvCxnSpPr>
        <p:spPr>
          <a:xfrm flipV="1">
            <a:off x="4790130" y="2491067"/>
            <a:ext cx="1784426" cy="1235786"/>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A0B04EC-3F3B-45CC-B3D1-2A8E57FAF256}"/>
              </a:ext>
            </a:extLst>
          </p:cNvPr>
          <p:cNvCxnSpPr>
            <a:stCxn id="11" idx="0"/>
            <a:endCxn id="9" idx="4"/>
          </p:cNvCxnSpPr>
          <p:nvPr/>
        </p:nvCxnSpPr>
        <p:spPr>
          <a:xfrm flipH="1" flipV="1">
            <a:off x="6962503" y="2651760"/>
            <a:ext cx="13063" cy="2926080"/>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58DFE6A-48CC-4D3B-A8C3-166DA4CFD599}"/>
              </a:ext>
            </a:extLst>
          </p:cNvPr>
          <p:cNvCxnSpPr>
            <a:stCxn id="11" idx="6"/>
            <a:endCxn id="12" idx="2"/>
          </p:cNvCxnSpPr>
          <p:nvPr/>
        </p:nvCxnSpPr>
        <p:spPr>
          <a:xfrm>
            <a:off x="7524206" y="6126480"/>
            <a:ext cx="2181497" cy="0"/>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0CF1897-B101-4335-8495-60A2D5EC154F}"/>
              </a:ext>
            </a:extLst>
          </p:cNvPr>
          <p:cNvCxnSpPr>
            <a:stCxn id="12" idx="6"/>
            <a:endCxn id="13" idx="2"/>
          </p:cNvCxnSpPr>
          <p:nvPr/>
        </p:nvCxnSpPr>
        <p:spPr>
          <a:xfrm>
            <a:off x="10802983" y="6126480"/>
            <a:ext cx="2181497" cy="0"/>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9FB7E22-9B12-4A08-A54F-3ED8AFE6692D}"/>
              </a:ext>
            </a:extLst>
          </p:cNvPr>
          <p:cNvCxnSpPr>
            <a:stCxn id="9" idx="6"/>
            <a:endCxn id="14" idx="2"/>
          </p:cNvCxnSpPr>
          <p:nvPr/>
        </p:nvCxnSpPr>
        <p:spPr>
          <a:xfrm>
            <a:off x="7511143" y="2103120"/>
            <a:ext cx="2194560" cy="0"/>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F5806A2-92AF-4B6D-8EB1-CCD88B0C9478}"/>
              </a:ext>
            </a:extLst>
          </p:cNvPr>
          <p:cNvCxnSpPr>
            <a:stCxn id="16" idx="6"/>
            <a:endCxn id="15" idx="2"/>
          </p:cNvCxnSpPr>
          <p:nvPr/>
        </p:nvCxnSpPr>
        <p:spPr>
          <a:xfrm>
            <a:off x="10802983" y="4114800"/>
            <a:ext cx="2181497" cy="0"/>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DE91BADB-EAC3-402E-A119-2BCCDF53B818}"/>
              </a:ext>
            </a:extLst>
          </p:cNvPr>
          <p:cNvSpPr/>
          <p:nvPr/>
        </p:nvSpPr>
        <p:spPr>
          <a:xfrm>
            <a:off x="2022773" y="1554480"/>
            <a:ext cx="1293223" cy="82296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DFS(1)</a:t>
            </a:r>
            <a:endParaRPr lang="en-GB" sz="2800">
              <a:solidFill>
                <a:schemeClr val="tx1"/>
              </a:solidFill>
              <a:ea typeface="SourceCodeNarrow" panose="020B0609030804020204" pitchFamily="49" charset="0"/>
              <a:cs typeface="SourceCodeNarrow" panose="020B0609030804020204" pitchFamily="49" charset="0"/>
            </a:endParaRPr>
          </a:p>
        </p:txBody>
      </p:sp>
      <p:cxnSp>
        <p:nvCxnSpPr>
          <p:cNvPr id="34" name="Straight Arrow Connector 33">
            <a:extLst>
              <a:ext uri="{FF2B5EF4-FFF2-40B4-BE49-F238E27FC236}">
                <a16:creationId xmlns:a16="http://schemas.microsoft.com/office/drawing/2014/main" id="{909C22C5-5996-40F9-AF3D-3B96B312B25B}"/>
              </a:ext>
            </a:extLst>
          </p:cNvPr>
          <p:cNvCxnSpPr>
            <a:stCxn id="14" idx="3"/>
            <a:endCxn id="11" idx="7"/>
          </p:cNvCxnSpPr>
          <p:nvPr/>
        </p:nvCxnSpPr>
        <p:spPr>
          <a:xfrm flipH="1">
            <a:off x="7363513" y="2491067"/>
            <a:ext cx="2502883" cy="3247466"/>
          </a:xfrm>
          <a:prstGeom prst="straightConnector1">
            <a:avLst/>
          </a:prstGeom>
          <a:ln w="76200" cap="rnd">
            <a:solidFill>
              <a:srgbClr val="FF0000"/>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A74882CF-6334-44AE-B92A-9E189DC4E755}"/>
              </a:ext>
            </a:extLst>
          </p:cNvPr>
          <p:cNvSpPr/>
          <p:nvPr/>
        </p:nvSpPr>
        <p:spPr>
          <a:xfrm>
            <a:off x="2002556" y="2491067"/>
            <a:ext cx="1293223" cy="822960"/>
          </a:xfrm>
          <a:prstGeom prst="rect">
            <a:avLst/>
          </a:prstGeom>
          <a:solidFill>
            <a:schemeClr val="accent4">
              <a:lumMod val="60000"/>
              <a:lumOff val="40000"/>
            </a:schemeClr>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DFS(2)</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25" name="Arrow: Down 24">
            <a:extLst>
              <a:ext uri="{FF2B5EF4-FFF2-40B4-BE49-F238E27FC236}">
                <a16:creationId xmlns:a16="http://schemas.microsoft.com/office/drawing/2014/main" id="{7754A2CE-F6C0-447E-A666-2CB90D5E2A22}"/>
              </a:ext>
            </a:extLst>
          </p:cNvPr>
          <p:cNvSpPr/>
          <p:nvPr/>
        </p:nvSpPr>
        <p:spPr>
          <a:xfrm rot="16200000">
            <a:off x="5525589" y="5841066"/>
            <a:ext cx="731520" cy="731520"/>
          </a:xfrm>
          <a:prstGeom prst="downArrow">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cxnSp>
        <p:nvCxnSpPr>
          <p:cNvPr id="29" name="Connector: Curved 28">
            <a:extLst>
              <a:ext uri="{FF2B5EF4-FFF2-40B4-BE49-F238E27FC236}">
                <a16:creationId xmlns:a16="http://schemas.microsoft.com/office/drawing/2014/main" id="{55A6A875-7288-4125-93ED-30E76BE22AF6}"/>
              </a:ext>
            </a:extLst>
          </p:cNvPr>
          <p:cNvCxnSpPr>
            <a:cxnSpLocks/>
          </p:cNvCxnSpPr>
          <p:nvPr/>
        </p:nvCxnSpPr>
        <p:spPr>
          <a:xfrm rot="5400000">
            <a:off x="10254343" y="3396343"/>
            <a:ext cx="12700" cy="6557554"/>
          </a:xfrm>
          <a:prstGeom prst="curvedConnector3">
            <a:avLst>
              <a:gd name="adj1" fmla="val 4577142"/>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8628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C8BAF-A02C-4BEE-BA22-2E5F665353E9}"/>
              </a:ext>
            </a:extLst>
          </p:cNvPr>
          <p:cNvSpPr>
            <a:spLocks noGrp="1"/>
          </p:cNvSpPr>
          <p:nvPr>
            <p:ph type="title"/>
          </p:nvPr>
        </p:nvSpPr>
        <p:spPr>
          <a:xfrm>
            <a:off x="0" y="0"/>
            <a:ext cx="14630400" cy="1371600"/>
          </a:xfrm>
        </p:spPr>
        <p:txBody>
          <a:bodyPr anchor="b">
            <a:normAutofit/>
          </a:bodyPr>
          <a:lstStyle/>
          <a:p>
            <a:pPr>
              <a:lnSpc>
                <a:spcPct val="90000"/>
              </a:lnSpc>
            </a:pPr>
            <a:r>
              <a:rPr lang="en-US" sz="6100"/>
              <a:t>Thuật toán DFS</a:t>
            </a:r>
            <a:endParaRPr lang="en-GB" sz="6100"/>
          </a:p>
        </p:txBody>
      </p:sp>
      <p:sp>
        <p:nvSpPr>
          <p:cNvPr id="4" name="Slide Number Placeholder 3">
            <a:extLst>
              <a:ext uri="{FF2B5EF4-FFF2-40B4-BE49-F238E27FC236}">
                <a16:creationId xmlns:a16="http://schemas.microsoft.com/office/drawing/2014/main" id="{AE5ECF01-C38E-411F-BFD8-DC13E477BD4F}"/>
              </a:ext>
            </a:extLst>
          </p:cNvPr>
          <p:cNvSpPr>
            <a:spLocks noGrp="1"/>
          </p:cNvSpPr>
          <p:nvPr>
            <p:ph type="sldNum" sz="quarter" idx="12"/>
          </p:nvPr>
        </p:nvSpPr>
        <p:spPr>
          <a:xfrm>
            <a:off x="13716000" y="7310719"/>
            <a:ext cx="914400" cy="914400"/>
          </a:xfrm>
        </p:spPr>
        <p:txBody>
          <a:bodyPr anchor="ctr">
            <a:normAutofit/>
          </a:bodyPr>
          <a:lstStyle/>
          <a:p>
            <a:pPr>
              <a:spcAft>
                <a:spcPts val="600"/>
              </a:spcAft>
            </a:pPr>
            <a:fld id="{5CAF171B-BCF0-4F8D-B01B-8AC3659B914C}" type="slidenum">
              <a:rPr lang="en-US" smtClean="0"/>
              <a:pPr>
                <a:spcAft>
                  <a:spcPts val="600"/>
                </a:spcAft>
              </a:pPr>
              <a:t>12</a:t>
            </a:fld>
            <a:endParaRPr lang="en-US"/>
          </a:p>
        </p:txBody>
      </p:sp>
      <p:sp>
        <p:nvSpPr>
          <p:cNvPr id="7" name="Oval 6">
            <a:extLst>
              <a:ext uri="{FF2B5EF4-FFF2-40B4-BE49-F238E27FC236}">
                <a16:creationId xmlns:a16="http://schemas.microsoft.com/office/drawing/2014/main" id="{21742F5C-792E-4A3F-AC25-03A9FA6E9F67}"/>
              </a:ext>
            </a:extLst>
          </p:cNvPr>
          <p:cNvSpPr/>
          <p:nvPr/>
        </p:nvSpPr>
        <p:spPr>
          <a:xfrm>
            <a:off x="3853543" y="356616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1</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9" name="Oval 8">
            <a:extLst>
              <a:ext uri="{FF2B5EF4-FFF2-40B4-BE49-F238E27FC236}">
                <a16:creationId xmlns:a16="http://schemas.microsoft.com/office/drawing/2014/main" id="{94E40D7E-EA00-4239-8054-FE9DD0CD8D09}"/>
              </a:ext>
            </a:extLst>
          </p:cNvPr>
          <p:cNvSpPr/>
          <p:nvPr/>
        </p:nvSpPr>
        <p:spPr>
          <a:xfrm>
            <a:off x="6413863" y="155448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3</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1" name="Oval 10">
            <a:extLst>
              <a:ext uri="{FF2B5EF4-FFF2-40B4-BE49-F238E27FC236}">
                <a16:creationId xmlns:a16="http://schemas.microsoft.com/office/drawing/2014/main" id="{F957F91D-D28A-4323-982C-3F76CC00DC2D}"/>
              </a:ext>
            </a:extLst>
          </p:cNvPr>
          <p:cNvSpPr/>
          <p:nvPr/>
        </p:nvSpPr>
        <p:spPr>
          <a:xfrm>
            <a:off x="6426926" y="557784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2</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2" name="Oval 11">
            <a:extLst>
              <a:ext uri="{FF2B5EF4-FFF2-40B4-BE49-F238E27FC236}">
                <a16:creationId xmlns:a16="http://schemas.microsoft.com/office/drawing/2014/main" id="{E523EBF8-DECE-4671-AB64-038400AD4CB2}"/>
              </a:ext>
            </a:extLst>
          </p:cNvPr>
          <p:cNvSpPr/>
          <p:nvPr/>
        </p:nvSpPr>
        <p:spPr>
          <a:xfrm>
            <a:off x="9705703" y="557784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4</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3" name="Oval 12">
            <a:extLst>
              <a:ext uri="{FF2B5EF4-FFF2-40B4-BE49-F238E27FC236}">
                <a16:creationId xmlns:a16="http://schemas.microsoft.com/office/drawing/2014/main" id="{75AD8C74-A70E-44D1-928A-B879AB66AEB9}"/>
              </a:ext>
            </a:extLst>
          </p:cNvPr>
          <p:cNvSpPr/>
          <p:nvPr/>
        </p:nvSpPr>
        <p:spPr>
          <a:xfrm>
            <a:off x="12984480" y="557784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6</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4" name="Oval 13">
            <a:extLst>
              <a:ext uri="{FF2B5EF4-FFF2-40B4-BE49-F238E27FC236}">
                <a16:creationId xmlns:a16="http://schemas.microsoft.com/office/drawing/2014/main" id="{68BFAC4E-A87A-4E2B-8559-1B26B7D4C275}"/>
              </a:ext>
            </a:extLst>
          </p:cNvPr>
          <p:cNvSpPr/>
          <p:nvPr/>
        </p:nvSpPr>
        <p:spPr>
          <a:xfrm>
            <a:off x="9705703" y="155448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5</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5" name="Oval 14">
            <a:extLst>
              <a:ext uri="{FF2B5EF4-FFF2-40B4-BE49-F238E27FC236}">
                <a16:creationId xmlns:a16="http://schemas.microsoft.com/office/drawing/2014/main" id="{ADD5FD55-F9D2-4E60-8C13-BEC5223B3F56}"/>
              </a:ext>
            </a:extLst>
          </p:cNvPr>
          <p:cNvSpPr/>
          <p:nvPr/>
        </p:nvSpPr>
        <p:spPr>
          <a:xfrm>
            <a:off x="12984480" y="356616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8</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6" name="Oval 15">
            <a:extLst>
              <a:ext uri="{FF2B5EF4-FFF2-40B4-BE49-F238E27FC236}">
                <a16:creationId xmlns:a16="http://schemas.microsoft.com/office/drawing/2014/main" id="{5F583AE8-CDC2-4AAC-BA16-7452343EFB0A}"/>
              </a:ext>
            </a:extLst>
          </p:cNvPr>
          <p:cNvSpPr/>
          <p:nvPr/>
        </p:nvSpPr>
        <p:spPr>
          <a:xfrm>
            <a:off x="9705703" y="356616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7</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8" name="Rectangle 7">
            <a:extLst>
              <a:ext uri="{FF2B5EF4-FFF2-40B4-BE49-F238E27FC236}">
                <a16:creationId xmlns:a16="http://schemas.microsoft.com/office/drawing/2014/main" id="{98237A5E-CB89-433D-9FFD-FC9AC482C7B5}"/>
              </a:ext>
            </a:extLst>
          </p:cNvPr>
          <p:cNvSpPr/>
          <p:nvPr/>
        </p:nvSpPr>
        <p:spPr>
          <a:xfrm>
            <a:off x="195943" y="1554480"/>
            <a:ext cx="1645920" cy="512064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Input:</a:t>
            </a:r>
          </a:p>
          <a:p>
            <a:pPr algn="ctr"/>
            <a:r>
              <a:rPr lang="en-US" sz="2800">
                <a:solidFill>
                  <a:schemeClr val="tx1"/>
                </a:solidFill>
                <a:ea typeface="SourceCodeNarrow" panose="020B0609030804020204" pitchFamily="49" charset="0"/>
                <a:cs typeface="SourceCodeNarrow" panose="020B0609030804020204" pitchFamily="49" charset="0"/>
              </a:rPr>
              <a:t>8 9</a:t>
            </a:r>
          </a:p>
          <a:p>
            <a:pPr algn="ctr"/>
            <a:r>
              <a:rPr lang="en-US" sz="2800">
                <a:solidFill>
                  <a:schemeClr val="tx1"/>
                </a:solidFill>
                <a:ea typeface="SourceCodeNarrow" panose="020B0609030804020204" pitchFamily="49" charset="0"/>
                <a:cs typeface="SourceCodeNarrow" panose="020B0609030804020204" pitchFamily="49" charset="0"/>
              </a:rPr>
              <a:t>1 2</a:t>
            </a:r>
          </a:p>
          <a:p>
            <a:pPr algn="ctr"/>
            <a:r>
              <a:rPr lang="en-US" sz="2800">
                <a:solidFill>
                  <a:schemeClr val="tx1"/>
                </a:solidFill>
                <a:ea typeface="SourceCodeNarrow" panose="020B0609030804020204" pitchFamily="49" charset="0"/>
                <a:cs typeface="SourceCodeNarrow" panose="020B0609030804020204" pitchFamily="49" charset="0"/>
              </a:rPr>
              <a:t>1 3</a:t>
            </a:r>
          </a:p>
          <a:p>
            <a:pPr algn="ctr"/>
            <a:r>
              <a:rPr lang="en-US" sz="2800">
                <a:solidFill>
                  <a:schemeClr val="tx1"/>
                </a:solidFill>
                <a:ea typeface="SourceCodeNarrow" panose="020B0609030804020204" pitchFamily="49" charset="0"/>
                <a:cs typeface="SourceCodeNarrow" panose="020B0609030804020204" pitchFamily="49" charset="0"/>
              </a:rPr>
              <a:t>2 3</a:t>
            </a:r>
          </a:p>
          <a:p>
            <a:pPr algn="ctr"/>
            <a:r>
              <a:rPr lang="en-US" sz="2800">
                <a:solidFill>
                  <a:schemeClr val="tx1"/>
                </a:solidFill>
                <a:ea typeface="SourceCodeNarrow" panose="020B0609030804020204" pitchFamily="49" charset="0"/>
                <a:cs typeface="SourceCodeNarrow" panose="020B0609030804020204" pitchFamily="49" charset="0"/>
              </a:rPr>
              <a:t>2 4</a:t>
            </a:r>
          </a:p>
          <a:p>
            <a:pPr algn="ctr"/>
            <a:r>
              <a:rPr lang="en-US" sz="2800">
                <a:solidFill>
                  <a:schemeClr val="tx1"/>
                </a:solidFill>
                <a:ea typeface="SourceCodeNarrow" panose="020B0609030804020204" pitchFamily="49" charset="0"/>
                <a:cs typeface="SourceCodeNarrow" panose="020B0609030804020204" pitchFamily="49" charset="0"/>
              </a:rPr>
              <a:t>3 5</a:t>
            </a:r>
          </a:p>
          <a:p>
            <a:pPr algn="ctr"/>
            <a:r>
              <a:rPr lang="en-US" sz="2800">
                <a:solidFill>
                  <a:schemeClr val="tx1"/>
                </a:solidFill>
                <a:ea typeface="SourceCodeNarrow" panose="020B0609030804020204" pitchFamily="49" charset="0"/>
                <a:cs typeface="SourceCodeNarrow" panose="020B0609030804020204" pitchFamily="49" charset="0"/>
              </a:rPr>
              <a:t>4 6</a:t>
            </a:r>
          </a:p>
          <a:p>
            <a:pPr algn="ctr"/>
            <a:r>
              <a:rPr lang="en-US" sz="2800">
                <a:solidFill>
                  <a:schemeClr val="tx1"/>
                </a:solidFill>
                <a:ea typeface="SourceCodeNarrow" panose="020B0609030804020204" pitchFamily="49" charset="0"/>
                <a:cs typeface="SourceCodeNarrow" panose="020B0609030804020204" pitchFamily="49" charset="0"/>
              </a:rPr>
              <a:t>5 2</a:t>
            </a:r>
          </a:p>
          <a:p>
            <a:pPr algn="ctr"/>
            <a:r>
              <a:rPr lang="en-US" sz="2800">
                <a:solidFill>
                  <a:schemeClr val="tx1"/>
                </a:solidFill>
                <a:ea typeface="SourceCodeNarrow" panose="020B0609030804020204" pitchFamily="49" charset="0"/>
                <a:cs typeface="SourceCodeNarrow" panose="020B0609030804020204" pitchFamily="49" charset="0"/>
              </a:rPr>
              <a:t>6 2</a:t>
            </a:r>
          </a:p>
          <a:p>
            <a:pPr algn="ctr"/>
            <a:r>
              <a:rPr lang="en-US" sz="2800">
                <a:solidFill>
                  <a:schemeClr val="tx1"/>
                </a:solidFill>
                <a:ea typeface="SourceCodeNarrow" panose="020B0609030804020204" pitchFamily="49" charset="0"/>
                <a:cs typeface="SourceCodeNarrow" panose="020B0609030804020204" pitchFamily="49" charset="0"/>
              </a:rPr>
              <a:t>7 8</a:t>
            </a:r>
          </a:p>
        </p:txBody>
      </p:sp>
      <p:cxnSp>
        <p:nvCxnSpPr>
          <p:cNvPr id="18" name="Straight Arrow Connector 17">
            <a:extLst>
              <a:ext uri="{FF2B5EF4-FFF2-40B4-BE49-F238E27FC236}">
                <a16:creationId xmlns:a16="http://schemas.microsoft.com/office/drawing/2014/main" id="{5D14128F-604B-4F9E-BC8D-D41BF3046E2B}"/>
              </a:ext>
            </a:extLst>
          </p:cNvPr>
          <p:cNvCxnSpPr>
            <a:stCxn id="7" idx="5"/>
            <a:endCxn id="11" idx="1"/>
          </p:cNvCxnSpPr>
          <p:nvPr/>
        </p:nvCxnSpPr>
        <p:spPr>
          <a:xfrm>
            <a:off x="4790130" y="4502747"/>
            <a:ext cx="1797489" cy="1235786"/>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1E1493E-9030-4208-8E53-0AB4626C296B}"/>
              </a:ext>
            </a:extLst>
          </p:cNvPr>
          <p:cNvCxnSpPr>
            <a:stCxn id="7" idx="7"/>
            <a:endCxn id="9" idx="3"/>
          </p:cNvCxnSpPr>
          <p:nvPr/>
        </p:nvCxnSpPr>
        <p:spPr>
          <a:xfrm flipV="1">
            <a:off x="4790130" y="2491067"/>
            <a:ext cx="1784426" cy="1235786"/>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A0B04EC-3F3B-45CC-B3D1-2A8E57FAF256}"/>
              </a:ext>
            </a:extLst>
          </p:cNvPr>
          <p:cNvCxnSpPr>
            <a:stCxn id="11" idx="0"/>
            <a:endCxn id="9" idx="4"/>
          </p:cNvCxnSpPr>
          <p:nvPr/>
        </p:nvCxnSpPr>
        <p:spPr>
          <a:xfrm flipH="1" flipV="1">
            <a:off x="6962503" y="2651760"/>
            <a:ext cx="13063" cy="2926080"/>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58DFE6A-48CC-4D3B-A8C3-166DA4CFD599}"/>
              </a:ext>
            </a:extLst>
          </p:cNvPr>
          <p:cNvCxnSpPr>
            <a:stCxn id="11" idx="6"/>
            <a:endCxn id="12" idx="2"/>
          </p:cNvCxnSpPr>
          <p:nvPr/>
        </p:nvCxnSpPr>
        <p:spPr>
          <a:xfrm>
            <a:off x="7524206" y="6126480"/>
            <a:ext cx="2181497" cy="0"/>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0CF1897-B101-4335-8495-60A2D5EC154F}"/>
              </a:ext>
            </a:extLst>
          </p:cNvPr>
          <p:cNvCxnSpPr>
            <a:stCxn id="12" idx="6"/>
            <a:endCxn id="13" idx="2"/>
          </p:cNvCxnSpPr>
          <p:nvPr/>
        </p:nvCxnSpPr>
        <p:spPr>
          <a:xfrm>
            <a:off x="10802983" y="6126480"/>
            <a:ext cx="2181497" cy="0"/>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9FB7E22-9B12-4A08-A54F-3ED8AFE6692D}"/>
              </a:ext>
            </a:extLst>
          </p:cNvPr>
          <p:cNvCxnSpPr>
            <a:stCxn id="9" idx="6"/>
            <a:endCxn id="14" idx="2"/>
          </p:cNvCxnSpPr>
          <p:nvPr/>
        </p:nvCxnSpPr>
        <p:spPr>
          <a:xfrm>
            <a:off x="7511143" y="2103120"/>
            <a:ext cx="2194560" cy="0"/>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F5806A2-92AF-4B6D-8EB1-CCD88B0C9478}"/>
              </a:ext>
            </a:extLst>
          </p:cNvPr>
          <p:cNvCxnSpPr>
            <a:stCxn id="16" idx="6"/>
            <a:endCxn id="15" idx="2"/>
          </p:cNvCxnSpPr>
          <p:nvPr/>
        </p:nvCxnSpPr>
        <p:spPr>
          <a:xfrm>
            <a:off x="10802983" y="4114800"/>
            <a:ext cx="2181497" cy="0"/>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DE91BADB-EAC3-402E-A119-2BCCDF53B818}"/>
              </a:ext>
            </a:extLst>
          </p:cNvPr>
          <p:cNvSpPr/>
          <p:nvPr/>
        </p:nvSpPr>
        <p:spPr>
          <a:xfrm>
            <a:off x="2022773" y="1554480"/>
            <a:ext cx="1293223" cy="82296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DFS(1)</a:t>
            </a:r>
            <a:endParaRPr lang="en-GB" sz="2800">
              <a:solidFill>
                <a:schemeClr val="tx1"/>
              </a:solidFill>
              <a:ea typeface="SourceCodeNarrow" panose="020B0609030804020204" pitchFamily="49" charset="0"/>
              <a:cs typeface="SourceCodeNarrow" panose="020B0609030804020204" pitchFamily="49" charset="0"/>
            </a:endParaRPr>
          </a:p>
        </p:txBody>
      </p:sp>
      <p:cxnSp>
        <p:nvCxnSpPr>
          <p:cNvPr id="34" name="Straight Arrow Connector 33">
            <a:extLst>
              <a:ext uri="{FF2B5EF4-FFF2-40B4-BE49-F238E27FC236}">
                <a16:creationId xmlns:a16="http://schemas.microsoft.com/office/drawing/2014/main" id="{909C22C5-5996-40F9-AF3D-3B96B312B25B}"/>
              </a:ext>
            </a:extLst>
          </p:cNvPr>
          <p:cNvCxnSpPr>
            <a:stCxn id="14" idx="3"/>
            <a:endCxn id="11" idx="7"/>
          </p:cNvCxnSpPr>
          <p:nvPr/>
        </p:nvCxnSpPr>
        <p:spPr>
          <a:xfrm flipH="1">
            <a:off x="7363513" y="2491067"/>
            <a:ext cx="2502883" cy="3247466"/>
          </a:xfrm>
          <a:prstGeom prst="straightConnector1">
            <a:avLst/>
          </a:prstGeom>
          <a:ln w="76200" cap="rnd">
            <a:solidFill>
              <a:srgbClr val="FF0000"/>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A74882CF-6334-44AE-B92A-9E189DC4E755}"/>
              </a:ext>
            </a:extLst>
          </p:cNvPr>
          <p:cNvSpPr/>
          <p:nvPr/>
        </p:nvSpPr>
        <p:spPr>
          <a:xfrm>
            <a:off x="2022773" y="2491067"/>
            <a:ext cx="1293223" cy="82296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DFS(2)</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25" name="Arrow: Down 24">
            <a:extLst>
              <a:ext uri="{FF2B5EF4-FFF2-40B4-BE49-F238E27FC236}">
                <a16:creationId xmlns:a16="http://schemas.microsoft.com/office/drawing/2014/main" id="{7754A2CE-F6C0-447E-A666-2CB90D5E2A22}"/>
              </a:ext>
            </a:extLst>
          </p:cNvPr>
          <p:cNvSpPr/>
          <p:nvPr/>
        </p:nvSpPr>
        <p:spPr>
          <a:xfrm rot="10800000" flipV="1">
            <a:off x="9853333" y="4774854"/>
            <a:ext cx="731520" cy="772922"/>
          </a:xfrm>
          <a:prstGeom prst="downArrow">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
        <p:nvSpPr>
          <p:cNvPr id="27" name="Rectangle 26">
            <a:extLst>
              <a:ext uri="{FF2B5EF4-FFF2-40B4-BE49-F238E27FC236}">
                <a16:creationId xmlns:a16="http://schemas.microsoft.com/office/drawing/2014/main" id="{D92B93A7-00F5-43B0-A7C3-0A9DCFC832E4}"/>
              </a:ext>
            </a:extLst>
          </p:cNvPr>
          <p:cNvSpPr/>
          <p:nvPr/>
        </p:nvSpPr>
        <p:spPr>
          <a:xfrm>
            <a:off x="2007118" y="3427654"/>
            <a:ext cx="1293223" cy="822960"/>
          </a:xfrm>
          <a:prstGeom prst="rect">
            <a:avLst/>
          </a:prstGeom>
          <a:solidFill>
            <a:schemeClr val="accent4">
              <a:lumMod val="60000"/>
              <a:lumOff val="40000"/>
            </a:schemeClr>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DFS(4)</a:t>
            </a:r>
            <a:endParaRPr lang="en-GB" sz="2800">
              <a:solidFill>
                <a:schemeClr val="tx1"/>
              </a:solidFill>
              <a:ea typeface="SourceCodeNarrow" panose="020B0609030804020204" pitchFamily="49" charset="0"/>
              <a:cs typeface="SourceCodeNarrow" panose="020B0609030804020204" pitchFamily="49" charset="0"/>
            </a:endParaRPr>
          </a:p>
        </p:txBody>
      </p:sp>
      <p:cxnSp>
        <p:nvCxnSpPr>
          <p:cNvPr id="29" name="Connector: Curved 28">
            <a:extLst>
              <a:ext uri="{FF2B5EF4-FFF2-40B4-BE49-F238E27FC236}">
                <a16:creationId xmlns:a16="http://schemas.microsoft.com/office/drawing/2014/main" id="{3CB3E4C6-638E-4214-97A9-797C691E8BBF}"/>
              </a:ext>
            </a:extLst>
          </p:cNvPr>
          <p:cNvCxnSpPr>
            <a:cxnSpLocks/>
          </p:cNvCxnSpPr>
          <p:nvPr/>
        </p:nvCxnSpPr>
        <p:spPr>
          <a:xfrm rot="5400000">
            <a:off x="10254343" y="3396343"/>
            <a:ext cx="12700" cy="6557554"/>
          </a:xfrm>
          <a:prstGeom prst="curvedConnector3">
            <a:avLst>
              <a:gd name="adj1" fmla="val 4577142"/>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941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C8BAF-A02C-4BEE-BA22-2E5F665353E9}"/>
              </a:ext>
            </a:extLst>
          </p:cNvPr>
          <p:cNvSpPr>
            <a:spLocks noGrp="1"/>
          </p:cNvSpPr>
          <p:nvPr>
            <p:ph type="title"/>
          </p:nvPr>
        </p:nvSpPr>
        <p:spPr>
          <a:xfrm>
            <a:off x="0" y="0"/>
            <a:ext cx="14630400" cy="1371600"/>
          </a:xfrm>
        </p:spPr>
        <p:txBody>
          <a:bodyPr anchor="b">
            <a:normAutofit/>
          </a:bodyPr>
          <a:lstStyle/>
          <a:p>
            <a:pPr>
              <a:lnSpc>
                <a:spcPct val="90000"/>
              </a:lnSpc>
            </a:pPr>
            <a:r>
              <a:rPr lang="en-US" sz="6100"/>
              <a:t>Thuật toán DFS</a:t>
            </a:r>
            <a:endParaRPr lang="en-GB" sz="6100"/>
          </a:p>
        </p:txBody>
      </p:sp>
      <p:sp>
        <p:nvSpPr>
          <p:cNvPr id="4" name="Slide Number Placeholder 3">
            <a:extLst>
              <a:ext uri="{FF2B5EF4-FFF2-40B4-BE49-F238E27FC236}">
                <a16:creationId xmlns:a16="http://schemas.microsoft.com/office/drawing/2014/main" id="{AE5ECF01-C38E-411F-BFD8-DC13E477BD4F}"/>
              </a:ext>
            </a:extLst>
          </p:cNvPr>
          <p:cNvSpPr>
            <a:spLocks noGrp="1"/>
          </p:cNvSpPr>
          <p:nvPr>
            <p:ph type="sldNum" sz="quarter" idx="12"/>
          </p:nvPr>
        </p:nvSpPr>
        <p:spPr>
          <a:xfrm>
            <a:off x="13716000" y="7310719"/>
            <a:ext cx="914400" cy="914400"/>
          </a:xfrm>
        </p:spPr>
        <p:txBody>
          <a:bodyPr anchor="ctr">
            <a:normAutofit/>
          </a:bodyPr>
          <a:lstStyle/>
          <a:p>
            <a:pPr>
              <a:spcAft>
                <a:spcPts val="600"/>
              </a:spcAft>
            </a:pPr>
            <a:fld id="{5CAF171B-BCF0-4F8D-B01B-8AC3659B914C}" type="slidenum">
              <a:rPr lang="en-US" smtClean="0"/>
              <a:pPr>
                <a:spcAft>
                  <a:spcPts val="600"/>
                </a:spcAft>
              </a:pPr>
              <a:t>13</a:t>
            </a:fld>
            <a:endParaRPr lang="en-US"/>
          </a:p>
        </p:txBody>
      </p:sp>
      <p:sp>
        <p:nvSpPr>
          <p:cNvPr id="7" name="Oval 6">
            <a:extLst>
              <a:ext uri="{FF2B5EF4-FFF2-40B4-BE49-F238E27FC236}">
                <a16:creationId xmlns:a16="http://schemas.microsoft.com/office/drawing/2014/main" id="{21742F5C-792E-4A3F-AC25-03A9FA6E9F67}"/>
              </a:ext>
            </a:extLst>
          </p:cNvPr>
          <p:cNvSpPr/>
          <p:nvPr/>
        </p:nvSpPr>
        <p:spPr>
          <a:xfrm>
            <a:off x="3853543" y="356616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1</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9" name="Oval 8">
            <a:extLst>
              <a:ext uri="{FF2B5EF4-FFF2-40B4-BE49-F238E27FC236}">
                <a16:creationId xmlns:a16="http://schemas.microsoft.com/office/drawing/2014/main" id="{94E40D7E-EA00-4239-8054-FE9DD0CD8D09}"/>
              </a:ext>
            </a:extLst>
          </p:cNvPr>
          <p:cNvSpPr/>
          <p:nvPr/>
        </p:nvSpPr>
        <p:spPr>
          <a:xfrm>
            <a:off x="6413863" y="155448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3</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1" name="Oval 10">
            <a:extLst>
              <a:ext uri="{FF2B5EF4-FFF2-40B4-BE49-F238E27FC236}">
                <a16:creationId xmlns:a16="http://schemas.microsoft.com/office/drawing/2014/main" id="{F957F91D-D28A-4323-982C-3F76CC00DC2D}"/>
              </a:ext>
            </a:extLst>
          </p:cNvPr>
          <p:cNvSpPr/>
          <p:nvPr/>
        </p:nvSpPr>
        <p:spPr>
          <a:xfrm>
            <a:off x="6426926" y="557784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2</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2" name="Oval 11">
            <a:extLst>
              <a:ext uri="{FF2B5EF4-FFF2-40B4-BE49-F238E27FC236}">
                <a16:creationId xmlns:a16="http://schemas.microsoft.com/office/drawing/2014/main" id="{E523EBF8-DECE-4671-AB64-038400AD4CB2}"/>
              </a:ext>
            </a:extLst>
          </p:cNvPr>
          <p:cNvSpPr/>
          <p:nvPr/>
        </p:nvSpPr>
        <p:spPr>
          <a:xfrm>
            <a:off x="9705703" y="557784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4</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3" name="Oval 12">
            <a:extLst>
              <a:ext uri="{FF2B5EF4-FFF2-40B4-BE49-F238E27FC236}">
                <a16:creationId xmlns:a16="http://schemas.microsoft.com/office/drawing/2014/main" id="{75AD8C74-A70E-44D1-928A-B879AB66AEB9}"/>
              </a:ext>
            </a:extLst>
          </p:cNvPr>
          <p:cNvSpPr/>
          <p:nvPr/>
        </p:nvSpPr>
        <p:spPr>
          <a:xfrm>
            <a:off x="12984480" y="557784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6</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4" name="Oval 13">
            <a:extLst>
              <a:ext uri="{FF2B5EF4-FFF2-40B4-BE49-F238E27FC236}">
                <a16:creationId xmlns:a16="http://schemas.microsoft.com/office/drawing/2014/main" id="{68BFAC4E-A87A-4E2B-8559-1B26B7D4C275}"/>
              </a:ext>
            </a:extLst>
          </p:cNvPr>
          <p:cNvSpPr/>
          <p:nvPr/>
        </p:nvSpPr>
        <p:spPr>
          <a:xfrm>
            <a:off x="9705703" y="155448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5</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5" name="Oval 14">
            <a:extLst>
              <a:ext uri="{FF2B5EF4-FFF2-40B4-BE49-F238E27FC236}">
                <a16:creationId xmlns:a16="http://schemas.microsoft.com/office/drawing/2014/main" id="{ADD5FD55-F9D2-4E60-8C13-BEC5223B3F56}"/>
              </a:ext>
            </a:extLst>
          </p:cNvPr>
          <p:cNvSpPr/>
          <p:nvPr/>
        </p:nvSpPr>
        <p:spPr>
          <a:xfrm>
            <a:off x="12984480" y="356616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8</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6" name="Oval 15">
            <a:extLst>
              <a:ext uri="{FF2B5EF4-FFF2-40B4-BE49-F238E27FC236}">
                <a16:creationId xmlns:a16="http://schemas.microsoft.com/office/drawing/2014/main" id="{5F583AE8-CDC2-4AAC-BA16-7452343EFB0A}"/>
              </a:ext>
            </a:extLst>
          </p:cNvPr>
          <p:cNvSpPr/>
          <p:nvPr/>
        </p:nvSpPr>
        <p:spPr>
          <a:xfrm>
            <a:off x="9705703" y="356616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7</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8" name="Rectangle 7">
            <a:extLst>
              <a:ext uri="{FF2B5EF4-FFF2-40B4-BE49-F238E27FC236}">
                <a16:creationId xmlns:a16="http://schemas.microsoft.com/office/drawing/2014/main" id="{98237A5E-CB89-433D-9FFD-FC9AC482C7B5}"/>
              </a:ext>
            </a:extLst>
          </p:cNvPr>
          <p:cNvSpPr/>
          <p:nvPr/>
        </p:nvSpPr>
        <p:spPr>
          <a:xfrm>
            <a:off x="195943" y="1554480"/>
            <a:ext cx="1645920" cy="512064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Input:</a:t>
            </a:r>
          </a:p>
          <a:p>
            <a:pPr algn="ctr"/>
            <a:r>
              <a:rPr lang="en-US" sz="2800">
                <a:solidFill>
                  <a:schemeClr val="tx1"/>
                </a:solidFill>
                <a:ea typeface="SourceCodeNarrow" panose="020B0609030804020204" pitchFamily="49" charset="0"/>
                <a:cs typeface="SourceCodeNarrow" panose="020B0609030804020204" pitchFamily="49" charset="0"/>
              </a:rPr>
              <a:t>8 9</a:t>
            </a:r>
          </a:p>
          <a:p>
            <a:pPr algn="ctr"/>
            <a:r>
              <a:rPr lang="en-US" sz="2800">
                <a:solidFill>
                  <a:schemeClr val="tx1"/>
                </a:solidFill>
                <a:ea typeface="SourceCodeNarrow" panose="020B0609030804020204" pitchFamily="49" charset="0"/>
                <a:cs typeface="SourceCodeNarrow" panose="020B0609030804020204" pitchFamily="49" charset="0"/>
              </a:rPr>
              <a:t>1 2</a:t>
            </a:r>
          </a:p>
          <a:p>
            <a:pPr algn="ctr"/>
            <a:r>
              <a:rPr lang="en-US" sz="2800">
                <a:solidFill>
                  <a:schemeClr val="tx1"/>
                </a:solidFill>
                <a:ea typeface="SourceCodeNarrow" panose="020B0609030804020204" pitchFamily="49" charset="0"/>
                <a:cs typeface="SourceCodeNarrow" panose="020B0609030804020204" pitchFamily="49" charset="0"/>
              </a:rPr>
              <a:t>1 3</a:t>
            </a:r>
          </a:p>
          <a:p>
            <a:pPr algn="ctr"/>
            <a:r>
              <a:rPr lang="en-US" sz="2800">
                <a:solidFill>
                  <a:schemeClr val="tx1"/>
                </a:solidFill>
                <a:ea typeface="SourceCodeNarrow" panose="020B0609030804020204" pitchFamily="49" charset="0"/>
                <a:cs typeface="SourceCodeNarrow" panose="020B0609030804020204" pitchFamily="49" charset="0"/>
              </a:rPr>
              <a:t>2 3</a:t>
            </a:r>
          </a:p>
          <a:p>
            <a:pPr algn="ctr"/>
            <a:r>
              <a:rPr lang="en-US" sz="2800">
                <a:solidFill>
                  <a:schemeClr val="tx1"/>
                </a:solidFill>
                <a:ea typeface="SourceCodeNarrow" panose="020B0609030804020204" pitchFamily="49" charset="0"/>
                <a:cs typeface="SourceCodeNarrow" panose="020B0609030804020204" pitchFamily="49" charset="0"/>
              </a:rPr>
              <a:t>2 4</a:t>
            </a:r>
          </a:p>
          <a:p>
            <a:pPr algn="ctr"/>
            <a:r>
              <a:rPr lang="en-US" sz="2800">
                <a:solidFill>
                  <a:schemeClr val="tx1"/>
                </a:solidFill>
                <a:ea typeface="SourceCodeNarrow" panose="020B0609030804020204" pitchFamily="49" charset="0"/>
                <a:cs typeface="SourceCodeNarrow" panose="020B0609030804020204" pitchFamily="49" charset="0"/>
              </a:rPr>
              <a:t>3 5</a:t>
            </a:r>
          </a:p>
          <a:p>
            <a:pPr algn="ctr"/>
            <a:r>
              <a:rPr lang="en-US" sz="2800">
                <a:solidFill>
                  <a:schemeClr val="tx1"/>
                </a:solidFill>
                <a:ea typeface="SourceCodeNarrow" panose="020B0609030804020204" pitchFamily="49" charset="0"/>
                <a:cs typeface="SourceCodeNarrow" panose="020B0609030804020204" pitchFamily="49" charset="0"/>
              </a:rPr>
              <a:t>4 6</a:t>
            </a:r>
          </a:p>
          <a:p>
            <a:pPr algn="ctr"/>
            <a:r>
              <a:rPr lang="en-US" sz="2800">
                <a:solidFill>
                  <a:schemeClr val="tx1"/>
                </a:solidFill>
                <a:ea typeface="SourceCodeNarrow" panose="020B0609030804020204" pitchFamily="49" charset="0"/>
                <a:cs typeface="SourceCodeNarrow" panose="020B0609030804020204" pitchFamily="49" charset="0"/>
              </a:rPr>
              <a:t>5 2</a:t>
            </a:r>
          </a:p>
          <a:p>
            <a:pPr algn="ctr"/>
            <a:r>
              <a:rPr lang="en-US" sz="2800">
                <a:solidFill>
                  <a:schemeClr val="tx1"/>
                </a:solidFill>
                <a:ea typeface="SourceCodeNarrow" panose="020B0609030804020204" pitchFamily="49" charset="0"/>
                <a:cs typeface="SourceCodeNarrow" panose="020B0609030804020204" pitchFamily="49" charset="0"/>
              </a:rPr>
              <a:t>6 2</a:t>
            </a:r>
          </a:p>
          <a:p>
            <a:pPr algn="ctr"/>
            <a:r>
              <a:rPr lang="en-US" sz="2800">
                <a:solidFill>
                  <a:schemeClr val="tx1"/>
                </a:solidFill>
                <a:ea typeface="SourceCodeNarrow" panose="020B0609030804020204" pitchFamily="49" charset="0"/>
                <a:cs typeface="SourceCodeNarrow" panose="020B0609030804020204" pitchFamily="49" charset="0"/>
              </a:rPr>
              <a:t>7 8</a:t>
            </a:r>
          </a:p>
        </p:txBody>
      </p:sp>
      <p:cxnSp>
        <p:nvCxnSpPr>
          <p:cNvPr id="18" name="Straight Arrow Connector 17">
            <a:extLst>
              <a:ext uri="{FF2B5EF4-FFF2-40B4-BE49-F238E27FC236}">
                <a16:creationId xmlns:a16="http://schemas.microsoft.com/office/drawing/2014/main" id="{5D14128F-604B-4F9E-BC8D-D41BF3046E2B}"/>
              </a:ext>
            </a:extLst>
          </p:cNvPr>
          <p:cNvCxnSpPr>
            <a:stCxn id="7" idx="5"/>
            <a:endCxn id="11" idx="1"/>
          </p:cNvCxnSpPr>
          <p:nvPr/>
        </p:nvCxnSpPr>
        <p:spPr>
          <a:xfrm>
            <a:off x="4790130" y="4502747"/>
            <a:ext cx="1797489" cy="1235786"/>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1E1493E-9030-4208-8E53-0AB4626C296B}"/>
              </a:ext>
            </a:extLst>
          </p:cNvPr>
          <p:cNvCxnSpPr>
            <a:stCxn id="7" idx="7"/>
            <a:endCxn id="9" idx="3"/>
          </p:cNvCxnSpPr>
          <p:nvPr/>
        </p:nvCxnSpPr>
        <p:spPr>
          <a:xfrm flipV="1">
            <a:off x="4790130" y="2491067"/>
            <a:ext cx="1784426" cy="1235786"/>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A0B04EC-3F3B-45CC-B3D1-2A8E57FAF256}"/>
              </a:ext>
            </a:extLst>
          </p:cNvPr>
          <p:cNvCxnSpPr>
            <a:stCxn id="11" idx="0"/>
            <a:endCxn id="9" idx="4"/>
          </p:cNvCxnSpPr>
          <p:nvPr/>
        </p:nvCxnSpPr>
        <p:spPr>
          <a:xfrm flipH="1" flipV="1">
            <a:off x="6962503" y="2651760"/>
            <a:ext cx="13063" cy="2926080"/>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58DFE6A-48CC-4D3B-A8C3-166DA4CFD599}"/>
              </a:ext>
            </a:extLst>
          </p:cNvPr>
          <p:cNvCxnSpPr>
            <a:stCxn id="11" idx="6"/>
            <a:endCxn id="12" idx="2"/>
          </p:cNvCxnSpPr>
          <p:nvPr/>
        </p:nvCxnSpPr>
        <p:spPr>
          <a:xfrm>
            <a:off x="7524206" y="6126480"/>
            <a:ext cx="2181497" cy="0"/>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0CF1897-B101-4335-8495-60A2D5EC154F}"/>
              </a:ext>
            </a:extLst>
          </p:cNvPr>
          <p:cNvCxnSpPr>
            <a:stCxn id="12" idx="6"/>
            <a:endCxn id="13" idx="2"/>
          </p:cNvCxnSpPr>
          <p:nvPr/>
        </p:nvCxnSpPr>
        <p:spPr>
          <a:xfrm>
            <a:off x="10802983" y="6126480"/>
            <a:ext cx="2181497" cy="0"/>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9FB7E22-9B12-4A08-A54F-3ED8AFE6692D}"/>
              </a:ext>
            </a:extLst>
          </p:cNvPr>
          <p:cNvCxnSpPr>
            <a:stCxn id="9" idx="6"/>
            <a:endCxn id="14" idx="2"/>
          </p:cNvCxnSpPr>
          <p:nvPr/>
        </p:nvCxnSpPr>
        <p:spPr>
          <a:xfrm>
            <a:off x="7511143" y="2103120"/>
            <a:ext cx="2194560" cy="0"/>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F5806A2-92AF-4B6D-8EB1-CCD88B0C9478}"/>
              </a:ext>
            </a:extLst>
          </p:cNvPr>
          <p:cNvCxnSpPr>
            <a:stCxn id="16" idx="6"/>
            <a:endCxn id="15" idx="2"/>
          </p:cNvCxnSpPr>
          <p:nvPr/>
        </p:nvCxnSpPr>
        <p:spPr>
          <a:xfrm>
            <a:off x="10802983" y="4114800"/>
            <a:ext cx="2181497" cy="0"/>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DE91BADB-EAC3-402E-A119-2BCCDF53B818}"/>
              </a:ext>
            </a:extLst>
          </p:cNvPr>
          <p:cNvSpPr/>
          <p:nvPr/>
        </p:nvSpPr>
        <p:spPr>
          <a:xfrm>
            <a:off x="2022773" y="1554480"/>
            <a:ext cx="1293223" cy="82296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DFS(1)</a:t>
            </a:r>
            <a:endParaRPr lang="en-GB" sz="2800">
              <a:solidFill>
                <a:schemeClr val="tx1"/>
              </a:solidFill>
              <a:ea typeface="SourceCodeNarrow" panose="020B0609030804020204" pitchFamily="49" charset="0"/>
              <a:cs typeface="SourceCodeNarrow" panose="020B0609030804020204" pitchFamily="49" charset="0"/>
            </a:endParaRPr>
          </a:p>
        </p:txBody>
      </p:sp>
      <p:cxnSp>
        <p:nvCxnSpPr>
          <p:cNvPr id="34" name="Straight Arrow Connector 33">
            <a:extLst>
              <a:ext uri="{FF2B5EF4-FFF2-40B4-BE49-F238E27FC236}">
                <a16:creationId xmlns:a16="http://schemas.microsoft.com/office/drawing/2014/main" id="{909C22C5-5996-40F9-AF3D-3B96B312B25B}"/>
              </a:ext>
            </a:extLst>
          </p:cNvPr>
          <p:cNvCxnSpPr>
            <a:stCxn id="14" idx="3"/>
            <a:endCxn id="11" idx="7"/>
          </p:cNvCxnSpPr>
          <p:nvPr/>
        </p:nvCxnSpPr>
        <p:spPr>
          <a:xfrm flipH="1">
            <a:off x="7363513" y="2491067"/>
            <a:ext cx="2502883" cy="3247466"/>
          </a:xfrm>
          <a:prstGeom prst="straightConnector1">
            <a:avLst/>
          </a:prstGeom>
          <a:ln w="76200" cap="rnd">
            <a:solidFill>
              <a:srgbClr val="FF0000"/>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A74882CF-6334-44AE-B92A-9E189DC4E755}"/>
              </a:ext>
            </a:extLst>
          </p:cNvPr>
          <p:cNvSpPr/>
          <p:nvPr/>
        </p:nvSpPr>
        <p:spPr>
          <a:xfrm>
            <a:off x="2022773" y="2491067"/>
            <a:ext cx="1293223" cy="82296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DFS(2)</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25" name="Arrow: Down 24">
            <a:extLst>
              <a:ext uri="{FF2B5EF4-FFF2-40B4-BE49-F238E27FC236}">
                <a16:creationId xmlns:a16="http://schemas.microsoft.com/office/drawing/2014/main" id="{7754A2CE-F6C0-447E-A666-2CB90D5E2A22}"/>
              </a:ext>
            </a:extLst>
          </p:cNvPr>
          <p:cNvSpPr/>
          <p:nvPr/>
        </p:nvSpPr>
        <p:spPr>
          <a:xfrm>
            <a:off x="13167360" y="4775721"/>
            <a:ext cx="731520" cy="731520"/>
          </a:xfrm>
          <a:prstGeom prst="downArrow">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
        <p:nvSpPr>
          <p:cNvPr id="27" name="Rectangle 26">
            <a:extLst>
              <a:ext uri="{FF2B5EF4-FFF2-40B4-BE49-F238E27FC236}">
                <a16:creationId xmlns:a16="http://schemas.microsoft.com/office/drawing/2014/main" id="{D92B93A7-00F5-43B0-A7C3-0A9DCFC832E4}"/>
              </a:ext>
            </a:extLst>
          </p:cNvPr>
          <p:cNvSpPr/>
          <p:nvPr/>
        </p:nvSpPr>
        <p:spPr>
          <a:xfrm>
            <a:off x="2007118" y="3427654"/>
            <a:ext cx="1293223" cy="82296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DFS(4)</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29" name="Rectangle 28">
            <a:extLst>
              <a:ext uri="{FF2B5EF4-FFF2-40B4-BE49-F238E27FC236}">
                <a16:creationId xmlns:a16="http://schemas.microsoft.com/office/drawing/2014/main" id="{927338DB-1DA3-4D0E-8D66-2D5E3467640F}"/>
              </a:ext>
            </a:extLst>
          </p:cNvPr>
          <p:cNvSpPr/>
          <p:nvPr/>
        </p:nvSpPr>
        <p:spPr>
          <a:xfrm>
            <a:off x="2013649" y="4364241"/>
            <a:ext cx="1293223" cy="822960"/>
          </a:xfrm>
          <a:prstGeom prst="rect">
            <a:avLst/>
          </a:prstGeom>
          <a:solidFill>
            <a:schemeClr val="accent4">
              <a:lumMod val="60000"/>
              <a:lumOff val="40000"/>
            </a:schemeClr>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DFS(6)</a:t>
            </a:r>
            <a:endParaRPr lang="en-GB" sz="2800">
              <a:solidFill>
                <a:schemeClr val="tx1"/>
              </a:solidFill>
              <a:ea typeface="SourceCodeNarrow" panose="020B0609030804020204" pitchFamily="49" charset="0"/>
              <a:cs typeface="SourceCodeNarrow" panose="020B0609030804020204" pitchFamily="49" charset="0"/>
            </a:endParaRPr>
          </a:p>
        </p:txBody>
      </p:sp>
      <p:cxnSp>
        <p:nvCxnSpPr>
          <p:cNvPr id="31" name="Connector: Curved 30">
            <a:extLst>
              <a:ext uri="{FF2B5EF4-FFF2-40B4-BE49-F238E27FC236}">
                <a16:creationId xmlns:a16="http://schemas.microsoft.com/office/drawing/2014/main" id="{37CFDC8D-047F-42A1-8ACA-2756DB2B4B3F}"/>
              </a:ext>
            </a:extLst>
          </p:cNvPr>
          <p:cNvCxnSpPr>
            <a:cxnSpLocks/>
          </p:cNvCxnSpPr>
          <p:nvPr/>
        </p:nvCxnSpPr>
        <p:spPr>
          <a:xfrm rot="5400000">
            <a:off x="10254343" y="3396343"/>
            <a:ext cx="12700" cy="6557554"/>
          </a:xfrm>
          <a:prstGeom prst="curvedConnector3">
            <a:avLst>
              <a:gd name="adj1" fmla="val 4577142"/>
            </a:avLst>
          </a:prstGeom>
          <a:ln w="76200" cap="rnd">
            <a:solidFill>
              <a:srgbClr val="FF0000"/>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482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C8BAF-A02C-4BEE-BA22-2E5F665353E9}"/>
              </a:ext>
            </a:extLst>
          </p:cNvPr>
          <p:cNvSpPr>
            <a:spLocks noGrp="1"/>
          </p:cNvSpPr>
          <p:nvPr>
            <p:ph type="title"/>
          </p:nvPr>
        </p:nvSpPr>
        <p:spPr>
          <a:xfrm>
            <a:off x="0" y="0"/>
            <a:ext cx="14630400" cy="1371600"/>
          </a:xfrm>
        </p:spPr>
        <p:txBody>
          <a:bodyPr anchor="b">
            <a:normAutofit/>
          </a:bodyPr>
          <a:lstStyle/>
          <a:p>
            <a:pPr>
              <a:lnSpc>
                <a:spcPct val="90000"/>
              </a:lnSpc>
            </a:pPr>
            <a:r>
              <a:rPr lang="en-US" sz="6100"/>
              <a:t>Thuật toán DFS</a:t>
            </a:r>
            <a:endParaRPr lang="en-GB" sz="6100"/>
          </a:p>
        </p:txBody>
      </p:sp>
      <p:sp>
        <p:nvSpPr>
          <p:cNvPr id="4" name="Slide Number Placeholder 3">
            <a:extLst>
              <a:ext uri="{FF2B5EF4-FFF2-40B4-BE49-F238E27FC236}">
                <a16:creationId xmlns:a16="http://schemas.microsoft.com/office/drawing/2014/main" id="{AE5ECF01-C38E-411F-BFD8-DC13E477BD4F}"/>
              </a:ext>
            </a:extLst>
          </p:cNvPr>
          <p:cNvSpPr>
            <a:spLocks noGrp="1"/>
          </p:cNvSpPr>
          <p:nvPr>
            <p:ph type="sldNum" sz="quarter" idx="12"/>
          </p:nvPr>
        </p:nvSpPr>
        <p:spPr>
          <a:xfrm>
            <a:off x="13716000" y="7310719"/>
            <a:ext cx="914400" cy="914400"/>
          </a:xfrm>
        </p:spPr>
        <p:txBody>
          <a:bodyPr anchor="ctr">
            <a:normAutofit/>
          </a:bodyPr>
          <a:lstStyle/>
          <a:p>
            <a:pPr>
              <a:spcAft>
                <a:spcPts val="600"/>
              </a:spcAft>
            </a:pPr>
            <a:fld id="{5CAF171B-BCF0-4F8D-B01B-8AC3659B914C}" type="slidenum">
              <a:rPr lang="en-US" smtClean="0"/>
              <a:pPr>
                <a:spcAft>
                  <a:spcPts val="600"/>
                </a:spcAft>
              </a:pPr>
              <a:t>14</a:t>
            </a:fld>
            <a:endParaRPr lang="en-US"/>
          </a:p>
        </p:txBody>
      </p:sp>
      <p:sp>
        <p:nvSpPr>
          <p:cNvPr id="7" name="Oval 6">
            <a:extLst>
              <a:ext uri="{FF2B5EF4-FFF2-40B4-BE49-F238E27FC236}">
                <a16:creationId xmlns:a16="http://schemas.microsoft.com/office/drawing/2014/main" id="{21742F5C-792E-4A3F-AC25-03A9FA6E9F67}"/>
              </a:ext>
            </a:extLst>
          </p:cNvPr>
          <p:cNvSpPr/>
          <p:nvPr/>
        </p:nvSpPr>
        <p:spPr>
          <a:xfrm>
            <a:off x="3853543" y="356616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1</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9" name="Oval 8">
            <a:extLst>
              <a:ext uri="{FF2B5EF4-FFF2-40B4-BE49-F238E27FC236}">
                <a16:creationId xmlns:a16="http://schemas.microsoft.com/office/drawing/2014/main" id="{94E40D7E-EA00-4239-8054-FE9DD0CD8D09}"/>
              </a:ext>
            </a:extLst>
          </p:cNvPr>
          <p:cNvSpPr/>
          <p:nvPr/>
        </p:nvSpPr>
        <p:spPr>
          <a:xfrm>
            <a:off x="6413863" y="155448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3</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1" name="Oval 10">
            <a:extLst>
              <a:ext uri="{FF2B5EF4-FFF2-40B4-BE49-F238E27FC236}">
                <a16:creationId xmlns:a16="http://schemas.microsoft.com/office/drawing/2014/main" id="{F957F91D-D28A-4323-982C-3F76CC00DC2D}"/>
              </a:ext>
            </a:extLst>
          </p:cNvPr>
          <p:cNvSpPr/>
          <p:nvPr/>
        </p:nvSpPr>
        <p:spPr>
          <a:xfrm>
            <a:off x="6426926" y="557784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2</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2" name="Oval 11">
            <a:extLst>
              <a:ext uri="{FF2B5EF4-FFF2-40B4-BE49-F238E27FC236}">
                <a16:creationId xmlns:a16="http://schemas.microsoft.com/office/drawing/2014/main" id="{E523EBF8-DECE-4671-AB64-038400AD4CB2}"/>
              </a:ext>
            </a:extLst>
          </p:cNvPr>
          <p:cNvSpPr/>
          <p:nvPr/>
        </p:nvSpPr>
        <p:spPr>
          <a:xfrm>
            <a:off x="9705703" y="557784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4</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3" name="Oval 12">
            <a:extLst>
              <a:ext uri="{FF2B5EF4-FFF2-40B4-BE49-F238E27FC236}">
                <a16:creationId xmlns:a16="http://schemas.microsoft.com/office/drawing/2014/main" id="{75AD8C74-A70E-44D1-928A-B879AB66AEB9}"/>
              </a:ext>
            </a:extLst>
          </p:cNvPr>
          <p:cNvSpPr/>
          <p:nvPr/>
        </p:nvSpPr>
        <p:spPr>
          <a:xfrm>
            <a:off x="12984480" y="557784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6</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4" name="Oval 13">
            <a:extLst>
              <a:ext uri="{FF2B5EF4-FFF2-40B4-BE49-F238E27FC236}">
                <a16:creationId xmlns:a16="http://schemas.microsoft.com/office/drawing/2014/main" id="{68BFAC4E-A87A-4E2B-8559-1B26B7D4C275}"/>
              </a:ext>
            </a:extLst>
          </p:cNvPr>
          <p:cNvSpPr/>
          <p:nvPr/>
        </p:nvSpPr>
        <p:spPr>
          <a:xfrm>
            <a:off x="9705703" y="155448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5</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5" name="Oval 14">
            <a:extLst>
              <a:ext uri="{FF2B5EF4-FFF2-40B4-BE49-F238E27FC236}">
                <a16:creationId xmlns:a16="http://schemas.microsoft.com/office/drawing/2014/main" id="{ADD5FD55-F9D2-4E60-8C13-BEC5223B3F56}"/>
              </a:ext>
            </a:extLst>
          </p:cNvPr>
          <p:cNvSpPr/>
          <p:nvPr/>
        </p:nvSpPr>
        <p:spPr>
          <a:xfrm>
            <a:off x="12984480" y="356616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8</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6" name="Oval 15">
            <a:extLst>
              <a:ext uri="{FF2B5EF4-FFF2-40B4-BE49-F238E27FC236}">
                <a16:creationId xmlns:a16="http://schemas.microsoft.com/office/drawing/2014/main" id="{5F583AE8-CDC2-4AAC-BA16-7452343EFB0A}"/>
              </a:ext>
            </a:extLst>
          </p:cNvPr>
          <p:cNvSpPr/>
          <p:nvPr/>
        </p:nvSpPr>
        <p:spPr>
          <a:xfrm>
            <a:off x="9705703" y="356616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7</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8" name="Rectangle 7">
            <a:extLst>
              <a:ext uri="{FF2B5EF4-FFF2-40B4-BE49-F238E27FC236}">
                <a16:creationId xmlns:a16="http://schemas.microsoft.com/office/drawing/2014/main" id="{98237A5E-CB89-433D-9FFD-FC9AC482C7B5}"/>
              </a:ext>
            </a:extLst>
          </p:cNvPr>
          <p:cNvSpPr/>
          <p:nvPr/>
        </p:nvSpPr>
        <p:spPr>
          <a:xfrm>
            <a:off x="195943" y="1554480"/>
            <a:ext cx="1645920" cy="512064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Input:</a:t>
            </a:r>
          </a:p>
          <a:p>
            <a:pPr algn="ctr"/>
            <a:r>
              <a:rPr lang="en-US" sz="2800">
                <a:solidFill>
                  <a:schemeClr val="tx1"/>
                </a:solidFill>
                <a:ea typeface="SourceCodeNarrow" panose="020B0609030804020204" pitchFamily="49" charset="0"/>
                <a:cs typeface="SourceCodeNarrow" panose="020B0609030804020204" pitchFamily="49" charset="0"/>
              </a:rPr>
              <a:t>8 9</a:t>
            </a:r>
          </a:p>
          <a:p>
            <a:pPr algn="ctr"/>
            <a:r>
              <a:rPr lang="en-US" sz="2800">
                <a:solidFill>
                  <a:schemeClr val="tx1"/>
                </a:solidFill>
                <a:ea typeface="SourceCodeNarrow" panose="020B0609030804020204" pitchFamily="49" charset="0"/>
                <a:cs typeface="SourceCodeNarrow" panose="020B0609030804020204" pitchFamily="49" charset="0"/>
              </a:rPr>
              <a:t>1 2</a:t>
            </a:r>
          </a:p>
          <a:p>
            <a:pPr algn="ctr"/>
            <a:r>
              <a:rPr lang="en-US" sz="2800">
                <a:solidFill>
                  <a:schemeClr val="tx1"/>
                </a:solidFill>
                <a:ea typeface="SourceCodeNarrow" panose="020B0609030804020204" pitchFamily="49" charset="0"/>
                <a:cs typeface="SourceCodeNarrow" panose="020B0609030804020204" pitchFamily="49" charset="0"/>
              </a:rPr>
              <a:t>1 3</a:t>
            </a:r>
          </a:p>
          <a:p>
            <a:pPr algn="ctr"/>
            <a:r>
              <a:rPr lang="en-US" sz="2800">
                <a:solidFill>
                  <a:schemeClr val="tx1"/>
                </a:solidFill>
                <a:ea typeface="SourceCodeNarrow" panose="020B0609030804020204" pitchFamily="49" charset="0"/>
                <a:cs typeface="SourceCodeNarrow" panose="020B0609030804020204" pitchFamily="49" charset="0"/>
              </a:rPr>
              <a:t>2 3</a:t>
            </a:r>
          </a:p>
          <a:p>
            <a:pPr algn="ctr"/>
            <a:r>
              <a:rPr lang="en-US" sz="2800">
                <a:solidFill>
                  <a:schemeClr val="tx1"/>
                </a:solidFill>
                <a:ea typeface="SourceCodeNarrow" panose="020B0609030804020204" pitchFamily="49" charset="0"/>
                <a:cs typeface="SourceCodeNarrow" panose="020B0609030804020204" pitchFamily="49" charset="0"/>
              </a:rPr>
              <a:t>2 4</a:t>
            </a:r>
          </a:p>
          <a:p>
            <a:pPr algn="ctr"/>
            <a:r>
              <a:rPr lang="en-US" sz="2800">
                <a:solidFill>
                  <a:schemeClr val="tx1"/>
                </a:solidFill>
                <a:ea typeface="SourceCodeNarrow" panose="020B0609030804020204" pitchFamily="49" charset="0"/>
                <a:cs typeface="SourceCodeNarrow" panose="020B0609030804020204" pitchFamily="49" charset="0"/>
              </a:rPr>
              <a:t>3 5</a:t>
            </a:r>
          </a:p>
          <a:p>
            <a:pPr algn="ctr"/>
            <a:r>
              <a:rPr lang="en-US" sz="2800">
                <a:solidFill>
                  <a:schemeClr val="tx1"/>
                </a:solidFill>
                <a:ea typeface="SourceCodeNarrow" panose="020B0609030804020204" pitchFamily="49" charset="0"/>
                <a:cs typeface="SourceCodeNarrow" panose="020B0609030804020204" pitchFamily="49" charset="0"/>
              </a:rPr>
              <a:t>4 6</a:t>
            </a:r>
          </a:p>
          <a:p>
            <a:pPr algn="ctr"/>
            <a:r>
              <a:rPr lang="en-US" sz="2800">
                <a:solidFill>
                  <a:schemeClr val="tx1"/>
                </a:solidFill>
                <a:ea typeface="SourceCodeNarrow" panose="020B0609030804020204" pitchFamily="49" charset="0"/>
                <a:cs typeface="SourceCodeNarrow" panose="020B0609030804020204" pitchFamily="49" charset="0"/>
              </a:rPr>
              <a:t>5 2</a:t>
            </a:r>
          </a:p>
          <a:p>
            <a:pPr algn="ctr"/>
            <a:r>
              <a:rPr lang="en-US" sz="2800">
                <a:solidFill>
                  <a:schemeClr val="tx1"/>
                </a:solidFill>
                <a:ea typeface="SourceCodeNarrow" panose="020B0609030804020204" pitchFamily="49" charset="0"/>
                <a:cs typeface="SourceCodeNarrow" panose="020B0609030804020204" pitchFamily="49" charset="0"/>
              </a:rPr>
              <a:t>6 2</a:t>
            </a:r>
          </a:p>
          <a:p>
            <a:pPr algn="ctr"/>
            <a:r>
              <a:rPr lang="en-US" sz="2800">
                <a:solidFill>
                  <a:schemeClr val="tx1"/>
                </a:solidFill>
                <a:ea typeface="SourceCodeNarrow" panose="020B0609030804020204" pitchFamily="49" charset="0"/>
                <a:cs typeface="SourceCodeNarrow" panose="020B0609030804020204" pitchFamily="49" charset="0"/>
              </a:rPr>
              <a:t>7 8</a:t>
            </a:r>
          </a:p>
        </p:txBody>
      </p:sp>
      <p:cxnSp>
        <p:nvCxnSpPr>
          <p:cNvPr id="18" name="Straight Arrow Connector 17">
            <a:extLst>
              <a:ext uri="{FF2B5EF4-FFF2-40B4-BE49-F238E27FC236}">
                <a16:creationId xmlns:a16="http://schemas.microsoft.com/office/drawing/2014/main" id="{5D14128F-604B-4F9E-BC8D-D41BF3046E2B}"/>
              </a:ext>
            </a:extLst>
          </p:cNvPr>
          <p:cNvCxnSpPr>
            <a:stCxn id="7" idx="5"/>
            <a:endCxn id="11" idx="1"/>
          </p:cNvCxnSpPr>
          <p:nvPr/>
        </p:nvCxnSpPr>
        <p:spPr>
          <a:xfrm>
            <a:off x="4790130" y="4502747"/>
            <a:ext cx="1797489" cy="1235786"/>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1E1493E-9030-4208-8E53-0AB4626C296B}"/>
              </a:ext>
            </a:extLst>
          </p:cNvPr>
          <p:cNvCxnSpPr>
            <a:stCxn id="7" idx="7"/>
            <a:endCxn id="9" idx="3"/>
          </p:cNvCxnSpPr>
          <p:nvPr/>
        </p:nvCxnSpPr>
        <p:spPr>
          <a:xfrm flipV="1">
            <a:off x="4790130" y="2491067"/>
            <a:ext cx="1784426" cy="1235786"/>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A0B04EC-3F3B-45CC-B3D1-2A8E57FAF256}"/>
              </a:ext>
            </a:extLst>
          </p:cNvPr>
          <p:cNvCxnSpPr>
            <a:stCxn id="11" idx="0"/>
            <a:endCxn id="9" idx="4"/>
          </p:cNvCxnSpPr>
          <p:nvPr/>
        </p:nvCxnSpPr>
        <p:spPr>
          <a:xfrm flipH="1" flipV="1">
            <a:off x="6962503" y="2651760"/>
            <a:ext cx="13063" cy="2926080"/>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58DFE6A-48CC-4D3B-A8C3-166DA4CFD599}"/>
              </a:ext>
            </a:extLst>
          </p:cNvPr>
          <p:cNvCxnSpPr>
            <a:stCxn id="11" idx="6"/>
            <a:endCxn id="12" idx="2"/>
          </p:cNvCxnSpPr>
          <p:nvPr/>
        </p:nvCxnSpPr>
        <p:spPr>
          <a:xfrm>
            <a:off x="7524206" y="6126480"/>
            <a:ext cx="2181497" cy="0"/>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0CF1897-B101-4335-8495-60A2D5EC154F}"/>
              </a:ext>
            </a:extLst>
          </p:cNvPr>
          <p:cNvCxnSpPr>
            <a:stCxn id="12" idx="6"/>
            <a:endCxn id="13" idx="2"/>
          </p:cNvCxnSpPr>
          <p:nvPr/>
        </p:nvCxnSpPr>
        <p:spPr>
          <a:xfrm>
            <a:off x="10802983" y="6126480"/>
            <a:ext cx="2181497" cy="0"/>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9FB7E22-9B12-4A08-A54F-3ED8AFE6692D}"/>
              </a:ext>
            </a:extLst>
          </p:cNvPr>
          <p:cNvCxnSpPr>
            <a:stCxn id="9" idx="6"/>
            <a:endCxn id="14" idx="2"/>
          </p:cNvCxnSpPr>
          <p:nvPr/>
        </p:nvCxnSpPr>
        <p:spPr>
          <a:xfrm>
            <a:off x="7511143" y="2103120"/>
            <a:ext cx="2194560" cy="0"/>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F5806A2-92AF-4B6D-8EB1-CCD88B0C9478}"/>
              </a:ext>
            </a:extLst>
          </p:cNvPr>
          <p:cNvCxnSpPr>
            <a:stCxn id="16" idx="6"/>
            <a:endCxn id="15" idx="2"/>
          </p:cNvCxnSpPr>
          <p:nvPr/>
        </p:nvCxnSpPr>
        <p:spPr>
          <a:xfrm>
            <a:off x="10802983" y="4114800"/>
            <a:ext cx="2181497" cy="0"/>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DE91BADB-EAC3-402E-A119-2BCCDF53B818}"/>
              </a:ext>
            </a:extLst>
          </p:cNvPr>
          <p:cNvSpPr/>
          <p:nvPr/>
        </p:nvSpPr>
        <p:spPr>
          <a:xfrm>
            <a:off x="2022773" y="1554480"/>
            <a:ext cx="1293223" cy="82296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DFS(1)</a:t>
            </a:r>
            <a:endParaRPr lang="en-GB" sz="2800">
              <a:solidFill>
                <a:schemeClr val="tx1"/>
              </a:solidFill>
              <a:ea typeface="SourceCodeNarrow" panose="020B0609030804020204" pitchFamily="49" charset="0"/>
              <a:cs typeface="SourceCodeNarrow" panose="020B0609030804020204" pitchFamily="49" charset="0"/>
            </a:endParaRPr>
          </a:p>
        </p:txBody>
      </p:sp>
      <p:cxnSp>
        <p:nvCxnSpPr>
          <p:cNvPr id="34" name="Straight Arrow Connector 33">
            <a:extLst>
              <a:ext uri="{FF2B5EF4-FFF2-40B4-BE49-F238E27FC236}">
                <a16:creationId xmlns:a16="http://schemas.microsoft.com/office/drawing/2014/main" id="{909C22C5-5996-40F9-AF3D-3B96B312B25B}"/>
              </a:ext>
            </a:extLst>
          </p:cNvPr>
          <p:cNvCxnSpPr>
            <a:stCxn id="14" idx="3"/>
            <a:endCxn id="11" idx="7"/>
          </p:cNvCxnSpPr>
          <p:nvPr/>
        </p:nvCxnSpPr>
        <p:spPr>
          <a:xfrm flipH="1">
            <a:off x="7363513" y="2491067"/>
            <a:ext cx="2502883" cy="3247466"/>
          </a:xfrm>
          <a:prstGeom prst="straightConnector1">
            <a:avLst/>
          </a:prstGeom>
          <a:ln w="76200" cap="rnd">
            <a:solidFill>
              <a:srgbClr val="FF0000"/>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A74882CF-6334-44AE-B92A-9E189DC4E755}"/>
              </a:ext>
            </a:extLst>
          </p:cNvPr>
          <p:cNvSpPr/>
          <p:nvPr/>
        </p:nvSpPr>
        <p:spPr>
          <a:xfrm>
            <a:off x="2022773" y="2491067"/>
            <a:ext cx="1293223" cy="82296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DFS(2)</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25" name="Arrow: Down 24">
            <a:extLst>
              <a:ext uri="{FF2B5EF4-FFF2-40B4-BE49-F238E27FC236}">
                <a16:creationId xmlns:a16="http://schemas.microsoft.com/office/drawing/2014/main" id="{7754A2CE-F6C0-447E-A666-2CB90D5E2A22}"/>
              </a:ext>
            </a:extLst>
          </p:cNvPr>
          <p:cNvSpPr/>
          <p:nvPr/>
        </p:nvSpPr>
        <p:spPr>
          <a:xfrm>
            <a:off x="9866396" y="4769149"/>
            <a:ext cx="731520" cy="731520"/>
          </a:xfrm>
          <a:prstGeom prst="downArrow">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
        <p:nvSpPr>
          <p:cNvPr id="27" name="Rectangle 26">
            <a:extLst>
              <a:ext uri="{FF2B5EF4-FFF2-40B4-BE49-F238E27FC236}">
                <a16:creationId xmlns:a16="http://schemas.microsoft.com/office/drawing/2014/main" id="{D92B93A7-00F5-43B0-A7C3-0A9DCFC832E4}"/>
              </a:ext>
            </a:extLst>
          </p:cNvPr>
          <p:cNvSpPr/>
          <p:nvPr/>
        </p:nvSpPr>
        <p:spPr>
          <a:xfrm>
            <a:off x="2007118" y="3427654"/>
            <a:ext cx="1293223" cy="822960"/>
          </a:xfrm>
          <a:prstGeom prst="rect">
            <a:avLst/>
          </a:prstGeom>
          <a:solidFill>
            <a:schemeClr val="accent4">
              <a:lumMod val="60000"/>
              <a:lumOff val="40000"/>
            </a:schemeClr>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DFS(4)</a:t>
            </a:r>
            <a:endParaRPr lang="en-GB" sz="2800">
              <a:solidFill>
                <a:schemeClr val="tx1"/>
              </a:solidFill>
              <a:ea typeface="SourceCodeNarrow" panose="020B0609030804020204" pitchFamily="49" charset="0"/>
              <a:cs typeface="SourceCodeNarrow" panose="020B0609030804020204" pitchFamily="49" charset="0"/>
            </a:endParaRPr>
          </a:p>
        </p:txBody>
      </p:sp>
      <p:cxnSp>
        <p:nvCxnSpPr>
          <p:cNvPr id="31" name="Connector: Curved 30">
            <a:extLst>
              <a:ext uri="{FF2B5EF4-FFF2-40B4-BE49-F238E27FC236}">
                <a16:creationId xmlns:a16="http://schemas.microsoft.com/office/drawing/2014/main" id="{CAF40232-3716-4913-9200-802AE6A67925}"/>
              </a:ext>
            </a:extLst>
          </p:cNvPr>
          <p:cNvCxnSpPr>
            <a:cxnSpLocks/>
          </p:cNvCxnSpPr>
          <p:nvPr/>
        </p:nvCxnSpPr>
        <p:spPr>
          <a:xfrm rot="5400000">
            <a:off x="10254343" y="3396343"/>
            <a:ext cx="12700" cy="6557554"/>
          </a:xfrm>
          <a:prstGeom prst="curvedConnector3">
            <a:avLst>
              <a:gd name="adj1" fmla="val 4577142"/>
            </a:avLst>
          </a:prstGeom>
          <a:ln w="76200" cap="rnd">
            <a:solidFill>
              <a:srgbClr val="FF0000"/>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4507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C8BAF-A02C-4BEE-BA22-2E5F665353E9}"/>
              </a:ext>
            </a:extLst>
          </p:cNvPr>
          <p:cNvSpPr>
            <a:spLocks noGrp="1"/>
          </p:cNvSpPr>
          <p:nvPr>
            <p:ph type="title"/>
          </p:nvPr>
        </p:nvSpPr>
        <p:spPr>
          <a:xfrm>
            <a:off x="0" y="0"/>
            <a:ext cx="14630400" cy="1371600"/>
          </a:xfrm>
        </p:spPr>
        <p:txBody>
          <a:bodyPr anchor="b">
            <a:normAutofit/>
          </a:bodyPr>
          <a:lstStyle/>
          <a:p>
            <a:pPr>
              <a:lnSpc>
                <a:spcPct val="90000"/>
              </a:lnSpc>
            </a:pPr>
            <a:r>
              <a:rPr lang="en-US" sz="6100"/>
              <a:t>Thuật toán DFS</a:t>
            </a:r>
            <a:endParaRPr lang="en-GB" sz="6100"/>
          </a:p>
        </p:txBody>
      </p:sp>
      <p:sp>
        <p:nvSpPr>
          <p:cNvPr id="4" name="Slide Number Placeholder 3">
            <a:extLst>
              <a:ext uri="{FF2B5EF4-FFF2-40B4-BE49-F238E27FC236}">
                <a16:creationId xmlns:a16="http://schemas.microsoft.com/office/drawing/2014/main" id="{AE5ECF01-C38E-411F-BFD8-DC13E477BD4F}"/>
              </a:ext>
            </a:extLst>
          </p:cNvPr>
          <p:cNvSpPr>
            <a:spLocks noGrp="1"/>
          </p:cNvSpPr>
          <p:nvPr>
            <p:ph type="sldNum" sz="quarter" idx="12"/>
          </p:nvPr>
        </p:nvSpPr>
        <p:spPr>
          <a:xfrm>
            <a:off x="13716000" y="7310719"/>
            <a:ext cx="914400" cy="914400"/>
          </a:xfrm>
        </p:spPr>
        <p:txBody>
          <a:bodyPr anchor="ctr">
            <a:normAutofit/>
          </a:bodyPr>
          <a:lstStyle/>
          <a:p>
            <a:pPr>
              <a:spcAft>
                <a:spcPts val="600"/>
              </a:spcAft>
            </a:pPr>
            <a:fld id="{5CAF171B-BCF0-4F8D-B01B-8AC3659B914C}" type="slidenum">
              <a:rPr lang="en-US" smtClean="0"/>
              <a:pPr>
                <a:spcAft>
                  <a:spcPts val="600"/>
                </a:spcAft>
              </a:pPr>
              <a:t>15</a:t>
            </a:fld>
            <a:endParaRPr lang="en-US"/>
          </a:p>
        </p:txBody>
      </p:sp>
      <p:sp>
        <p:nvSpPr>
          <p:cNvPr id="7" name="Oval 6">
            <a:extLst>
              <a:ext uri="{FF2B5EF4-FFF2-40B4-BE49-F238E27FC236}">
                <a16:creationId xmlns:a16="http://schemas.microsoft.com/office/drawing/2014/main" id="{21742F5C-792E-4A3F-AC25-03A9FA6E9F67}"/>
              </a:ext>
            </a:extLst>
          </p:cNvPr>
          <p:cNvSpPr/>
          <p:nvPr/>
        </p:nvSpPr>
        <p:spPr>
          <a:xfrm>
            <a:off x="3853543" y="356616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1</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9" name="Oval 8">
            <a:extLst>
              <a:ext uri="{FF2B5EF4-FFF2-40B4-BE49-F238E27FC236}">
                <a16:creationId xmlns:a16="http://schemas.microsoft.com/office/drawing/2014/main" id="{94E40D7E-EA00-4239-8054-FE9DD0CD8D09}"/>
              </a:ext>
            </a:extLst>
          </p:cNvPr>
          <p:cNvSpPr/>
          <p:nvPr/>
        </p:nvSpPr>
        <p:spPr>
          <a:xfrm>
            <a:off x="6413863" y="155448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3</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1" name="Oval 10">
            <a:extLst>
              <a:ext uri="{FF2B5EF4-FFF2-40B4-BE49-F238E27FC236}">
                <a16:creationId xmlns:a16="http://schemas.microsoft.com/office/drawing/2014/main" id="{F957F91D-D28A-4323-982C-3F76CC00DC2D}"/>
              </a:ext>
            </a:extLst>
          </p:cNvPr>
          <p:cNvSpPr/>
          <p:nvPr/>
        </p:nvSpPr>
        <p:spPr>
          <a:xfrm>
            <a:off x="6426926" y="557784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2</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2" name="Oval 11">
            <a:extLst>
              <a:ext uri="{FF2B5EF4-FFF2-40B4-BE49-F238E27FC236}">
                <a16:creationId xmlns:a16="http://schemas.microsoft.com/office/drawing/2014/main" id="{E523EBF8-DECE-4671-AB64-038400AD4CB2}"/>
              </a:ext>
            </a:extLst>
          </p:cNvPr>
          <p:cNvSpPr/>
          <p:nvPr/>
        </p:nvSpPr>
        <p:spPr>
          <a:xfrm>
            <a:off x="9705703" y="557784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4</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3" name="Oval 12">
            <a:extLst>
              <a:ext uri="{FF2B5EF4-FFF2-40B4-BE49-F238E27FC236}">
                <a16:creationId xmlns:a16="http://schemas.microsoft.com/office/drawing/2014/main" id="{75AD8C74-A70E-44D1-928A-B879AB66AEB9}"/>
              </a:ext>
            </a:extLst>
          </p:cNvPr>
          <p:cNvSpPr/>
          <p:nvPr/>
        </p:nvSpPr>
        <p:spPr>
          <a:xfrm>
            <a:off x="12984480" y="557784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6</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4" name="Oval 13">
            <a:extLst>
              <a:ext uri="{FF2B5EF4-FFF2-40B4-BE49-F238E27FC236}">
                <a16:creationId xmlns:a16="http://schemas.microsoft.com/office/drawing/2014/main" id="{68BFAC4E-A87A-4E2B-8559-1B26B7D4C275}"/>
              </a:ext>
            </a:extLst>
          </p:cNvPr>
          <p:cNvSpPr/>
          <p:nvPr/>
        </p:nvSpPr>
        <p:spPr>
          <a:xfrm>
            <a:off x="9705703" y="155448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5</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5" name="Oval 14">
            <a:extLst>
              <a:ext uri="{FF2B5EF4-FFF2-40B4-BE49-F238E27FC236}">
                <a16:creationId xmlns:a16="http://schemas.microsoft.com/office/drawing/2014/main" id="{ADD5FD55-F9D2-4E60-8C13-BEC5223B3F56}"/>
              </a:ext>
            </a:extLst>
          </p:cNvPr>
          <p:cNvSpPr/>
          <p:nvPr/>
        </p:nvSpPr>
        <p:spPr>
          <a:xfrm>
            <a:off x="12984480" y="356616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8</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6" name="Oval 15">
            <a:extLst>
              <a:ext uri="{FF2B5EF4-FFF2-40B4-BE49-F238E27FC236}">
                <a16:creationId xmlns:a16="http://schemas.microsoft.com/office/drawing/2014/main" id="{5F583AE8-CDC2-4AAC-BA16-7452343EFB0A}"/>
              </a:ext>
            </a:extLst>
          </p:cNvPr>
          <p:cNvSpPr/>
          <p:nvPr/>
        </p:nvSpPr>
        <p:spPr>
          <a:xfrm>
            <a:off x="9705703" y="356616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7</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8" name="Rectangle 7">
            <a:extLst>
              <a:ext uri="{FF2B5EF4-FFF2-40B4-BE49-F238E27FC236}">
                <a16:creationId xmlns:a16="http://schemas.microsoft.com/office/drawing/2014/main" id="{98237A5E-CB89-433D-9FFD-FC9AC482C7B5}"/>
              </a:ext>
            </a:extLst>
          </p:cNvPr>
          <p:cNvSpPr/>
          <p:nvPr/>
        </p:nvSpPr>
        <p:spPr>
          <a:xfrm>
            <a:off x="195943" y="1554480"/>
            <a:ext cx="1645920" cy="512064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Input:</a:t>
            </a:r>
          </a:p>
          <a:p>
            <a:pPr algn="ctr"/>
            <a:r>
              <a:rPr lang="en-US" sz="2800">
                <a:solidFill>
                  <a:schemeClr val="tx1"/>
                </a:solidFill>
                <a:ea typeface="SourceCodeNarrow" panose="020B0609030804020204" pitchFamily="49" charset="0"/>
                <a:cs typeface="SourceCodeNarrow" panose="020B0609030804020204" pitchFamily="49" charset="0"/>
              </a:rPr>
              <a:t>8 9</a:t>
            </a:r>
          </a:p>
          <a:p>
            <a:pPr algn="ctr"/>
            <a:r>
              <a:rPr lang="en-US" sz="2800">
                <a:solidFill>
                  <a:schemeClr val="tx1"/>
                </a:solidFill>
                <a:ea typeface="SourceCodeNarrow" panose="020B0609030804020204" pitchFamily="49" charset="0"/>
                <a:cs typeface="SourceCodeNarrow" panose="020B0609030804020204" pitchFamily="49" charset="0"/>
              </a:rPr>
              <a:t>1 2</a:t>
            </a:r>
          </a:p>
          <a:p>
            <a:pPr algn="ctr"/>
            <a:r>
              <a:rPr lang="en-US" sz="2800">
                <a:solidFill>
                  <a:schemeClr val="tx1"/>
                </a:solidFill>
                <a:ea typeface="SourceCodeNarrow" panose="020B0609030804020204" pitchFamily="49" charset="0"/>
                <a:cs typeface="SourceCodeNarrow" panose="020B0609030804020204" pitchFamily="49" charset="0"/>
              </a:rPr>
              <a:t>1 3</a:t>
            </a:r>
          </a:p>
          <a:p>
            <a:pPr algn="ctr"/>
            <a:r>
              <a:rPr lang="en-US" sz="2800">
                <a:solidFill>
                  <a:schemeClr val="tx1"/>
                </a:solidFill>
                <a:ea typeface="SourceCodeNarrow" panose="020B0609030804020204" pitchFamily="49" charset="0"/>
                <a:cs typeface="SourceCodeNarrow" panose="020B0609030804020204" pitchFamily="49" charset="0"/>
              </a:rPr>
              <a:t>2 3</a:t>
            </a:r>
          </a:p>
          <a:p>
            <a:pPr algn="ctr"/>
            <a:r>
              <a:rPr lang="en-US" sz="2800">
                <a:solidFill>
                  <a:schemeClr val="tx1"/>
                </a:solidFill>
                <a:ea typeface="SourceCodeNarrow" panose="020B0609030804020204" pitchFamily="49" charset="0"/>
                <a:cs typeface="SourceCodeNarrow" panose="020B0609030804020204" pitchFamily="49" charset="0"/>
              </a:rPr>
              <a:t>2 4</a:t>
            </a:r>
          </a:p>
          <a:p>
            <a:pPr algn="ctr"/>
            <a:r>
              <a:rPr lang="en-US" sz="2800">
                <a:solidFill>
                  <a:schemeClr val="tx1"/>
                </a:solidFill>
                <a:ea typeface="SourceCodeNarrow" panose="020B0609030804020204" pitchFamily="49" charset="0"/>
                <a:cs typeface="SourceCodeNarrow" panose="020B0609030804020204" pitchFamily="49" charset="0"/>
              </a:rPr>
              <a:t>3 5</a:t>
            </a:r>
          </a:p>
          <a:p>
            <a:pPr algn="ctr"/>
            <a:r>
              <a:rPr lang="en-US" sz="2800">
                <a:solidFill>
                  <a:schemeClr val="tx1"/>
                </a:solidFill>
                <a:ea typeface="SourceCodeNarrow" panose="020B0609030804020204" pitchFamily="49" charset="0"/>
                <a:cs typeface="SourceCodeNarrow" panose="020B0609030804020204" pitchFamily="49" charset="0"/>
              </a:rPr>
              <a:t>4 6</a:t>
            </a:r>
          </a:p>
          <a:p>
            <a:pPr algn="ctr"/>
            <a:r>
              <a:rPr lang="en-US" sz="2800">
                <a:solidFill>
                  <a:schemeClr val="tx1"/>
                </a:solidFill>
                <a:ea typeface="SourceCodeNarrow" panose="020B0609030804020204" pitchFamily="49" charset="0"/>
                <a:cs typeface="SourceCodeNarrow" panose="020B0609030804020204" pitchFamily="49" charset="0"/>
              </a:rPr>
              <a:t>5 2</a:t>
            </a:r>
          </a:p>
          <a:p>
            <a:pPr algn="ctr"/>
            <a:r>
              <a:rPr lang="en-US" sz="2800">
                <a:solidFill>
                  <a:schemeClr val="tx1"/>
                </a:solidFill>
                <a:ea typeface="SourceCodeNarrow" panose="020B0609030804020204" pitchFamily="49" charset="0"/>
                <a:cs typeface="SourceCodeNarrow" panose="020B0609030804020204" pitchFamily="49" charset="0"/>
              </a:rPr>
              <a:t>6 2</a:t>
            </a:r>
          </a:p>
          <a:p>
            <a:pPr algn="ctr"/>
            <a:r>
              <a:rPr lang="en-US" sz="2800">
                <a:solidFill>
                  <a:schemeClr val="tx1"/>
                </a:solidFill>
                <a:ea typeface="SourceCodeNarrow" panose="020B0609030804020204" pitchFamily="49" charset="0"/>
                <a:cs typeface="SourceCodeNarrow" panose="020B0609030804020204" pitchFamily="49" charset="0"/>
              </a:rPr>
              <a:t>7 8</a:t>
            </a:r>
          </a:p>
        </p:txBody>
      </p:sp>
      <p:cxnSp>
        <p:nvCxnSpPr>
          <p:cNvPr id="18" name="Straight Arrow Connector 17">
            <a:extLst>
              <a:ext uri="{FF2B5EF4-FFF2-40B4-BE49-F238E27FC236}">
                <a16:creationId xmlns:a16="http://schemas.microsoft.com/office/drawing/2014/main" id="{5D14128F-604B-4F9E-BC8D-D41BF3046E2B}"/>
              </a:ext>
            </a:extLst>
          </p:cNvPr>
          <p:cNvCxnSpPr>
            <a:stCxn id="7" idx="5"/>
            <a:endCxn id="11" idx="1"/>
          </p:cNvCxnSpPr>
          <p:nvPr/>
        </p:nvCxnSpPr>
        <p:spPr>
          <a:xfrm>
            <a:off x="4790130" y="4502747"/>
            <a:ext cx="1797489" cy="1235786"/>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1E1493E-9030-4208-8E53-0AB4626C296B}"/>
              </a:ext>
            </a:extLst>
          </p:cNvPr>
          <p:cNvCxnSpPr>
            <a:stCxn id="7" idx="7"/>
            <a:endCxn id="9" idx="3"/>
          </p:cNvCxnSpPr>
          <p:nvPr/>
        </p:nvCxnSpPr>
        <p:spPr>
          <a:xfrm flipV="1">
            <a:off x="4790130" y="2491067"/>
            <a:ext cx="1784426" cy="1235786"/>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A0B04EC-3F3B-45CC-B3D1-2A8E57FAF256}"/>
              </a:ext>
            </a:extLst>
          </p:cNvPr>
          <p:cNvCxnSpPr>
            <a:stCxn id="11" idx="0"/>
            <a:endCxn id="9" idx="4"/>
          </p:cNvCxnSpPr>
          <p:nvPr/>
        </p:nvCxnSpPr>
        <p:spPr>
          <a:xfrm flipH="1" flipV="1">
            <a:off x="6962503" y="2651760"/>
            <a:ext cx="13063" cy="2926080"/>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58DFE6A-48CC-4D3B-A8C3-166DA4CFD599}"/>
              </a:ext>
            </a:extLst>
          </p:cNvPr>
          <p:cNvCxnSpPr>
            <a:stCxn id="11" idx="6"/>
            <a:endCxn id="12" idx="2"/>
          </p:cNvCxnSpPr>
          <p:nvPr/>
        </p:nvCxnSpPr>
        <p:spPr>
          <a:xfrm>
            <a:off x="7524206" y="6126480"/>
            <a:ext cx="2181497" cy="0"/>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0CF1897-B101-4335-8495-60A2D5EC154F}"/>
              </a:ext>
            </a:extLst>
          </p:cNvPr>
          <p:cNvCxnSpPr>
            <a:stCxn id="12" idx="6"/>
            <a:endCxn id="13" idx="2"/>
          </p:cNvCxnSpPr>
          <p:nvPr/>
        </p:nvCxnSpPr>
        <p:spPr>
          <a:xfrm>
            <a:off x="10802983" y="6126480"/>
            <a:ext cx="2181497" cy="0"/>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9FB7E22-9B12-4A08-A54F-3ED8AFE6692D}"/>
              </a:ext>
            </a:extLst>
          </p:cNvPr>
          <p:cNvCxnSpPr>
            <a:stCxn id="9" idx="6"/>
            <a:endCxn id="14" idx="2"/>
          </p:cNvCxnSpPr>
          <p:nvPr/>
        </p:nvCxnSpPr>
        <p:spPr>
          <a:xfrm>
            <a:off x="7511143" y="2103120"/>
            <a:ext cx="2194560" cy="0"/>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F5806A2-92AF-4B6D-8EB1-CCD88B0C9478}"/>
              </a:ext>
            </a:extLst>
          </p:cNvPr>
          <p:cNvCxnSpPr>
            <a:stCxn id="16" idx="6"/>
            <a:endCxn id="15" idx="2"/>
          </p:cNvCxnSpPr>
          <p:nvPr/>
        </p:nvCxnSpPr>
        <p:spPr>
          <a:xfrm>
            <a:off x="10802983" y="4114800"/>
            <a:ext cx="2181497" cy="0"/>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DE91BADB-EAC3-402E-A119-2BCCDF53B818}"/>
              </a:ext>
            </a:extLst>
          </p:cNvPr>
          <p:cNvSpPr/>
          <p:nvPr/>
        </p:nvSpPr>
        <p:spPr>
          <a:xfrm>
            <a:off x="2022773" y="1554480"/>
            <a:ext cx="1293223" cy="82296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DFS(1)</a:t>
            </a:r>
            <a:endParaRPr lang="en-GB" sz="2800">
              <a:solidFill>
                <a:schemeClr val="tx1"/>
              </a:solidFill>
              <a:ea typeface="SourceCodeNarrow" panose="020B0609030804020204" pitchFamily="49" charset="0"/>
              <a:cs typeface="SourceCodeNarrow" panose="020B0609030804020204" pitchFamily="49" charset="0"/>
            </a:endParaRPr>
          </a:p>
        </p:txBody>
      </p:sp>
      <p:cxnSp>
        <p:nvCxnSpPr>
          <p:cNvPr id="34" name="Straight Arrow Connector 33">
            <a:extLst>
              <a:ext uri="{FF2B5EF4-FFF2-40B4-BE49-F238E27FC236}">
                <a16:creationId xmlns:a16="http://schemas.microsoft.com/office/drawing/2014/main" id="{909C22C5-5996-40F9-AF3D-3B96B312B25B}"/>
              </a:ext>
            </a:extLst>
          </p:cNvPr>
          <p:cNvCxnSpPr>
            <a:stCxn id="14" idx="3"/>
            <a:endCxn id="11" idx="7"/>
          </p:cNvCxnSpPr>
          <p:nvPr/>
        </p:nvCxnSpPr>
        <p:spPr>
          <a:xfrm flipH="1">
            <a:off x="7363513" y="2491067"/>
            <a:ext cx="2502883" cy="3247466"/>
          </a:xfrm>
          <a:prstGeom prst="straightConnector1">
            <a:avLst/>
          </a:prstGeom>
          <a:ln w="76200" cap="rnd">
            <a:solidFill>
              <a:srgbClr val="FF0000"/>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A74882CF-6334-44AE-B92A-9E189DC4E755}"/>
              </a:ext>
            </a:extLst>
          </p:cNvPr>
          <p:cNvSpPr/>
          <p:nvPr/>
        </p:nvSpPr>
        <p:spPr>
          <a:xfrm>
            <a:off x="2022773" y="2491067"/>
            <a:ext cx="1293223" cy="822960"/>
          </a:xfrm>
          <a:prstGeom prst="rect">
            <a:avLst/>
          </a:prstGeom>
          <a:solidFill>
            <a:schemeClr val="accent4">
              <a:lumMod val="60000"/>
              <a:lumOff val="40000"/>
            </a:schemeClr>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DFS(2)</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25" name="Arrow: Down 24">
            <a:extLst>
              <a:ext uri="{FF2B5EF4-FFF2-40B4-BE49-F238E27FC236}">
                <a16:creationId xmlns:a16="http://schemas.microsoft.com/office/drawing/2014/main" id="{7754A2CE-F6C0-447E-A666-2CB90D5E2A22}"/>
              </a:ext>
            </a:extLst>
          </p:cNvPr>
          <p:cNvSpPr/>
          <p:nvPr/>
        </p:nvSpPr>
        <p:spPr>
          <a:xfrm rot="10800000">
            <a:off x="6609806" y="6835813"/>
            <a:ext cx="731520" cy="731520"/>
          </a:xfrm>
          <a:prstGeom prst="downArrow">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cxnSp>
        <p:nvCxnSpPr>
          <p:cNvPr id="29" name="Connector: Curved 28">
            <a:extLst>
              <a:ext uri="{FF2B5EF4-FFF2-40B4-BE49-F238E27FC236}">
                <a16:creationId xmlns:a16="http://schemas.microsoft.com/office/drawing/2014/main" id="{8C280BD6-ED38-44F2-B234-FA71EBC8EE33}"/>
              </a:ext>
            </a:extLst>
          </p:cNvPr>
          <p:cNvCxnSpPr>
            <a:cxnSpLocks/>
          </p:cNvCxnSpPr>
          <p:nvPr/>
        </p:nvCxnSpPr>
        <p:spPr>
          <a:xfrm rot="5400000">
            <a:off x="10254343" y="3396343"/>
            <a:ext cx="12700" cy="6557554"/>
          </a:xfrm>
          <a:prstGeom prst="curvedConnector3">
            <a:avLst>
              <a:gd name="adj1" fmla="val 4577142"/>
            </a:avLst>
          </a:prstGeom>
          <a:ln w="76200" cap="rnd">
            <a:solidFill>
              <a:srgbClr val="FF0000"/>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9424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C8BAF-A02C-4BEE-BA22-2E5F665353E9}"/>
              </a:ext>
            </a:extLst>
          </p:cNvPr>
          <p:cNvSpPr>
            <a:spLocks noGrp="1"/>
          </p:cNvSpPr>
          <p:nvPr>
            <p:ph type="title"/>
          </p:nvPr>
        </p:nvSpPr>
        <p:spPr>
          <a:xfrm>
            <a:off x="0" y="0"/>
            <a:ext cx="14630400" cy="1371600"/>
          </a:xfrm>
        </p:spPr>
        <p:txBody>
          <a:bodyPr anchor="b">
            <a:normAutofit/>
          </a:bodyPr>
          <a:lstStyle/>
          <a:p>
            <a:pPr>
              <a:lnSpc>
                <a:spcPct val="90000"/>
              </a:lnSpc>
            </a:pPr>
            <a:r>
              <a:rPr lang="en-US" sz="6100"/>
              <a:t>Thuật toán DFS</a:t>
            </a:r>
            <a:endParaRPr lang="en-GB" sz="6100"/>
          </a:p>
        </p:txBody>
      </p:sp>
      <p:sp>
        <p:nvSpPr>
          <p:cNvPr id="4" name="Slide Number Placeholder 3">
            <a:extLst>
              <a:ext uri="{FF2B5EF4-FFF2-40B4-BE49-F238E27FC236}">
                <a16:creationId xmlns:a16="http://schemas.microsoft.com/office/drawing/2014/main" id="{AE5ECF01-C38E-411F-BFD8-DC13E477BD4F}"/>
              </a:ext>
            </a:extLst>
          </p:cNvPr>
          <p:cNvSpPr>
            <a:spLocks noGrp="1"/>
          </p:cNvSpPr>
          <p:nvPr>
            <p:ph type="sldNum" sz="quarter" idx="12"/>
          </p:nvPr>
        </p:nvSpPr>
        <p:spPr>
          <a:xfrm>
            <a:off x="13716000" y="7310719"/>
            <a:ext cx="914400" cy="914400"/>
          </a:xfrm>
        </p:spPr>
        <p:txBody>
          <a:bodyPr anchor="ctr">
            <a:normAutofit/>
          </a:bodyPr>
          <a:lstStyle/>
          <a:p>
            <a:pPr>
              <a:spcAft>
                <a:spcPts val="600"/>
              </a:spcAft>
            </a:pPr>
            <a:fld id="{5CAF171B-BCF0-4F8D-B01B-8AC3659B914C}" type="slidenum">
              <a:rPr lang="en-US" smtClean="0"/>
              <a:pPr>
                <a:spcAft>
                  <a:spcPts val="600"/>
                </a:spcAft>
              </a:pPr>
              <a:t>16</a:t>
            </a:fld>
            <a:endParaRPr lang="en-US"/>
          </a:p>
        </p:txBody>
      </p:sp>
      <p:sp>
        <p:nvSpPr>
          <p:cNvPr id="7" name="Oval 6">
            <a:extLst>
              <a:ext uri="{FF2B5EF4-FFF2-40B4-BE49-F238E27FC236}">
                <a16:creationId xmlns:a16="http://schemas.microsoft.com/office/drawing/2014/main" id="{21742F5C-792E-4A3F-AC25-03A9FA6E9F67}"/>
              </a:ext>
            </a:extLst>
          </p:cNvPr>
          <p:cNvSpPr/>
          <p:nvPr/>
        </p:nvSpPr>
        <p:spPr>
          <a:xfrm>
            <a:off x="3853543" y="356616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1</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9" name="Oval 8">
            <a:extLst>
              <a:ext uri="{FF2B5EF4-FFF2-40B4-BE49-F238E27FC236}">
                <a16:creationId xmlns:a16="http://schemas.microsoft.com/office/drawing/2014/main" id="{94E40D7E-EA00-4239-8054-FE9DD0CD8D09}"/>
              </a:ext>
            </a:extLst>
          </p:cNvPr>
          <p:cNvSpPr/>
          <p:nvPr/>
        </p:nvSpPr>
        <p:spPr>
          <a:xfrm>
            <a:off x="6413863" y="155448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3</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1" name="Oval 10">
            <a:extLst>
              <a:ext uri="{FF2B5EF4-FFF2-40B4-BE49-F238E27FC236}">
                <a16:creationId xmlns:a16="http://schemas.microsoft.com/office/drawing/2014/main" id="{F957F91D-D28A-4323-982C-3F76CC00DC2D}"/>
              </a:ext>
            </a:extLst>
          </p:cNvPr>
          <p:cNvSpPr/>
          <p:nvPr/>
        </p:nvSpPr>
        <p:spPr>
          <a:xfrm>
            <a:off x="6426926" y="557784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2</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2" name="Oval 11">
            <a:extLst>
              <a:ext uri="{FF2B5EF4-FFF2-40B4-BE49-F238E27FC236}">
                <a16:creationId xmlns:a16="http://schemas.microsoft.com/office/drawing/2014/main" id="{E523EBF8-DECE-4671-AB64-038400AD4CB2}"/>
              </a:ext>
            </a:extLst>
          </p:cNvPr>
          <p:cNvSpPr/>
          <p:nvPr/>
        </p:nvSpPr>
        <p:spPr>
          <a:xfrm>
            <a:off x="9705703" y="557784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4</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3" name="Oval 12">
            <a:extLst>
              <a:ext uri="{FF2B5EF4-FFF2-40B4-BE49-F238E27FC236}">
                <a16:creationId xmlns:a16="http://schemas.microsoft.com/office/drawing/2014/main" id="{75AD8C74-A70E-44D1-928A-B879AB66AEB9}"/>
              </a:ext>
            </a:extLst>
          </p:cNvPr>
          <p:cNvSpPr/>
          <p:nvPr/>
        </p:nvSpPr>
        <p:spPr>
          <a:xfrm>
            <a:off x="12984480" y="557784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6</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4" name="Oval 13">
            <a:extLst>
              <a:ext uri="{FF2B5EF4-FFF2-40B4-BE49-F238E27FC236}">
                <a16:creationId xmlns:a16="http://schemas.microsoft.com/office/drawing/2014/main" id="{68BFAC4E-A87A-4E2B-8559-1B26B7D4C275}"/>
              </a:ext>
            </a:extLst>
          </p:cNvPr>
          <p:cNvSpPr/>
          <p:nvPr/>
        </p:nvSpPr>
        <p:spPr>
          <a:xfrm>
            <a:off x="9705703" y="155448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5</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5" name="Oval 14">
            <a:extLst>
              <a:ext uri="{FF2B5EF4-FFF2-40B4-BE49-F238E27FC236}">
                <a16:creationId xmlns:a16="http://schemas.microsoft.com/office/drawing/2014/main" id="{ADD5FD55-F9D2-4E60-8C13-BEC5223B3F56}"/>
              </a:ext>
            </a:extLst>
          </p:cNvPr>
          <p:cNvSpPr/>
          <p:nvPr/>
        </p:nvSpPr>
        <p:spPr>
          <a:xfrm>
            <a:off x="12984480" y="356616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8</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6" name="Oval 15">
            <a:extLst>
              <a:ext uri="{FF2B5EF4-FFF2-40B4-BE49-F238E27FC236}">
                <a16:creationId xmlns:a16="http://schemas.microsoft.com/office/drawing/2014/main" id="{5F583AE8-CDC2-4AAC-BA16-7452343EFB0A}"/>
              </a:ext>
            </a:extLst>
          </p:cNvPr>
          <p:cNvSpPr/>
          <p:nvPr/>
        </p:nvSpPr>
        <p:spPr>
          <a:xfrm>
            <a:off x="9705703" y="356616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7</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8" name="Rectangle 7">
            <a:extLst>
              <a:ext uri="{FF2B5EF4-FFF2-40B4-BE49-F238E27FC236}">
                <a16:creationId xmlns:a16="http://schemas.microsoft.com/office/drawing/2014/main" id="{98237A5E-CB89-433D-9FFD-FC9AC482C7B5}"/>
              </a:ext>
            </a:extLst>
          </p:cNvPr>
          <p:cNvSpPr/>
          <p:nvPr/>
        </p:nvSpPr>
        <p:spPr>
          <a:xfrm>
            <a:off x="195943" y="1554480"/>
            <a:ext cx="1645920" cy="512064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Input:</a:t>
            </a:r>
          </a:p>
          <a:p>
            <a:pPr algn="ctr"/>
            <a:r>
              <a:rPr lang="en-US" sz="2800">
                <a:solidFill>
                  <a:schemeClr val="tx1"/>
                </a:solidFill>
                <a:ea typeface="SourceCodeNarrow" panose="020B0609030804020204" pitchFamily="49" charset="0"/>
                <a:cs typeface="SourceCodeNarrow" panose="020B0609030804020204" pitchFamily="49" charset="0"/>
              </a:rPr>
              <a:t>8 9</a:t>
            </a:r>
          </a:p>
          <a:p>
            <a:pPr algn="ctr"/>
            <a:r>
              <a:rPr lang="en-US" sz="2800">
                <a:solidFill>
                  <a:schemeClr val="tx1"/>
                </a:solidFill>
                <a:ea typeface="SourceCodeNarrow" panose="020B0609030804020204" pitchFamily="49" charset="0"/>
                <a:cs typeface="SourceCodeNarrow" panose="020B0609030804020204" pitchFamily="49" charset="0"/>
              </a:rPr>
              <a:t>1 2</a:t>
            </a:r>
          </a:p>
          <a:p>
            <a:pPr algn="ctr"/>
            <a:r>
              <a:rPr lang="en-US" sz="2800">
                <a:solidFill>
                  <a:schemeClr val="tx1"/>
                </a:solidFill>
                <a:ea typeface="SourceCodeNarrow" panose="020B0609030804020204" pitchFamily="49" charset="0"/>
                <a:cs typeface="SourceCodeNarrow" panose="020B0609030804020204" pitchFamily="49" charset="0"/>
              </a:rPr>
              <a:t>1 3</a:t>
            </a:r>
          </a:p>
          <a:p>
            <a:pPr algn="ctr"/>
            <a:r>
              <a:rPr lang="en-US" sz="2800">
                <a:solidFill>
                  <a:schemeClr val="tx1"/>
                </a:solidFill>
                <a:ea typeface="SourceCodeNarrow" panose="020B0609030804020204" pitchFamily="49" charset="0"/>
                <a:cs typeface="SourceCodeNarrow" panose="020B0609030804020204" pitchFamily="49" charset="0"/>
              </a:rPr>
              <a:t>2 3</a:t>
            </a:r>
          </a:p>
          <a:p>
            <a:pPr algn="ctr"/>
            <a:r>
              <a:rPr lang="en-US" sz="2800">
                <a:solidFill>
                  <a:schemeClr val="tx1"/>
                </a:solidFill>
                <a:ea typeface="SourceCodeNarrow" panose="020B0609030804020204" pitchFamily="49" charset="0"/>
                <a:cs typeface="SourceCodeNarrow" panose="020B0609030804020204" pitchFamily="49" charset="0"/>
              </a:rPr>
              <a:t>2 4</a:t>
            </a:r>
          </a:p>
          <a:p>
            <a:pPr algn="ctr"/>
            <a:r>
              <a:rPr lang="en-US" sz="2800">
                <a:solidFill>
                  <a:schemeClr val="tx1"/>
                </a:solidFill>
                <a:ea typeface="SourceCodeNarrow" panose="020B0609030804020204" pitchFamily="49" charset="0"/>
                <a:cs typeface="SourceCodeNarrow" panose="020B0609030804020204" pitchFamily="49" charset="0"/>
              </a:rPr>
              <a:t>3 5</a:t>
            </a:r>
          </a:p>
          <a:p>
            <a:pPr algn="ctr"/>
            <a:r>
              <a:rPr lang="en-US" sz="2800">
                <a:solidFill>
                  <a:schemeClr val="tx1"/>
                </a:solidFill>
                <a:ea typeface="SourceCodeNarrow" panose="020B0609030804020204" pitchFamily="49" charset="0"/>
                <a:cs typeface="SourceCodeNarrow" panose="020B0609030804020204" pitchFamily="49" charset="0"/>
              </a:rPr>
              <a:t>4 6</a:t>
            </a:r>
          </a:p>
          <a:p>
            <a:pPr algn="ctr"/>
            <a:r>
              <a:rPr lang="en-US" sz="2800">
                <a:solidFill>
                  <a:schemeClr val="tx1"/>
                </a:solidFill>
                <a:ea typeface="SourceCodeNarrow" panose="020B0609030804020204" pitchFamily="49" charset="0"/>
                <a:cs typeface="SourceCodeNarrow" panose="020B0609030804020204" pitchFamily="49" charset="0"/>
              </a:rPr>
              <a:t>5 2</a:t>
            </a:r>
          </a:p>
          <a:p>
            <a:pPr algn="ctr"/>
            <a:r>
              <a:rPr lang="en-US" sz="2800">
                <a:solidFill>
                  <a:schemeClr val="tx1"/>
                </a:solidFill>
                <a:ea typeface="SourceCodeNarrow" panose="020B0609030804020204" pitchFamily="49" charset="0"/>
                <a:cs typeface="SourceCodeNarrow" panose="020B0609030804020204" pitchFamily="49" charset="0"/>
              </a:rPr>
              <a:t>6 2</a:t>
            </a:r>
          </a:p>
          <a:p>
            <a:pPr algn="ctr"/>
            <a:r>
              <a:rPr lang="en-US" sz="2800">
                <a:solidFill>
                  <a:schemeClr val="tx1"/>
                </a:solidFill>
                <a:ea typeface="SourceCodeNarrow" panose="020B0609030804020204" pitchFamily="49" charset="0"/>
                <a:cs typeface="SourceCodeNarrow" panose="020B0609030804020204" pitchFamily="49" charset="0"/>
              </a:rPr>
              <a:t>7 8</a:t>
            </a:r>
          </a:p>
        </p:txBody>
      </p:sp>
      <p:cxnSp>
        <p:nvCxnSpPr>
          <p:cNvPr id="18" name="Straight Arrow Connector 17">
            <a:extLst>
              <a:ext uri="{FF2B5EF4-FFF2-40B4-BE49-F238E27FC236}">
                <a16:creationId xmlns:a16="http://schemas.microsoft.com/office/drawing/2014/main" id="{5D14128F-604B-4F9E-BC8D-D41BF3046E2B}"/>
              </a:ext>
            </a:extLst>
          </p:cNvPr>
          <p:cNvCxnSpPr>
            <a:stCxn id="7" idx="5"/>
            <a:endCxn id="11" idx="1"/>
          </p:cNvCxnSpPr>
          <p:nvPr/>
        </p:nvCxnSpPr>
        <p:spPr>
          <a:xfrm>
            <a:off x="4790130" y="4502747"/>
            <a:ext cx="1797489" cy="1235786"/>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1E1493E-9030-4208-8E53-0AB4626C296B}"/>
              </a:ext>
            </a:extLst>
          </p:cNvPr>
          <p:cNvCxnSpPr>
            <a:stCxn id="7" idx="7"/>
            <a:endCxn id="9" idx="3"/>
          </p:cNvCxnSpPr>
          <p:nvPr/>
        </p:nvCxnSpPr>
        <p:spPr>
          <a:xfrm flipV="1">
            <a:off x="4790130" y="2491067"/>
            <a:ext cx="1784426" cy="1235786"/>
          </a:xfrm>
          <a:prstGeom prst="straightConnector1">
            <a:avLst/>
          </a:prstGeom>
          <a:ln w="76200" cap="rnd">
            <a:solidFill>
              <a:srgbClr val="FF0000"/>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A0B04EC-3F3B-45CC-B3D1-2A8E57FAF256}"/>
              </a:ext>
            </a:extLst>
          </p:cNvPr>
          <p:cNvCxnSpPr>
            <a:stCxn id="11" idx="0"/>
            <a:endCxn id="9" idx="4"/>
          </p:cNvCxnSpPr>
          <p:nvPr/>
        </p:nvCxnSpPr>
        <p:spPr>
          <a:xfrm flipH="1" flipV="1">
            <a:off x="6962503" y="2651760"/>
            <a:ext cx="13063" cy="2926080"/>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58DFE6A-48CC-4D3B-A8C3-166DA4CFD599}"/>
              </a:ext>
            </a:extLst>
          </p:cNvPr>
          <p:cNvCxnSpPr>
            <a:stCxn id="11" idx="6"/>
            <a:endCxn id="12" idx="2"/>
          </p:cNvCxnSpPr>
          <p:nvPr/>
        </p:nvCxnSpPr>
        <p:spPr>
          <a:xfrm>
            <a:off x="7524206" y="6126480"/>
            <a:ext cx="2181497" cy="0"/>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0CF1897-B101-4335-8495-60A2D5EC154F}"/>
              </a:ext>
            </a:extLst>
          </p:cNvPr>
          <p:cNvCxnSpPr>
            <a:stCxn id="12" idx="6"/>
            <a:endCxn id="13" idx="2"/>
          </p:cNvCxnSpPr>
          <p:nvPr/>
        </p:nvCxnSpPr>
        <p:spPr>
          <a:xfrm>
            <a:off x="10802983" y="6126480"/>
            <a:ext cx="2181497" cy="0"/>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9FB7E22-9B12-4A08-A54F-3ED8AFE6692D}"/>
              </a:ext>
            </a:extLst>
          </p:cNvPr>
          <p:cNvCxnSpPr>
            <a:stCxn id="9" idx="6"/>
            <a:endCxn id="14" idx="2"/>
          </p:cNvCxnSpPr>
          <p:nvPr/>
        </p:nvCxnSpPr>
        <p:spPr>
          <a:xfrm>
            <a:off x="7511143" y="2103120"/>
            <a:ext cx="2194560" cy="0"/>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F5806A2-92AF-4B6D-8EB1-CCD88B0C9478}"/>
              </a:ext>
            </a:extLst>
          </p:cNvPr>
          <p:cNvCxnSpPr>
            <a:stCxn id="16" idx="6"/>
            <a:endCxn id="15" idx="2"/>
          </p:cNvCxnSpPr>
          <p:nvPr/>
        </p:nvCxnSpPr>
        <p:spPr>
          <a:xfrm>
            <a:off x="10802983" y="4114800"/>
            <a:ext cx="2181497" cy="0"/>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DE91BADB-EAC3-402E-A119-2BCCDF53B818}"/>
              </a:ext>
            </a:extLst>
          </p:cNvPr>
          <p:cNvSpPr/>
          <p:nvPr/>
        </p:nvSpPr>
        <p:spPr>
          <a:xfrm>
            <a:off x="2022773" y="1554480"/>
            <a:ext cx="1293223" cy="822960"/>
          </a:xfrm>
          <a:prstGeom prst="rect">
            <a:avLst/>
          </a:prstGeom>
          <a:solidFill>
            <a:schemeClr val="accent4">
              <a:lumMod val="60000"/>
              <a:lumOff val="40000"/>
            </a:schemeClr>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DFS(1)</a:t>
            </a:r>
            <a:endParaRPr lang="en-GB" sz="2800">
              <a:solidFill>
                <a:schemeClr val="tx1"/>
              </a:solidFill>
              <a:ea typeface="SourceCodeNarrow" panose="020B0609030804020204" pitchFamily="49" charset="0"/>
              <a:cs typeface="SourceCodeNarrow" panose="020B0609030804020204" pitchFamily="49" charset="0"/>
            </a:endParaRPr>
          </a:p>
        </p:txBody>
      </p:sp>
      <p:cxnSp>
        <p:nvCxnSpPr>
          <p:cNvPr id="34" name="Straight Arrow Connector 33">
            <a:extLst>
              <a:ext uri="{FF2B5EF4-FFF2-40B4-BE49-F238E27FC236}">
                <a16:creationId xmlns:a16="http://schemas.microsoft.com/office/drawing/2014/main" id="{909C22C5-5996-40F9-AF3D-3B96B312B25B}"/>
              </a:ext>
            </a:extLst>
          </p:cNvPr>
          <p:cNvCxnSpPr>
            <a:stCxn id="14" idx="3"/>
            <a:endCxn id="11" idx="7"/>
          </p:cNvCxnSpPr>
          <p:nvPr/>
        </p:nvCxnSpPr>
        <p:spPr>
          <a:xfrm flipH="1">
            <a:off x="7363513" y="2491067"/>
            <a:ext cx="2502883" cy="3247466"/>
          </a:xfrm>
          <a:prstGeom prst="straightConnector1">
            <a:avLst/>
          </a:prstGeom>
          <a:ln w="76200" cap="rnd">
            <a:solidFill>
              <a:srgbClr val="FF0000"/>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sp>
        <p:nvSpPr>
          <p:cNvPr id="25" name="Arrow: Down 24">
            <a:extLst>
              <a:ext uri="{FF2B5EF4-FFF2-40B4-BE49-F238E27FC236}">
                <a16:creationId xmlns:a16="http://schemas.microsoft.com/office/drawing/2014/main" id="{7754A2CE-F6C0-447E-A666-2CB90D5E2A22}"/>
              </a:ext>
            </a:extLst>
          </p:cNvPr>
          <p:cNvSpPr/>
          <p:nvPr/>
        </p:nvSpPr>
        <p:spPr>
          <a:xfrm rot="10800000">
            <a:off x="4049486" y="4835226"/>
            <a:ext cx="731520" cy="731520"/>
          </a:xfrm>
          <a:prstGeom prst="downArrow">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cxnSp>
        <p:nvCxnSpPr>
          <p:cNvPr id="29" name="Connector: Curved 28">
            <a:extLst>
              <a:ext uri="{FF2B5EF4-FFF2-40B4-BE49-F238E27FC236}">
                <a16:creationId xmlns:a16="http://schemas.microsoft.com/office/drawing/2014/main" id="{881D90E2-6F4F-4603-97B0-7282BF75B873}"/>
              </a:ext>
            </a:extLst>
          </p:cNvPr>
          <p:cNvCxnSpPr>
            <a:cxnSpLocks/>
          </p:cNvCxnSpPr>
          <p:nvPr/>
        </p:nvCxnSpPr>
        <p:spPr>
          <a:xfrm rot="5400000">
            <a:off x="10254343" y="3396343"/>
            <a:ext cx="12700" cy="6557554"/>
          </a:xfrm>
          <a:prstGeom prst="curvedConnector3">
            <a:avLst>
              <a:gd name="adj1" fmla="val 4577142"/>
            </a:avLst>
          </a:prstGeom>
          <a:ln w="76200" cap="rnd">
            <a:solidFill>
              <a:srgbClr val="FF0000"/>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0159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D67D8-DFB4-4FF0-A79A-517D3BAB415C}"/>
              </a:ext>
            </a:extLst>
          </p:cNvPr>
          <p:cNvSpPr>
            <a:spLocks noGrp="1"/>
          </p:cNvSpPr>
          <p:nvPr>
            <p:ph type="title"/>
          </p:nvPr>
        </p:nvSpPr>
        <p:spPr/>
        <p:txBody>
          <a:bodyPr>
            <a:normAutofit fontScale="90000"/>
          </a:bodyPr>
          <a:lstStyle/>
          <a:p>
            <a:r>
              <a:rPr lang="en-US"/>
              <a:t>Thuật toán BFS</a:t>
            </a:r>
            <a:endParaRPr lang="en-GB"/>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AD7DFDB-10DB-4D70-9FAE-F1CEDB64D8CA}"/>
                  </a:ext>
                </a:extLst>
              </p:cNvPr>
              <p:cNvSpPr>
                <a:spLocks noGrp="1"/>
              </p:cNvSpPr>
              <p:nvPr>
                <p:ph idx="1"/>
              </p:nvPr>
            </p:nvSpPr>
            <p:spPr/>
            <p:txBody>
              <a:bodyPr/>
              <a:lstStyle/>
              <a:p>
                <a:r>
                  <a:rPr lang="en-US"/>
                  <a:t> Đầu tiên ta thăm đỉnh </a:t>
                </a:r>
                <a14:m>
                  <m:oMath xmlns:m="http://schemas.openxmlformats.org/officeDocument/2006/math">
                    <m:r>
                      <a:rPr lang="en-US" b="0" i="1" smtClean="0">
                        <a:latin typeface="Cambria Math" panose="02040503050406030204" pitchFamily="18" charset="0"/>
                      </a:rPr>
                      <m:t>𝑠</m:t>
                    </m:r>
                  </m:oMath>
                </a14:m>
                <a:endParaRPr lang="en-GB"/>
              </a:p>
              <a:p>
                <a:r>
                  <a:rPr lang="en-GB"/>
                  <a:t> Sau đó sẽ thăm các đỉnh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r>
                  <a:rPr lang="en-GB"/>
                  <a:t> kề </a:t>
                </a:r>
                <a14:m>
                  <m:oMath xmlns:m="http://schemas.openxmlformats.org/officeDocument/2006/math">
                    <m:r>
                      <a:rPr lang="en-US" b="0" i="1" smtClean="0">
                        <a:latin typeface="Cambria Math" panose="02040503050406030204" pitchFamily="18" charset="0"/>
                      </a:rPr>
                      <m:t>𝑠</m:t>
                    </m:r>
                  </m:oMath>
                </a14:m>
                <a:endParaRPr lang="en-GB"/>
              </a:p>
              <a:p>
                <a:r>
                  <a:rPr lang="en-GB"/>
                  <a:t> Sau đó thăm tiếp các đỉnh kề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1</m:t>
                        </m:r>
                      </m:sub>
                    </m:sSub>
                  </m:oMath>
                </a14:m>
                <a:r>
                  <a:rPr lang="en-GB"/>
                  <a:t>, rồi kề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2</m:t>
                        </m:r>
                      </m:sub>
                    </m:sSub>
                  </m:oMath>
                </a14:m>
                <a:r>
                  <a:rPr lang="en-GB"/>
                  <a:t>, …</a:t>
                </a:r>
              </a:p>
              <a:p>
                <a:r>
                  <a:rPr lang="en-GB"/>
                  <a:t>…</a:t>
                </a:r>
              </a:p>
            </p:txBody>
          </p:sp>
        </mc:Choice>
        <mc:Fallback xmlns="">
          <p:sp>
            <p:nvSpPr>
              <p:cNvPr id="3" name="Content Placeholder 2">
                <a:extLst>
                  <a:ext uri="{FF2B5EF4-FFF2-40B4-BE49-F238E27FC236}">
                    <a16:creationId xmlns:a16="http://schemas.microsoft.com/office/drawing/2014/main" id="{6AD7DFDB-10DB-4D70-9FAE-F1CEDB64D8CA}"/>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1AAD2E99-CD66-4A3E-A44A-1924E846879B}"/>
              </a:ext>
            </a:extLst>
          </p:cNvPr>
          <p:cNvSpPr>
            <a:spLocks noGrp="1"/>
          </p:cNvSpPr>
          <p:nvPr>
            <p:ph type="sldNum" sz="quarter" idx="12"/>
          </p:nvPr>
        </p:nvSpPr>
        <p:spPr/>
        <p:txBody>
          <a:bodyPr/>
          <a:lstStyle/>
          <a:p>
            <a:fld id="{5CAF171B-BCF0-4F8D-B01B-8AC3659B914C}" type="slidenum">
              <a:rPr lang="en-US" smtClean="0"/>
              <a:pPr/>
              <a:t>17</a:t>
            </a:fld>
            <a:endParaRPr lang="en-US"/>
          </a:p>
        </p:txBody>
      </p:sp>
    </p:spTree>
    <p:extLst>
      <p:ext uri="{BB962C8B-B14F-4D97-AF65-F5344CB8AC3E}">
        <p14:creationId xmlns:p14="http://schemas.microsoft.com/office/powerpoint/2010/main" val="3724250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A5BD6-E512-44B0-8518-F91E55CA52A2}"/>
              </a:ext>
            </a:extLst>
          </p:cNvPr>
          <p:cNvSpPr>
            <a:spLocks noGrp="1"/>
          </p:cNvSpPr>
          <p:nvPr>
            <p:ph type="title"/>
          </p:nvPr>
        </p:nvSpPr>
        <p:spPr>
          <a:xfrm>
            <a:off x="0" y="0"/>
            <a:ext cx="14630400" cy="1371600"/>
          </a:xfrm>
        </p:spPr>
        <p:txBody>
          <a:bodyPr anchor="b">
            <a:normAutofit/>
          </a:bodyPr>
          <a:lstStyle/>
          <a:p>
            <a:pPr>
              <a:lnSpc>
                <a:spcPct val="90000"/>
              </a:lnSpc>
            </a:pPr>
            <a:r>
              <a:rPr lang="en-US" sz="6100"/>
              <a:t>Thuật toán BFS</a:t>
            </a:r>
            <a:endParaRPr lang="en-GB" sz="6100"/>
          </a:p>
        </p:txBody>
      </p:sp>
      <p:pic>
        <p:nvPicPr>
          <p:cNvPr id="6" name="Content Placeholder 5" descr="Diagram&#10;&#10;Description automatically generated">
            <a:extLst>
              <a:ext uri="{FF2B5EF4-FFF2-40B4-BE49-F238E27FC236}">
                <a16:creationId xmlns:a16="http://schemas.microsoft.com/office/drawing/2014/main" id="{C93D16A1-060F-4DBD-AA0D-14C29A15AA76}"/>
              </a:ext>
            </a:extLst>
          </p:cNvPr>
          <p:cNvPicPr>
            <a:picLocks noGrp="1" noChangeAspect="1"/>
          </p:cNvPicPr>
          <p:nvPr>
            <p:ph idx="1"/>
          </p:nvPr>
        </p:nvPicPr>
        <p:blipFill>
          <a:blip r:embed="rId2"/>
          <a:stretch>
            <a:fillRect/>
          </a:stretch>
        </p:blipFill>
        <p:spPr>
          <a:xfrm>
            <a:off x="0" y="1709927"/>
            <a:ext cx="14630400" cy="5266942"/>
          </a:xfrm>
          <a:noFill/>
        </p:spPr>
      </p:pic>
      <p:sp>
        <p:nvSpPr>
          <p:cNvPr id="4" name="Slide Number Placeholder 3">
            <a:extLst>
              <a:ext uri="{FF2B5EF4-FFF2-40B4-BE49-F238E27FC236}">
                <a16:creationId xmlns:a16="http://schemas.microsoft.com/office/drawing/2014/main" id="{8621D224-3696-4B74-A78B-5949FBFC85A6}"/>
              </a:ext>
            </a:extLst>
          </p:cNvPr>
          <p:cNvSpPr>
            <a:spLocks noGrp="1"/>
          </p:cNvSpPr>
          <p:nvPr>
            <p:ph type="sldNum" sz="quarter" idx="12"/>
          </p:nvPr>
        </p:nvSpPr>
        <p:spPr>
          <a:xfrm>
            <a:off x="13716000" y="7310719"/>
            <a:ext cx="914400" cy="914400"/>
          </a:xfrm>
        </p:spPr>
        <p:txBody>
          <a:bodyPr anchor="ctr">
            <a:normAutofit/>
          </a:bodyPr>
          <a:lstStyle/>
          <a:p>
            <a:pPr>
              <a:spcAft>
                <a:spcPts val="600"/>
              </a:spcAft>
            </a:pPr>
            <a:fld id="{5CAF171B-BCF0-4F8D-B01B-8AC3659B914C}" type="slidenum">
              <a:rPr lang="en-US" smtClean="0"/>
              <a:pPr>
                <a:spcAft>
                  <a:spcPts val="600"/>
                </a:spcAft>
              </a:pPr>
              <a:t>18</a:t>
            </a:fld>
            <a:endParaRPr lang="en-US"/>
          </a:p>
        </p:txBody>
      </p:sp>
    </p:spTree>
    <p:extLst>
      <p:ext uri="{BB962C8B-B14F-4D97-AF65-F5344CB8AC3E}">
        <p14:creationId xmlns:p14="http://schemas.microsoft.com/office/powerpoint/2010/main" val="2871522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E48DF-3657-4BC9-8536-342D9EEA1179}"/>
              </a:ext>
            </a:extLst>
          </p:cNvPr>
          <p:cNvSpPr>
            <a:spLocks noGrp="1"/>
          </p:cNvSpPr>
          <p:nvPr>
            <p:ph type="title"/>
          </p:nvPr>
        </p:nvSpPr>
        <p:spPr/>
        <p:txBody>
          <a:bodyPr>
            <a:normAutofit fontScale="90000"/>
          </a:bodyPr>
          <a:lstStyle/>
          <a:p>
            <a:r>
              <a:rPr lang="en-US"/>
              <a:t>Thuật toán BFS</a:t>
            </a:r>
            <a:endParaRPr lang="en-GB"/>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1A1298-7361-4372-98D1-10CFC32B7ADB}"/>
                  </a:ext>
                </a:extLst>
              </p:cNvPr>
              <p:cNvSpPr>
                <a:spLocks noGrp="1"/>
              </p:cNvSpPr>
              <p:nvPr>
                <p:ph idx="1"/>
              </p:nvPr>
            </p:nvSpPr>
            <p:spPr/>
            <p:txBody>
              <a:bodyPr>
                <a:normAutofit fontScale="92500"/>
              </a:bodyPr>
              <a:lstStyle/>
              <a:p>
                <a:r>
                  <a:rPr lang="en-US"/>
                  <a:t> Sử dụng queue để lưu trữ các đỉnh sẽ thăm</a:t>
                </a:r>
              </a:p>
              <a:p>
                <a:r>
                  <a:rPr lang="en-US"/>
                  <a:t> Lặp:</a:t>
                </a:r>
              </a:p>
              <a:p>
                <a:pPr lvl="1"/>
                <a:r>
                  <a:rPr lang="en-US"/>
                  <a:t> Lấy đỉnh </a:t>
                </a:r>
                <a14:m>
                  <m:oMath xmlns:m="http://schemas.openxmlformats.org/officeDocument/2006/math">
                    <m:r>
                      <a:rPr lang="en-US" b="0" i="1" smtClean="0">
                        <a:latin typeface="Cambria Math" panose="02040503050406030204" pitchFamily="18" charset="0"/>
                      </a:rPr>
                      <m:t>𝑢</m:t>
                    </m:r>
                    <m:r>
                      <a:rPr lang="en-US" b="0" i="0" smtClean="0">
                        <a:latin typeface="Cambria Math" panose="02040503050406030204" pitchFamily="18" charset="0"/>
                      </a:rPr>
                      <m:t> </m:t>
                    </m:r>
                  </m:oMath>
                </a14:m>
                <a:r>
                  <a:rPr lang="en-GB"/>
                  <a:t>ra khỏi queue</a:t>
                </a:r>
              </a:p>
              <a:p>
                <a:pPr lvl="1"/>
                <a:r>
                  <a:rPr lang="en-GB"/>
                  <a:t> Đẩy các đỉnh kề </a:t>
                </a:r>
                <a14:m>
                  <m:oMath xmlns:m="http://schemas.openxmlformats.org/officeDocument/2006/math">
                    <m:r>
                      <a:rPr lang="en-US" b="0" i="1" smtClean="0">
                        <a:latin typeface="Cambria Math" panose="02040503050406030204" pitchFamily="18" charset="0"/>
                      </a:rPr>
                      <m:t>𝑢</m:t>
                    </m:r>
                  </m:oMath>
                </a14:m>
                <a:r>
                  <a:rPr lang="en-GB"/>
                  <a:t> nhưng chưa được thăm vào queue</a:t>
                </a:r>
              </a:p>
              <a:p>
                <a:r>
                  <a:rPr lang="en-GB"/>
                  <a:t> Thuật toán kết thúc khi queue rỗng</a:t>
                </a:r>
              </a:p>
            </p:txBody>
          </p:sp>
        </mc:Choice>
        <mc:Fallback xmlns="">
          <p:sp>
            <p:nvSpPr>
              <p:cNvPr id="3" name="Content Placeholder 2">
                <a:extLst>
                  <a:ext uri="{FF2B5EF4-FFF2-40B4-BE49-F238E27FC236}">
                    <a16:creationId xmlns:a16="http://schemas.microsoft.com/office/drawing/2014/main" id="{D61A1298-7361-4372-98D1-10CFC32B7ADB}"/>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E255D141-E868-475E-B5EA-7EAE882615F7}"/>
              </a:ext>
            </a:extLst>
          </p:cNvPr>
          <p:cNvSpPr>
            <a:spLocks noGrp="1"/>
          </p:cNvSpPr>
          <p:nvPr>
            <p:ph type="sldNum" sz="quarter" idx="12"/>
          </p:nvPr>
        </p:nvSpPr>
        <p:spPr/>
        <p:txBody>
          <a:bodyPr/>
          <a:lstStyle/>
          <a:p>
            <a:fld id="{5CAF171B-BCF0-4F8D-B01B-8AC3659B914C}" type="slidenum">
              <a:rPr lang="en-US" smtClean="0"/>
              <a:pPr/>
              <a:t>19</a:t>
            </a:fld>
            <a:endParaRPr lang="en-US"/>
          </a:p>
        </p:txBody>
      </p:sp>
    </p:spTree>
    <p:extLst>
      <p:ext uri="{BB962C8B-B14F-4D97-AF65-F5344CB8AC3E}">
        <p14:creationId xmlns:p14="http://schemas.microsoft.com/office/powerpoint/2010/main" val="409509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C8BAF-A02C-4BEE-BA22-2E5F665353E9}"/>
              </a:ext>
            </a:extLst>
          </p:cNvPr>
          <p:cNvSpPr>
            <a:spLocks noGrp="1"/>
          </p:cNvSpPr>
          <p:nvPr>
            <p:ph type="title"/>
          </p:nvPr>
        </p:nvSpPr>
        <p:spPr/>
        <p:txBody>
          <a:bodyPr>
            <a:normAutofit fontScale="90000"/>
          </a:bodyPr>
          <a:lstStyle/>
          <a:p>
            <a:r>
              <a:rPr lang="en-US"/>
              <a:t>Bài toán mở đầu</a:t>
            </a:r>
            <a:endParaRPr lang="en-GB"/>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539013A-1691-42E2-9943-5B025E820E7E}"/>
                  </a:ext>
                </a:extLst>
              </p:cNvPr>
              <p:cNvSpPr>
                <a:spLocks noGrp="1"/>
              </p:cNvSpPr>
              <p:nvPr>
                <p:ph idx="1"/>
              </p:nvPr>
            </p:nvSpPr>
            <p:spPr/>
            <p:txBody>
              <a:bodyPr>
                <a:normAutofit fontScale="77500" lnSpcReduction="20000"/>
              </a:bodyPr>
              <a:lstStyle/>
              <a:p>
                <a:r>
                  <a:rPr lang="en-US"/>
                  <a:t> Bài toán tìm đường</a:t>
                </a:r>
              </a:p>
              <a:p>
                <a:pPr lvl="1"/>
                <a:r>
                  <a:rPr lang="en-US"/>
                  <a:t> Cho đồ thị </a:t>
                </a:r>
                <a14:m>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oMath>
                </a14:m>
                <a:r>
                  <a:rPr lang="en-GB"/>
                  <a:t>, cần trả lời xem có đường đi từ đỉnh </a:t>
                </a:r>
                <a14:m>
                  <m:oMath xmlns:m="http://schemas.openxmlformats.org/officeDocument/2006/math">
                    <m:r>
                      <a:rPr lang="en-US" b="0" i="1" smtClean="0">
                        <a:latin typeface="Cambria Math" panose="02040503050406030204" pitchFamily="18" charset="0"/>
                      </a:rPr>
                      <m:t>𝑢</m:t>
                    </m:r>
                  </m:oMath>
                </a14:m>
                <a:r>
                  <a:rPr lang="en-GB"/>
                  <a:t> đến đỉnh </a:t>
                </a:r>
                <a14:m>
                  <m:oMath xmlns:m="http://schemas.openxmlformats.org/officeDocument/2006/math">
                    <m:r>
                      <a:rPr lang="en-US" b="0" i="1" smtClean="0">
                        <a:latin typeface="Cambria Math" panose="02040503050406030204" pitchFamily="18" charset="0"/>
                      </a:rPr>
                      <m:t>𝑣</m:t>
                    </m:r>
                  </m:oMath>
                </a14:m>
                <a:r>
                  <a:rPr lang="en-GB"/>
                  <a:t> không</a:t>
                </a:r>
              </a:p>
              <a:p>
                <a:pPr lvl="1"/>
                <a:r>
                  <a:rPr lang="en-GB"/>
                  <a:t> Bài này sẽ quy về bài toán liệt kê các đỉnh có thể đi đến từ </a:t>
                </a:r>
                <a14:m>
                  <m:oMath xmlns:m="http://schemas.openxmlformats.org/officeDocument/2006/math">
                    <m:r>
                      <a:rPr lang="en-US" b="0" i="1" smtClean="0">
                        <a:latin typeface="Cambria Math" panose="02040503050406030204" pitchFamily="18" charset="0"/>
                      </a:rPr>
                      <m:t>𝑢</m:t>
                    </m:r>
                  </m:oMath>
                </a14:m>
                <a:r>
                  <a:rPr lang="en-GB"/>
                  <a:t>, sau đó kiểm tra xem có </a:t>
                </a:r>
                <a14:m>
                  <m:oMath xmlns:m="http://schemas.openxmlformats.org/officeDocument/2006/math">
                    <m:r>
                      <a:rPr lang="en-US" b="0" i="1" smtClean="0">
                        <a:latin typeface="Cambria Math" panose="02040503050406030204" pitchFamily="18" charset="0"/>
                      </a:rPr>
                      <m:t>𝑣</m:t>
                    </m:r>
                  </m:oMath>
                </a14:m>
                <a:r>
                  <a:rPr lang="en-GB"/>
                  <a:t> trong đó không</a:t>
                </a:r>
              </a:p>
              <a:p>
                <a:r>
                  <a:rPr lang="en-GB"/>
                  <a:t> Cần có các thuật toán duyệt/tìm kiếm trên đồ thị</a:t>
                </a:r>
              </a:p>
              <a:p>
                <a:pPr lvl="1"/>
                <a:r>
                  <a:rPr lang="en-GB"/>
                  <a:t> Thuật toán DFS</a:t>
                </a:r>
              </a:p>
              <a:p>
                <a:pPr lvl="1"/>
                <a:r>
                  <a:rPr lang="en-GB"/>
                  <a:t> Thuật toán BFS</a:t>
                </a:r>
              </a:p>
            </p:txBody>
          </p:sp>
        </mc:Choice>
        <mc:Fallback xmlns="">
          <p:sp>
            <p:nvSpPr>
              <p:cNvPr id="3" name="Content Placeholder 2">
                <a:extLst>
                  <a:ext uri="{FF2B5EF4-FFF2-40B4-BE49-F238E27FC236}">
                    <a16:creationId xmlns:a16="http://schemas.microsoft.com/office/drawing/2014/main" id="{8539013A-1691-42E2-9943-5B025E820E7E}"/>
                  </a:ext>
                </a:extLst>
              </p:cNvPr>
              <p:cNvSpPr>
                <a:spLocks noGrp="1" noRot="1" noChangeAspect="1" noMove="1" noResize="1" noEditPoints="1" noAdjustHandles="1" noChangeArrowheads="1" noChangeShapeType="1" noTextEdit="1"/>
              </p:cNvSpPr>
              <p:nvPr>
                <p:ph idx="1"/>
              </p:nvPr>
            </p:nvSpPr>
            <p:spPr>
              <a:blipFill>
                <a:blip r:embed="rId2"/>
                <a:stretch>
                  <a:fillRect t="-308" r="-1167"/>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AE5ECF01-C38E-411F-BFD8-DC13E477BD4F}"/>
              </a:ext>
            </a:extLst>
          </p:cNvPr>
          <p:cNvSpPr>
            <a:spLocks noGrp="1"/>
          </p:cNvSpPr>
          <p:nvPr>
            <p:ph type="sldNum" sz="quarter" idx="12"/>
          </p:nvPr>
        </p:nvSpPr>
        <p:spPr/>
        <p:txBody>
          <a:bodyPr/>
          <a:lstStyle/>
          <a:p>
            <a:fld id="{5CAF171B-BCF0-4F8D-B01B-8AC3659B914C}" type="slidenum">
              <a:rPr lang="en-US" smtClean="0"/>
              <a:pPr/>
              <a:t>2</a:t>
            </a:fld>
            <a:endParaRPr lang="en-US"/>
          </a:p>
        </p:txBody>
      </p:sp>
    </p:spTree>
    <p:extLst>
      <p:ext uri="{BB962C8B-B14F-4D97-AF65-F5344CB8AC3E}">
        <p14:creationId xmlns:p14="http://schemas.microsoft.com/office/powerpoint/2010/main" val="2217675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5CD7-8A23-4AB0-A027-4ED14B255A5B}"/>
              </a:ext>
            </a:extLst>
          </p:cNvPr>
          <p:cNvSpPr>
            <a:spLocks noGrp="1"/>
          </p:cNvSpPr>
          <p:nvPr>
            <p:ph type="title"/>
          </p:nvPr>
        </p:nvSpPr>
        <p:spPr>
          <a:xfrm>
            <a:off x="0" y="0"/>
            <a:ext cx="14630400" cy="1371600"/>
          </a:xfrm>
        </p:spPr>
        <p:txBody>
          <a:bodyPr anchor="b">
            <a:normAutofit/>
          </a:bodyPr>
          <a:lstStyle/>
          <a:p>
            <a:pPr>
              <a:lnSpc>
                <a:spcPct val="90000"/>
              </a:lnSpc>
            </a:pPr>
            <a:r>
              <a:rPr lang="en-US" sz="6100"/>
              <a:t>Thuật toán BFS</a:t>
            </a:r>
            <a:endParaRPr lang="en-GB" sz="6100"/>
          </a:p>
        </p:txBody>
      </p:sp>
      <p:sp>
        <p:nvSpPr>
          <p:cNvPr id="11" name="Content Placeholder 2">
            <a:extLst>
              <a:ext uri="{FF2B5EF4-FFF2-40B4-BE49-F238E27FC236}">
                <a16:creationId xmlns:a16="http://schemas.microsoft.com/office/drawing/2014/main" id="{992B4139-5D98-443F-87F8-AF72E09C12B0}"/>
              </a:ext>
            </a:extLst>
          </p:cNvPr>
          <p:cNvSpPr>
            <a:spLocks noGrp="1"/>
          </p:cNvSpPr>
          <p:nvPr>
            <p:ph sz="half" idx="1"/>
          </p:nvPr>
        </p:nvSpPr>
        <p:spPr>
          <a:xfrm>
            <a:off x="0" y="1371600"/>
            <a:ext cx="7086600" cy="5943600"/>
          </a:xfrm>
        </p:spPr>
        <p:txBody>
          <a:bodyPr>
            <a:normAutofit fontScale="92500"/>
          </a:bodyPr>
          <a:lstStyle/>
          <a:p>
            <a:r>
              <a:rPr lang="en-US"/>
              <a:t> Tương tự như DFS thì phần “Do Something” cũng là thực hiện một hoạt động gì đó phụ thuộc vào bài toán</a:t>
            </a:r>
          </a:p>
          <a:p>
            <a:r>
              <a:rPr lang="en-US"/>
              <a:t> Có thể in số hiệu đỉnh ra để quan sát</a:t>
            </a:r>
          </a:p>
        </p:txBody>
      </p:sp>
      <p:pic>
        <p:nvPicPr>
          <p:cNvPr id="6" name="Picture 5" descr="Text&#10;&#10;Description automatically generated">
            <a:extLst>
              <a:ext uri="{FF2B5EF4-FFF2-40B4-BE49-F238E27FC236}">
                <a16:creationId xmlns:a16="http://schemas.microsoft.com/office/drawing/2014/main" id="{5EE89B4D-CCF4-484A-B621-90D4EE1B97AA}"/>
              </a:ext>
            </a:extLst>
          </p:cNvPr>
          <p:cNvPicPr>
            <a:picLocks noChangeAspect="1"/>
          </p:cNvPicPr>
          <p:nvPr/>
        </p:nvPicPr>
        <p:blipFill>
          <a:blip r:embed="rId2"/>
          <a:stretch>
            <a:fillRect/>
          </a:stretch>
        </p:blipFill>
        <p:spPr>
          <a:xfrm>
            <a:off x="7315200" y="2015211"/>
            <a:ext cx="7086600" cy="4656378"/>
          </a:xfrm>
          <a:prstGeom prst="rect">
            <a:avLst/>
          </a:prstGeom>
          <a:noFill/>
        </p:spPr>
      </p:pic>
      <p:sp>
        <p:nvSpPr>
          <p:cNvPr id="4" name="Slide Number Placeholder 3">
            <a:extLst>
              <a:ext uri="{FF2B5EF4-FFF2-40B4-BE49-F238E27FC236}">
                <a16:creationId xmlns:a16="http://schemas.microsoft.com/office/drawing/2014/main" id="{386E893A-AE8A-4DC5-852E-58605EF0F7C5}"/>
              </a:ext>
            </a:extLst>
          </p:cNvPr>
          <p:cNvSpPr>
            <a:spLocks noGrp="1"/>
          </p:cNvSpPr>
          <p:nvPr>
            <p:ph type="sldNum" sz="quarter" idx="12"/>
          </p:nvPr>
        </p:nvSpPr>
        <p:spPr>
          <a:xfrm>
            <a:off x="13716000" y="7310719"/>
            <a:ext cx="914400" cy="914400"/>
          </a:xfrm>
        </p:spPr>
        <p:txBody>
          <a:bodyPr anchor="ctr">
            <a:normAutofit/>
          </a:bodyPr>
          <a:lstStyle/>
          <a:p>
            <a:pPr>
              <a:spcAft>
                <a:spcPts val="600"/>
              </a:spcAft>
            </a:pPr>
            <a:fld id="{5CAF171B-BCF0-4F8D-B01B-8AC3659B914C}" type="slidenum">
              <a:rPr lang="en-US" smtClean="0"/>
              <a:pPr>
                <a:spcAft>
                  <a:spcPts val="600"/>
                </a:spcAft>
              </a:pPr>
              <a:t>20</a:t>
            </a:fld>
            <a:endParaRPr lang="en-US"/>
          </a:p>
        </p:txBody>
      </p:sp>
    </p:spTree>
    <p:extLst>
      <p:ext uri="{BB962C8B-B14F-4D97-AF65-F5344CB8AC3E}">
        <p14:creationId xmlns:p14="http://schemas.microsoft.com/office/powerpoint/2010/main" val="1325932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C8BAF-A02C-4BEE-BA22-2E5F665353E9}"/>
              </a:ext>
            </a:extLst>
          </p:cNvPr>
          <p:cNvSpPr>
            <a:spLocks noGrp="1"/>
          </p:cNvSpPr>
          <p:nvPr>
            <p:ph type="title"/>
          </p:nvPr>
        </p:nvSpPr>
        <p:spPr>
          <a:xfrm>
            <a:off x="0" y="0"/>
            <a:ext cx="14630400" cy="1371600"/>
          </a:xfrm>
        </p:spPr>
        <p:txBody>
          <a:bodyPr anchor="b">
            <a:normAutofit/>
          </a:bodyPr>
          <a:lstStyle/>
          <a:p>
            <a:pPr>
              <a:lnSpc>
                <a:spcPct val="90000"/>
              </a:lnSpc>
            </a:pPr>
            <a:r>
              <a:rPr lang="en-US" sz="6100"/>
              <a:t>Thuật toán BFS</a:t>
            </a:r>
            <a:endParaRPr lang="en-GB" sz="6100"/>
          </a:p>
        </p:txBody>
      </p:sp>
      <p:sp>
        <p:nvSpPr>
          <p:cNvPr id="4" name="Slide Number Placeholder 3">
            <a:extLst>
              <a:ext uri="{FF2B5EF4-FFF2-40B4-BE49-F238E27FC236}">
                <a16:creationId xmlns:a16="http://schemas.microsoft.com/office/drawing/2014/main" id="{AE5ECF01-C38E-411F-BFD8-DC13E477BD4F}"/>
              </a:ext>
            </a:extLst>
          </p:cNvPr>
          <p:cNvSpPr>
            <a:spLocks noGrp="1"/>
          </p:cNvSpPr>
          <p:nvPr>
            <p:ph type="sldNum" sz="quarter" idx="12"/>
          </p:nvPr>
        </p:nvSpPr>
        <p:spPr>
          <a:xfrm>
            <a:off x="13716000" y="7310719"/>
            <a:ext cx="914400" cy="914400"/>
          </a:xfrm>
        </p:spPr>
        <p:txBody>
          <a:bodyPr anchor="ctr">
            <a:normAutofit/>
          </a:bodyPr>
          <a:lstStyle/>
          <a:p>
            <a:pPr>
              <a:spcAft>
                <a:spcPts val="600"/>
              </a:spcAft>
            </a:pPr>
            <a:fld id="{5CAF171B-BCF0-4F8D-B01B-8AC3659B914C}" type="slidenum">
              <a:rPr lang="en-US" smtClean="0"/>
              <a:pPr>
                <a:spcAft>
                  <a:spcPts val="600"/>
                </a:spcAft>
              </a:pPr>
              <a:t>21</a:t>
            </a:fld>
            <a:endParaRPr lang="en-US"/>
          </a:p>
        </p:txBody>
      </p:sp>
      <p:sp>
        <p:nvSpPr>
          <p:cNvPr id="7" name="Oval 6">
            <a:extLst>
              <a:ext uri="{FF2B5EF4-FFF2-40B4-BE49-F238E27FC236}">
                <a16:creationId xmlns:a16="http://schemas.microsoft.com/office/drawing/2014/main" id="{21742F5C-792E-4A3F-AC25-03A9FA6E9F67}"/>
              </a:ext>
            </a:extLst>
          </p:cNvPr>
          <p:cNvSpPr/>
          <p:nvPr/>
        </p:nvSpPr>
        <p:spPr>
          <a:xfrm>
            <a:off x="3853543" y="356616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1</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9" name="Oval 8">
            <a:extLst>
              <a:ext uri="{FF2B5EF4-FFF2-40B4-BE49-F238E27FC236}">
                <a16:creationId xmlns:a16="http://schemas.microsoft.com/office/drawing/2014/main" id="{94E40D7E-EA00-4239-8054-FE9DD0CD8D09}"/>
              </a:ext>
            </a:extLst>
          </p:cNvPr>
          <p:cNvSpPr/>
          <p:nvPr/>
        </p:nvSpPr>
        <p:spPr>
          <a:xfrm>
            <a:off x="6413863" y="155448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3</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1" name="Oval 10">
            <a:extLst>
              <a:ext uri="{FF2B5EF4-FFF2-40B4-BE49-F238E27FC236}">
                <a16:creationId xmlns:a16="http://schemas.microsoft.com/office/drawing/2014/main" id="{F957F91D-D28A-4323-982C-3F76CC00DC2D}"/>
              </a:ext>
            </a:extLst>
          </p:cNvPr>
          <p:cNvSpPr/>
          <p:nvPr/>
        </p:nvSpPr>
        <p:spPr>
          <a:xfrm>
            <a:off x="6426926" y="557784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2</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2" name="Oval 11">
            <a:extLst>
              <a:ext uri="{FF2B5EF4-FFF2-40B4-BE49-F238E27FC236}">
                <a16:creationId xmlns:a16="http://schemas.microsoft.com/office/drawing/2014/main" id="{E523EBF8-DECE-4671-AB64-038400AD4CB2}"/>
              </a:ext>
            </a:extLst>
          </p:cNvPr>
          <p:cNvSpPr/>
          <p:nvPr/>
        </p:nvSpPr>
        <p:spPr>
          <a:xfrm>
            <a:off x="9705703" y="557784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4</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3" name="Oval 12">
            <a:extLst>
              <a:ext uri="{FF2B5EF4-FFF2-40B4-BE49-F238E27FC236}">
                <a16:creationId xmlns:a16="http://schemas.microsoft.com/office/drawing/2014/main" id="{75AD8C74-A70E-44D1-928A-B879AB66AEB9}"/>
              </a:ext>
            </a:extLst>
          </p:cNvPr>
          <p:cNvSpPr/>
          <p:nvPr/>
        </p:nvSpPr>
        <p:spPr>
          <a:xfrm>
            <a:off x="12984480" y="557784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6</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4" name="Oval 13">
            <a:extLst>
              <a:ext uri="{FF2B5EF4-FFF2-40B4-BE49-F238E27FC236}">
                <a16:creationId xmlns:a16="http://schemas.microsoft.com/office/drawing/2014/main" id="{68BFAC4E-A87A-4E2B-8559-1B26B7D4C275}"/>
              </a:ext>
            </a:extLst>
          </p:cNvPr>
          <p:cNvSpPr/>
          <p:nvPr/>
        </p:nvSpPr>
        <p:spPr>
          <a:xfrm>
            <a:off x="9705703" y="155448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5</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5" name="Oval 14">
            <a:extLst>
              <a:ext uri="{FF2B5EF4-FFF2-40B4-BE49-F238E27FC236}">
                <a16:creationId xmlns:a16="http://schemas.microsoft.com/office/drawing/2014/main" id="{ADD5FD55-F9D2-4E60-8C13-BEC5223B3F56}"/>
              </a:ext>
            </a:extLst>
          </p:cNvPr>
          <p:cNvSpPr/>
          <p:nvPr/>
        </p:nvSpPr>
        <p:spPr>
          <a:xfrm>
            <a:off x="12984480" y="356616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8</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6" name="Oval 15">
            <a:extLst>
              <a:ext uri="{FF2B5EF4-FFF2-40B4-BE49-F238E27FC236}">
                <a16:creationId xmlns:a16="http://schemas.microsoft.com/office/drawing/2014/main" id="{5F583AE8-CDC2-4AAC-BA16-7452343EFB0A}"/>
              </a:ext>
            </a:extLst>
          </p:cNvPr>
          <p:cNvSpPr/>
          <p:nvPr/>
        </p:nvSpPr>
        <p:spPr>
          <a:xfrm>
            <a:off x="9705703" y="356616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7</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8" name="Rectangle 7">
            <a:extLst>
              <a:ext uri="{FF2B5EF4-FFF2-40B4-BE49-F238E27FC236}">
                <a16:creationId xmlns:a16="http://schemas.microsoft.com/office/drawing/2014/main" id="{98237A5E-CB89-433D-9FFD-FC9AC482C7B5}"/>
              </a:ext>
            </a:extLst>
          </p:cNvPr>
          <p:cNvSpPr/>
          <p:nvPr/>
        </p:nvSpPr>
        <p:spPr>
          <a:xfrm>
            <a:off x="195943" y="1554480"/>
            <a:ext cx="1645920" cy="512064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Input:</a:t>
            </a:r>
          </a:p>
          <a:p>
            <a:pPr algn="ctr"/>
            <a:r>
              <a:rPr lang="en-US" sz="2800">
                <a:solidFill>
                  <a:schemeClr val="tx1"/>
                </a:solidFill>
                <a:ea typeface="SourceCodeNarrow" panose="020B0609030804020204" pitchFamily="49" charset="0"/>
                <a:cs typeface="SourceCodeNarrow" panose="020B0609030804020204" pitchFamily="49" charset="0"/>
              </a:rPr>
              <a:t>8 9</a:t>
            </a:r>
          </a:p>
          <a:p>
            <a:pPr algn="ctr"/>
            <a:r>
              <a:rPr lang="en-US" sz="2800">
                <a:solidFill>
                  <a:schemeClr val="tx1"/>
                </a:solidFill>
                <a:ea typeface="SourceCodeNarrow" panose="020B0609030804020204" pitchFamily="49" charset="0"/>
                <a:cs typeface="SourceCodeNarrow" panose="020B0609030804020204" pitchFamily="49" charset="0"/>
              </a:rPr>
              <a:t>1 2</a:t>
            </a:r>
          </a:p>
          <a:p>
            <a:pPr algn="ctr"/>
            <a:r>
              <a:rPr lang="en-US" sz="2800">
                <a:solidFill>
                  <a:schemeClr val="tx1"/>
                </a:solidFill>
                <a:ea typeface="SourceCodeNarrow" panose="020B0609030804020204" pitchFamily="49" charset="0"/>
                <a:cs typeface="SourceCodeNarrow" panose="020B0609030804020204" pitchFamily="49" charset="0"/>
              </a:rPr>
              <a:t>1 3</a:t>
            </a:r>
          </a:p>
          <a:p>
            <a:pPr algn="ctr"/>
            <a:r>
              <a:rPr lang="en-US" sz="2800">
                <a:solidFill>
                  <a:schemeClr val="tx1"/>
                </a:solidFill>
                <a:ea typeface="SourceCodeNarrow" panose="020B0609030804020204" pitchFamily="49" charset="0"/>
                <a:cs typeface="SourceCodeNarrow" panose="020B0609030804020204" pitchFamily="49" charset="0"/>
              </a:rPr>
              <a:t>2 3</a:t>
            </a:r>
          </a:p>
          <a:p>
            <a:pPr algn="ctr"/>
            <a:r>
              <a:rPr lang="en-US" sz="2800">
                <a:solidFill>
                  <a:schemeClr val="tx1"/>
                </a:solidFill>
                <a:ea typeface="SourceCodeNarrow" panose="020B0609030804020204" pitchFamily="49" charset="0"/>
                <a:cs typeface="SourceCodeNarrow" panose="020B0609030804020204" pitchFamily="49" charset="0"/>
              </a:rPr>
              <a:t>2 4</a:t>
            </a:r>
          </a:p>
          <a:p>
            <a:pPr algn="ctr"/>
            <a:r>
              <a:rPr lang="en-US" sz="2800">
                <a:solidFill>
                  <a:schemeClr val="tx1"/>
                </a:solidFill>
                <a:ea typeface="SourceCodeNarrow" panose="020B0609030804020204" pitchFamily="49" charset="0"/>
                <a:cs typeface="SourceCodeNarrow" panose="020B0609030804020204" pitchFamily="49" charset="0"/>
              </a:rPr>
              <a:t>3 5</a:t>
            </a:r>
          </a:p>
          <a:p>
            <a:pPr algn="ctr"/>
            <a:r>
              <a:rPr lang="en-US" sz="2800">
                <a:solidFill>
                  <a:schemeClr val="tx1"/>
                </a:solidFill>
                <a:ea typeface="SourceCodeNarrow" panose="020B0609030804020204" pitchFamily="49" charset="0"/>
                <a:cs typeface="SourceCodeNarrow" panose="020B0609030804020204" pitchFamily="49" charset="0"/>
              </a:rPr>
              <a:t>4 6</a:t>
            </a:r>
          </a:p>
          <a:p>
            <a:pPr algn="ctr"/>
            <a:r>
              <a:rPr lang="en-US" sz="2800">
                <a:solidFill>
                  <a:schemeClr val="tx1"/>
                </a:solidFill>
                <a:ea typeface="SourceCodeNarrow" panose="020B0609030804020204" pitchFamily="49" charset="0"/>
                <a:cs typeface="SourceCodeNarrow" panose="020B0609030804020204" pitchFamily="49" charset="0"/>
              </a:rPr>
              <a:t>5 2</a:t>
            </a:r>
          </a:p>
          <a:p>
            <a:pPr algn="ctr"/>
            <a:r>
              <a:rPr lang="en-US" sz="2800">
                <a:solidFill>
                  <a:schemeClr val="tx1"/>
                </a:solidFill>
                <a:ea typeface="SourceCodeNarrow" panose="020B0609030804020204" pitchFamily="49" charset="0"/>
                <a:cs typeface="SourceCodeNarrow" panose="020B0609030804020204" pitchFamily="49" charset="0"/>
              </a:rPr>
              <a:t>6 2</a:t>
            </a:r>
          </a:p>
          <a:p>
            <a:pPr algn="ctr"/>
            <a:r>
              <a:rPr lang="en-US" sz="2800">
                <a:solidFill>
                  <a:schemeClr val="tx1"/>
                </a:solidFill>
                <a:ea typeface="SourceCodeNarrow" panose="020B0609030804020204" pitchFamily="49" charset="0"/>
                <a:cs typeface="SourceCodeNarrow" panose="020B0609030804020204" pitchFamily="49" charset="0"/>
              </a:rPr>
              <a:t>7 8</a:t>
            </a:r>
          </a:p>
        </p:txBody>
      </p:sp>
      <p:cxnSp>
        <p:nvCxnSpPr>
          <p:cNvPr id="18" name="Straight Arrow Connector 17">
            <a:extLst>
              <a:ext uri="{FF2B5EF4-FFF2-40B4-BE49-F238E27FC236}">
                <a16:creationId xmlns:a16="http://schemas.microsoft.com/office/drawing/2014/main" id="{5D14128F-604B-4F9E-BC8D-D41BF3046E2B}"/>
              </a:ext>
            </a:extLst>
          </p:cNvPr>
          <p:cNvCxnSpPr>
            <a:stCxn id="7" idx="5"/>
            <a:endCxn id="11" idx="1"/>
          </p:cNvCxnSpPr>
          <p:nvPr/>
        </p:nvCxnSpPr>
        <p:spPr>
          <a:xfrm>
            <a:off x="4790130" y="4502747"/>
            <a:ext cx="1797489" cy="1235786"/>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1E1493E-9030-4208-8E53-0AB4626C296B}"/>
              </a:ext>
            </a:extLst>
          </p:cNvPr>
          <p:cNvCxnSpPr>
            <a:stCxn id="7" idx="7"/>
            <a:endCxn id="9" idx="3"/>
          </p:cNvCxnSpPr>
          <p:nvPr/>
        </p:nvCxnSpPr>
        <p:spPr>
          <a:xfrm flipV="1">
            <a:off x="4790130" y="2491067"/>
            <a:ext cx="1784426" cy="1235786"/>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A0B04EC-3F3B-45CC-B3D1-2A8E57FAF256}"/>
              </a:ext>
            </a:extLst>
          </p:cNvPr>
          <p:cNvCxnSpPr>
            <a:stCxn id="11" idx="0"/>
            <a:endCxn id="9" idx="4"/>
          </p:cNvCxnSpPr>
          <p:nvPr/>
        </p:nvCxnSpPr>
        <p:spPr>
          <a:xfrm flipH="1" flipV="1">
            <a:off x="6962503" y="2651760"/>
            <a:ext cx="13063" cy="2926080"/>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58DFE6A-48CC-4D3B-A8C3-166DA4CFD599}"/>
              </a:ext>
            </a:extLst>
          </p:cNvPr>
          <p:cNvCxnSpPr>
            <a:stCxn id="11" idx="6"/>
            <a:endCxn id="12" idx="2"/>
          </p:cNvCxnSpPr>
          <p:nvPr/>
        </p:nvCxnSpPr>
        <p:spPr>
          <a:xfrm>
            <a:off x="7524206" y="6126480"/>
            <a:ext cx="2181497" cy="0"/>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0CF1897-B101-4335-8495-60A2D5EC154F}"/>
              </a:ext>
            </a:extLst>
          </p:cNvPr>
          <p:cNvCxnSpPr>
            <a:stCxn id="12" idx="6"/>
            <a:endCxn id="13" idx="2"/>
          </p:cNvCxnSpPr>
          <p:nvPr/>
        </p:nvCxnSpPr>
        <p:spPr>
          <a:xfrm>
            <a:off x="10802983" y="6126480"/>
            <a:ext cx="2181497" cy="0"/>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9FB7E22-9B12-4A08-A54F-3ED8AFE6692D}"/>
              </a:ext>
            </a:extLst>
          </p:cNvPr>
          <p:cNvCxnSpPr>
            <a:stCxn id="9" idx="6"/>
            <a:endCxn id="14" idx="2"/>
          </p:cNvCxnSpPr>
          <p:nvPr/>
        </p:nvCxnSpPr>
        <p:spPr>
          <a:xfrm>
            <a:off x="7511143" y="2103120"/>
            <a:ext cx="2194560" cy="0"/>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F5806A2-92AF-4B6D-8EB1-CCD88B0C9478}"/>
              </a:ext>
            </a:extLst>
          </p:cNvPr>
          <p:cNvCxnSpPr>
            <a:stCxn id="16" idx="6"/>
            <a:endCxn id="15" idx="2"/>
          </p:cNvCxnSpPr>
          <p:nvPr/>
        </p:nvCxnSpPr>
        <p:spPr>
          <a:xfrm>
            <a:off x="10802983" y="4114800"/>
            <a:ext cx="2181497" cy="0"/>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09C22C5-5996-40F9-AF3D-3B96B312B25B}"/>
              </a:ext>
            </a:extLst>
          </p:cNvPr>
          <p:cNvCxnSpPr>
            <a:stCxn id="14" idx="3"/>
            <a:endCxn id="11" idx="7"/>
          </p:cNvCxnSpPr>
          <p:nvPr/>
        </p:nvCxnSpPr>
        <p:spPr>
          <a:xfrm flipH="1">
            <a:off x="7363513" y="2491067"/>
            <a:ext cx="2502883" cy="3247466"/>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37" name="Connector: Curved 36">
            <a:extLst>
              <a:ext uri="{FF2B5EF4-FFF2-40B4-BE49-F238E27FC236}">
                <a16:creationId xmlns:a16="http://schemas.microsoft.com/office/drawing/2014/main" id="{70DF091F-11F8-4063-B4DF-E27CEFB0CABC}"/>
              </a:ext>
            </a:extLst>
          </p:cNvPr>
          <p:cNvCxnSpPr>
            <a:cxnSpLocks/>
            <a:stCxn id="13" idx="4"/>
            <a:endCxn id="11" idx="4"/>
          </p:cNvCxnSpPr>
          <p:nvPr/>
        </p:nvCxnSpPr>
        <p:spPr>
          <a:xfrm rot="5400000">
            <a:off x="10254343" y="3396343"/>
            <a:ext cx="12700" cy="6557554"/>
          </a:xfrm>
          <a:prstGeom prst="curvedConnector3">
            <a:avLst>
              <a:gd name="adj1" fmla="val 4577142"/>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43D68A52-35E4-4DB2-9421-6FD8F3750BED}"/>
              </a:ext>
            </a:extLst>
          </p:cNvPr>
          <p:cNvCxnSpPr/>
          <p:nvPr/>
        </p:nvCxnSpPr>
        <p:spPr>
          <a:xfrm>
            <a:off x="195943" y="6772484"/>
            <a:ext cx="5303520" cy="0"/>
          </a:xfrm>
          <a:prstGeom prst="line">
            <a:avLst/>
          </a:prstGeom>
          <a:ln w="76200" cap="rnd">
            <a:solidFill>
              <a:schemeClr val="tx1"/>
            </a:solidFill>
            <a:prstDash val="solid"/>
            <a:headEnd type="none"/>
            <a:tailEnd type="none"/>
          </a:ln>
          <a:effectLst/>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95C80B5-3321-4A10-85A4-318943B5F9D7}"/>
              </a:ext>
            </a:extLst>
          </p:cNvPr>
          <p:cNvCxnSpPr/>
          <p:nvPr/>
        </p:nvCxnSpPr>
        <p:spPr>
          <a:xfrm>
            <a:off x="195943" y="7955280"/>
            <a:ext cx="5303520" cy="0"/>
          </a:xfrm>
          <a:prstGeom prst="line">
            <a:avLst/>
          </a:prstGeom>
          <a:ln w="76200" cap="rnd">
            <a:solidFill>
              <a:schemeClr val="tx1"/>
            </a:solidFill>
            <a:prstDash val="solid"/>
            <a:headEnd type="none"/>
            <a:tailEnd type="none"/>
          </a:ln>
          <a:effectLst/>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348A132-86A6-4DE4-BBA7-6779ADB9687F}"/>
              </a:ext>
            </a:extLst>
          </p:cNvPr>
          <p:cNvSpPr txBox="1"/>
          <p:nvPr/>
        </p:nvSpPr>
        <p:spPr>
          <a:xfrm>
            <a:off x="58783" y="7079886"/>
            <a:ext cx="1097280" cy="461665"/>
          </a:xfrm>
          <a:prstGeom prst="rect">
            <a:avLst/>
          </a:prstGeom>
          <a:noFill/>
        </p:spPr>
        <p:txBody>
          <a:bodyPr wrap="square" rtlCol="0">
            <a:spAutoFit/>
          </a:bodyPr>
          <a:lstStyle/>
          <a:p>
            <a:r>
              <a:rPr lang="en-US" sz="2400"/>
              <a:t>front</a:t>
            </a:r>
            <a:endParaRPr lang="en-GB" sz="2400"/>
          </a:p>
        </p:txBody>
      </p:sp>
      <p:sp>
        <p:nvSpPr>
          <p:cNvPr id="29" name="TextBox 28">
            <a:extLst>
              <a:ext uri="{FF2B5EF4-FFF2-40B4-BE49-F238E27FC236}">
                <a16:creationId xmlns:a16="http://schemas.microsoft.com/office/drawing/2014/main" id="{B6DCB48D-B8EC-4150-B631-F5371909170A}"/>
              </a:ext>
            </a:extLst>
          </p:cNvPr>
          <p:cNvSpPr txBox="1"/>
          <p:nvPr/>
        </p:nvSpPr>
        <p:spPr>
          <a:xfrm>
            <a:off x="4651136" y="7079885"/>
            <a:ext cx="1097280" cy="461665"/>
          </a:xfrm>
          <a:prstGeom prst="rect">
            <a:avLst/>
          </a:prstGeom>
          <a:noFill/>
        </p:spPr>
        <p:txBody>
          <a:bodyPr wrap="square" rtlCol="0">
            <a:spAutoFit/>
          </a:bodyPr>
          <a:lstStyle/>
          <a:p>
            <a:r>
              <a:rPr lang="en-US" sz="2400"/>
              <a:t>back</a:t>
            </a:r>
            <a:endParaRPr lang="en-GB" sz="2400"/>
          </a:p>
        </p:txBody>
      </p:sp>
      <p:sp>
        <p:nvSpPr>
          <p:cNvPr id="10" name="Rectangle 9">
            <a:extLst>
              <a:ext uri="{FF2B5EF4-FFF2-40B4-BE49-F238E27FC236}">
                <a16:creationId xmlns:a16="http://schemas.microsoft.com/office/drawing/2014/main" id="{97414B3C-778F-4975-9982-8FDF6440F96E}"/>
              </a:ext>
            </a:extLst>
          </p:cNvPr>
          <p:cNvSpPr/>
          <p:nvPr/>
        </p:nvSpPr>
        <p:spPr>
          <a:xfrm>
            <a:off x="2194560" y="1554480"/>
            <a:ext cx="2024743" cy="1235777"/>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BFS(1)</a:t>
            </a:r>
            <a:endParaRPr lang="en-GB" sz="2800">
              <a:solidFill>
                <a:schemeClr val="tx1"/>
              </a:solidFill>
              <a:ea typeface="SourceCodeNarrow" panose="020B0609030804020204" pitchFamily="49" charset="0"/>
              <a:cs typeface="SourceCodeNarrow" panose="020B0609030804020204" pitchFamily="49" charset="0"/>
            </a:endParaRPr>
          </a:p>
        </p:txBody>
      </p:sp>
    </p:spTree>
    <p:extLst>
      <p:ext uri="{BB962C8B-B14F-4D97-AF65-F5344CB8AC3E}">
        <p14:creationId xmlns:p14="http://schemas.microsoft.com/office/powerpoint/2010/main" val="4190675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C8BAF-A02C-4BEE-BA22-2E5F665353E9}"/>
              </a:ext>
            </a:extLst>
          </p:cNvPr>
          <p:cNvSpPr>
            <a:spLocks noGrp="1"/>
          </p:cNvSpPr>
          <p:nvPr>
            <p:ph type="title"/>
          </p:nvPr>
        </p:nvSpPr>
        <p:spPr>
          <a:xfrm>
            <a:off x="0" y="0"/>
            <a:ext cx="14630400" cy="1371600"/>
          </a:xfrm>
        </p:spPr>
        <p:txBody>
          <a:bodyPr anchor="b">
            <a:normAutofit/>
          </a:bodyPr>
          <a:lstStyle/>
          <a:p>
            <a:pPr>
              <a:lnSpc>
                <a:spcPct val="90000"/>
              </a:lnSpc>
            </a:pPr>
            <a:r>
              <a:rPr lang="en-US" sz="6100"/>
              <a:t>Thuật toán BFS</a:t>
            </a:r>
            <a:endParaRPr lang="en-GB" sz="6100"/>
          </a:p>
        </p:txBody>
      </p:sp>
      <p:sp>
        <p:nvSpPr>
          <p:cNvPr id="4" name="Slide Number Placeholder 3">
            <a:extLst>
              <a:ext uri="{FF2B5EF4-FFF2-40B4-BE49-F238E27FC236}">
                <a16:creationId xmlns:a16="http://schemas.microsoft.com/office/drawing/2014/main" id="{AE5ECF01-C38E-411F-BFD8-DC13E477BD4F}"/>
              </a:ext>
            </a:extLst>
          </p:cNvPr>
          <p:cNvSpPr>
            <a:spLocks noGrp="1"/>
          </p:cNvSpPr>
          <p:nvPr>
            <p:ph type="sldNum" sz="quarter" idx="12"/>
          </p:nvPr>
        </p:nvSpPr>
        <p:spPr>
          <a:xfrm>
            <a:off x="13716000" y="7310719"/>
            <a:ext cx="914400" cy="914400"/>
          </a:xfrm>
        </p:spPr>
        <p:txBody>
          <a:bodyPr anchor="ctr">
            <a:normAutofit/>
          </a:bodyPr>
          <a:lstStyle/>
          <a:p>
            <a:pPr>
              <a:spcAft>
                <a:spcPts val="600"/>
              </a:spcAft>
            </a:pPr>
            <a:fld id="{5CAF171B-BCF0-4F8D-B01B-8AC3659B914C}" type="slidenum">
              <a:rPr lang="en-US" smtClean="0"/>
              <a:pPr>
                <a:spcAft>
                  <a:spcPts val="600"/>
                </a:spcAft>
              </a:pPr>
              <a:t>22</a:t>
            </a:fld>
            <a:endParaRPr lang="en-US"/>
          </a:p>
        </p:txBody>
      </p:sp>
      <p:sp>
        <p:nvSpPr>
          <p:cNvPr id="7" name="Oval 6">
            <a:extLst>
              <a:ext uri="{FF2B5EF4-FFF2-40B4-BE49-F238E27FC236}">
                <a16:creationId xmlns:a16="http://schemas.microsoft.com/office/drawing/2014/main" id="{21742F5C-792E-4A3F-AC25-03A9FA6E9F67}"/>
              </a:ext>
            </a:extLst>
          </p:cNvPr>
          <p:cNvSpPr/>
          <p:nvPr/>
        </p:nvSpPr>
        <p:spPr>
          <a:xfrm>
            <a:off x="3853543" y="356616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1</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9" name="Oval 8">
            <a:extLst>
              <a:ext uri="{FF2B5EF4-FFF2-40B4-BE49-F238E27FC236}">
                <a16:creationId xmlns:a16="http://schemas.microsoft.com/office/drawing/2014/main" id="{94E40D7E-EA00-4239-8054-FE9DD0CD8D09}"/>
              </a:ext>
            </a:extLst>
          </p:cNvPr>
          <p:cNvSpPr/>
          <p:nvPr/>
        </p:nvSpPr>
        <p:spPr>
          <a:xfrm>
            <a:off x="6413863" y="155448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3</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1" name="Oval 10">
            <a:extLst>
              <a:ext uri="{FF2B5EF4-FFF2-40B4-BE49-F238E27FC236}">
                <a16:creationId xmlns:a16="http://schemas.microsoft.com/office/drawing/2014/main" id="{F957F91D-D28A-4323-982C-3F76CC00DC2D}"/>
              </a:ext>
            </a:extLst>
          </p:cNvPr>
          <p:cNvSpPr/>
          <p:nvPr/>
        </p:nvSpPr>
        <p:spPr>
          <a:xfrm>
            <a:off x="6426926" y="557784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2</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2" name="Oval 11">
            <a:extLst>
              <a:ext uri="{FF2B5EF4-FFF2-40B4-BE49-F238E27FC236}">
                <a16:creationId xmlns:a16="http://schemas.microsoft.com/office/drawing/2014/main" id="{E523EBF8-DECE-4671-AB64-038400AD4CB2}"/>
              </a:ext>
            </a:extLst>
          </p:cNvPr>
          <p:cNvSpPr/>
          <p:nvPr/>
        </p:nvSpPr>
        <p:spPr>
          <a:xfrm>
            <a:off x="9705703" y="557784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4</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3" name="Oval 12">
            <a:extLst>
              <a:ext uri="{FF2B5EF4-FFF2-40B4-BE49-F238E27FC236}">
                <a16:creationId xmlns:a16="http://schemas.microsoft.com/office/drawing/2014/main" id="{75AD8C74-A70E-44D1-928A-B879AB66AEB9}"/>
              </a:ext>
            </a:extLst>
          </p:cNvPr>
          <p:cNvSpPr/>
          <p:nvPr/>
        </p:nvSpPr>
        <p:spPr>
          <a:xfrm>
            <a:off x="12984480" y="557784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6</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4" name="Oval 13">
            <a:extLst>
              <a:ext uri="{FF2B5EF4-FFF2-40B4-BE49-F238E27FC236}">
                <a16:creationId xmlns:a16="http://schemas.microsoft.com/office/drawing/2014/main" id="{68BFAC4E-A87A-4E2B-8559-1B26B7D4C275}"/>
              </a:ext>
            </a:extLst>
          </p:cNvPr>
          <p:cNvSpPr/>
          <p:nvPr/>
        </p:nvSpPr>
        <p:spPr>
          <a:xfrm>
            <a:off x="9705703" y="155448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5</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5" name="Oval 14">
            <a:extLst>
              <a:ext uri="{FF2B5EF4-FFF2-40B4-BE49-F238E27FC236}">
                <a16:creationId xmlns:a16="http://schemas.microsoft.com/office/drawing/2014/main" id="{ADD5FD55-F9D2-4E60-8C13-BEC5223B3F56}"/>
              </a:ext>
            </a:extLst>
          </p:cNvPr>
          <p:cNvSpPr/>
          <p:nvPr/>
        </p:nvSpPr>
        <p:spPr>
          <a:xfrm>
            <a:off x="12984480" y="356616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8</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6" name="Oval 15">
            <a:extLst>
              <a:ext uri="{FF2B5EF4-FFF2-40B4-BE49-F238E27FC236}">
                <a16:creationId xmlns:a16="http://schemas.microsoft.com/office/drawing/2014/main" id="{5F583AE8-CDC2-4AAC-BA16-7452343EFB0A}"/>
              </a:ext>
            </a:extLst>
          </p:cNvPr>
          <p:cNvSpPr/>
          <p:nvPr/>
        </p:nvSpPr>
        <p:spPr>
          <a:xfrm>
            <a:off x="9705703" y="356616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7</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8" name="Rectangle 7">
            <a:extLst>
              <a:ext uri="{FF2B5EF4-FFF2-40B4-BE49-F238E27FC236}">
                <a16:creationId xmlns:a16="http://schemas.microsoft.com/office/drawing/2014/main" id="{98237A5E-CB89-433D-9FFD-FC9AC482C7B5}"/>
              </a:ext>
            </a:extLst>
          </p:cNvPr>
          <p:cNvSpPr/>
          <p:nvPr/>
        </p:nvSpPr>
        <p:spPr>
          <a:xfrm>
            <a:off x="195943" y="1554480"/>
            <a:ext cx="1645920" cy="512064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Input:</a:t>
            </a:r>
          </a:p>
          <a:p>
            <a:pPr algn="ctr"/>
            <a:r>
              <a:rPr lang="en-US" sz="2800">
                <a:solidFill>
                  <a:schemeClr val="tx1"/>
                </a:solidFill>
                <a:ea typeface="SourceCodeNarrow" panose="020B0609030804020204" pitchFamily="49" charset="0"/>
                <a:cs typeface="SourceCodeNarrow" panose="020B0609030804020204" pitchFamily="49" charset="0"/>
              </a:rPr>
              <a:t>8 9</a:t>
            </a:r>
          </a:p>
          <a:p>
            <a:pPr algn="ctr"/>
            <a:r>
              <a:rPr lang="en-US" sz="2800">
                <a:solidFill>
                  <a:schemeClr val="tx1"/>
                </a:solidFill>
                <a:ea typeface="SourceCodeNarrow" panose="020B0609030804020204" pitchFamily="49" charset="0"/>
                <a:cs typeface="SourceCodeNarrow" panose="020B0609030804020204" pitchFamily="49" charset="0"/>
              </a:rPr>
              <a:t>1 2</a:t>
            </a:r>
          </a:p>
          <a:p>
            <a:pPr algn="ctr"/>
            <a:r>
              <a:rPr lang="en-US" sz="2800">
                <a:solidFill>
                  <a:schemeClr val="tx1"/>
                </a:solidFill>
                <a:ea typeface="SourceCodeNarrow" panose="020B0609030804020204" pitchFamily="49" charset="0"/>
                <a:cs typeface="SourceCodeNarrow" panose="020B0609030804020204" pitchFamily="49" charset="0"/>
              </a:rPr>
              <a:t>1 3</a:t>
            </a:r>
          </a:p>
          <a:p>
            <a:pPr algn="ctr"/>
            <a:r>
              <a:rPr lang="en-US" sz="2800">
                <a:solidFill>
                  <a:schemeClr val="tx1"/>
                </a:solidFill>
                <a:ea typeface="SourceCodeNarrow" panose="020B0609030804020204" pitchFamily="49" charset="0"/>
                <a:cs typeface="SourceCodeNarrow" panose="020B0609030804020204" pitchFamily="49" charset="0"/>
              </a:rPr>
              <a:t>2 3</a:t>
            </a:r>
          </a:p>
          <a:p>
            <a:pPr algn="ctr"/>
            <a:r>
              <a:rPr lang="en-US" sz="2800">
                <a:solidFill>
                  <a:schemeClr val="tx1"/>
                </a:solidFill>
                <a:ea typeface="SourceCodeNarrow" panose="020B0609030804020204" pitchFamily="49" charset="0"/>
                <a:cs typeface="SourceCodeNarrow" panose="020B0609030804020204" pitchFamily="49" charset="0"/>
              </a:rPr>
              <a:t>2 4</a:t>
            </a:r>
          </a:p>
          <a:p>
            <a:pPr algn="ctr"/>
            <a:r>
              <a:rPr lang="en-US" sz="2800">
                <a:solidFill>
                  <a:schemeClr val="tx1"/>
                </a:solidFill>
                <a:ea typeface="SourceCodeNarrow" panose="020B0609030804020204" pitchFamily="49" charset="0"/>
                <a:cs typeface="SourceCodeNarrow" panose="020B0609030804020204" pitchFamily="49" charset="0"/>
              </a:rPr>
              <a:t>3 5</a:t>
            </a:r>
          </a:p>
          <a:p>
            <a:pPr algn="ctr"/>
            <a:r>
              <a:rPr lang="en-US" sz="2800">
                <a:solidFill>
                  <a:schemeClr val="tx1"/>
                </a:solidFill>
                <a:ea typeface="SourceCodeNarrow" panose="020B0609030804020204" pitchFamily="49" charset="0"/>
                <a:cs typeface="SourceCodeNarrow" panose="020B0609030804020204" pitchFamily="49" charset="0"/>
              </a:rPr>
              <a:t>4 6</a:t>
            </a:r>
          </a:p>
          <a:p>
            <a:pPr algn="ctr"/>
            <a:r>
              <a:rPr lang="en-US" sz="2800">
                <a:solidFill>
                  <a:schemeClr val="tx1"/>
                </a:solidFill>
                <a:ea typeface="SourceCodeNarrow" panose="020B0609030804020204" pitchFamily="49" charset="0"/>
                <a:cs typeface="SourceCodeNarrow" panose="020B0609030804020204" pitchFamily="49" charset="0"/>
              </a:rPr>
              <a:t>5 2</a:t>
            </a:r>
          </a:p>
          <a:p>
            <a:pPr algn="ctr"/>
            <a:r>
              <a:rPr lang="en-US" sz="2800">
                <a:solidFill>
                  <a:schemeClr val="tx1"/>
                </a:solidFill>
                <a:ea typeface="SourceCodeNarrow" panose="020B0609030804020204" pitchFamily="49" charset="0"/>
                <a:cs typeface="SourceCodeNarrow" panose="020B0609030804020204" pitchFamily="49" charset="0"/>
              </a:rPr>
              <a:t>6 2</a:t>
            </a:r>
          </a:p>
          <a:p>
            <a:pPr algn="ctr"/>
            <a:r>
              <a:rPr lang="en-US" sz="2800">
                <a:solidFill>
                  <a:schemeClr val="tx1"/>
                </a:solidFill>
                <a:ea typeface="SourceCodeNarrow" panose="020B0609030804020204" pitchFamily="49" charset="0"/>
                <a:cs typeface="SourceCodeNarrow" panose="020B0609030804020204" pitchFamily="49" charset="0"/>
              </a:rPr>
              <a:t>7 8</a:t>
            </a:r>
          </a:p>
        </p:txBody>
      </p:sp>
      <p:cxnSp>
        <p:nvCxnSpPr>
          <p:cNvPr id="18" name="Straight Arrow Connector 17">
            <a:extLst>
              <a:ext uri="{FF2B5EF4-FFF2-40B4-BE49-F238E27FC236}">
                <a16:creationId xmlns:a16="http://schemas.microsoft.com/office/drawing/2014/main" id="{5D14128F-604B-4F9E-BC8D-D41BF3046E2B}"/>
              </a:ext>
            </a:extLst>
          </p:cNvPr>
          <p:cNvCxnSpPr>
            <a:stCxn id="7" idx="5"/>
            <a:endCxn id="11" idx="1"/>
          </p:cNvCxnSpPr>
          <p:nvPr/>
        </p:nvCxnSpPr>
        <p:spPr>
          <a:xfrm>
            <a:off x="4790130" y="4502747"/>
            <a:ext cx="1797489" cy="1235786"/>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1E1493E-9030-4208-8E53-0AB4626C296B}"/>
              </a:ext>
            </a:extLst>
          </p:cNvPr>
          <p:cNvCxnSpPr>
            <a:stCxn id="7" idx="7"/>
            <a:endCxn id="9" idx="3"/>
          </p:cNvCxnSpPr>
          <p:nvPr/>
        </p:nvCxnSpPr>
        <p:spPr>
          <a:xfrm flipV="1">
            <a:off x="4790130" y="2491067"/>
            <a:ext cx="1784426" cy="1235786"/>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A0B04EC-3F3B-45CC-B3D1-2A8E57FAF256}"/>
              </a:ext>
            </a:extLst>
          </p:cNvPr>
          <p:cNvCxnSpPr>
            <a:stCxn id="11" idx="0"/>
            <a:endCxn id="9" idx="4"/>
          </p:cNvCxnSpPr>
          <p:nvPr/>
        </p:nvCxnSpPr>
        <p:spPr>
          <a:xfrm flipH="1" flipV="1">
            <a:off x="6962503" y="2651760"/>
            <a:ext cx="13063" cy="2926080"/>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58DFE6A-48CC-4D3B-A8C3-166DA4CFD599}"/>
              </a:ext>
            </a:extLst>
          </p:cNvPr>
          <p:cNvCxnSpPr>
            <a:stCxn id="11" idx="6"/>
            <a:endCxn id="12" idx="2"/>
          </p:cNvCxnSpPr>
          <p:nvPr/>
        </p:nvCxnSpPr>
        <p:spPr>
          <a:xfrm>
            <a:off x="7524206" y="6126480"/>
            <a:ext cx="2181497" cy="0"/>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0CF1897-B101-4335-8495-60A2D5EC154F}"/>
              </a:ext>
            </a:extLst>
          </p:cNvPr>
          <p:cNvCxnSpPr>
            <a:stCxn id="12" idx="6"/>
            <a:endCxn id="13" idx="2"/>
          </p:cNvCxnSpPr>
          <p:nvPr/>
        </p:nvCxnSpPr>
        <p:spPr>
          <a:xfrm>
            <a:off x="10802983" y="6126480"/>
            <a:ext cx="2181497" cy="0"/>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9FB7E22-9B12-4A08-A54F-3ED8AFE6692D}"/>
              </a:ext>
            </a:extLst>
          </p:cNvPr>
          <p:cNvCxnSpPr>
            <a:stCxn id="9" idx="6"/>
            <a:endCxn id="14" idx="2"/>
          </p:cNvCxnSpPr>
          <p:nvPr/>
        </p:nvCxnSpPr>
        <p:spPr>
          <a:xfrm>
            <a:off x="7511143" y="2103120"/>
            <a:ext cx="2194560" cy="0"/>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F5806A2-92AF-4B6D-8EB1-CCD88B0C9478}"/>
              </a:ext>
            </a:extLst>
          </p:cNvPr>
          <p:cNvCxnSpPr>
            <a:stCxn id="16" idx="6"/>
            <a:endCxn id="15" idx="2"/>
          </p:cNvCxnSpPr>
          <p:nvPr/>
        </p:nvCxnSpPr>
        <p:spPr>
          <a:xfrm>
            <a:off x="10802983" y="4114800"/>
            <a:ext cx="2181497" cy="0"/>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09C22C5-5996-40F9-AF3D-3B96B312B25B}"/>
              </a:ext>
            </a:extLst>
          </p:cNvPr>
          <p:cNvCxnSpPr>
            <a:stCxn id="14" idx="3"/>
            <a:endCxn id="11" idx="7"/>
          </p:cNvCxnSpPr>
          <p:nvPr/>
        </p:nvCxnSpPr>
        <p:spPr>
          <a:xfrm flipH="1">
            <a:off x="7363513" y="2491067"/>
            <a:ext cx="2502883" cy="3247466"/>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37" name="Connector: Curved 36">
            <a:extLst>
              <a:ext uri="{FF2B5EF4-FFF2-40B4-BE49-F238E27FC236}">
                <a16:creationId xmlns:a16="http://schemas.microsoft.com/office/drawing/2014/main" id="{70DF091F-11F8-4063-B4DF-E27CEFB0CABC}"/>
              </a:ext>
            </a:extLst>
          </p:cNvPr>
          <p:cNvCxnSpPr>
            <a:cxnSpLocks/>
            <a:stCxn id="13" idx="4"/>
            <a:endCxn id="11" idx="4"/>
          </p:cNvCxnSpPr>
          <p:nvPr/>
        </p:nvCxnSpPr>
        <p:spPr>
          <a:xfrm rot="5400000">
            <a:off x="10254343" y="3396343"/>
            <a:ext cx="12700" cy="6557554"/>
          </a:xfrm>
          <a:prstGeom prst="curvedConnector3">
            <a:avLst>
              <a:gd name="adj1" fmla="val 4577142"/>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A9435BAF-3BA6-4992-A6F5-7A69A3785733}"/>
              </a:ext>
            </a:extLst>
          </p:cNvPr>
          <p:cNvSpPr/>
          <p:nvPr/>
        </p:nvSpPr>
        <p:spPr>
          <a:xfrm>
            <a:off x="1018903" y="6762079"/>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1</a:t>
            </a:r>
            <a:endParaRPr lang="en-GB" sz="2800">
              <a:solidFill>
                <a:schemeClr val="tx1"/>
              </a:solidFill>
              <a:ea typeface="SourceCodeNarrow" panose="020B0609030804020204" pitchFamily="49" charset="0"/>
              <a:cs typeface="SourceCodeNarrow" panose="020B0609030804020204" pitchFamily="49" charset="0"/>
            </a:endParaRPr>
          </a:p>
        </p:txBody>
      </p:sp>
      <p:cxnSp>
        <p:nvCxnSpPr>
          <p:cNvPr id="5" name="Straight Connector 4">
            <a:extLst>
              <a:ext uri="{FF2B5EF4-FFF2-40B4-BE49-F238E27FC236}">
                <a16:creationId xmlns:a16="http://schemas.microsoft.com/office/drawing/2014/main" id="{43D68A52-35E4-4DB2-9421-6FD8F3750BED}"/>
              </a:ext>
            </a:extLst>
          </p:cNvPr>
          <p:cNvCxnSpPr/>
          <p:nvPr/>
        </p:nvCxnSpPr>
        <p:spPr>
          <a:xfrm>
            <a:off x="195943" y="6772484"/>
            <a:ext cx="5303520" cy="0"/>
          </a:xfrm>
          <a:prstGeom prst="line">
            <a:avLst/>
          </a:prstGeom>
          <a:ln w="76200" cap="rnd">
            <a:solidFill>
              <a:schemeClr val="tx1"/>
            </a:solidFill>
            <a:prstDash val="solid"/>
            <a:headEnd type="none"/>
            <a:tailEnd type="none"/>
          </a:ln>
          <a:effectLst/>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95C80B5-3321-4A10-85A4-318943B5F9D7}"/>
              </a:ext>
            </a:extLst>
          </p:cNvPr>
          <p:cNvCxnSpPr/>
          <p:nvPr/>
        </p:nvCxnSpPr>
        <p:spPr>
          <a:xfrm>
            <a:off x="195943" y="7955280"/>
            <a:ext cx="5303520" cy="0"/>
          </a:xfrm>
          <a:prstGeom prst="line">
            <a:avLst/>
          </a:prstGeom>
          <a:ln w="76200" cap="rnd">
            <a:solidFill>
              <a:schemeClr val="tx1"/>
            </a:solidFill>
            <a:prstDash val="solid"/>
            <a:headEnd type="none"/>
            <a:tailEnd type="none"/>
          </a:ln>
          <a:effectLst/>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348A132-86A6-4DE4-BBA7-6779ADB9687F}"/>
              </a:ext>
            </a:extLst>
          </p:cNvPr>
          <p:cNvSpPr txBox="1"/>
          <p:nvPr/>
        </p:nvSpPr>
        <p:spPr>
          <a:xfrm>
            <a:off x="58783" y="7079886"/>
            <a:ext cx="1097280" cy="461665"/>
          </a:xfrm>
          <a:prstGeom prst="rect">
            <a:avLst/>
          </a:prstGeom>
          <a:noFill/>
        </p:spPr>
        <p:txBody>
          <a:bodyPr wrap="square" rtlCol="0">
            <a:spAutoFit/>
          </a:bodyPr>
          <a:lstStyle/>
          <a:p>
            <a:r>
              <a:rPr lang="en-US" sz="2400"/>
              <a:t>front</a:t>
            </a:r>
            <a:endParaRPr lang="en-GB" sz="2400"/>
          </a:p>
        </p:txBody>
      </p:sp>
      <p:sp>
        <p:nvSpPr>
          <p:cNvPr id="29" name="TextBox 28">
            <a:extLst>
              <a:ext uri="{FF2B5EF4-FFF2-40B4-BE49-F238E27FC236}">
                <a16:creationId xmlns:a16="http://schemas.microsoft.com/office/drawing/2014/main" id="{B6DCB48D-B8EC-4150-B631-F5371909170A}"/>
              </a:ext>
            </a:extLst>
          </p:cNvPr>
          <p:cNvSpPr txBox="1"/>
          <p:nvPr/>
        </p:nvSpPr>
        <p:spPr>
          <a:xfrm>
            <a:off x="4651136" y="7079885"/>
            <a:ext cx="1097280" cy="461665"/>
          </a:xfrm>
          <a:prstGeom prst="rect">
            <a:avLst/>
          </a:prstGeom>
          <a:noFill/>
        </p:spPr>
        <p:txBody>
          <a:bodyPr wrap="square" rtlCol="0">
            <a:spAutoFit/>
          </a:bodyPr>
          <a:lstStyle/>
          <a:p>
            <a:r>
              <a:rPr lang="en-US" sz="2400"/>
              <a:t>back</a:t>
            </a:r>
            <a:endParaRPr lang="en-GB" sz="2400"/>
          </a:p>
        </p:txBody>
      </p:sp>
      <p:sp>
        <p:nvSpPr>
          <p:cNvPr id="31" name="Rectangle 30">
            <a:extLst>
              <a:ext uri="{FF2B5EF4-FFF2-40B4-BE49-F238E27FC236}">
                <a16:creationId xmlns:a16="http://schemas.microsoft.com/office/drawing/2014/main" id="{69D1CFB5-0174-4AC9-B4DC-C36B340567B8}"/>
              </a:ext>
            </a:extLst>
          </p:cNvPr>
          <p:cNvSpPr/>
          <p:nvPr/>
        </p:nvSpPr>
        <p:spPr>
          <a:xfrm>
            <a:off x="2194560" y="1554480"/>
            <a:ext cx="2024743" cy="1235777"/>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BFS(1)</a:t>
            </a:r>
            <a:endParaRPr lang="en-GB" sz="2800">
              <a:solidFill>
                <a:schemeClr val="tx1"/>
              </a:solidFill>
              <a:ea typeface="SourceCodeNarrow" panose="020B0609030804020204" pitchFamily="49" charset="0"/>
              <a:cs typeface="SourceCodeNarrow" panose="020B0609030804020204" pitchFamily="49" charset="0"/>
            </a:endParaRPr>
          </a:p>
        </p:txBody>
      </p:sp>
    </p:spTree>
    <p:extLst>
      <p:ext uri="{BB962C8B-B14F-4D97-AF65-F5344CB8AC3E}">
        <p14:creationId xmlns:p14="http://schemas.microsoft.com/office/powerpoint/2010/main" val="1861876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C8BAF-A02C-4BEE-BA22-2E5F665353E9}"/>
              </a:ext>
            </a:extLst>
          </p:cNvPr>
          <p:cNvSpPr>
            <a:spLocks noGrp="1"/>
          </p:cNvSpPr>
          <p:nvPr>
            <p:ph type="title"/>
          </p:nvPr>
        </p:nvSpPr>
        <p:spPr>
          <a:xfrm>
            <a:off x="0" y="0"/>
            <a:ext cx="14630400" cy="1371600"/>
          </a:xfrm>
        </p:spPr>
        <p:txBody>
          <a:bodyPr anchor="b">
            <a:normAutofit/>
          </a:bodyPr>
          <a:lstStyle/>
          <a:p>
            <a:pPr>
              <a:lnSpc>
                <a:spcPct val="90000"/>
              </a:lnSpc>
            </a:pPr>
            <a:r>
              <a:rPr lang="en-US" sz="6100"/>
              <a:t>Thuật toán BFS</a:t>
            </a:r>
            <a:endParaRPr lang="en-GB" sz="6100"/>
          </a:p>
        </p:txBody>
      </p:sp>
      <p:sp>
        <p:nvSpPr>
          <p:cNvPr id="4" name="Slide Number Placeholder 3">
            <a:extLst>
              <a:ext uri="{FF2B5EF4-FFF2-40B4-BE49-F238E27FC236}">
                <a16:creationId xmlns:a16="http://schemas.microsoft.com/office/drawing/2014/main" id="{AE5ECF01-C38E-411F-BFD8-DC13E477BD4F}"/>
              </a:ext>
            </a:extLst>
          </p:cNvPr>
          <p:cNvSpPr>
            <a:spLocks noGrp="1"/>
          </p:cNvSpPr>
          <p:nvPr>
            <p:ph type="sldNum" sz="quarter" idx="12"/>
          </p:nvPr>
        </p:nvSpPr>
        <p:spPr>
          <a:xfrm>
            <a:off x="13716000" y="7310719"/>
            <a:ext cx="914400" cy="914400"/>
          </a:xfrm>
        </p:spPr>
        <p:txBody>
          <a:bodyPr anchor="ctr">
            <a:normAutofit/>
          </a:bodyPr>
          <a:lstStyle/>
          <a:p>
            <a:pPr>
              <a:spcAft>
                <a:spcPts val="600"/>
              </a:spcAft>
            </a:pPr>
            <a:fld id="{5CAF171B-BCF0-4F8D-B01B-8AC3659B914C}" type="slidenum">
              <a:rPr lang="en-US" smtClean="0"/>
              <a:pPr>
                <a:spcAft>
                  <a:spcPts val="600"/>
                </a:spcAft>
              </a:pPr>
              <a:t>23</a:t>
            </a:fld>
            <a:endParaRPr lang="en-US"/>
          </a:p>
        </p:txBody>
      </p:sp>
      <p:sp>
        <p:nvSpPr>
          <p:cNvPr id="7" name="Oval 6">
            <a:extLst>
              <a:ext uri="{FF2B5EF4-FFF2-40B4-BE49-F238E27FC236}">
                <a16:creationId xmlns:a16="http://schemas.microsoft.com/office/drawing/2014/main" id="{21742F5C-792E-4A3F-AC25-03A9FA6E9F67}"/>
              </a:ext>
            </a:extLst>
          </p:cNvPr>
          <p:cNvSpPr/>
          <p:nvPr/>
        </p:nvSpPr>
        <p:spPr>
          <a:xfrm>
            <a:off x="3853543" y="356616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1</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9" name="Oval 8">
            <a:extLst>
              <a:ext uri="{FF2B5EF4-FFF2-40B4-BE49-F238E27FC236}">
                <a16:creationId xmlns:a16="http://schemas.microsoft.com/office/drawing/2014/main" id="{94E40D7E-EA00-4239-8054-FE9DD0CD8D09}"/>
              </a:ext>
            </a:extLst>
          </p:cNvPr>
          <p:cNvSpPr/>
          <p:nvPr/>
        </p:nvSpPr>
        <p:spPr>
          <a:xfrm>
            <a:off x="6413863" y="155448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3</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1" name="Oval 10">
            <a:extLst>
              <a:ext uri="{FF2B5EF4-FFF2-40B4-BE49-F238E27FC236}">
                <a16:creationId xmlns:a16="http://schemas.microsoft.com/office/drawing/2014/main" id="{F957F91D-D28A-4323-982C-3F76CC00DC2D}"/>
              </a:ext>
            </a:extLst>
          </p:cNvPr>
          <p:cNvSpPr/>
          <p:nvPr/>
        </p:nvSpPr>
        <p:spPr>
          <a:xfrm>
            <a:off x="6426926" y="557784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2</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2" name="Oval 11">
            <a:extLst>
              <a:ext uri="{FF2B5EF4-FFF2-40B4-BE49-F238E27FC236}">
                <a16:creationId xmlns:a16="http://schemas.microsoft.com/office/drawing/2014/main" id="{E523EBF8-DECE-4671-AB64-038400AD4CB2}"/>
              </a:ext>
            </a:extLst>
          </p:cNvPr>
          <p:cNvSpPr/>
          <p:nvPr/>
        </p:nvSpPr>
        <p:spPr>
          <a:xfrm>
            <a:off x="9705703" y="557784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4</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3" name="Oval 12">
            <a:extLst>
              <a:ext uri="{FF2B5EF4-FFF2-40B4-BE49-F238E27FC236}">
                <a16:creationId xmlns:a16="http://schemas.microsoft.com/office/drawing/2014/main" id="{75AD8C74-A70E-44D1-928A-B879AB66AEB9}"/>
              </a:ext>
            </a:extLst>
          </p:cNvPr>
          <p:cNvSpPr/>
          <p:nvPr/>
        </p:nvSpPr>
        <p:spPr>
          <a:xfrm>
            <a:off x="12984480" y="557784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6</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4" name="Oval 13">
            <a:extLst>
              <a:ext uri="{FF2B5EF4-FFF2-40B4-BE49-F238E27FC236}">
                <a16:creationId xmlns:a16="http://schemas.microsoft.com/office/drawing/2014/main" id="{68BFAC4E-A87A-4E2B-8559-1B26B7D4C275}"/>
              </a:ext>
            </a:extLst>
          </p:cNvPr>
          <p:cNvSpPr/>
          <p:nvPr/>
        </p:nvSpPr>
        <p:spPr>
          <a:xfrm>
            <a:off x="9705703" y="155448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5</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5" name="Oval 14">
            <a:extLst>
              <a:ext uri="{FF2B5EF4-FFF2-40B4-BE49-F238E27FC236}">
                <a16:creationId xmlns:a16="http://schemas.microsoft.com/office/drawing/2014/main" id="{ADD5FD55-F9D2-4E60-8C13-BEC5223B3F56}"/>
              </a:ext>
            </a:extLst>
          </p:cNvPr>
          <p:cNvSpPr/>
          <p:nvPr/>
        </p:nvSpPr>
        <p:spPr>
          <a:xfrm>
            <a:off x="12984480" y="356616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8</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6" name="Oval 15">
            <a:extLst>
              <a:ext uri="{FF2B5EF4-FFF2-40B4-BE49-F238E27FC236}">
                <a16:creationId xmlns:a16="http://schemas.microsoft.com/office/drawing/2014/main" id="{5F583AE8-CDC2-4AAC-BA16-7452343EFB0A}"/>
              </a:ext>
            </a:extLst>
          </p:cNvPr>
          <p:cNvSpPr/>
          <p:nvPr/>
        </p:nvSpPr>
        <p:spPr>
          <a:xfrm>
            <a:off x="9705703" y="356616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7</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8" name="Rectangle 7">
            <a:extLst>
              <a:ext uri="{FF2B5EF4-FFF2-40B4-BE49-F238E27FC236}">
                <a16:creationId xmlns:a16="http://schemas.microsoft.com/office/drawing/2014/main" id="{98237A5E-CB89-433D-9FFD-FC9AC482C7B5}"/>
              </a:ext>
            </a:extLst>
          </p:cNvPr>
          <p:cNvSpPr/>
          <p:nvPr/>
        </p:nvSpPr>
        <p:spPr>
          <a:xfrm>
            <a:off x="195943" y="1554480"/>
            <a:ext cx="1645920" cy="512064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Input:</a:t>
            </a:r>
          </a:p>
          <a:p>
            <a:pPr algn="ctr"/>
            <a:r>
              <a:rPr lang="en-US" sz="2800">
                <a:solidFill>
                  <a:schemeClr val="tx1"/>
                </a:solidFill>
                <a:ea typeface="SourceCodeNarrow" panose="020B0609030804020204" pitchFamily="49" charset="0"/>
                <a:cs typeface="SourceCodeNarrow" panose="020B0609030804020204" pitchFamily="49" charset="0"/>
              </a:rPr>
              <a:t>8 9</a:t>
            </a:r>
          </a:p>
          <a:p>
            <a:pPr algn="ctr"/>
            <a:r>
              <a:rPr lang="en-US" sz="2800">
                <a:solidFill>
                  <a:schemeClr val="tx1"/>
                </a:solidFill>
                <a:ea typeface="SourceCodeNarrow" panose="020B0609030804020204" pitchFamily="49" charset="0"/>
                <a:cs typeface="SourceCodeNarrow" panose="020B0609030804020204" pitchFamily="49" charset="0"/>
              </a:rPr>
              <a:t>1 2</a:t>
            </a:r>
          </a:p>
          <a:p>
            <a:pPr algn="ctr"/>
            <a:r>
              <a:rPr lang="en-US" sz="2800">
                <a:solidFill>
                  <a:schemeClr val="tx1"/>
                </a:solidFill>
                <a:ea typeface="SourceCodeNarrow" panose="020B0609030804020204" pitchFamily="49" charset="0"/>
                <a:cs typeface="SourceCodeNarrow" panose="020B0609030804020204" pitchFamily="49" charset="0"/>
              </a:rPr>
              <a:t>1 3</a:t>
            </a:r>
          </a:p>
          <a:p>
            <a:pPr algn="ctr"/>
            <a:r>
              <a:rPr lang="en-US" sz="2800">
                <a:solidFill>
                  <a:schemeClr val="tx1"/>
                </a:solidFill>
                <a:ea typeface="SourceCodeNarrow" panose="020B0609030804020204" pitchFamily="49" charset="0"/>
                <a:cs typeface="SourceCodeNarrow" panose="020B0609030804020204" pitchFamily="49" charset="0"/>
              </a:rPr>
              <a:t>2 3</a:t>
            </a:r>
          </a:p>
          <a:p>
            <a:pPr algn="ctr"/>
            <a:r>
              <a:rPr lang="en-US" sz="2800">
                <a:solidFill>
                  <a:schemeClr val="tx1"/>
                </a:solidFill>
                <a:ea typeface="SourceCodeNarrow" panose="020B0609030804020204" pitchFamily="49" charset="0"/>
                <a:cs typeface="SourceCodeNarrow" panose="020B0609030804020204" pitchFamily="49" charset="0"/>
              </a:rPr>
              <a:t>2 4</a:t>
            </a:r>
          </a:p>
          <a:p>
            <a:pPr algn="ctr"/>
            <a:r>
              <a:rPr lang="en-US" sz="2800">
                <a:solidFill>
                  <a:schemeClr val="tx1"/>
                </a:solidFill>
                <a:ea typeface="SourceCodeNarrow" panose="020B0609030804020204" pitchFamily="49" charset="0"/>
                <a:cs typeface="SourceCodeNarrow" panose="020B0609030804020204" pitchFamily="49" charset="0"/>
              </a:rPr>
              <a:t>3 5</a:t>
            </a:r>
          </a:p>
          <a:p>
            <a:pPr algn="ctr"/>
            <a:r>
              <a:rPr lang="en-US" sz="2800">
                <a:solidFill>
                  <a:schemeClr val="tx1"/>
                </a:solidFill>
                <a:ea typeface="SourceCodeNarrow" panose="020B0609030804020204" pitchFamily="49" charset="0"/>
                <a:cs typeface="SourceCodeNarrow" panose="020B0609030804020204" pitchFamily="49" charset="0"/>
              </a:rPr>
              <a:t>4 6</a:t>
            </a:r>
          </a:p>
          <a:p>
            <a:pPr algn="ctr"/>
            <a:r>
              <a:rPr lang="en-US" sz="2800">
                <a:solidFill>
                  <a:schemeClr val="tx1"/>
                </a:solidFill>
                <a:ea typeface="SourceCodeNarrow" panose="020B0609030804020204" pitchFamily="49" charset="0"/>
                <a:cs typeface="SourceCodeNarrow" panose="020B0609030804020204" pitchFamily="49" charset="0"/>
              </a:rPr>
              <a:t>5 2</a:t>
            </a:r>
          </a:p>
          <a:p>
            <a:pPr algn="ctr"/>
            <a:r>
              <a:rPr lang="en-US" sz="2800">
                <a:solidFill>
                  <a:schemeClr val="tx1"/>
                </a:solidFill>
                <a:ea typeface="SourceCodeNarrow" panose="020B0609030804020204" pitchFamily="49" charset="0"/>
                <a:cs typeface="SourceCodeNarrow" panose="020B0609030804020204" pitchFamily="49" charset="0"/>
              </a:rPr>
              <a:t>6 2</a:t>
            </a:r>
          </a:p>
          <a:p>
            <a:pPr algn="ctr"/>
            <a:r>
              <a:rPr lang="en-US" sz="2800">
                <a:solidFill>
                  <a:schemeClr val="tx1"/>
                </a:solidFill>
                <a:ea typeface="SourceCodeNarrow" panose="020B0609030804020204" pitchFamily="49" charset="0"/>
                <a:cs typeface="SourceCodeNarrow" panose="020B0609030804020204" pitchFamily="49" charset="0"/>
              </a:rPr>
              <a:t>7 8</a:t>
            </a:r>
          </a:p>
        </p:txBody>
      </p:sp>
      <p:cxnSp>
        <p:nvCxnSpPr>
          <p:cNvPr id="18" name="Straight Arrow Connector 17">
            <a:extLst>
              <a:ext uri="{FF2B5EF4-FFF2-40B4-BE49-F238E27FC236}">
                <a16:creationId xmlns:a16="http://schemas.microsoft.com/office/drawing/2014/main" id="{5D14128F-604B-4F9E-BC8D-D41BF3046E2B}"/>
              </a:ext>
            </a:extLst>
          </p:cNvPr>
          <p:cNvCxnSpPr>
            <a:stCxn id="7" idx="5"/>
            <a:endCxn id="11" idx="1"/>
          </p:cNvCxnSpPr>
          <p:nvPr/>
        </p:nvCxnSpPr>
        <p:spPr>
          <a:xfrm>
            <a:off x="4790130" y="4502747"/>
            <a:ext cx="1797489" cy="1235786"/>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1E1493E-9030-4208-8E53-0AB4626C296B}"/>
              </a:ext>
            </a:extLst>
          </p:cNvPr>
          <p:cNvCxnSpPr>
            <a:stCxn id="7" idx="7"/>
            <a:endCxn id="9" idx="3"/>
          </p:cNvCxnSpPr>
          <p:nvPr/>
        </p:nvCxnSpPr>
        <p:spPr>
          <a:xfrm flipV="1">
            <a:off x="4790130" y="2491067"/>
            <a:ext cx="1784426" cy="1235786"/>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A0B04EC-3F3B-45CC-B3D1-2A8E57FAF256}"/>
              </a:ext>
            </a:extLst>
          </p:cNvPr>
          <p:cNvCxnSpPr>
            <a:stCxn id="11" idx="0"/>
            <a:endCxn id="9" idx="4"/>
          </p:cNvCxnSpPr>
          <p:nvPr/>
        </p:nvCxnSpPr>
        <p:spPr>
          <a:xfrm flipH="1" flipV="1">
            <a:off x="6962503" y="2651760"/>
            <a:ext cx="13063" cy="2926080"/>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58DFE6A-48CC-4D3B-A8C3-166DA4CFD599}"/>
              </a:ext>
            </a:extLst>
          </p:cNvPr>
          <p:cNvCxnSpPr>
            <a:stCxn id="11" idx="6"/>
            <a:endCxn id="12" idx="2"/>
          </p:cNvCxnSpPr>
          <p:nvPr/>
        </p:nvCxnSpPr>
        <p:spPr>
          <a:xfrm>
            <a:off x="7524206" y="6126480"/>
            <a:ext cx="2181497" cy="0"/>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0CF1897-B101-4335-8495-60A2D5EC154F}"/>
              </a:ext>
            </a:extLst>
          </p:cNvPr>
          <p:cNvCxnSpPr>
            <a:stCxn id="12" idx="6"/>
            <a:endCxn id="13" idx="2"/>
          </p:cNvCxnSpPr>
          <p:nvPr/>
        </p:nvCxnSpPr>
        <p:spPr>
          <a:xfrm>
            <a:off x="10802983" y="6126480"/>
            <a:ext cx="2181497" cy="0"/>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9FB7E22-9B12-4A08-A54F-3ED8AFE6692D}"/>
              </a:ext>
            </a:extLst>
          </p:cNvPr>
          <p:cNvCxnSpPr>
            <a:stCxn id="9" idx="6"/>
            <a:endCxn id="14" idx="2"/>
          </p:cNvCxnSpPr>
          <p:nvPr/>
        </p:nvCxnSpPr>
        <p:spPr>
          <a:xfrm>
            <a:off x="7511143" y="2103120"/>
            <a:ext cx="2194560" cy="0"/>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F5806A2-92AF-4B6D-8EB1-CCD88B0C9478}"/>
              </a:ext>
            </a:extLst>
          </p:cNvPr>
          <p:cNvCxnSpPr>
            <a:stCxn id="16" idx="6"/>
            <a:endCxn id="15" idx="2"/>
          </p:cNvCxnSpPr>
          <p:nvPr/>
        </p:nvCxnSpPr>
        <p:spPr>
          <a:xfrm>
            <a:off x="10802983" y="4114800"/>
            <a:ext cx="2181497" cy="0"/>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09C22C5-5996-40F9-AF3D-3B96B312B25B}"/>
              </a:ext>
            </a:extLst>
          </p:cNvPr>
          <p:cNvCxnSpPr>
            <a:stCxn id="14" idx="3"/>
            <a:endCxn id="11" idx="7"/>
          </p:cNvCxnSpPr>
          <p:nvPr/>
        </p:nvCxnSpPr>
        <p:spPr>
          <a:xfrm flipH="1">
            <a:off x="7363513" y="2491067"/>
            <a:ext cx="2502883" cy="3247466"/>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sp>
        <p:nvSpPr>
          <p:cNvPr id="35" name="Arrow: Down 34">
            <a:extLst>
              <a:ext uri="{FF2B5EF4-FFF2-40B4-BE49-F238E27FC236}">
                <a16:creationId xmlns:a16="http://schemas.microsoft.com/office/drawing/2014/main" id="{64919983-953D-4277-BFCC-D3AAE261D082}"/>
              </a:ext>
            </a:extLst>
          </p:cNvPr>
          <p:cNvSpPr/>
          <p:nvPr/>
        </p:nvSpPr>
        <p:spPr>
          <a:xfrm>
            <a:off x="4023360" y="2651760"/>
            <a:ext cx="731520" cy="731520"/>
          </a:xfrm>
          <a:prstGeom prst="downArrow">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cxnSp>
        <p:nvCxnSpPr>
          <p:cNvPr id="37" name="Connector: Curved 36">
            <a:extLst>
              <a:ext uri="{FF2B5EF4-FFF2-40B4-BE49-F238E27FC236}">
                <a16:creationId xmlns:a16="http://schemas.microsoft.com/office/drawing/2014/main" id="{70DF091F-11F8-4063-B4DF-E27CEFB0CABC}"/>
              </a:ext>
            </a:extLst>
          </p:cNvPr>
          <p:cNvCxnSpPr>
            <a:cxnSpLocks/>
            <a:stCxn id="13" idx="4"/>
            <a:endCxn id="11" idx="4"/>
          </p:cNvCxnSpPr>
          <p:nvPr/>
        </p:nvCxnSpPr>
        <p:spPr>
          <a:xfrm rot="5400000">
            <a:off x="10254343" y="3396343"/>
            <a:ext cx="12700" cy="6557554"/>
          </a:xfrm>
          <a:prstGeom prst="curvedConnector3">
            <a:avLst>
              <a:gd name="adj1" fmla="val 4577142"/>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B0529331-783D-4593-A721-163AD5443E96}"/>
              </a:ext>
            </a:extLst>
          </p:cNvPr>
          <p:cNvSpPr/>
          <p:nvPr/>
        </p:nvSpPr>
        <p:spPr>
          <a:xfrm>
            <a:off x="1018903" y="6762079"/>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2</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25" name="Oval 24">
            <a:extLst>
              <a:ext uri="{FF2B5EF4-FFF2-40B4-BE49-F238E27FC236}">
                <a16:creationId xmlns:a16="http://schemas.microsoft.com/office/drawing/2014/main" id="{6729289E-492B-4BCF-A5A7-F196345F5411}"/>
              </a:ext>
            </a:extLst>
          </p:cNvPr>
          <p:cNvSpPr/>
          <p:nvPr/>
        </p:nvSpPr>
        <p:spPr>
          <a:xfrm>
            <a:off x="2164936" y="6769842"/>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3</a:t>
            </a:r>
            <a:endParaRPr lang="en-GB" sz="2800">
              <a:solidFill>
                <a:schemeClr val="tx1"/>
              </a:solidFill>
              <a:ea typeface="SourceCodeNarrow" panose="020B0609030804020204" pitchFamily="49" charset="0"/>
              <a:cs typeface="SourceCodeNarrow" panose="020B0609030804020204" pitchFamily="49" charset="0"/>
            </a:endParaRPr>
          </a:p>
        </p:txBody>
      </p:sp>
      <p:cxnSp>
        <p:nvCxnSpPr>
          <p:cNvPr id="27" name="Straight Connector 26">
            <a:extLst>
              <a:ext uri="{FF2B5EF4-FFF2-40B4-BE49-F238E27FC236}">
                <a16:creationId xmlns:a16="http://schemas.microsoft.com/office/drawing/2014/main" id="{2BB506B2-0F93-46C6-A94A-23784E81EABF}"/>
              </a:ext>
            </a:extLst>
          </p:cNvPr>
          <p:cNvCxnSpPr/>
          <p:nvPr/>
        </p:nvCxnSpPr>
        <p:spPr>
          <a:xfrm>
            <a:off x="195943" y="6772484"/>
            <a:ext cx="5303520" cy="0"/>
          </a:xfrm>
          <a:prstGeom prst="line">
            <a:avLst/>
          </a:prstGeom>
          <a:ln w="76200" cap="rnd">
            <a:solidFill>
              <a:schemeClr val="tx1"/>
            </a:solidFill>
            <a:prstDash val="solid"/>
            <a:headEnd type="none"/>
            <a:tailEnd type="none"/>
          </a:ln>
          <a:effectLst/>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B642840-F5AB-4571-8257-520B698B0AC1}"/>
              </a:ext>
            </a:extLst>
          </p:cNvPr>
          <p:cNvCxnSpPr/>
          <p:nvPr/>
        </p:nvCxnSpPr>
        <p:spPr>
          <a:xfrm>
            <a:off x="195943" y="7955280"/>
            <a:ext cx="5303520" cy="0"/>
          </a:xfrm>
          <a:prstGeom prst="line">
            <a:avLst/>
          </a:prstGeom>
          <a:ln w="76200" cap="rnd">
            <a:solidFill>
              <a:schemeClr val="tx1"/>
            </a:solidFill>
            <a:prstDash val="solid"/>
            <a:headEnd type="none"/>
            <a:tailEnd type="none"/>
          </a:ln>
          <a:effectLst/>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A2C635B6-F4CE-4D1B-A994-0A029A26B104}"/>
              </a:ext>
            </a:extLst>
          </p:cNvPr>
          <p:cNvSpPr txBox="1"/>
          <p:nvPr/>
        </p:nvSpPr>
        <p:spPr>
          <a:xfrm>
            <a:off x="58783" y="7079886"/>
            <a:ext cx="1097280" cy="461665"/>
          </a:xfrm>
          <a:prstGeom prst="rect">
            <a:avLst/>
          </a:prstGeom>
          <a:noFill/>
        </p:spPr>
        <p:txBody>
          <a:bodyPr wrap="square" rtlCol="0">
            <a:spAutoFit/>
          </a:bodyPr>
          <a:lstStyle/>
          <a:p>
            <a:r>
              <a:rPr lang="en-US" sz="2400"/>
              <a:t>front</a:t>
            </a:r>
            <a:endParaRPr lang="en-GB" sz="2400"/>
          </a:p>
        </p:txBody>
      </p:sp>
      <p:sp>
        <p:nvSpPr>
          <p:cNvPr id="32" name="TextBox 31">
            <a:extLst>
              <a:ext uri="{FF2B5EF4-FFF2-40B4-BE49-F238E27FC236}">
                <a16:creationId xmlns:a16="http://schemas.microsoft.com/office/drawing/2014/main" id="{BBC60943-A526-474A-8577-DC5BD7D46ADC}"/>
              </a:ext>
            </a:extLst>
          </p:cNvPr>
          <p:cNvSpPr txBox="1"/>
          <p:nvPr/>
        </p:nvSpPr>
        <p:spPr>
          <a:xfrm>
            <a:off x="4651136" y="7079885"/>
            <a:ext cx="1097280" cy="461665"/>
          </a:xfrm>
          <a:prstGeom prst="rect">
            <a:avLst/>
          </a:prstGeom>
          <a:noFill/>
        </p:spPr>
        <p:txBody>
          <a:bodyPr wrap="square" rtlCol="0">
            <a:spAutoFit/>
          </a:bodyPr>
          <a:lstStyle/>
          <a:p>
            <a:r>
              <a:rPr lang="en-US" sz="2400"/>
              <a:t>back</a:t>
            </a:r>
            <a:endParaRPr lang="en-GB" sz="2400"/>
          </a:p>
        </p:txBody>
      </p:sp>
      <p:sp>
        <p:nvSpPr>
          <p:cNvPr id="33" name="Rectangle 32">
            <a:extLst>
              <a:ext uri="{FF2B5EF4-FFF2-40B4-BE49-F238E27FC236}">
                <a16:creationId xmlns:a16="http://schemas.microsoft.com/office/drawing/2014/main" id="{2925B587-057F-4784-9E67-EA6CC880E57C}"/>
              </a:ext>
            </a:extLst>
          </p:cNvPr>
          <p:cNvSpPr/>
          <p:nvPr/>
        </p:nvSpPr>
        <p:spPr>
          <a:xfrm>
            <a:off x="2194560" y="1554480"/>
            <a:ext cx="2024743" cy="1235777"/>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BFS(1)</a:t>
            </a:r>
            <a:endParaRPr lang="en-GB" sz="2800">
              <a:solidFill>
                <a:schemeClr val="tx1"/>
              </a:solidFill>
              <a:ea typeface="SourceCodeNarrow" panose="020B0609030804020204" pitchFamily="49" charset="0"/>
              <a:cs typeface="SourceCodeNarrow" panose="020B0609030804020204" pitchFamily="49" charset="0"/>
            </a:endParaRPr>
          </a:p>
        </p:txBody>
      </p:sp>
    </p:spTree>
    <p:extLst>
      <p:ext uri="{BB962C8B-B14F-4D97-AF65-F5344CB8AC3E}">
        <p14:creationId xmlns:p14="http://schemas.microsoft.com/office/powerpoint/2010/main" val="2175091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C8BAF-A02C-4BEE-BA22-2E5F665353E9}"/>
              </a:ext>
            </a:extLst>
          </p:cNvPr>
          <p:cNvSpPr>
            <a:spLocks noGrp="1"/>
          </p:cNvSpPr>
          <p:nvPr>
            <p:ph type="title"/>
          </p:nvPr>
        </p:nvSpPr>
        <p:spPr>
          <a:xfrm>
            <a:off x="0" y="0"/>
            <a:ext cx="14630400" cy="1371600"/>
          </a:xfrm>
        </p:spPr>
        <p:txBody>
          <a:bodyPr anchor="b">
            <a:normAutofit/>
          </a:bodyPr>
          <a:lstStyle/>
          <a:p>
            <a:pPr>
              <a:lnSpc>
                <a:spcPct val="90000"/>
              </a:lnSpc>
            </a:pPr>
            <a:r>
              <a:rPr lang="en-US" sz="6100"/>
              <a:t>Thuật toán BFS</a:t>
            </a:r>
            <a:endParaRPr lang="en-GB" sz="6100"/>
          </a:p>
        </p:txBody>
      </p:sp>
      <p:sp>
        <p:nvSpPr>
          <p:cNvPr id="4" name="Slide Number Placeholder 3">
            <a:extLst>
              <a:ext uri="{FF2B5EF4-FFF2-40B4-BE49-F238E27FC236}">
                <a16:creationId xmlns:a16="http://schemas.microsoft.com/office/drawing/2014/main" id="{AE5ECF01-C38E-411F-BFD8-DC13E477BD4F}"/>
              </a:ext>
            </a:extLst>
          </p:cNvPr>
          <p:cNvSpPr>
            <a:spLocks noGrp="1"/>
          </p:cNvSpPr>
          <p:nvPr>
            <p:ph type="sldNum" sz="quarter" idx="12"/>
          </p:nvPr>
        </p:nvSpPr>
        <p:spPr>
          <a:xfrm>
            <a:off x="13716000" y="7310719"/>
            <a:ext cx="914400" cy="914400"/>
          </a:xfrm>
        </p:spPr>
        <p:txBody>
          <a:bodyPr anchor="ctr">
            <a:normAutofit/>
          </a:bodyPr>
          <a:lstStyle/>
          <a:p>
            <a:pPr>
              <a:spcAft>
                <a:spcPts val="600"/>
              </a:spcAft>
            </a:pPr>
            <a:fld id="{5CAF171B-BCF0-4F8D-B01B-8AC3659B914C}" type="slidenum">
              <a:rPr lang="en-US" smtClean="0"/>
              <a:pPr>
                <a:spcAft>
                  <a:spcPts val="600"/>
                </a:spcAft>
              </a:pPr>
              <a:t>24</a:t>
            </a:fld>
            <a:endParaRPr lang="en-US"/>
          </a:p>
        </p:txBody>
      </p:sp>
      <p:sp>
        <p:nvSpPr>
          <p:cNvPr id="7" name="Oval 6">
            <a:extLst>
              <a:ext uri="{FF2B5EF4-FFF2-40B4-BE49-F238E27FC236}">
                <a16:creationId xmlns:a16="http://schemas.microsoft.com/office/drawing/2014/main" id="{21742F5C-792E-4A3F-AC25-03A9FA6E9F67}"/>
              </a:ext>
            </a:extLst>
          </p:cNvPr>
          <p:cNvSpPr/>
          <p:nvPr/>
        </p:nvSpPr>
        <p:spPr>
          <a:xfrm>
            <a:off x="3853543" y="356616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1</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9" name="Oval 8">
            <a:extLst>
              <a:ext uri="{FF2B5EF4-FFF2-40B4-BE49-F238E27FC236}">
                <a16:creationId xmlns:a16="http://schemas.microsoft.com/office/drawing/2014/main" id="{94E40D7E-EA00-4239-8054-FE9DD0CD8D09}"/>
              </a:ext>
            </a:extLst>
          </p:cNvPr>
          <p:cNvSpPr/>
          <p:nvPr/>
        </p:nvSpPr>
        <p:spPr>
          <a:xfrm>
            <a:off x="6413863" y="155448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3</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1" name="Oval 10">
            <a:extLst>
              <a:ext uri="{FF2B5EF4-FFF2-40B4-BE49-F238E27FC236}">
                <a16:creationId xmlns:a16="http://schemas.microsoft.com/office/drawing/2014/main" id="{F957F91D-D28A-4323-982C-3F76CC00DC2D}"/>
              </a:ext>
            </a:extLst>
          </p:cNvPr>
          <p:cNvSpPr/>
          <p:nvPr/>
        </p:nvSpPr>
        <p:spPr>
          <a:xfrm>
            <a:off x="6426926" y="557784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2</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2" name="Oval 11">
            <a:extLst>
              <a:ext uri="{FF2B5EF4-FFF2-40B4-BE49-F238E27FC236}">
                <a16:creationId xmlns:a16="http://schemas.microsoft.com/office/drawing/2014/main" id="{E523EBF8-DECE-4671-AB64-038400AD4CB2}"/>
              </a:ext>
            </a:extLst>
          </p:cNvPr>
          <p:cNvSpPr/>
          <p:nvPr/>
        </p:nvSpPr>
        <p:spPr>
          <a:xfrm>
            <a:off x="9705703" y="557784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4</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3" name="Oval 12">
            <a:extLst>
              <a:ext uri="{FF2B5EF4-FFF2-40B4-BE49-F238E27FC236}">
                <a16:creationId xmlns:a16="http://schemas.microsoft.com/office/drawing/2014/main" id="{75AD8C74-A70E-44D1-928A-B879AB66AEB9}"/>
              </a:ext>
            </a:extLst>
          </p:cNvPr>
          <p:cNvSpPr/>
          <p:nvPr/>
        </p:nvSpPr>
        <p:spPr>
          <a:xfrm>
            <a:off x="12984480" y="557784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6</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4" name="Oval 13">
            <a:extLst>
              <a:ext uri="{FF2B5EF4-FFF2-40B4-BE49-F238E27FC236}">
                <a16:creationId xmlns:a16="http://schemas.microsoft.com/office/drawing/2014/main" id="{68BFAC4E-A87A-4E2B-8559-1B26B7D4C275}"/>
              </a:ext>
            </a:extLst>
          </p:cNvPr>
          <p:cNvSpPr/>
          <p:nvPr/>
        </p:nvSpPr>
        <p:spPr>
          <a:xfrm>
            <a:off x="9705703" y="155448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5</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5" name="Oval 14">
            <a:extLst>
              <a:ext uri="{FF2B5EF4-FFF2-40B4-BE49-F238E27FC236}">
                <a16:creationId xmlns:a16="http://schemas.microsoft.com/office/drawing/2014/main" id="{ADD5FD55-F9D2-4E60-8C13-BEC5223B3F56}"/>
              </a:ext>
            </a:extLst>
          </p:cNvPr>
          <p:cNvSpPr/>
          <p:nvPr/>
        </p:nvSpPr>
        <p:spPr>
          <a:xfrm>
            <a:off x="12984480" y="356616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8</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6" name="Oval 15">
            <a:extLst>
              <a:ext uri="{FF2B5EF4-FFF2-40B4-BE49-F238E27FC236}">
                <a16:creationId xmlns:a16="http://schemas.microsoft.com/office/drawing/2014/main" id="{5F583AE8-CDC2-4AAC-BA16-7452343EFB0A}"/>
              </a:ext>
            </a:extLst>
          </p:cNvPr>
          <p:cNvSpPr/>
          <p:nvPr/>
        </p:nvSpPr>
        <p:spPr>
          <a:xfrm>
            <a:off x="9705703" y="356616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7</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8" name="Rectangle 7">
            <a:extLst>
              <a:ext uri="{FF2B5EF4-FFF2-40B4-BE49-F238E27FC236}">
                <a16:creationId xmlns:a16="http://schemas.microsoft.com/office/drawing/2014/main" id="{98237A5E-CB89-433D-9FFD-FC9AC482C7B5}"/>
              </a:ext>
            </a:extLst>
          </p:cNvPr>
          <p:cNvSpPr/>
          <p:nvPr/>
        </p:nvSpPr>
        <p:spPr>
          <a:xfrm>
            <a:off x="195943" y="1554480"/>
            <a:ext cx="1645920" cy="512064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Input:</a:t>
            </a:r>
          </a:p>
          <a:p>
            <a:pPr algn="ctr"/>
            <a:r>
              <a:rPr lang="en-US" sz="2800">
                <a:solidFill>
                  <a:schemeClr val="tx1"/>
                </a:solidFill>
                <a:ea typeface="SourceCodeNarrow" panose="020B0609030804020204" pitchFamily="49" charset="0"/>
                <a:cs typeface="SourceCodeNarrow" panose="020B0609030804020204" pitchFamily="49" charset="0"/>
              </a:rPr>
              <a:t>8 9</a:t>
            </a:r>
          </a:p>
          <a:p>
            <a:pPr algn="ctr"/>
            <a:r>
              <a:rPr lang="en-US" sz="2800">
                <a:solidFill>
                  <a:schemeClr val="tx1"/>
                </a:solidFill>
                <a:ea typeface="SourceCodeNarrow" panose="020B0609030804020204" pitchFamily="49" charset="0"/>
                <a:cs typeface="SourceCodeNarrow" panose="020B0609030804020204" pitchFamily="49" charset="0"/>
              </a:rPr>
              <a:t>1 2</a:t>
            </a:r>
          </a:p>
          <a:p>
            <a:pPr algn="ctr"/>
            <a:r>
              <a:rPr lang="en-US" sz="2800">
                <a:solidFill>
                  <a:schemeClr val="tx1"/>
                </a:solidFill>
                <a:ea typeface="SourceCodeNarrow" panose="020B0609030804020204" pitchFamily="49" charset="0"/>
                <a:cs typeface="SourceCodeNarrow" panose="020B0609030804020204" pitchFamily="49" charset="0"/>
              </a:rPr>
              <a:t>1 3</a:t>
            </a:r>
          </a:p>
          <a:p>
            <a:pPr algn="ctr"/>
            <a:r>
              <a:rPr lang="en-US" sz="2800">
                <a:solidFill>
                  <a:schemeClr val="tx1"/>
                </a:solidFill>
                <a:ea typeface="SourceCodeNarrow" panose="020B0609030804020204" pitchFamily="49" charset="0"/>
                <a:cs typeface="SourceCodeNarrow" panose="020B0609030804020204" pitchFamily="49" charset="0"/>
              </a:rPr>
              <a:t>2 3</a:t>
            </a:r>
          </a:p>
          <a:p>
            <a:pPr algn="ctr"/>
            <a:r>
              <a:rPr lang="en-US" sz="2800">
                <a:solidFill>
                  <a:schemeClr val="tx1"/>
                </a:solidFill>
                <a:ea typeface="SourceCodeNarrow" panose="020B0609030804020204" pitchFamily="49" charset="0"/>
                <a:cs typeface="SourceCodeNarrow" panose="020B0609030804020204" pitchFamily="49" charset="0"/>
              </a:rPr>
              <a:t>2 4</a:t>
            </a:r>
          </a:p>
          <a:p>
            <a:pPr algn="ctr"/>
            <a:r>
              <a:rPr lang="en-US" sz="2800">
                <a:solidFill>
                  <a:schemeClr val="tx1"/>
                </a:solidFill>
                <a:ea typeface="SourceCodeNarrow" panose="020B0609030804020204" pitchFamily="49" charset="0"/>
                <a:cs typeface="SourceCodeNarrow" panose="020B0609030804020204" pitchFamily="49" charset="0"/>
              </a:rPr>
              <a:t>3 5</a:t>
            </a:r>
          </a:p>
          <a:p>
            <a:pPr algn="ctr"/>
            <a:r>
              <a:rPr lang="en-US" sz="2800">
                <a:solidFill>
                  <a:schemeClr val="tx1"/>
                </a:solidFill>
                <a:ea typeface="SourceCodeNarrow" panose="020B0609030804020204" pitchFamily="49" charset="0"/>
                <a:cs typeface="SourceCodeNarrow" panose="020B0609030804020204" pitchFamily="49" charset="0"/>
              </a:rPr>
              <a:t>4 6</a:t>
            </a:r>
          </a:p>
          <a:p>
            <a:pPr algn="ctr"/>
            <a:r>
              <a:rPr lang="en-US" sz="2800">
                <a:solidFill>
                  <a:schemeClr val="tx1"/>
                </a:solidFill>
                <a:ea typeface="SourceCodeNarrow" panose="020B0609030804020204" pitchFamily="49" charset="0"/>
                <a:cs typeface="SourceCodeNarrow" panose="020B0609030804020204" pitchFamily="49" charset="0"/>
              </a:rPr>
              <a:t>5 2</a:t>
            </a:r>
          </a:p>
          <a:p>
            <a:pPr algn="ctr"/>
            <a:r>
              <a:rPr lang="en-US" sz="2800">
                <a:solidFill>
                  <a:schemeClr val="tx1"/>
                </a:solidFill>
                <a:ea typeface="SourceCodeNarrow" panose="020B0609030804020204" pitchFamily="49" charset="0"/>
                <a:cs typeface="SourceCodeNarrow" panose="020B0609030804020204" pitchFamily="49" charset="0"/>
              </a:rPr>
              <a:t>6 2</a:t>
            </a:r>
          </a:p>
          <a:p>
            <a:pPr algn="ctr"/>
            <a:r>
              <a:rPr lang="en-US" sz="2800">
                <a:solidFill>
                  <a:schemeClr val="tx1"/>
                </a:solidFill>
                <a:ea typeface="SourceCodeNarrow" panose="020B0609030804020204" pitchFamily="49" charset="0"/>
                <a:cs typeface="SourceCodeNarrow" panose="020B0609030804020204" pitchFamily="49" charset="0"/>
              </a:rPr>
              <a:t>7 8</a:t>
            </a:r>
          </a:p>
        </p:txBody>
      </p:sp>
      <p:cxnSp>
        <p:nvCxnSpPr>
          <p:cNvPr id="18" name="Straight Arrow Connector 17">
            <a:extLst>
              <a:ext uri="{FF2B5EF4-FFF2-40B4-BE49-F238E27FC236}">
                <a16:creationId xmlns:a16="http://schemas.microsoft.com/office/drawing/2014/main" id="{5D14128F-604B-4F9E-BC8D-D41BF3046E2B}"/>
              </a:ext>
            </a:extLst>
          </p:cNvPr>
          <p:cNvCxnSpPr>
            <a:stCxn id="7" idx="5"/>
            <a:endCxn id="11" idx="1"/>
          </p:cNvCxnSpPr>
          <p:nvPr/>
        </p:nvCxnSpPr>
        <p:spPr>
          <a:xfrm>
            <a:off x="4790130" y="4502747"/>
            <a:ext cx="1797489" cy="1235786"/>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1E1493E-9030-4208-8E53-0AB4626C296B}"/>
              </a:ext>
            </a:extLst>
          </p:cNvPr>
          <p:cNvCxnSpPr>
            <a:stCxn id="7" idx="7"/>
            <a:endCxn id="9" idx="3"/>
          </p:cNvCxnSpPr>
          <p:nvPr/>
        </p:nvCxnSpPr>
        <p:spPr>
          <a:xfrm flipV="1">
            <a:off x="4790130" y="2491067"/>
            <a:ext cx="1784426" cy="1235786"/>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A0B04EC-3F3B-45CC-B3D1-2A8E57FAF256}"/>
              </a:ext>
            </a:extLst>
          </p:cNvPr>
          <p:cNvCxnSpPr>
            <a:stCxn id="11" idx="0"/>
            <a:endCxn id="9" idx="4"/>
          </p:cNvCxnSpPr>
          <p:nvPr/>
        </p:nvCxnSpPr>
        <p:spPr>
          <a:xfrm flipH="1" flipV="1">
            <a:off x="6962503" y="2651760"/>
            <a:ext cx="13063" cy="2926080"/>
          </a:xfrm>
          <a:prstGeom prst="straightConnector1">
            <a:avLst/>
          </a:prstGeom>
          <a:ln w="76200" cap="rnd">
            <a:solidFill>
              <a:srgbClr val="FF0000"/>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58DFE6A-48CC-4D3B-A8C3-166DA4CFD599}"/>
              </a:ext>
            </a:extLst>
          </p:cNvPr>
          <p:cNvCxnSpPr>
            <a:stCxn id="11" idx="6"/>
            <a:endCxn id="12" idx="2"/>
          </p:cNvCxnSpPr>
          <p:nvPr/>
        </p:nvCxnSpPr>
        <p:spPr>
          <a:xfrm>
            <a:off x="7524206" y="6126480"/>
            <a:ext cx="2181497" cy="0"/>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0CF1897-B101-4335-8495-60A2D5EC154F}"/>
              </a:ext>
            </a:extLst>
          </p:cNvPr>
          <p:cNvCxnSpPr>
            <a:stCxn id="12" idx="6"/>
            <a:endCxn id="13" idx="2"/>
          </p:cNvCxnSpPr>
          <p:nvPr/>
        </p:nvCxnSpPr>
        <p:spPr>
          <a:xfrm>
            <a:off x="10802983" y="6126480"/>
            <a:ext cx="2181497" cy="0"/>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9FB7E22-9B12-4A08-A54F-3ED8AFE6692D}"/>
              </a:ext>
            </a:extLst>
          </p:cNvPr>
          <p:cNvCxnSpPr>
            <a:stCxn id="9" idx="6"/>
            <a:endCxn id="14" idx="2"/>
          </p:cNvCxnSpPr>
          <p:nvPr/>
        </p:nvCxnSpPr>
        <p:spPr>
          <a:xfrm>
            <a:off x="7511143" y="2103120"/>
            <a:ext cx="2194560" cy="0"/>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F5806A2-92AF-4B6D-8EB1-CCD88B0C9478}"/>
              </a:ext>
            </a:extLst>
          </p:cNvPr>
          <p:cNvCxnSpPr>
            <a:stCxn id="16" idx="6"/>
            <a:endCxn id="15" idx="2"/>
          </p:cNvCxnSpPr>
          <p:nvPr/>
        </p:nvCxnSpPr>
        <p:spPr>
          <a:xfrm>
            <a:off x="10802983" y="4114800"/>
            <a:ext cx="2181497" cy="0"/>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09C22C5-5996-40F9-AF3D-3B96B312B25B}"/>
              </a:ext>
            </a:extLst>
          </p:cNvPr>
          <p:cNvCxnSpPr>
            <a:stCxn id="14" idx="3"/>
            <a:endCxn id="11" idx="7"/>
          </p:cNvCxnSpPr>
          <p:nvPr/>
        </p:nvCxnSpPr>
        <p:spPr>
          <a:xfrm flipH="1">
            <a:off x="7363513" y="2491067"/>
            <a:ext cx="2502883" cy="3247466"/>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sp>
        <p:nvSpPr>
          <p:cNvPr id="35" name="Arrow: Down 34">
            <a:extLst>
              <a:ext uri="{FF2B5EF4-FFF2-40B4-BE49-F238E27FC236}">
                <a16:creationId xmlns:a16="http://schemas.microsoft.com/office/drawing/2014/main" id="{64919983-953D-4277-BFCC-D3AAE261D082}"/>
              </a:ext>
            </a:extLst>
          </p:cNvPr>
          <p:cNvSpPr/>
          <p:nvPr/>
        </p:nvSpPr>
        <p:spPr>
          <a:xfrm rot="16200000">
            <a:off x="5512526" y="5844283"/>
            <a:ext cx="731520" cy="731520"/>
          </a:xfrm>
          <a:prstGeom prst="downArrow">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cxnSp>
        <p:nvCxnSpPr>
          <p:cNvPr id="37" name="Connector: Curved 36">
            <a:extLst>
              <a:ext uri="{FF2B5EF4-FFF2-40B4-BE49-F238E27FC236}">
                <a16:creationId xmlns:a16="http://schemas.microsoft.com/office/drawing/2014/main" id="{70DF091F-11F8-4063-B4DF-E27CEFB0CABC}"/>
              </a:ext>
            </a:extLst>
          </p:cNvPr>
          <p:cNvCxnSpPr>
            <a:cxnSpLocks/>
            <a:stCxn id="13" idx="4"/>
            <a:endCxn id="11" idx="4"/>
          </p:cNvCxnSpPr>
          <p:nvPr/>
        </p:nvCxnSpPr>
        <p:spPr>
          <a:xfrm rot="5400000">
            <a:off x="10254343" y="3396343"/>
            <a:ext cx="12700" cy="6557554"/>
          </a:xfrm>
          <a:prstGeom prst="curvedConnector3">
            <a:avLst>
              <a:gd name="adj1" fmla="val 4577142"/>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AB83CCB3-B0AA-4076-83C9-2D6D6EE71C69}"/>
              </a:ext>
            </a:extLst>
          </p:cNvPr>
          <p:cNvSpPr/>
          <p:nvPr/>
        </p:nvSpPr>
        <p:spPr>
          <a:xfrm>
            <a:off x="1018903" y="6762079"/>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3</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27" name="Oval 26">
            <a:extLst>
              <a:ext uri="{FF2B5EF4-FFF2-40B4-BE49-F238E27FC236}">
                <a16:creationId xmlns:a16="http://schemas.microsoft.com/office/drawing/2014/main" id="{88537B18-4383-4226-A5CC-6A77E8E3688C}"/>
              </a:ext>
            </a:extLst>
          </p:cNvPr>
          <p:cNvSpPr/>
          <p:nvPr/>
        </p:nvSpPr>
        <p:spPr>
          <a:xfrm>
            <a:off x="2164936" y="6769842"/>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4</a:t>
            </a:r>
            <a:endParaRPr lang="en-GB" sz="2800">
              <a:solidFill>
                <a:schemeClr val="tx1"/>
              </a:solidFill>
              <a:ea typeface="SourceCodeNarrow" panose="020B0609030804020204" pitchFamily="49" charset="0"/>
              <a:cs typeface="SourceCodeNarrow" panose="020B0609030804020204" pitchFamily="49" charset="0"/>
            </a:endParaRPr>
          </a:p>
        </p:txBody>
      </p:sp>
      <p:cxnSp>
        <p:nvCxnSpPr>
          <p:cNvPr id="29" name="Straight Connector 28">
            <a:extLst>
              <a:ext uri="{FF2B5EF4-FFF2-40B4-BE49-F238E27FC236}">
                <a16:creationId xmlns:a16="http://schemas.microsoft.com/office/drawing/2014/main" id="{7DB8ED4D-0F65-4B17-8474-7E7F355FC0ED}"/>
              </a:ext>
            </a:extLst>
          </p:cNvPr>
          <p:cNvCxnSpPr/>
          <p:nvPr/>
        </p:nvCxnSpPr>
        <p:spPr>
          <a:xfrm>
            <a:off x="195943" y="6772484"/>
            <a:ext cx="5303520" cy="0"/>
          </a:xfrm>
          <a:prstGeom prst="line">
            <a:avLst/>
          </a:prstGeom>
          <a:ln w="76200" cap="rnd">
            <a:solidFill>
              <a:schemeClr val="tx1"/>
            </a:solidFill>
            <a:prstDash val="solid"/>
            <a:headEnd type="none"/>
            <a:tailEnd type="none"/>
          </a:ln>
          <a:effectLst/>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721B508-02DC-4252-907E-169C6B206558}"/>
              </a:ext>
            </a:extLst>
          </p:cNvPr>
          <p:cNvCxnSpPr/>
          <p:nvPr/>
        </p:nvCxnSpPr>
        <p:spPr>
          <a:xfrm>
            <a:off x="195943" y="7955280"/>
            <a:ext cx="5303520" cy="0"/>
          </a:xfrm>
          <a:prstGeom prst="line">
            <a:avLst/>
          </a:prstGeom>
          <a:ln w="76200" cap="rnd">
            <a:solidFill>
              <a:schemeClr val="tx1"/>
            </a:solidFill>
            <a:prstDash val="solid"/>
            <a:headEnd type="none"/>
            <a:tailEnd type="none"/>
          </a:ln>
          <a:effectLst/>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63DADC1-34A6-42A2-BACE-AF889764DD89}"/>
              </a:ext>
            </a:extLst>
          </p:cNvPr>
          <p:cNvSpPr txBox="1"/>
          <p:nvPr/>
        </p:nvSpPr>
        <p:spPr>
          <a:xfrm>
            <a:off x="58783" y="7079886"/>
            <a:ext cx="1097280" cy="461665"/>
          </a:xfrm>
          <a:prstGeom prst="rect">
            <a:avLst/>
          </a:prstGeom>
          <a:noFill/>
        </p:spPr>
        <p:txBody>
          <a:bodyPr wrap="square" rtlCol="0">
            <a:spAutoFit/>
          </a:bodyPr>
          <a:lstStyle/>
          <a:p>
            <a:r>
              <a:rPr lang="en-US" sz="2400"/>
              <a:t>front</a:t>
            </a:r>
            <a:endParaRPr lang="en-GB" sz="2400"/>
          </a:p>
        </p:txBody>
      </p:sp>
      <p:sp>
        <p:nvSpPr>
          <p:cNvPr id="33" name="TextBox 32">
            <a:extLst>
              <a:ext uri="{FF2B5EF4-FFF2-40B4-BE49-F238E27FC236}">
                <a16:creationId xmlns:a16="http://schemas.microsoft.com/office/drawing/2014/main" id="{C238BD10-14EF-44FE-82FC-59F483ED9FF7}"/>
              </a:ext>
            </a:extLst>
          </p:cNvPr>
          <p:cNvSpPr txBox="1"/>
          <p:nvPr/>
        </p:nvSpPr>
        <p:spPr>
          <a:xfrm>
            <a:off x="4651136" y="7079885"/>
            <a:ext cx="1097280" cy="461665"/>
          </a:xfrm>
          <a:prstGeom prst="rect">
            <a:avLst/>
          </a:prstGeom>
          <a:noFill/>
        </p:spPr>
        <p:txBody>
          <a:bodyPr wrap="square" rtlCol="0">
            <a:spAutoFit/>
          </a:bodyPr>
          <a:lstStyle/>
          <a:p>
            <a:r>
              <a:rPr lang="en-US" sz="2400"/>
              <a:t>back</a:t>
            </a:r>
            <a:endParaRPr lang="en-GB" sz="2400"/>
          </a:p>
        </p:txBody>
      </p:sp>
      <p:sp>
        <p:nvSpPr>
          <p:cNvPr id="36" name="Rectangle 35">
            <a:extLst>
              <a:ext uri="{FF2B5EF4-FFF2-40B4-BE49-F238E27FC236}">
                <a16:creationId xmlns:a16="http://schemas.microsoft.com/office/drawing/2014/main" id="{5C7AAFC2-1798-4353-ABEA-DD3B766DCAEB}"/>
              </a:ext>
            </a:extLst>
          </p:cNvPr>
          <p:cNvSpPr/>
          <p:nvPr/>
        </p:nvSpPr>
        <p:spPr>
          <a:xfrm>
            <a:off x="2194560" y="1554480"/>
            <a:ext cx="2024743" cy="1235777"/>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BFS(1)</a:t>
            </a:r>
            <a:endParaRPr lang="en-GB" sz="2800">
              <a:solidFill>
                <a:schemeClr val="tx1"/>
              </a:solidFill>
              <a:ea typeface="SourceCodeNarrow" panose="020B0609030804020204" pitchFamily="49" charset="0"/>
              <a:cs typeface="SourceCodeNarrow" panose="020B0609030804020204" pitchFamily="49" charset="0"/>
            </a:endParaRPr>
          </a:p>
        </p:txBody>
      </p:sp>
    </p:spTree>
    <p:extLst>
      <p:ext uri="{BB962C8B-B14F-4D97-AF65-F5344CB8AC3E}">
        <p14:creationId xmlns:p14="http://schemas.microsoft.com/office/powerpoint/2010/main" val="4025854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C8BAF-A02C-4BEE-BA22-2E5F665353E9}"/>
              </a:ext>
            </a:extLst>
          </p:cNvPr>
          <p:cNvSpPr>
            <a:spLocks noGrp="1"/>
          </p:cNvSpPr>
          <p:nvPr>
            <p:ph type="title"/>
          </p:nvPr>
        </p:nvSpPr>
        <p:spPr>
          <a:xfrm>
            <a:off x="0" y="0"/>
            <a:ext cx="14630400" cy="1371600"/>
          </a:xfrm>
        </p:spPr>
        <p:txBody>
          <a:bodyPr anchor="b">
            <a:normAutofit/>
          </a:bodyPr>
          <a:lstStyle/>
          <a:p>
            <a:pPr>
              <a:lnSpc>
                <a:spcPct val="90000"/>
              </a:lnSpc>
            </a:pPr>
            <a:r>
              <a:rPr lang="en-US" sz="6100"/>
              <a:t>Thuật toán BFS</a:t>
            </a:r>
            <a:endParaRPr lang="en-GB" sz="6100"/>
          </a:p>
        </p:txBody>
      </p:sp>
      <p:sp>
        <p:nvSpPr>
          <p:cNvPr id="4" name="Slide Number Placeholder 3">
            <a:extLst>
              <a:ext uri="{FF2B5EF4-FFF2-40B4-BE49-F238E27FC236}">
                <a16:creationId xmlns:a16="http://schemas.microsoft.com/office/drawing/2014/main" id="{AE5ECF01-C38E-411F-BFD8-DC13E477BD4F}"/>
              </a:ext>
            </a:extLst>
          </p:cNvPr>
          <p:cNvSpPr>
            <a:spLocks noGrp="1"/>
          </p:cNvSpPr>
          <p:nvPr>
            <p:ph type="sldNum" sz="quarter" idx="12"/>
          </p:nvPr>
        </p:nvSpPr>
        <p:spPr>
          <a:xfrm>
            <a:off x="13716000" y="7310719"/>
            <a:ext cx="914400" cy="914400"/>
          </a:xfrm>
        </p:spPr>
        <p:txBody>
          <a:bodyPr anchor="ctr">
            <a:normAutofit/>
          </a:bodyPr>
          <a:lstStyle/>
          <a:p>
            <a:pPr>
              <a:spcAft>
                <a:spcPts val="600"/>
              </a:spcAft>
            </a:pPr>
            <a:fld id="{5CAF171B-BCF0-4F8D-B01B-8AC3659B914C}" type="slidenum">
              <a:rPr lang="en-US" smtClean="0"/>
              <a:pPr>
                <a:spcAft>
                  <a:spcPts val="600"/>
                </a:spcAft>
              </a:pPr>
              <a:t>25</a:t>
            </a:fld>
            <a:endParaRPr lang="en-US"/>
          </a:p>
        </p:txBody>
      </p:sp>
      <p:sp>
        <p:nvSpPr>
          <p:cNvPr id="7" name="Oval 6">
            <a:extLst>
              <a:ext uri="{FF2B5EF4-FFF2-40B4-BE49-F238E27FC236}">
                <a16:creationId xmlns:a16="http://schemas.microsoft.com/office/drawing/2014/main" id="{21742F5C-792E-4A3F-AC25-03A9FA6E9F67}"/>
              </a:ext>
            </a:extLst>
          </p:cNvPr>
          <p:cNvSpPr/>
          <p:nvPr/>
        </p:nvSpPr>
        <p:spPr>
          <a:xfrm>
            <a:off x="3853543" y="356616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1</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9" name="Oval 8">
            <a:extLst>
              <a:ext uri="{FF2B5EF4-FFF2-40B4-BE49-F238E27FC236}">
                <a16:creationId xmlns:a16="http://schemas.microsoft.com/office/drawing/2014/main" id="{94E40D7E-EA00-4239-8054-FE9DD0CD8D09}"/>
              </a:ext>
            </a:extLst>
          </p:cNvPr>
          <p:cNvSpPr/>
          <p:nvPr/>
        </p:nvSpPr>
        <p:spPr>
          <a:xfrm>
            <a:off x="6413863" y="155448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3</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1" name="Oval 10">
            <a:extLst>
              <a:ext uri="{FF2B5EF4-FFF2-40B4-BE49-F238E27FC236}">
                <a16:creationId xmlns:a16="http://schemas.microsoft.com/office/drawing/2014/main" id="{F957F91D-D28A-4323-982C-3F76CC00DC2D}"/>
              </a:ext>
            </a:extLst>
          </p:cNvPr>
          <p:cNvSpPr/>
          <p:nvPr/>
        </p:nvSpPr>
        <p:spPr>
          <a:xfrm>
            <a:off x="6426926" y="557784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2</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2" name="Oval 11">
            <a:extLst>
              <a:ext uri="{FF2B5EF4-FFF2-40B4-BE49-F238E27FC236}">
                <a16:creationId xmlns:a16="http://schemas.microsoft.com/office/drawing/2014/main" id="{E523EBF8-DECE-4671-AB64-038400AD4CB2}"/>
              </a:ext>
            </a:extLst>
          </p:cNvPr>
          <p:cNvSpPr/>
          <p:nvPr/>
        </p:nvSpPr>
        <p:spPr>
          <a:xfrm>
            <a:off x="9705703" y="557784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4</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3" name="Oval 12">
            <a:extLst>
              <a:ext uri="{FF2B5EF4-FFF2-40B4-BE49-F238E27FC236}">
                <a16:creationId xmlns:a16="http://schemas.microsoft.com/office/drawing/2014/main" id="{75AD8C74-A70E-44D1-928A-B879AB66AEB9}"/>
              </a:ext>
            </a:extLst>
          </p:cNvPr>
          <p:cNvSpPr/>
          <p:nvPr/>
        </p:nvSpPr>
        <p:spPr>
          <a:xfrm>
            <a:off x="12984480" y="557784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6</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4" name="Oval 13">
            <a:extLst>
              <a:ext uri="{FF2B5EF4-FFF2-40B4-BE49-F238E27FC236}">
                <a16:creationId xmlns:a16="http://schemas.microsoft.com/office/drawing/2014/main" id="{68BFAC4E-A87A-4E2B-8559-1B26B7D4C275}"/>
              </a:ext>
            </a:extLst>
          </p:cNvPr>
          <p:cNvSpPr/>
          <p:nvPr/>
        </p:nvSpPr>
        <p:spPr>
          <a:xfrm>
            <a:off x="9705703" y="155448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5</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5" name="Oval 14">
            <a:extLst>
              <a:ext uri="{FF2B5EF4-FFF2-40B4-BE49-F238E27FC236}">
                <a16:creationId xmlns:a16="http://schemas.microsoft.com/office/drawing/2014/main" id="{ADD5FD55-F9D2-4E60-8C13-BEC5223B3F56}"/>
              </a:ext>
            </a:extLst>
          </p:cNvPr>
          <p:cNvSpPr/>
          <p:nvPr/>
        </p:nvSpPr>
        <p:spPr>
          <a:xfrm>
            <a:off x="12984480" y="356616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8</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6" name="Oval 15">
            <a:extLst>
              <a:ext uri="{FF2B5EF4-FFF2-40B4-BE49-F238E27FC236}">
                <a16:creationId xmlns:a16="http://schemas.microsoft.com/office/drawing/2014/main" id="{5F583AE8-CDC2-4AAC-BA16-7452343EFB0A}"/>
              </a:ext>
            </a:extLst>
          </p:cNvPr>
          <p:cNvSpPr/>
          <p:nvPr/>
        </p:nvSpPr>
        <p:spPr>
          <a:xfrm>
            <a:off x="9705703" y="356616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7</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8" name="Rectangle 7">
            <a:extLst>
              <a:ext uri="{FF2B5EF4-FFF2-40B4-BE49-F238E27FC236}">
                <a16:creationId xmlns:a16="http://schemas.microsoft.com/office/drawing/2014/main" id="{98237A5E-CB89-433D-9FFD-FC9AC482C7B5}"/>
              </a:ext>
            </a:extLst>
          </p:cNvPr>
          <p:cNvSpPr/>
          <p:nvPr/>
        </p:nvSpPr>
        <p:spPr>
          <a:xfrm>
            <a:off x="195943" y="1554480"/>
            <a:ext cx="1645920" cy="512064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Input:</a:t>
            </a:r>
          </a:p>
          <a:p>
            <a:pPr algn="ctr"/>
            <a:r>
              <a:rPr lang="en-US" sz="2800">
                <a:solidFill>
                  <a:schemeClr val="tx1"/>
                </a:solidFill>
                <a:ea typeface="SourceCodeNarrow" panose="020B0609030804020204" pitchFamily="49" charset="0"/>
                <a:cs typeface="SourceCodeNarrow" panose="020B0609030804020204" pitchFamily="49" charset="0"/>
              </a:rPr>
              <a:t>8 9</a:t>
            </a:r>
          </a:p>
          <a:p>
            <a:pPr algn="ctr"/>
            <a:r>
              <a:rPr lang="en-US" sz="2800">
                <a:solidFill>
                  <a:schemeClr val="tx1"/>
                </a:solidFill>
                <a:ea typeface="SourceCodeNarrow" panose="020B0609030804020204" pitchFamily="49" charset="0"/>
                <a:cs typeface="SourceCodeNarrow" panose="020B0609030804020204" pitchFamily="49" charset="0"/>
              </a:rPr>
              <a:t>1 2</a:t>
            </a:r>
          </a:p>
          <a:p>
            <a:pPr algn="ctr"/>
            <a:r>
              <a:rPr lang="en-US" sz="2800">
                <a:solidFill>
                  <a:schemeClr val="tx1"/>
                </a:solidFill>
                <a:ea typeface="SourceCodeNarrow" panose="020B0609030804020204" pitchFamily="49" charset="0"/>
                <a:cs typeface="SourceCodeNarrow" panose="020B0609030804020204" pitchFamily="49" charset="0"/>
              </a:rPr>
              <a:t>1 3</a:t>
            </a:r>
          </a:p>
          <a:p>
            <a:pPr algn="ctr"/>
            <a:r>
              <a:rPr lang="en-US" sz="2800">
                <a:solidFill>
                  <a:schemeClr val="tx1"/>
                </a:solidFill>
                <a:ea typeface="SourceCodeNarrow" panose="020B0609030804020204" pitchFamily="49" charset="0"/>
                <a:cs typeface="SourceCodeNarrow" panose="020B0609030804020204" pitchFamily="49" charset="0"/>
              </a:rPr>
              <a:t>2 3</a:t>
            </a:r>
          </a:p>
          <a:p>
            <a:pPr algn="ctr"/>
            <a:r>
              <a:rPr lang="en-US" sz="2800">
                <a:solidFill>
                  <a:schemeClr val="tx1"/>
                </a:solidFill>
                <a:ea typeface="SourceCodeNarrow" panose="020B0609030804020204" pitchFamily="49" charset="0"/>
                <a:cs typeface="SourceCodeNarrow" panose="020B0609030804020204" pitchFamily="49" charset="0"/>
              </a:rPr>
              <a:t>2 4</a:t>
            </a:r>
          </a:p>
          <a:p>
            <a:pPr algn="ctr"/>
            <a:r>
              <a:rPr lang="en-US" sz="2800">
                <a:solidFill>
                  <a:schemeClr val="tx1"/>
                </a:solidFill>
                <a:ea typeface="SourceCodeNarrow" panose="020B0609030804020204" pitchFamily="49" charset="0"/>
                <a:cs typeface="SourceCodeNarrow" panose="020B0609030804020204" pitchFamily="49" charset="0"/>
              </a:rPr>
              <a:t>3 5</a:t>
            </a:r>
          </a:p>
          <a:p>
            <a:pPr algn="ctr"/>
            <a:r>
              <a:rPr lang="en-US" sz="2800">
                <a:solidFill>
                  <a:schemeClr val="tx1"/>
                </a:solidFill>
                <a:ea typeface="SourceCodeNarrow" panose="020B0609030804020204" pitchFamily="49" charset="0"/>
                <a:cs typeface="SourceCodeNarrow" panose="020B0609030804020204" pitchFamily="49" charset="0"/>
              </a:rPr>
              <a:t>4 6</a:t>
            </a:r>
          </a:p>
          <a:p>
            <a:pPr algn="ctr"/>
            <a:r>
              <a:rPr lang="en-US" sz="2800">
                <a:solidFill>
                  <a:schemeClr val="tx1"/>
                </a:solidFill>
                <a:ea typeface="SourceCodeNarrow" panose="020B0609030804020204" pitchFamily="49" charset="0"/>
                <a:cs typeface="SourceCodeNarrow" panose="020B0609030804020204" pitchFamily="49" charset="0"/>
              </a:rPr>
              <a:t>5 2</a:t>
            </a:r>
          </a:p>
          <a:p>
            <a:pPr algn="ctr"/>
            <a:r>
              <a:rPr lang="en-US" sz="2800">
                <a:solidFill>
                  <a:schemeClr val="tx1"/>
                </a:solidFill>
                <a:ea typeface="SourceCodeNarrow" panose="020B0609030804020204" pitchFamily="49" charset="0"/>
                <a:cs typeface="SourceCodeNarrow" panose="020B0609030804020204" pitchFamily="49" charset="0"/>
              </a:rPr>
              <a:t>6 2</a:t>
            </a:r>
          </a:p>
          <a:p>
            <a:pPr algn="ctr"/>
            <a:r>
              <a:rPr lang="en-US" sz="2800">
                <a:solidFill>
                  <a:schemeClr val="tx1"/>
                </a:solidFill>
                <a:ea typeface="SourceCodeNarrow" panose="020B0609030804020204" pitchFamily="49" charset="0"/>
                <a:cs typeface="SourceCodeNarrow" panose="020B0609030804020204" pitchFamily="49" charset="0"/>
              </a:rPr>
              <a:t>7 8</a:t>
            </a:r>
          </a:p>
        </p:txBody>
      </p:sp>
      <p:cxnSp>
        <p:nvCxnSpPr>
          <p:cNvPr id="18" name="Straight Arrow Connector 17">
            <a:extLst>
              <a:ext uri="{FF2B5EF4-FFF2-40B4-BE49-F238E27FC236}">
                <a16:creationId xmlns:a16="http://schemas.microsoft.com/office/drawing/2014/main" id="{5D14128F-604B-4F9E-BC8D-D41BF3046E2B}"/>
              </a:ext>
            </a:extLst>
          </p:cNvPr>
          <p:cNvCxnSpPr>
            <a:stCxn id="7" idx="5"/>
            <a:endCxn id="11" idx="1"/>
          </p:cNvCxnSpPr>
          <p:nvPr/>
        </p:nvCxnSpPr>
        <p:spPr>
          <a:xfrm>
            <a:off x="4790130" y="4502747"/>
            <a:ext cx="1797489" cy="1235786"/>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1E1493E-9030-4208-8E53-0AB4626C296B}"/>
              </a:ext>
            </a:extLst>
          </p:cNvPr>
          <p:cNvCxnSpPr>
            <a:stCxn id="7" idx="7"/>
            <a:endCxn id="9" idx="3"/>
          </p:cNvCxnSpPr>
          <p:nvPr/>
        </p:nvCxnSpPr>
        <p:spPr>
          <a:xfrm flipV="1">
            <a:off x="4790130" y="2491067"/>
            <a:ext cx="1784426" cy="1235786"/>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A0B04EC-3F3B-45CC-B3D1-2A8E57FAF256}"/>
              </a:ext>
            </a:extLst>
          </p:cNvPr>
          <p:cNvCxnSpPr>
            <a:stCxn id="11" idx="0"/>
            <a:endCxn id="9" idx="4"/>
          </p:cNvCxnSpPr>
          <p:nvPr/>
        </p:nvCxnSpPr>
        <p:spPr>
          <a:xfrm flipH="1" flipV="1">
            <a:off x="6962503" y="2651760"/>
            <a:ext cx="13063" cy="2926080"/>
          </a:xfrm>
          <a:prstGeom prst="straightConnector1">
            <a:avLst/>
          </a:prstGeom>
          <a:ln w="76200" cap="rnd">
            <a:solidFill>
              <a:srgbClr val="FF0000"/>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58DFE6A-48CC-4D3B-A8C3-166DA4CFD599}"/>
              </a:ext>
            </a:extLst>
          </p:cNvPr>
          <p:cNvCxnSpPr>
            <a:stCxn id="11" idx="6"/>
            <a:endCxn id="12" idx="2"/>
          </p:cNvCxnSpPr>
          <p:nvPr/>
        </p:nvCxnSpPr>
        <p:spPr>
          <a:xfrm>
            <a:off x="7524206" y="6126480"/>
            <a:ext cx="2181497" cy="0"/>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0CF1897-B101-4335-8495-60A2D5EC154F}"/>
              </a:ext>
            </a:extLst>
          </p:cNvPr>
          <p:cNvCxnSpPr>
            <a:stCxn id="12" idx="6"/>
            <a:endCxn id="13" idx="2"/>
          </p:cNvCxnSpPr>
          <p:nvPr/>
        </p:nvCxnSpPr>
        <p:spPr>
          <a:xfrm>
            <a:off x="10802983" y="6126480"/>
            <a:ext cx="2181497" cy="0"/>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9FB7E22-9B12-4A08-A54F-3ED8AFE6692D}"/>
              </a:ext>
            </a:extLst>
          </p:cNvPr>
          <p:cNvCxnSpPr>
            <a:stCxn id="9" idx="6"/>
            <a:endCxn id="14" idx="2"/>
          </p:cNvCxnSpPr>
          <p:nvPr/>
        </p:nvCxnSpPr>
        <p:spPr>
          <a:xfrm>
            <a:off x="7511143" y="2103120"/>
            <a:ext cx="2194560" cy="0"/>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F5806A2-92AF-4B6D-8EB1-CCD88B0C9478}"/>
              </a:ext>
            </a:extLst>
          </p:cNvPr>
          <p:cNvCxnSpPr>
            <a:stCxn id="16" idx="6"/>
            <a:endCxn id="15" idx="2"/>
          </p:cNvCxnSpPr>
          <p:nvPr/>
        </p:nvCxnSpPr>
        <p:spPr>
          <a:xfrm>
            <a:off x="10802983" y="4114800"/>
            <a:ext cx="2181497" cy="0"/>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09C22C5-5996-40F9-AF3D-3B96B312B25B}"/>
              </a:ext>
            </a:extLst>
          </p:cNvPr>
          <p:cNvCxnSpPr>
            <a:stCxn id="14" idx="3"/>
            <a:endCxn id="11" idx="7"/>
          </p:cNvCxnSpPr>
          <p:nvPr/>
        </p:nvCxnSpPr>
        <p:spPr>
          <a:xfrm flipH="1">
            <a:off x="7363513" y="2491067"/>
            <a:ext cx="2502883" cy="3247466"/>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sp>
        <p:nvSpPr>
          <p:cNvPr id="35" name="Arrow: Down 34">
            <a:extLst>
              <a:ext uri="{FF2B5EF4-FFF2-40B4-BE49-F238E27FC236}">
                <a16:creationId xmlns:a16="http://schemas.microsoft.com/office/drawing/2014/main" id="{64919983-953D-4277-BFCC-D3AAE261D082}"/>
              </a:ext>
            </a:extLst>
          </p:cNvPr>
          <p:cNvSpPr/>
          <p:nvPr/>
        </p:nvSpPr>
        <p:spPr>
          <a:xfrm rot="16200000">
            <a:off x="5499463" y="1737360"/>
            <a:ext cx="731520" cy="731520"/>
          </a:xfrm>
          <a:prstGeom prst="downArrow">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cxnSp>
        <p:nvCxnSpPr>
          <p:cNvPr id="37" name="Connector: Curved 36">
            <a:extLst>
              <a:ext uri="{FF2B5EF4-FFF2-40B4-BE49-F238E27FC236}">
                <a16:creationId xmlns:a16="http://schemas.microsoft.com/office/drawing/2014/main" id="{70DF091F-11F8-4063-B4DF-E27CEFB0CABC}"/>
              </a:ext>
            </a:extLst>
          </p:cNvPr>
          <p:cNvCxnSpPr>
            <a:cxnSpLocks/>
            <a:stCxn id="13" idx="4"/>
            <a:endCxn id="11" idx="4"/>
          </p:cNvCxnSpPr>
          <p:nvPr/>
        </p:nvCxnSpPr>
        <p:spPr>
          <a:xfrm rot="5400000">
            <a:off x="10254343" y="3396343"/>
            <a:ext cx="12700" cy="6557554"/>
          </a:xfrm>
          <a:prstGeom prst="curvedConnector3">
            <a:avLst>
              <a:gd name="adj1" fmla="val 4577142"/>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7AD984B5-1D60-42E7-8FEF-4B95FF935D3F}"/>
              </a:ext>
            </a:extLst>
          </p:cNvPr>
          <p:cNvSpPr/>
          <p:nvPr/>
        </p:nvSpPr>
        <p:spPr>
          <a:xfrm>
            <a:off x="1018903" y="6762079"/>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4</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25" name="Oval 24">
            <a:extLst>
              <a:ext uri="{FF2B5EF4-FFF2-40B4-BE49-F238E27FC236}">
                <a16:creationId xmlns:a16="http://schemas.microsoft.com/office/drawing/2014/main" id="{A0185175-4BAF-4323-9DE7-5BE2C6B744C1}"/>
              </a:ext>
            </a:extLst>
          </p:cNvPr>
          <p:cNvSpPr/>
          <p:nvPr/>
        </p:nvSpPr>
        <p:spPr>
          <a:xfrm>
            <a:off x="2164936" y="6769842"/>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5</a:t>
            </a:r>
            <a:endParaRPr lang="en-GB" sz="2800">
              <a:solidFill>
                <a:schemeClr val="tx1"/>
              </a:solidFill>
              <a:ea typeface="SourceCodeNarrow" panose="020B0609030804020204" pitchFamily="49" charset="0"/>
              <a:cs typeface="SourceCodeNarrow" panose="020B0609030804020204" pitchFamily="49" charset="0"/>
            </a:endParaRPr>
          </a:p>
        </p:txBody>
      </p:sp>
      <p:cxnSp>
        <p:nvCxnSpPr>
          <p:cNvPr id="27" name="Straight Connector 26">
            <a:extLst>
              <a:ext uri="{FF2B5EF4-FFF2-40B4-BE49-F238E27FC236}">
                <a16:creationId xmlns:a16="http://schemas.microsoft.com/office/drawing/2014/main" id="{BB03A893-510F-4AB0-B0A3-D6474F4A7746}"/>
              </a:ext>
            </a:extLst>
          </p:cNvPr>
          <p:cNvCxnSpPr/>
          <p:nvPr/>
        </p:nvCxnSpPr>
        <p:spPr>
          <a:xfrm>
            <a:off x="195943" y="6772484"/>
            <a:ext cx="5303520" cy="0"/>
          </a:xfrm>
          <a:prstGeom prst="line">
            <a:avLst/>
          </a:prstGeom>
          <a:ln w="76200" cap="rnd">
            <a:solidFill>
              <a:schemeClr val="tx1"/>
            </a:solidFill>
            <a:prstDash val="solid"/>
            <a:headEnd type="none"/>
            <a:tailEnd type="none"/>
          </a:ln>
          <a:effectLst/>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B632ABE-3394-43AC-82B7-93BB5687BAFD}"/>
              </a:ext>
            </a:extLst>
          </p:cNvPr>
          <p:cNvCxnSpPr/>
          <p:nvPr/>
        </p:nvCxnSpPr>
        <p:spPr>
          <a:xfrm>
            <a:off x="195943" y="7955280"/>
            <a:ext cx="5303520" cy="0"/>
          </a:xfrm>
          <a:prstGeom prst="line">
            <a:avLst/>
          </a:prstGeom>
          <a:ln w="76200" cap="rnd">
            <a:solidFill>
              <a:schemeClr val="tx1"/>
            </a:solidFill>
            <a:prstDash val="solid"/>
            <a:headEnd type="none"/>
            <a:tailEnd type="none"/>
          </a:ln>
          <a:effectLst/>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A662DA2A-2167-474D-880D-8EC225A4DE84}"/>
              </a:ext>
            </a:extLst>
          </p:cNvPr>
          <p:cNvSpPr txBox="1"/>
          <p:nvPr/>
        </p:nvSpPr>
        <p:spPr>
          <a:xfrm>
            <a:off x="58783" y="7079886"/>
            <a:ext cx="1097280" cy="461665"/>
          </a:xfrm>
          <a:prstGeom prst="rect">
            <a:avLst/>
          </a:prstGeom>
          <a:noFill/>
        </p:spPr>
        <p:txBody>
          <a:bodyPr wrap="square" rtlCol="0">
            <a:spAutoFit/>
          </a:bodyPr>
          <a:lstStyle/>
          <a:p>
            <a:r>
              <a:rPr lang="en-US" sz="2400"/>
              <a:t>front</a:t>
            </a:r>
            <a:endParaRPr lang="en-GB" sz="2400"/>
          </a:p>
        </p:txBody>
      </p:sp>
      <p:sp>
        <p:nvSpPr>
          <p:cNvPr id="32" name="TextBox 31">
            <a:extLst>
              <a:ext uri="{FF2B5EF4-FFF2-40B4-BE49-F238E27FC236}">
                <a16:creationId xmlns:a16="http://schemas.microsoft.com/office/drawing/2014/main" id="{9EC2E3DF-F9E5-48CE-AC9F-3D777643BB6F}"/>
              </a:ext>
            </a:extLst>
          </p:cNvPr>
          <p:cNvSpPr txBox="1"/>
          <p:nvPr/>
        </p:nvSpPr>
        <p:spPr>
          <a:xfrm>
            <a:off x="4651136" y="7079885"/>
            <a:ext cx="1097280" cy="461665"/>
          </a:xfrm>
          <a:prstGeom prst="rect">
            <a:avLst/>
          </a:prstGeom>
          <a:noFill/>
        </p:spPr>
        <p:txBody>
          <a:bodyPr wrap="square" rtlCol="0">
            <a:spAutoFit/>
          </a:bodyPr>
          <a:lstStyle/>
          <a:p>
            <a:r>
              <a:rPr lang="en-US" sz="2400"/>
              <a:t>back</a:t>
            </a:r>
            <a:endParaRPr lang="en-GB" sz="2400"/>
          </a:p>
        </p:txBody>
      </p:sp>
      <p:sp>
        <p:nvSpPr>
          <p:cNvPr id="33" name="Rectangle 32">
            <a:extLst>
              <a:ext uri="{FF2B5EF4-FFF2-40B4-BE49-F238E27FC236}">
                <a16:creationId xmlns:a16="http://schemas.microsoft.com/office/drawing/2014/main" id="{A8F90F06-7CF0-4991-90BD-D628C4E8F6E4}"/>
              </a:ext>
            </a:extLst>
          </p:cNvPr>
          <p:cNvSpPr/>
          <p:nvPr/>
        </p:nvSpPr>
        <p:spPr>
          <a:xfrm>
            <a:off x="2194560" y="1554480"/>
            <a:ext cx="2024743" cy="1235777"/>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BFS(1)</a:t>
            </a:r>
            <a:endParaRPr lang="en-GB" sz="2800">
              <a:solidFill>
                <a:schemeClr val="tx1"/>
              </a:solidFill>
              <a:ea typeface="SourceCodeNarrow" panose="020B0609030804020204" pitchFamily="49" charset="0"/>
              <a:cs typeface="SourceCodeNarrow" panose="020B0609030804020204" pitchFamily="49" charset="0"/>
            </a:endParaRPr>
          </a:p>
        </p:txBody>
      </p:sp>
    </p:spTree>
    <p:extLst>
      <p:ext uri="{BB962C8B-B14F-4D97-AF65-F5344CB8AC3E}">
        <p14:creationId xmlns:p14="http://schemas.microsoft.com/office/powerpoint/2010/main" val="29618710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C8BAF-A02C-4BEE-BA22-2E5F665353E9}"/>
              </a:ext>
            </a:extLst>
          </p:cNvPr>
          <p:cNvSpPr>
            <a:spLocks noGrp="1"/>
          </p:cNvSpPr>
          <p:nvPr>
            <p:ph type="title"/>
          </p:nvPr>
        </p:nvSpPr>
        <p:spPr>
          <a:xfrm>
            <a:off x="0" y="0"/>
            <a:ext cx="14630400" cy="1371600"/>
          </a:xfrm>
        </p:spPr>
        <p:txBody>
          <a:bodyPr anchor="b">
            <a:normAutofit/>
          </a:bodyPr>
          <a:lstStyle/>
          <a:p>
            <a:pPr>
              <a:lnSpc>
                <a:spcPct val="90000"/>
              </a:lnSpc>
            </a:pPr>
            <a:r>
              <a:rPr lang="en-US" sz="6100"/>
              <a:t>Thuật toán BFS</a:t>
            </a:r>
            <a:endParaRPr lang="en-GB" sz="6100"/>
          </a:p>
        </p:txBody>
      </p:sp>
      <p:sp>
        <p:nvSpPr>
          <p:cNvPr id="4" name="Slide Number Placeholder 3">
            <a:extLst>
              <a:ext uri="{FF2B5EF4-FFF2-40B4-BE49-F238E27FC236}">
                <a16:creationId xmlns:a16="http://schemas.microsoft.com/office/drawing/2014/main" id="{AE5ECF01-C38E-411F-BFD8-DC13E477BD4F}"/>
              </a:ext>
            </a:extLst>
          </p:cNvPr>
          <p:cNvSpPr>
            <a:spLocks noGrp="1"/>
          </p:cNvSpPr>
          <p:nvPr>
            <p:ph type="sldNum" sz="quarter" idx="12"/>
          </p:nvPr>
        </p:nvSpPr>
        <p:spPr>
          <a:xfrm>
            <a:off x="13716000" y="7310719"/>
            <a:ext cx="914400" cy="914400"/>
          </a:xfrm>
        </p:spPr>
        <p:txBody>
          <a:bodyPr anchor="ctr">
            <a:normAutofit/>
          </a:bodyPr>
          <a:lstStyle/>
          <a:p>
            <a:pPr>
              <a:spcAft>
                <a:spcPts val="600"/>
              </a:spcAft>
            </a:pPr>
            <a:fld id="{5CAF171B-BCF0-4F8D-B01B-8AC3659B914C}" type="slidenum">
              <a:rPr lang="en-US" smtClean="0"/>
              <a:pPr>
                <a:spcAft>
                  <a:spcPts val="600"/>
                </a:spcAft>
              </a:pPr>
              <a:t>26</a:t>
            </a:fld>
            <a:endParaRPr lang="en-US"/>
          </a:p>
        </p:txBody>
      </p:sp>
      <p:sp>
        <p:nvSpPr>
          <p:cNvPr id="7" name="Oval 6">
            <a:extLst>
              <a:ext uri="{FF2B5EF4-FFF2-40B4-BE49-F238E27FC236}">
                <a16:creationId xmlns:a16="http://schemas.microsoft.com/office/drawing/2014/main" id="{21742F5C-792E-4A3F-AC25-03A9FA6E9F67}"/>
              </a:ext>
            </a:extLst>
          </p:cNvPr>
          <p:cNvSpPr/>
          <p:nvPr/>
        </p:nvSpPr>
        <p:spPr>
          <a:xfrm>
            <a:off x="3853543" y="356616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1</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9" name="Oval 8">
            <a:extLst>
              <a:ext uri="{FF2B5EF4-FFF2-40B4-BE49-F238E27FC236}">
                <a16:creationId xmlns:a16="http://schemas.microsoft.com/office/drawing/2014/main" id="{94E40D7E-EA00-4239-8054-FE9DD0CD8D09}"/>
              </a:ext>
            </a:extLst>
          </p:cNvPr>
          <p:cNvSpPr/>
          <p:nvPr/>
        </p:nvSpPr>
        <p:spPr>
          <a:xfrm>
            <a:off x="6413863" y="155448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3</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1" name="Oval 10">
            <a:extLst>
              <a:ext uri="{FF2B5EF4-FFF2-40B4-BE49-F238E27FC236}">
                <a16:creationId xmlns:a16="http://schemas.microsoft.com/office/drawing/2014/main" id="{F957F91D-D28A-4323-982C-3F76CC00DC2D}"/>
              </a:ext>
            </a:extLst>
          </p:cNvPr>
          <p:cNvSpPr/>
          <p:nvPr/>
        </p:nvSpPr>
        <p:spPr>
          <a:xfrm>
            <a:off x="6426926" y="557784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2</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2" name="Oval 11">
            <a:extLst>
              <a:ext uri="{FF2B5EF4-FFF2-40B4-BE49-F238E27FC236}">
                <a16:creationId xmlns:a16="http://schemas.microsoft.com/office/drawing/2014/main" id="{E523EBF8-DECE-4671-AB64-038400AD4CB2}"/>
              </a:ext>
            </a:extLst>
          </p:cNvPr>
          <p:cNvSpPr/>
          <p:nvPr/>
        </p:nvSpPr>
        <p:spPr>
          <a:xfrm>
            <a:off x="9705703" y="557784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4</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3" name="Oval 12">
            <a:extLst>
              <a:ext uri="{FF2B5EF4-FFF2-40B4-BE49-F238E27FC236}">
                <a16:creationId xmlns:a16="http://schemas.microsoft.com/office/drawing/2014/main" id="{75AD8C74-A70E-44D1-928A-B879AB66AEB9}"/>
              </a:ext>
            </a:extLst>
          </p:cNvPr>
          <p:cNvSpPr/>
          <p:nvPr/>
        </p:nvSpPr>
        <p:spPr>
          <a:xfrm>
            <a:off x="12984480" y="557784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6</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4" name="Oval 13">
            <a:extLst>
              <a:ext uri="{FF2B5EF4-FFF2-40B4-BE49-F238E27FC236}">
                <a16:creationId xmlns:a16="http://schemas.microsoft.com/office/drawing/2014/main" id="{68BFAC4E-A87A-4E2B-8559-1B26B7D4C275}"/>
              </a:ext>
            </a:extLst>
          </p:cNvPr>
          <p:cNvSpPr/>
          <p:nvPr/>
        </p:nvSpPr>
        <p:spPr>
          <a:xfrm>
            <a:off x="9705703" y="155448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5</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5" name="Oval 14">
            <a:extLst>
              <a:ext uri="{FF2B5EF4-FFF2-40B4-BE49-F238E27FC236}">
                <a16:creationId xmlns:a16="http://schemas.microsoft.com/office/drawing/2014/main" id="{ADD5FD55-F9D2-4E60-8C13-BEC5223B3F56}"/>
              </a:ext>
            </a:extLst>
          </p:cNvPr>
          <p:cNvSpPr/>
          <p:nvPr/>
        </p:nvSpPr>
        <p:spPr>
          <a:xfrm>
            <a:off x="12984480" y="356616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8</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6" name="Oval 15">
            <a:extLst>
              <a:ext uri="{FF2B5EF4-FFF2-40B4-BE49-F238E27FC236}">
                <a16:creationId xmlns:a16="http://schemas.microsoft.com/office/drawing/2014/main" id="{5F583AE8-CDC2-4AAC-BA16-7452343EFB0A}"/>
              </a:ext>
            </a:extLst>
          </p:cNvPr>
          <p:cNvSpPr/>
          <p:nvPr/>
        </p:nvSpPr>
        <p:spPr>
          <a:xfrm>
            <a:off x="9705703" y="356616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7</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8" name="Rectangle 7">
            <a:extLst>
              <a:ext uri="{FF2B5EF4-FFF2-40B4-BE49-F238E27FC236}">
                <a16:creationId xmlns:a16="http://schemas.microsoft.com/office/drawing/2014/main" id="{98237A5E-CB89-433D-9FFD-FC9AC482C7B5}"/>
              </a:ext>
            </a:extLst>
          </p:cNvPr>
          <p:cNvSpPr/>
          <p:nvPr/>
        </p:nvSpPr>
        <p:spPr>
          <a:xfrm>
            <a:off x="195943" y="1554480"/>
            <a:ext cx="1645920" cy="512064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Input:</a:t>
            </a:r>
          </a:p>
          <a:p>
            <a:pPr algn="ctr"/>
            <a:r>
              <a:rPr lang="en-US" sz="2800">
                <a:solidFill>
                  <a:schemeClr val="tx1"/>
                </a:solidFill>
                <a:ea typeface="SourceCodeNarrow" panose="020B0609030804020204" pitchFamily="49" charset="0"/>
                <a:cs typeface="SourceCodeNarrow" panose="020B0609030804020204" pitchFamily="49" charset="0"/>
              </a:rPr>
              <a:t>8 9</a:t>
            </a:r>
          </a:p>
          <a:p>
            <a:pPr algn="ctr"/>
            <a:r>
              <a:rPr lang="en-US" sz="2800">
                <a:solidFill>
                  <a:schemeClr val="tx1"/>
                </a:solidFill>
                <a:ea typeface="SourceCodeNarrow" panose="020B0609030804020204" pitchFamily="49" charset="0"/>
                <a:cs typeface="SourceCodeNarrow" panose="020B0609030804020204" pitchFamily="49" charset="0"/>
              </a:rPr>
              <a:t>1 2</a:t>
            </a:r>
          </a:p>
          <a:p>
            <a:pPr algn="ctr"/>
            <a:r>
              <a:rPr lang="en-US" sz="2800">
                <a:solidFill>
                  <a:schemeClr val="tx1"/>
                </a:solidFill>
                <a:ea typeface="SourceCodeNarrow" panose="020B0609030804020204" pitchFamily="49" charset="0"/>
                <a:cs typeface="SourceCodeNarrow" panose="020B0609030804020204" pitchFamily="49" charset="0"/>
              </a:rPr>
              <a:t>1 3</a:t>
            </a:r>
          </a:p>
          <a:p>
            <a:pPr algn="ctr"/>
            <a:r>
              <a:rPr lang="en-US" sz="2800">
                <a:solidFill>
                  <a:schemeClr val="tx1"/>
                </a:solidFill>
                <a:ea typeface="SourceCodeNarrow" panose="020B0609030804020204" pitchFamily="49" charset="0"/>
                <a:cs typeface="SourceCodeNarrow" panose="020B0609030804020204" pitchFamily="49" charset="0"/>
              </a:rPr>
              <a:t>2 3</a:t>
            </a:r>
          </a:p>
          <a:p>
            <a:pPr algn="ctr"/>
            <a:r>
              <a:rPr lang="en-US" sz="2800">
                <a:solidFill>
                  <a:schemeClr val="tx1"/>
                </a:solidFill>
                <a:ea typeface="SourceCodeNarrow" panose="020B0609030804020204" pitchFamily="49" charset="0"/>
                <a:cs typeface="SourceCodeNarrow" panose="020B0609030804020204" pitchFamily="49" charset="0"/>
              </a:rPr>
              <a:t>2 4</a:t>
            </a:r>
          </a:p>
          <a:p>
            <a:pPr algn="ctr"/>
            <a:r>
              <a:rPr lang="en-US" sz="2800">
                <a:solidFill>
                  <a:schemeClr val="tx1"/>
                </a:solidFill>
                <a:ea typeface="SourceCodeNarrow" panose="020B0609030804020204" pitchFamily="49" charset="0"/>
                <a:cs typeface="SourceCodeNarrow" panose="020B0609030804020204" pitchFamily="49" charset="0"/>
              </a:rPr>
              <a:t>3 5</a:t>
            </a:r>
          </a:p>
          <a:p>
            <a:pPr algn="ctr"/>
            <a:r>
              <a:rPr lang="en-US" sz="2800">
                <a:solidFill>
                  <a:schemeClr val="tx1"/>
                </a:solidFill>
                <a:ea typeface="SourceCodeNarrow" panose="020B0609030804020204" pitchFamily="49" charset="0"/>
                <a:cs typeface="SourceCodeNarrow" panose="020B0609030804020204" pitchFamily="49" charset="0"/>
              </a:rPr>
              <a:t>4 6</a:t>
            </a:r>
          </a:p>
          <a:p>
            <a:pPr algn="ctr"/>
            <a:r>
              <a:rPr lang="en-US" sz="2800">
                <a:solidFill>
                  <a:schemeClr val="tx1"/>
                </a:solidFill>
                <a:ea typeface="SourceCodeNarrow" panose="020B0609030804020204" pitchFamily="49" charset="0"/>
                <a:cs typeface="SourceCodeNarrow" panose="020B0609030804020204" pitchFamily="49" charset="0"/>
              </a:rPr>
              <a:t>5 2</a:t>
            </a:r>
          </a:p>
          <a:p>
            <a:pPr algn="ctr"/>
            <a:r>
              <a:rPr lang="en-US" sz="2800">
                <a:solidFill>
                  <a:schemeClr val="tx1"/>
                </a:solidFill>
                <a:ea typeface="SourceCodeNarrow" panose="020B0609030804020204" pitchFamily="49" charset="0"/>
                <a:cs typeface="SourceCodeNarrow" panose="020B0609030804020204" pitchFamily="49" charset="0"/>
              </a:rPr>
              <a:t>6 2</a:t>
            </a:r>
          </a:p>
          <a:p>
            <a:pPr algn="ctr"/>
            <a:r>
              <a:rPr lang="en-US" sz="2800">
                <a:solidFill>
                  <a:schemeClr val="tx1"/>
                </a:solidFill>
                <a:ea typeface="SourceCodeNarrow" panose="020B0609030804020204" pitchFamily="49" charset="0"/>
                <a:cs typeface="SourceCodeNarrow" panose="020B0609030804020204" pitchFamily="49" charset="0"/>
              </a:rPr>
              <a:t>7 8</a:t>
            </a:r>
          </a:p>
        </p:txBody>
      </p:sp>
      <p:cxnSp>
        <p:nvCxnSpPr>
          <p:cNvPr id="18" name="Straight Arrow Connector 17">
            <a:extLst>
              <a:ext uri="{FF2B5EF4-FFF2-40B4-BE49-F238E27FC236}">
                <a16:creationId xmlns:a16="http://schemas.microsoft.com/office/drawing/2014/main" id="{5D14128F-604B-4F9E-BC8D-D41BF3046E2B}"/>
              </a:ext>
            </a:extLst>
          </p:cNvPr>
          <p:cNvCxnSpPr>
            <a:stCxn id="7" idx="5"/>
            <a:endCxn id="11" idx="1"/>
          </p:cNvCxnSpPr>
          <p:nvPr/>
        </p:nvCxnSpPr>
        <p:spPr>
          <a:xfrm>
            <a:off x="4790130" y="4502747"/>
            <a:ext cx="1797489" cy="1235786"/>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1E1493E-9030-4208-8E53-0AB4626C296B}"/>
              </a:ext>
            </a:extLst>
          </p:cNvPr>
          <p:cNvCxnSpPr>
            <a:stCxn id="7" idx="7"/>
            <a:endCxn id="9" idx="3"/>
          </p:cNvCxnSpPr>
          <p:nvPr/>
        </p:nvCxnSpPr>
        <p:spPr>
          <a:xfrm flipV="1">
            <a:off x="4790130" y="2491067"/>
            <a:ext cx="1784426" cy="1235786"/>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A0B04EC-3F3B-45CC-B3D1-2A8E57FAF256}"/>
              </a:ext>
            </a:extLst>
          </p:cNvPr>
          <p:cNvCxnSpPr>
            <a:stCxn id="11" idx="0"/>
            <a:endCxn id="9" idx="4"/>
          </p:cNvCxnSpPr>
          <p:nvPr/>
        </p:nvCxnSpPr>
        <p:spPr>
          <a:xfrm flipH="1" flipV="1">
            <a:off x="6962503" y="2651760"/>
            <a:ext cx="13063" cy="2926080"/>
          </a:xfrm>
          <a:prstGeom prst="straightConnector1">
            <a:avLst/>
          </a:prstGeom>
          <a:ln w="76200" cap="rnd">
            <a:solidFill>
              <a:srgbClr val="FF0000"/>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58DFE6A-48CC-4D3B-A8C3-166DA4CFD599}"/>
              </a:ext>
            </a:extLst>
          </p:cNvPr>
          <p:cNvCxnSpPr>
            <a:stCxn id="11" idx="6"/>
            <a:endCxn id="12" idx="2"/>
          </p:cNvCxnSpPr>
          <p:nvPr/>
        </p:nvCxnSpPr>
        <p:spPr>
          <a:xfrm>
            <a:off x="7524206" y="6126480"/>
            <a:ext cx="2181497" cy="0"/>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0CF1897-B101-4335-8495-60A2D5EC154F}"/>
              </a:ext>
            </a:extLst>
          </p:cNvPr>
          <p:cNvCxnSpPr>
            <a:stCxn id="12" idx="6"/>
            <a:endCxn id="13" idx="2"/>
          </p:cNvCxnSpPr>
          <p:nvPr/>
        </p:nvCxnSpPr>
        <p:spPr>
          <a:xfrm>
            <a:off x="10802983" y="6126480"/>
            <a:ext cx="2181497" cy="0"/>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9FB7E22-9B12-4A08-A54F-3ED8AFE6692D}"/>
              </a:ext>
            </a:extLst>
          </p:cNvPr>
          <p:cNvCxnSpPr>
            <a:stCxn id="9" idx="6"/>
            <a:endCxn id="14" idx="2"/>
          </p:cNvCxnSpPr>
          <p:nvPr/>
        </p:nvCxnSpPr>
        <p:spPr>
          <a:xfrm>
            <a:off x="7511143" y="2103120"/>
            <a:ext cx="2194560" cy="0"/>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F5806A2-92AF-4B6D-8EB1-CCD88B0C9478}"/>
              </a:ext>
            </a:extLst>
          </p:cNvPr>
          <p:cNvCxnSpPr>
            <a:stCxn id="16" idx="6"/>
            <a:endCxn id="15" idx="2"/>
          </p:cNvCxnSpPr>
          <p:nvPr/>
        </p:nvCxnSpPr>
        <p:spPr>
          <a:xfrm>
            <a:off x="10802983" y="4114800"/>
            <a:ext cx="2181497" cy="0"/>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09C22C5-5996-40F9-AF3D-3B96B312B25B}"/>
              </a:ext>
            </a:extLst>
          </p:cNvPr>
          <p:cNvCxnSpPr>
            <a:stCxn id="14" idx="3"/>
            <a:endCxn id="11" idx="7"/>
          </p:cNvCxnSpPr>
          <p:nvPr/>
        </p:nvCxnSpPr>
        <p:spPr>
          <a:xfrm flipH="1">
            <a:off x="7363513" y="2491067"/>
            <a:ext cx="2502883" cy="3247466"/>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sp>
        <p:nvSpPr>
          <p:cNvPr id="35" name="Arrow: Down 34">
            <a:extLst>
              <a:ext uri="{FF2B5EF4-FFF2-40B4-BE49-F238E27FC236}">
                <a16:creationId xmlns:a16="http://schemas.microsoft.com/office/drawing/2014/main" id="{64919983-953D-4277-BFCC-D3AAE261D082}"/>
              </a:ext>
            </a:extLst>
          </p:cNvPr>
          <p:cNvSpPr/>
          <p:nvPr/>
        </p:nvSpPr>
        <p:spPr>
          <a:xfrm>
            <a:off x="9866396" y="4805162"/>
            <a:ext cx="731520" cy="731520"/>
          </a:xfrm>
          <a:prstGeom prst="downArrow">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cxnSp>
        <p:nvCxnSpPr>
          <p:cNvPr id="37" name="Connector: Curved 36">
            <a:extLst>
              <a:ext uri="{FF2B5EF4-FFF2-40B4-BE49-F238E27FC236}">
                <a16:creationId xmlns:a16="http://schemas.microsoft.com/office/drawing/2014/main" id="{70DF091F-11F8-4063-B4DF-E27CEFB0CABC}"/>
              </a:ext>
            </a:extLst>
          </p:cNvPr>
          <p:cNvCxnSpPr>
            <a:cxnSpLocks/>
            <a:stCxn id="13" idx="4"/>
            <a:endCxn id="11" idx="4"/>
          </p:cNvCxnSpPr>
          <p:nvPr/>
        </p:nvCxnSpPr>
        <p:spPr>
          <a:xfrm rot="5400000">
            <a:off x="10254343" y="3396343"/>
            <a:ext cx="12700" cy="6557554"/>
          </a:xfrm>
          <a:prstGeom prst="curvedConnector3">
            <a:avLst>
              <a:gd name="adj1" fmla="val 4577142"/>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17C73ADF-1762-4BA8-BB1A-3F3E1DD77FF5}"/>
              </a:ext>
            </a:extLst>
          </p:cNvPr>
          <p:cNvSpPr/>
          <p:nvPr/>
        </p:nvSpPr>
        <p:spPr>
          <a:xfrm>
            <a:off x="1018903" y="6762079"/>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5</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25" name="Oval 24">
            <a:extLst>
              <a:ext uri="{FF2B5EF4-FFF2-40B4-BE49-F238E27FC236}">
                <a16:creationId xmlns:a16="http://schemas.microsoft.com/office/drawing/2014/main" id="{B19E7D93-9EE7-4065-9831-8260A74AB84E}"/>
              </a:ext>
            </a:extLst>
          </p:cNvPr>
          <p:cNvSpPr/>
          <p:nvPr/>
        </p:nvSpPr>
        <p:spPr>
          <a:xfrm>
            <a:off x="2164936" y="6769842"/>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6</a:t>
            </a:r>
            <a:endParaRPr lang="en-GB" sz="2800">
              <a:solidFill>
                <a:schemeClr val="tx1"/>
              </a:solidFill>
              <a:ea typeface="SourceCodeNarrow" panose="020B0609030804020204" pitchFamily="49" charset="0"/>
              <a:cs typeface="SourceCodeNarrow" panose="020B0609030804020204" pitchFamily="49" charset="0"/>
            </a:endParaRPr>
          </a:p>
        </p:txBody>
      </p:sp>
      <p:cxnSp>
        <p:nvCxnSpPr>
          <p:cNvPr id="27" name="Straight Connector 26">
            <a:extLst>
              <a:ext uri="{FF2B5EF4-FFF2-40B4-BE49-F238E27FC236}">
                <a16:creationId xmlns:a16="http://schemas.microsoft.com/office/drawing/2014/main" id="{C1C3740F-3CA7-46F4-B02B-2307BABE8518}"/>
              </a:ext>
            </a:extLst>
          </p:cNvPr>
          <p:cNvCxnSpPr/>
          <p:nvPr/>
        </p:nvCxnSpPr>
        <p:spPr>
          <a:xfrm>
            <a:off x="195943" y="6772484"/>
            <a:ext cx="5303520" cy="0"/>
          </a:xfrm>
          <a:prstGeom prst="line">
            <a:avLst/>
          </a:prstGeom>
          <a:ln w="76200" cap="rnd">
            <a:solidFill>
              <a:schemeClr val="tx1"/>
            </a:solidFill>
            <a:prstDash val="solid"/>
            <a:headEnd type="none"/>
            <a:tailEnd type="none"/>
          </a:ln>
          <a:effectLst/>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5B76BB0-E550-4F57-B866-2A5A5B4555CB}"/>
              </a:ext>
            </a:extLst>
          </p:cNvPr>
          <p:cNvCxnSpPr/>
          <p:nvPr/>
        </p:nvCxnSpPr>
        <p:spPr>
          <a:xfrm>
            <a:off x="195943" y="7955280"/>
            <a:ext cx="5303520" cy="0"/>
          </a:xfrm>
          <a:prstGeom prst="line">
            <a:avLst/>
          </a:prstGeom>
          <a:ln w="76200" cap="rnd">
            <a:solidFill>
              <a:schemeClr val="tx1"/>
            </a:solidFill>
            <a:prstDash val="solid"/>
            <a:headEnd type="none"/>
            <a:tailEnd type="none"/>
          </a:ln>
          <a:effectLst/>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53AB8AF-8B69-4479-BB88-94FFA540AB45}"/>
              </a:ext>
            </a:extLst>
          </p:cNvPr>
          <p:cNvSpPr txBox="1"/>
          <p:nvPr/>
        </p:nvSpPr>
        <p:spPr>
          <a:xfrm>
            <a:off x="58783" y="7079886"/>
            <a:ext cx="1097280" cy="461665"/>
          </a:xfrm>
          <a:prstGeom prst="rect">
            <a:avLst/>
          </a:prstGeom>
          <a:noFill/>
        </p:spPr>
        <p:txBody>
          <a:bodyPr wrap="square" rtlCol="0">
            <a:spAutoFit/>
          </a:bodyPr>
          <a:lstStyle/>
          <a:p>
            <a:r>
              <a:rPr lang="en-US" sz="2400"/>
              <a:t>front</a:t>
            </a:r>
            <a:endParaRPr lang="en-GB" sz="2400"/>
          </a:p>
        </p:txBody>
      </p:sp>
      <p:sp>
        <p:nvSpPr>
          <p:cNvPr id="32" name="TextBox 31">
            <a:extLst>
              <a:ext uri="{FF2B5EF4-FFF2-40B4-BE49-F238E27FC236}">
                <a16:creationId xmlns:a16="http://schemas.microsoft.com/office/drawing/2014/main" id="{604E5EE6-F116-49EE-B947-E09D5074F0EA}"/>
              </a:ext>
            </a:extLst>
          </p:cNvPr>
          <p:cNvSpPr txBox="1"/>
          <p:nvPr/>
        </p:nvSpPr>
        <p:spPr>
          <a:xfrm>
            <a:off x="4651136" y="7079885"/>
            <a:ext cx="1097280" cy="461665"/>
          </a:xfrm>
          <a:prstGeom prst="rect">
            <a:avLst/>
          </a:prstGeom>
          <a:noFill/>
        </p:spPr>
        <p:txBody>
          <a:bodyPr wrap="square" rtlCol="0">
            <a:spAutoFit/>
          </a:bodyPr>
          <a:lstStyle/>
          <a:p>
            <a:r>
              <a:rPr lang="en-US" sz="2400"/>
              <a:t>back</a:t>
            </a:r>
            <a:endParaRPr lang="en-GB" sz="2400"/>
          </a:p>
        </p:txBody>
      </p:sp>
      <p:sp>
        <p:nvSpPr>
          <p:cNvPr id="33" name="Rectangle 32">
            <a:extLst>
              <a:ext uri="{FF2B5EF4-FFF2-40B4-BE49-F238E27FC236}">
                <a16:creationId xmlns:a16="http://schemas.microsoft.com/office/drawing/2014/main" id="{4A09572F-48F5-4E78-85DD-F931D186B7BE}"/>
              </a:ext>
            </a:extLst>
          </p:cNvPr>
          <p:cNvSpPr/>
          <p:nvPr/>
        </p:nvSpPr>
        <p:spPr>
          <a:xfrm>
            <a:off x="2194560" y="1554480"/>
            <a:ext cx="2024743" cy="1235777"/>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BFS(1)</a:t>
            </a:r>
            <a:endParaRPr lang="en-GB" sz="2800">
              <a:solidFill>
                <a:schemeClr val="tx1"/>
              </a:solidFill>
              <a:ea typeface="SourceCodeNarrow" panose="020B0609030804020204" pitchFamily="49" charset="0"/>
              <a:cs typeface="SourceCodeNarrow" panose="020B0609030804020204" pitchFamily="49" charset="0"/>
            </a:endParaRPr>
          </a:p>
        </p:txBody>
      </p:sp>
    </p:spTree>
    <p:extLst>
      <p:ext uri="{BB962C8B-B14F-4D97-AF65-F5344CB8AC3E}">
        <p14:creationId xmlns:p14="http://schemas.microsoft.com/office/powerpoint/2010/main" val="30376960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C8BAF-A02C-4BEE-BA22-2E5F665353E9}"/>
              </a:ext>
            </a:extLst>
          </p:cNvPr>
          <p:cNvSpPr>
            <a:spLocks noGrp="1"/>
          </p:cNvSpPr>
          <p:nvPr>
            <p:ph type="title"/>
          </p:nvPr>
        </p:nvSpPr>
        <p:spPr>
          <a:xfrm>
            <a:off x="0" y="0"/>
            <a:ext cx="14630400" cy="1371600"/>
          </a:xfrm>
        </p:spPr>
        <p:txBody>
          <a:bodyPr anchor="b">
            <a:normAutofit/>
          </a:bodyPr>
          <a:lstStyle/>
          <a:p>
            <a:pPr>
              <a:lnSpc>
                <a:spcPct val="90000"/>
              </a:lnSpc>
            </a:pPr>
            <a:r>
              <a:rPr lang="en-US" sz="6100"/>
              <a:t>Thuật toán BFS</a:t>
            </a:r>
            <a:endParaRPr lang="en-GB" sz="6100"/>
          </a:p>
        </p:txBody>
      </p:sp>
      <p:sp>
        <p:nvSpPr>
          <p:cNvPr id="4" name="Slide Number Placeholder 3">
            <a:extLst>
              <a:ext uri="{FF2B5EF4-FFF2-40B4-BE49-F238E27FC236}">
                <a16:creationId xmlns:a16="http://schemas.microsoft.com/office/drawing/2014/main" id="{AE5ECF01-C38E-411F-BFD8-DC13E477BD4F}"/>
              </a:ext>
            </a:extLst>
          </p:cNvPr>
          <p:cNvSpPr>
            <a:spLocks noGrp="1"/>
          </p:cNvSpPr>
          <p:nvPr>
            <p:ph type="sldNum" sz="quarter" idx="12"/>
          </p:nvPr>
        </p:nvSpPr>
        <p:spPr>
          <a:xfrm>
            <a:off x="13716000" y="7310719"/>
            <a:ext cx="914400" cy="914400"/>
          </a:xfrm>
        </p:spPr>
        <p:txBody>
          <a:bodyPr anchor="ctr">
            <a:normAutofit/>
          </a:bodyPr>
          <a:lstStyle/>
          <a:p>
            <a:pPr>
              <a:spcAft>
                <a:spcPts val="600"/>
              </a:spcAft>
            </a:pPr>
            <a:fld id="{5CAF171B-BCF0-4F8D-B01B-8AC3659B914C}" type="slidenum">
              <a:rPr lang="en-US" smtClean="0"/>
              <a:pPr>
                <a:spcAft>
                  <a:spcPts val="600"/>
                </a:spcAft>
              </a:pPr>
              <a:t>27</a:t>
            </a:fld>
            <a:endParaRPr lang="en-US"/>
          </a:p>
        </p:txBody>
      </p:sp>
      <p:sp>
        <p:nvSpPr>
          <p:cNvPr id="7" name="Oval 6">
            <a:extLst>
              <a:ext uri="{FF2B5EF4-FFF2-40B4-BE49-F238E27FC236}">
                <a16:creationId xmlns:a16="http://schemas.microsoft.com/office/drawing/2014/main" id="{21742F5C-792E-4A3F-AC25-03A9FA6E9F67}"/>
              </a:ext>
            </a:extLst>
          </p:cNvPr>
          <p:cNvSpPr/>
          <p:nvPr/>
        </p:nvSpPr>
        <p:spPr>
          <a:xfrm>
            <a:off x="3853543" y="356616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1</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9" name="Oval 8">
            <a:extLst>
              <a:ext uri="{FF2B5EF4-FFF2-40B4-BE49-F238E27FC236}">
                <a16:creationId xmlns:a16="http://schemas.microsoft.com/office/drawing/2014/main" id="{94E40D7E-EA00-4239-8054-FE9DD0CD8D09}"/>
              </a:ext>
            </a:extLst>
          </p:cNvPr>
          <p:cNvSpPr/>
          <p:nvPr/>
        </p:nvSpPr>
        <p:spPr>
          <a:xfrm>
            <a:off x="6413863" y="155448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3</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1" name="Oval 10">
            <a:extLst>
              <a:ext uri="{FF2B5EF4-FFF2-40B4-BE49-F238E27FC236}">
                <a16:creationId xmlns:a16="http://schemas.microsoft.com/office/drawing/2014/main" id="{F957F91D-D28A-4323-982C-3F76CC00DC2D}"/>
              </a:ext>
            </a:extLst>
          </p:cNvPr>
          <p:cNvSpPr/>
          <p:nvPr/>
        </p:nvSpPr>
        <p:spPr>
          <a:xfrm>
            <a:off x="6426926" y="557784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2</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2" name="Oval 11">
            <a:extLst>
              <a:ext uri="{FF2B5EF4-FFF2-40B4-BE49-F238E27FC236}">
                <a16:creationId xmlns:a16="http://schemas.microsoft.com/office/drawing/2014/main" id="{E523EBF8-DECE-4671-AB64-038400AD4CB2}"/>
              </a:ext>
            </a:extLst>
          </p:cNvPr>
          <p:cNvSpPr/>
          <p:nvPr/>
        </p:nvSpPr>
        <p:spPr>
          <a:xfrm>
            <a:off x="9705703" y="557784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4</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3" name="Oval 12">
            <a:extLst>
              <a:ext uri="{FF2B5EF4-FFF2-40B4-BE49-F238E27FC236}">
                <a16:creationId xmlns:a16="http://schemas.microsoft.com/office/drawing/2014/main" id="{75AD8C74-A70E-44D1-928A-B879AB66AEB9}"/>
              </a:ext>
            </a:extLst>
          </p:cNvPr>
          <p:cNvSpPr/>
          <p:nvPr/>
        </p:nvSpPr>
        <p:spPr>
          <a:xfrm>
            <a:off x="12984480" y="557784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6</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4" name="Oval 13">
            <a:extLst>
              <a:ext uri="{FF2B5EF4-FFF2-40B4-BE49-F238E27FC236}">
                <a16:creationId xmlns:a16="http://schemas.microsoft.com/office/drawing/2014/main" id="{68BFAC4E-A87A-4E2B-8559-1B26B7D4C275}"/>
              </a:ext>
            </a:extLst>
          </p:cNvPr>
          <p:cNvSpPr/>
          <p:nvPr/>
        </p:nvSpPr>
        <p:spPr>
          <a:xfrm>
            <a:off x="9705703" y="155448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5</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5" name="Oval 14">
            <a:extLst>
              <a:ext uri="{FF2B5EF4-FFF2-40B4-BE49-F238E27FC236}">
                <a16:creationId xmlns:a16="http://schemas.microsoft.com/office/drawing/2014/main" id="{ADD5FD55-F9D2-4E60-8C13-BEC5223B3F56}"/>
              </a:ext>
            </a:extLst>
          </p:cNvPr>
          <p:cNvSpPr/>
          <p:nvPr/>
        </p:nvSpPr>
        <p:spPr>
          <a:xfrm>
            <a:off x="12984480" y="356616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8</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6" name="Oval 15">
            <a:extLst>
              <a:ext uri="{FF2B5EF4-FFF2-40B4-BE49-F238E27FC236}">
                <a16:creationId xmlns:a16="http://schemas.microsoft.com/office/drawing/2014/main" id="{5F583AE8-CDC2-4AAC-BA16-7452343EFB0A}"/>
              </a:ext>
            </a:extLst>
          </p:cNvPr>
          <p:cNvSpPr/>
          <p:nvPr/>
        </p:nvSpPr>
        <p:spPr>
          <a:xfrm>
            <a:off x="9705703" y="356616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7</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8" name="Rectangle 7">
            <a:extLst>
              <a:ext uri="{FF2B5EF4-FFF2-40B4-BE49-F238E27FC236}">
                <a16:creationId xmlns:a16="http://schemas.microsoft.com/office/drawing/2014/main" id="{98237A5E-CB89-433D-9FFD-FC9AC482C7B5}"/>
              </a:ext>
            </a:extLst>
          </p:cNvPr>
          <p:cNvSpPr/>
          <p:nvPr/>
        </p:nvSpPr>
        <p:spPr>
          <a:xfrm>
            <a:off x="195943" y="1554480"/>
            <a:ext cx="1645920" cy="512064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Input:</a:t>
            </a:r>
          </a:p>
          <a:p>
            <a:pPr algn="ctr"/>
            <a:r>
              <a:rPr lang="en-US" sz="2800">
                <a:solidFill>
                  <a:schemeClr val="tx1"/>
                </a:solidFill>
                <a:ea typeface="SourceCodeNarrow" panose="020B0609030804020204" pitchFamily="49" charset="0"/>
                <a:cs typeface="SourceCodeNarrow" panose="020B0609030804020204" pitchFamily="49" charset="0"/>
              </a:rPr>
              <a:t>8 9</a:t>
            </a:r>
          </a:p>
          <a:p>
            <a:pPr algn="ctr"/>
            <a:r>
              <a:rPr lang="en-US" sz="2800">
                <a:solidFill>
                  <a:schemeClr val="tx1"/>
                </a:solidFill>
                <a:ea typeface="SourceCodeNarrow" panose="020B0609030804020204" pitchFamily="49" charset="0"/>
                <a:cs typeface="SourceCodeNarrow" panose="020B0609030804020204" pitchFamily="49" charset="0"/>
              </a:rPr>
              <a:t>1 2</a:t>
            </a:r>
          </a:p>
          <a:p>
            <a:pPr algn="ctr"/>
            <a:r>
              <a:rPr lang="en-US" sz="2800">
                <a:solidFill>
                  <a:schemeClr val="tx1"/>
                </a:solidFill>
                <a:ea typeface="SourceCodeNarrow" panose="020B0609030804020204" pitchFamily="49" charset="0"/>
                <a:cs typeface="SourceCodeNarrow" panose="020B0609030804020204" pitchFamily="49" charset="0"/>
              </a:rPr>
              <a:t>1 3</a:t>
            </a:r>
          </a:p>
          <a:p>
            <a:pPr algn="ctr"/>
            <a:r>
              <a:rPr lang="en-US" sz="2800">
                <a:solidFill>
                  <a:schemeClr val="tx1"/>
                </a:solidFill>
                <a:ea typeface="SourceCodeNarrow" panose="020B0609030804020204" pitchFamily="49" charset="0"/>
                <a:cs typeface="SourceCodeNarrow" panose="020B0609030804020204" pitchFamily="49" charset="0"/>
              </a:rPr>
              <a:t>2 3</a:t>
            </a:r>
          </a:p>
          <a:p>
            <a:pPr algn="ctr"/>
            <a:r>
              <a:rPr lang="en-US" sz="2800">
                <a:solidFill>
                  <a:schemeClr val="tx1"/>
                </a:solidFill>
                <a:ea typeface="SourceCodeNarrow" panose="020B0609030804020204" pitchFamily="49" charset="0"/>
                <a:cs typeface="SourceCodeNarrow" panose="020B0609030804020204" pitchFamily="49" charset="0"/>
              </a:rPr>
              <a:t>2 4</a:t>
            </a:r>
          </a:p>
          <a:p>
            <a:pPr algn="ctr"/>
            <a:r>
              <a:rPr lang="en-US" sz="2800">
                <a:solidFill>
                  <a:schemeClr val="tx1"/>
                </a:solidFill>
                <a:ea typeface="SourceCodeNarrow" panose="020B0609030804020204" pitchFamily="49" charset="0"/>
                <a:cs typeface="SourceCodeNarrow" panose="020B0609030804020204" pitchFamily="49" charset="0"/>
              </a:rPr>
              <a:t>3 5</a:t>
            </a:r>
          </a:p>
          <a:p>
            <a:pPr algn="ctr"/>
            <a:r>
              <a:rPr lang="en-US" sz="2800">
                <a:solidFill>
                  <a:schemeClr val="tx1"/>
                </a:solidFill>
                <a:ea typeface="SourceCodeNarrow" panose="020B0609030804020204" pitchFamily="49" charset="0"/>
                <a:cs typeface="SourceCodeNarrow" panose="020B0609030804020204" pitchFamily="49" charset="0"/>
              </a:rPr>
              <a:t>4 6</a:t>
            </a:r>
          </a:p>
          <a:p>
            <a:pPr algn="ctr"/>
            <a:r>
              <a:rPr lang="en-US" sz="2800">
                <a:solidFill>
                  <a:schemeClr val="tx1"/>
                </a:solidFill>
                <a:ea typeface="SourceCodeNarrow" panose="020B0609030804020204" pitchFamily="49" charset="0"/>
                <a:cs typeface="SourceCodeNarrow" panose="020B0609030804020204" pitchFamily="49" charset="0"/>
              </a:rPr>
              <a:t>5 2</a:t>
            </a:r>
          </a:p>
          <a:p>
            <a:pPr algn="ctr"/>
            <a:r>
              <a:rPr lang="en-US" sz="2800">
                <a:solidFill>
                  <a:schemeClr val="tx1"/>
                </a:solidFill>
                <a:ea typeface="SourceCodeNarrow" panose="020B0609030804020204" pitchFamily="49" charset="0"/>
                <a:cs typeface="SourceCodeNarrow" panose="020B0609030804020204" pitchFamily="49" charset="0"/>
              </a:rPr>
              <a:t>6 2</a:t>
            </a:r>
          </a:p>
          <a:p>
            <a:pPr algn="ctr"/>
            <a:r>
              <a:rPr lang="en-US" sz="2800">
                <a:solidFill>
                  <a:schemeClr val="tx1"/>
                </a:solidFill>
                <a:ea typeface="SourceCodeNarrow" panose="020B0609030804020204" pitchFamily="49" charset="0"/>
                <a:cs typeface="SourceCodeNarrow" panose="020B0609030804020204" pitchFamily="49" charset="0"/>
              </a:rPr>
              <a:t>7 8</a:t>
            </a:r>
          </a:p>
        </p:txBody>
      </p:sp>
      <p:cxnSp>
        <p:nvCxnSpPr>
          <p:cNvPr id="18" name="Straight Arrow Connector 17">
            <a:extLst>
              <a:ext uri="{FF2B5EF4-FFF2-40B4-BE49-F238E27FC236}">
                <a16:creationId xmlns:a16="http://schemas.microsoft.com/office/drawing/2014/main" id="{5D14128F-604B-4F9E-BC8D-D41BF3046E2B}"/>
              </a:ext>
            </a:extLst>
          </p:cNvPr>
          <p:cNvCxnSpPr>
            <a:stCxn id="7" idx="5"/>
            <a:endCxn id="11" idx="1"/>
          </p:cNvCxnSpPr>
          <p:nvPr/>
        </p:nvCxnSpPr>
        <p:spPr>
          <a:xfrm>
            <a:off x="4790130" y="4502747"/>
            <a:ext cx="1797489" cy="1235786"/>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1E1493E-9030-4208-8E53-0AB4626C296B}"/>
              </a:ext>
            </a:extLst>
          </p:cNvPr>
          <p:cNvCxnSpPr>
            <a:stCxn id="7" idx="7"/>
            <a:endCxn id="9" idx="3"/>
          </p:cNvCxnSpPr>
          <p:nvPr/>
        </p:nvCxnSpPr>
        <p:spPr>
          <a:xfrm flipV="1">
            <a:off x="4790130" y="2491067"/>
            <a:ext cx="1784426" cy="1235786"/>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A0B04EC-3F3B-45CC-B3D1-2A8E57FAF256}"/>
              </a:ext>
            </a:extLst>
          </p:cNvPr>
          <p:cNvCxnSpPr>
            <a:stCxn id="11" idx="0"/>
            <a:endCxn id="9" idx="4"/>
          </p:cNvCxnSpPr>
          <p:nvPr/>
        </p:nvCxnSpPr>
        <p:spPr>
          <a:xfrm flipH="1" flipV="1">
            <a:off x="6962503" y="2651760"/>
            <a:ext cx="13063" cy="2926080"/>
          </a:xfrm>
          <a:prstGeom prst="straightConnector1">
            <a:avLst/>
          </a:prstGeom>
          <a:ln w="76200" cap="rnd">
            <a:solidFill>
              <a:srgbClr val="FF0000"/>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58DFE6A-48CC-4D3B-A8C3-166DA4CFD599}"/>
              </a:ext>
            </a:extLst>
          </p:cNvPr>
          <p:cNvCxnSpPr>
            <a:stCxn id="11" idx="6"/>
            <a:endCxn id="12" idx="2"/>
          </p:cNvCxnSpPr>
          <p:nvPr/>
        </p:nvCxnSpPr>
        <p:spPr>
          <a:xfrm>
            <a:off x="7524206" y="6126480"/>
            <a:ext cx="2181497" cy="0"/>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0CF1897-B101-4335-8495-60A2D5EC154F}"/>
              </a:ext>
            </a:extLst>
          </p:cNvPr>
          <p:cNvCxnSpPr>
            <a:stCxn id="12" idx="6"/>
            <a:endCxn id="13" idx="2"/>
          </p:cNvCxnSpPr>
          <p:nvPr/>
        </p:nvCxnSpPr>
        <p:spPr>
          <a:xfrm>
            <a:off x="10802983" y="6126480"/>
            <a:ext cx="2181497" cy="0"/>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9FB7E22-9B12-4A08-A54F-3ED8AFE6692D}"/>
              </a:ext>
            </a:extLst>
          </p:cNvPr>
          <p:cNvCxnSpPr>
            <a:stCxn id="9" idx="6"/>
            <a:endCxn id="14" idx="2"/>
          </p:cNvCxnSpPr>
          <p:nvPr/>
        </p:nvCxnSpPr>
        <p:spPr>
          <a:xfrm>
            <a:off x="7511143" y="2103120"/>
            <a:ext cx="2194560" cy="0"/>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F5806A2-92AF-4B6D-8EB1-CCD88B0C9478}"/>
              </a:ext>
            </a:extLst>
          </p:cNvPr>
          <p:cNvCxnSpPr>
            <a:stCxn id="16" idx="6"/>
            <a:endCxn id="15" idx="2"/>
          </p:cNvCxnSpPr>
          <p:nvPr/>
        </p:nvCxnSpPr>
        <p:spPr>
          <a:xfrm>
            <a:off x="10802983" y="4114800"/>
            <a:ext cx="2181497" cy="0"/>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09C22C5-5996-40F9-AF3D-3B96B312B25B}"/>
              </a:ext>
            </a:extLst>
          </p:cNvPr>
          <p:cNvCxnSpPr>
            <a:stCxn id="14" idx="3"/>
            <a:endCxn id="11" idx="7"/>
          </p:cNvCxnSpPr>
          <p:nvPr/>
        </p:nvCxnSpPr>
        <p:spPr>
          <a:xfrm flipH="1">
            <a:off x="7363513" y="2491067"/>
            <a:ext cx="2502883" cy="3247466"/>
          </a:xfrm>
          <a:prstGeom prst="straightConnector1">
            <a:avLst/>
          </a:prstGeom>
          <a:ln w="76200" cap="rnd">
            <a:solidFill>
              <a:srgbClr val="FF0000"/>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sp>
        <p:nvSpPr>
          <p:cNvPr id="35" name="Arrow: Down 34">
            <a:extLst>
              <a:ext uri="{FF2B5EF4-FFF2-40B4-BE49-F238E27FC236}">
                <a16:creationId xmlns:a16="http://schemas.microsoft.com/office/drawing/2014/main" id="{64919983-953D-4277-BFCC-D3AAE261D082}"/>
              </a:ext>
            </a:extLst>
          </p:cNvPr>
          <p:cNvSpPr/>
          <p:nvPr/>
        </p:nvSpPr>
        <p:spPr>
          <a:xfrm rot="5400000">
            <a:off x="11009396" y="1717766"/>
            <a:ext cx="731520" cy="770709"/>
          </a:xfrm>
          <a:prstGeom prst="downArrow">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cxnSp>
        <p:nvCxnSpPr>
          <p:cNvPr id="37" name="Connector: Curved 36">
            <a:extLst>
              <a:ext uri="{FF2B5EF4-FFF2-40B4-BE49-F238E27FC236}">
                <a16:creationId xmlns:a16="http://schemas.microsoft.com/office/drawing/2014/main" id="{70DF091F-11F8-4063-B4DF-E27CEFB0CABC}"/>
              </a:ext>
            </a:extLst>
          </p:cNvPr>
          <p:cNvCxnSpPr>
            <a:cxnSpLocks/>
            <a:stCxn id="13" idx="4"/>
            <a:endCxn id="11" idx="4"/>
          </p:cNvCxnSpPr>
          <p:nvPr/>
        </p:nvCxnSpPr>
        <p:spPr>
          <a:xfrm rot="5400000">
            <a:off x="10254343" y="3396343"/>
            <a:ext cx="12700" cy="6557554"/>
          </a:xfrm>
          <a:prstGeom prst="curvedConnector3">
            <a:avLst>
              <a:gd name="adj1" fmla="val 4577142"/>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2ABB4534-4144-4CAF-8E5D-E6A16FE7AF24}"/>
              </a:ext>
            </a:extLst>
          </p:cNvPr>
          <p:cNvSpPr/>
          <p:nvPr/>
        </p:nvSpPr>
        <p:spPr>
          <a:xfrm>
            <a:off x="1018903" y="6762079"/>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6</a:t>
            </a:r>
            <a:endParaRPr lang="en-GB" sz="2800">
              <a:solidFill>
                <a:schemeClr val="tx1"/>
              </a:solidFill>
              <a:ea typeface="SourceCodeNarrow" panose="020B0609030804020204" pitchFamily="49" charset="0"/>
              <a:cs typeface="SourceCodeNarrow" panose="020B0609030804020204" pitchFamily="49" charset="0"/>
            </a:endParaRPr>
          </a:p>
        </p:txBody>
      </p:sp>
      <p:cxnSp>
        <p:nvCxnSpPr>
          <p:cNvPr id="25" name="Straight Connector 24">
            <a:extLst>
              <a:ext uri="{FF2B5EF4-FFF2-40B4-BE49-F238E27FC236}">
                <a16:creationId xmlns:a16="http://schemas.microsoft.com/office/drawing/2014/main" id="{3787F8FE-8F43-4385-8DC4-D81F23DBE225}"/>
              </a:ext>
            </a:extLst>
          </p:cNvPr>
          <p:cNvCxnSpPr/>
          <p:nvPr/>
        </p:nvCxnSpPr>
        <p:spPr>
          <a:xfrm>
            <a:off x="195943" y="6772484"/>
            <a:ext cx="5303520" cy="0"/>
          </a:xfrm>
          <a:prstGeom prst="line">
            <a:avLst/>
          </a:prstGeom>
          <a:ln w="76200" cap="rnd">
            <a:solidFill>
              <a:schemeClr val="tx1"/>
            </a:solidFill>
            <a:prstDash val="solid"/>
            <a:headEnd type="none"/>
            <a:tailEnd type="none"/>
          </a:ln>
          <a:effectLst/>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C28C37B-61DC-44FC-9955-B70C07D11A8E}"/>
              </a:ext>
            </a:extLst>
          </p:cNvPr>
          <p:cNvCxnSpPr/>
          <p:nvPr/>
        </p:nvCxnSpPr>
        <p:spPr>
          <a:xfrm>
            <a:off x="195943" y="7955280"/>
            <a:ext cx="5303520" cy="0"/>
          </a:xfrm>
          <a:prstGeom prst="line">
            <a:avLst/>
          </a:prstGeom>
          <a:ln w="76200" cap="rnd">
            <a:solidFill>
              <a:schemeClr val="tx1"/>
            </a:solidFill>
            <a:prstDash val="solid"/>
            <a:headEnd type="none"/>
            <a:tailEnd type="none"/>
          </a:ln>
          <a:effectLst/>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2D61A0E-EB8E-44AC-B163-E31282E97973}"/>
              </a:ext>
            </a:extLst>
          </p:cNvPr>
          <p:cNvSpPr txBox="1"/>
          <p:nvPr/>
        </p:nvSpPr>
        <p:spPr>
          <a:xfrm>
            <a:off x="58783" y="7079886"/>
            <a:ext cx="1097280" cy="461665"/>
          </a:xfrm>
          <a:prstGeom prst="rect">
            <a:avLst/>
          </a:prstGeom>
          <a:noFill/>
        </p:spPr>
        <p:txBody>
          <a:bodyPr wrap="square" rtlCol="0">
            <a:spAutoFit/>
          </a:bodyPr>
          <a:lstStyle/>
          <a:p>
            <a:r>
              <a:rPr lang="en-US" sz="2400"/>
              <a:t>front</a:t>
            </a:r>
            <a:endParaRPr lang="en-GB" sz="2400"/>
          </a:p>
        </p:txBody>
      </p:sp>
      <p:sp>
        <p:nvSpPr>
          <p:cNvPr id="31" name="TextBox 30">
            <a:extLst>
              <a:ext uri="{FF2B5EF4-FFF2-40B4-BE49-F238E27FC236}">
                <a16:creationId xmlns:a16="http://schemas.microsoft.com/office/drawing/2014/main" id="{18576294-72C5-490C-BC27-FBA997C0AC6B}"/>
              </a:ext>
            </a:extLst>
          </p:cNvPr>
          <p:cNvSpPr txBox="1"/>
          <p:nvPr/>
        </p:nvSpPr>
        <p:spPr>
          <a:xfrm>
            <a:off x="4651136" y="7079885"/>
            <a:ext cx="1097280" cy="461665"/>
          </a:xfrm>
          <a:prstGeom prst="rect">
            <a:avLst/>
          </a:prstGeom>
          <a:noFill/>
        </p:spPr>
        <p:txBody>
          <a:bodyPr wrap="square" rtlCol="0">
            <a:spAutoFit/>
          </a:bodyPr>
          <a:lstStyle/>
          <a:p>
            <a:r>
              <a:rPr lang="en-US" sz="2400"/>
              <a:t>back</a:t>
            </a:r>
            <a:endParaRPr lang="en-GB" sz="2400"/>
          </a:p>
        </p:txBody>
      </p:sp>
      <p:sp>
        <p:nvSpPr>
          <p:cNvPr id="32" name="Rectangle 31">
            <a:extLst>
              <a:ext uri="{FF2B5EF4-FFF2-40B4-BE49-F238E27FC236}">
                <a16:creationId xmlns:a16="http://schemas.microsoft.com/office/drawing/2014/main" id="{0756F289-B31A-4AD0-ABA4-6469FF838DE9}"/>
              </a:ext>
            </a:extLst>
          </p:cNvPr>
          <p:cNvSpPr/>
          <p:nvPr/>
        </p:nvSpPr>
        <p:spPr>
          <a:xfrm>
            <a:off x="2194560" y="1554480"/>
            <a:ext cx="2024743" cy="1235777"/>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BFS(1)</a:t>
            </a:r>
            <a:endParaRPr lang="en-GB" sz="2800">
              <a:solidFill>
                <a:schemeClr val="tx1"/>
              </a:solidFill>
              <a:ea typeface="SourceCodeNarrow" panose="020B0609030804020204" pitchFamily="49" charset="0"/>
              <a:cs typeface="SourceCodeNarrow" panose="020B0609030804020204" pitchFamily="49" charset="0"/>
            </a:endParaRPr>
          </a:p>
        </p:txBody>
      </p:sp>
    </p:spTree>
    <p:extLst>
      <p:ext uri="{BB962C8B-B14F-4D97-AF65-F5344CB8AC3E}">
        <p14:creationId xmlns:p14="http://schemas.microsoft.com/office/powerpoint/2010/main" val="13265675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C8BAF-A02C-4BEE-BA22-2E5F665353E9}"/>
              </a:ext>
            </a:extLst>
          </p:cNvPr>
          <p:cNvSpPr>
            <a:spLocks noGrp="1"/>
          </p:cNvSpPr>
          <p:nvPr>
            <p:ph type="title"/>
          </p:nvPr>
        </p:nvSpPr>
        <p:spPr>
          <a:xfrm>
            <a:off x="0" y="0"/>
            <a:ext cx="14630400" cy="1371600"/>
          </a:xfrm>
        </p:spPr>
        <p:txBody>
          <a:bodyPr anchor="b">
            <a:normAutofit/>
          </a:bodyPr>
          <a:lstStyle/>
          <a:p>
            <a:pPr>
              <a:lnSpc>
                <a:spcPct val="90000"/>
              </a:lnSpc>
            </a:pPr>
            <a:r>
              <a:rPr lang="en-US" sz="6100"/>
              <a:t>Thuật toán BFS</a:t>
            </a:r>
            <a:endParaRPr lang="en-GB" sz="6100"/>
          </a:p>
        </p:txBody>
      </p:sp>
      <p:sp>
        <p:nvSpPr>
          <p:cNvPr id="4" name="Slide Number Placeholder 3">
            <a:extLst>
              <a:ext uri="{FF2B5EF4-FFF2-40B4-BE49-F238E27FC236}">
                <a16:creationId xmlns:a16="http://schemas.microsoft.com/office/drawing/2014/main" id="{AE5ECF01-C38E-411F-BFD8-DC13E477BD4F}"/>
              </a:ext>
            </a:extLst>
          </p:cNvPr>
          <p:cNvSpPr>
            <a:spLocks noGrp="1"/>
          </p:cNvSpPr>
          <p:nvPr>
            <p:ph type="sldNum" sz="quarter" idx="12"/>
          </p:nvPr>
        </p:nvSpPr>
        <p:spPr>
          <a:xfrm>
            <a:off x="13716000" y="7310719"/>
            <a:ext cx="914400" cy="914400"/>
          </a:xfrm>
        </p:spPr>
        <p:txBody>
          <a:bodyPr anchor="ctr">
            <a:normAutofit/>
          </a:bodyPr>
          <a:lstStyle/>
          <a:p>
            <a:pPr>
              <a:spcAft>
                <a:spcPts val="600"/>
              </a:spcAft>
            </a:pPr>
            <a:fld id="{5CAF171B-BCF0-4F8D-B01B-8AC3659B914C}" type="slidenum">
              <a:rPr lang="en-US" smtClean="0"/>
              <a:pPr>
                <a:spcAft>
                  <a:spcPts val="600"/>
                </a:spcAft>
              </a:pPr>
              <a:t>28</a:t>
            </a:fld>
            <a:endParaRPr lang="en-US"/>
          </a:p>
        </p:txBody>
      </p:sp>
      <p:sp>
        <p:nvSpPr>
          <p:cNvPr id="7" name="Oval 6">
            <a:extLst>
              <a:ext uri="{FF2B5EF4-FFF2-40B4-BE49-F238E27FC236}">
                <a16:creationId xmlns:a16="http://schemas.microsoft.com/office/drawing/2014/main" id="{21742F5C-792E-4A3F-AC25-03A9FA6E9F67}"/>
              </a:ext>
            </a:extLst>
          </p:cNvPr>
          <p:cNvSpPr/>
          <p:nvPr/>
        </p:nvSpPr>
        <p:spPr>
          <a:xfrm>
            <a:off x="3853543" y="356616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1</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9" name="Oval 8">
            <a:extLst>
              <a:ext uri="{FF2B5EF4-FFF2-40B4-BE49-F238E27FC236}">
                <a16:creationId xmlns:a16="http://schemas.microsoft.com/office/drawing/2014/main" id="{94E40D7E-EA00-4239-8054-FE9DD0CD8D09}"/>
              </a:ext>
            </a:extLst>
          </p:cNvPr>
          <p:cNvSpPr/>
          <p:nvPr/>
        </p:nvSpPr>
        <p:spPr>
          <a:xfrm>
            <a:off x="6413863" y="155448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3</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1" name="Oval 10">
            <a:extLst>
              <a:ext uri="{FF2B5EF4-FFF2-40B4-BE49-F238E27FC236}">
                <a16:creationId xmlns:a16="http://schemas.microsoft.com/office/drawing/2014/main" id="{F957F91D-D28A-4323-982C-3F76CC00DC2D}"/>
              </a:ext>
            </a:extLst>
          </p:cNvPr>
          <p:cNvSpPr/>
          <p:nvPr/>
        </p:nvSpPr>
        <p:spPr>
          <a:xfrm>
            <a:off x="6426926" y="557784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2</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2" name="Oval 11">
            <a:extLst>
              <a:ext uri="{FF2B5EF4-FFF2-40B4-BE49-F238E27FC236}">
                <a16:creationId xmlns:a16="http://schemas.microsoft.com/office/drawing/2014/main" id="{E523EBF8-DECE-4671-AB64-038400AD4CB2}"/>
              </a:ext>
            </a:extLst>
          </p:cNvPr>
          <p:cNvSpPr/>
          <p:nvPr/>
        </p:nvSpPr>
        <p:spPr>
          <a:xfrm>
            <a:off x="9705703" y="557784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4</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3" name="Oval 12">
            <a:extLst>
              <a:ext uri="{FF2B5EF4-FFF2-40B4-BE49-F238E27FC236}">
                <a16:creationId xmlns:a16="http://schemas.microsoft.com/office/drawing/2014/main" id="{75AD8C74-A70E-44D1-928A-B879AB66AEB9}"/>
              </a:ext>
            </a:extLst>
          </p:cNvPr>
          <p:cNvSpPr/>
          <p:nvPr/>
        </p:nvSpPr>
        <p:spPr>
          <a:xfrm>
            <a:off x="12984480" y="557784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6</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4" name="Oval 13">
            <a:extLst>
              <a:ext uri="{FF2B5EF4-FFF2-40B4-BE49-F238E27FC236}">
                <a16:creationId xmlns:a16="http://schemas.microsoft.com/office/drawing/2014/main" id="{68BFAC4E-A87A-4E2B-8559-1B26B7D4C275}"/>
              </a:ext>
            </a:extLst>
          </p:cNvPr>
          <p:cNvSpPr/>
          <p:nvPr/>
        </p:nvSpPr>
        <p:spPr>
          <a:xfrm>
            <a:off x="9705703" y="155448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5</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5" name="Oval 14">
            <a:extLst>
              <a:ext uri="{FF2B5EF4-FFF2-40B4-BE49-F238E27FC236}">
                <a16:creationId xmlns:a16="http://schemas.microsoft.com/office/drawing/2014/main" id="{ADD5FD55-F9D2-4E60-8C13-BEC5223B3F56}"/>
              </a:ext>
            </a:extLst>
          </p:cNvPr>
          <p:cNvSpPr/>
          <p:nvPr/>
        </p:nvSpPr>
        <p:spPr>
          <a:xfrm>
            <a:off x="12984480" y="356616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8</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6" name="Oval 15">
            <a:extLst>
              <a:ext uri="{FF2B5EF4-FFF2-40B4-BE49-F238E27FC236}">
                <a16:creationId xmlns:a16="http://schemas.microsoft.com/office/drawing/2014/main" id="{5F583AE8-CDC2-4AAC-BA16-7452343EFB0A}"/>
              </a:ext>
            </a:extLst>
          </p:cNvPr>
          <p:cNvSpPr/>
          <p:nvPr/>
        </p:nvSpPr>
        <p:spPr>
          <a:xfrm>
            <a:off x="9705703" y="356616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7</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8" name="Rectangle 7">
            <a:extLst>
              <a:ext uri="{FF2B5EF4-FFF2-40B4-BE49-F238E27FC236}">
                <a16:creationId xmlns:a16="http://schemas.microsoft.com/office/drawing/2014/main" id="{98237A5E-CB89-433D-9FFD-FC9AC482C7B5}"/>
              </a:ext>
            </a:extLst>
          </p:cNvPr>
          <p:cNvSpPr/>
          <p:nvPr/>
        </p:nvSpPr>
        <p:spPr>
          <a:xfrm>
            <a:off x="195943" y="1554480"/>
            <a:ext cx="1645920" cy="512064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Input:</a:t>
            </a:r>
          </a:p>
          <a:p>
            <a:pPr algn="ctr"/>
            <a:r>
              <a:rPr lang="en-US" sz="2800">
                <a:solidFill>
                  <a:schemeClr val="tx1"/>
                </a:solidFill>
                <a:ea typeface="SourceCodeNarrow" panose="020B0609030804020204" pitchFamily="49" charset="0"/>
                <a:cs typeface="SourceCodeNarrow" panose="020B0609030804020204" pitchFamily="49" charset="0"/>
              </a:rPr>
              <a:t>8 9</a:t>
            </a:r>
          </a:p>
          <a:p>
            <a:pPr algn="ctr"/>
            <a:r>
              <a:rPr lang="en-US" sz="2800">
                <a:solidFill>
                  <a:schemeClr val="tx1"/>
                </a:solidFill>
                <a:ea typeface="SourceCodeNarrow" panose="020B0609030804020204" pitchFamily="49" charset="0"/>
                <a:cs typeface="SourceCodeNarrow" panose="020B0609030804020204" pitchFamily="49" charset="0"/>
              </a:rPr>
              <a:t>1 2</a:t>
            </a:r>
          </a:p>
          <a:p>
            <a:pPr algn="ctr"/>
            <a:r>
              <a:rPr lang="en-US" sz="2800">
                <a:solidFill>
                  <a:schemeClr val="tx1"/>
                </a:solidFill>
                <a:ea typeface="SourceCodeNarrow" panose="020B0609030804020204" pitchFamily="49" charset="0"/>
                <a:cs typeface="SourceCodeNarrow" panose="020B0609030804020204" pitchFamily="49" charset="0"/>
              </a:rPr>
              <a:t>1 3</a:t>
            </a:r>
          </a:p>
          <a:p>
            <a:pPr algn="ctr"/>
            <a:r>
              <a:rPr lang="en-US" sz="2800">
                <a:solidFill>
                  <a:schemeClr val="tx1"/>
                </a:solidFill>
                <a:ea typeface="SourceCodeNarrow" panose="020B0609030804020204" pitchFamily="49" charset="0"/>
                <a:cs typeface="SourceCodeNarrow" panose="020B0609030804020204" pitchFamily="49" charset="0"/>
              </a:rPr>
              <a:t>2 3</a:t>
            </a:r>
          </a:p>
          <a:p>
            <a:pPr algn="ctr"/>
            <a:r>
              <a:rPr lang="en-US" sz="2800">
                <a:solidFill>
                  <a:schemeClr val="tx1"/>
                </a:solidFill>
                <a:ea typeface="SourceCodeNarrow" panose="020B0609030804020204" pitchFamily="49" charset="0"/>
                <a:cs typeface="SourceCodeNarrow" panose="020B0609030804020204" pitchFamily="49" charset="0"/>
              </a:rPr>
              <a:t>2 4</a:t>
            </a:r>
          </a:p>
          <a:p>
            <a:pPr algn="ctr"/>
            <a:r>
              <a:rPr lang="en-US" sz="2800">
                <a:solidFill>
                  <a:schemeClr val="tx1"/>
                </a:solidFill>
                <a:ea typeface="SourceCodeNarrow" panose="020B0609030804020204" pitchFamily="49" charset="0"/>
                <a:cs typeface="SourceCodeNarrow" panose="020B0609030804020204" pitchFamily="49" charset="0"/>
              </a:rPr>
              <a:t>3 5</a:t>
            </a:r>
          </a:p>
          <a:p>
            <a:pPr algn="ctr"/>
            <a:r>
              <a:rPr lang="en-US" sz="2800">
                <a:solidFill>
                  <a:schemeClr val="tx1"/>
                </a:solidFill>
                <a:ea typeface="SourceCodeNarrow" panose="020B0609030804020204" pitchFamily="49" charset="0"/>
                <a:cs typeface="SourceCodeNarrow" panose="020B0609030804020204" pitchFamily="49" charset="0"/>
              </a:rPr>
              <a:t>4 6</a:t>
            </a:r>
          </a:p>
          <a:p>
            <a:pPr algn="ctr"/>
            <a:r>
              <a:rPr lang="en-US" sz="2800">
                <a:solidFill>
                  <a:schemeClr val="tx1"/>
                </a:solidFill>
                <a:ea typeface="SourceCodeNarrow" panose="020B0609030804020204" pitchFamily="49" charset="0"/>
                <a:cs typeface="SourceCodeNarrow" panose="020B0609030804020204" pitchFamily="49" charset="0"/>
              </a:rPr>
              <a:t>5 2</a:t>
            </a:r>
          </a:p>
          <a:p>
            <a:pPr algn="ctr"/>
            <a:r>
              <a:rPr lang="en-US" sz="2800">
                <a:solidFill>
                  <a:schemeClr val="tx1"/>
                </a:solidFill>
                <a:ea typeface="SourceCodeNarrow" panose="020B0609030804020204" pitchFamily="49" charset="0"/>
                <a:cs typeface="SourceCodeNarrow" panose="020B0609030804020204" pitchFamily="49" charset="0"/>
              </a:rPr>
              <a:t>6 2</a:t>
            </a:r>
          </a:p>
          <a:p>
            <a:pPr algn="ctr"/>
            <a:r>
              <a:rPr lang="en-US" sz="2800">
                <a:solidFill>
                  <a:schemeClr val="tx1"/>
                </a:solidFill>
                <a:ea typeface="SourceCodeNarrow" panose="020B0609030804020204" pitchFamily="49" charset="0"/>
                <a:cs typeface="SourceCodeNarrow" panose="020B0609030804020204" pitchFamily="49" charset="0"/>
              </a:rPr>
              <a:t>7 8</a:t>
            </a:r>
          </a:p>
        </p:txBody>
      </p:sp>
      <p:cxnSp>
        <p:nvCxnSpPr>
          <p:cNvPr id="18" name="Straight Arrow Connector 17">
            <a:extLst>
              <a:ext uri="{FF2B5EF4-FFF2-40B4-BE49-F238E27FC236}">
                <a16:creationId xmlns:a16="http://schemas.microsoft.com/office/drawing/2014/main" id="{5D14128F-604B-4F9E-BC8D-D41BF3046E2B}"/>
              </a:ext>
            </a:extLst>
          </p:cNvPr>
          <p:cNvCxnSpPr>
            <a:stCxn id="7" idx="5"/>
            <a:endCxn id="11" idx="1"/>
          </p:cNvCxnSpPr>
          <p:nvPr/>
        </p:nvCxnSpPr>
        <p:spPr>
          <a:xfrm>
            <a:off x="4790130" y="4502747"/>
            <a:ext cx="1797489" cy="1235786"/>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1E1493E-9030-4208-8E53-0AB4626C296B}"/>
              </a:ext>
            </a:extLst>
          </p:cNvPr>
          <p:cNvCxnSpPr>
            <a:stCxn id="7" idx="7"/>
            <a:endCxn id="9" idx="3"/>
          </p:cNvCxnSpPr>
          <p:nvPr/>
        </p:nvCxnSpPr>
        <p:spPr>
          <a:xfrm flipV="1">
            <a:off x="4790130" y="2491067"/>
            <a:ext cx="1784426" cy="1235786"/>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A0B04EC-3F3B-45CC-B3D1-2A8E57FAF256}"/>
              </a:ext>
            </a:extLst>
          </p:cNvPr>
          <p:cNvCxnSpPr>
            <a:stCxn id="11" idx="0"/>
            <a:endCxn id="9" idx="4"/>
          </p:cNvCxnSpPr>
          <p:nvPr/>
        </p:nvCxnSpPr>
        <p:spPr>
          <a:xfrm flipH="1" flipV="1">
            <a:off x="6962503" y="2651760"/>
            <a:ext cx="13063" cy="2926080"/>
          </a:xfrm>
          <a:prstGeom prst="straightConnector1">
            <a:avLst/>
          </a:prstGeom>
          <a:ln w="76200" cap="rnd">
            <a:solidFill>
              <a:srgbClr val="FF0000"/>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58DFE6A-48CC-4D3B-A8C3-166DA4CFD599}"/>
              </a:ext>
            </a:extLst>
          </p:cNvPr>
          <p:cNvCxnSpPr>
            <a:stCxn id="11" idx="6"/>
            <a:endCxn id="12" idx="2"/>
          </p:cNvCxnSpPr>
          <p:nvPr/>
        </p:nvCxnSpPr>
        <p:spPr>
          <a:xfrm>
            <a:off x="7524206" y="6126480"/>
            <a:ext cx="2181497" cy="0"/>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0CF1897-B101-4335-8495-60A2D5EC154F}"/>
              </a:ext>
            </a:extLst>
          </p:cNvPr>
          <p:cNvCxnSpPr>
            <a:stCxn id="12" idx="6"/>
            <a:endCxn id="13" idx="2"/>
          </p:cNvCxnSpPr>
          <p:nvPr/>
        </p:nvCxnSpPr>
        <p:spPr>
          <a:xfrm>
            <a:off x="10802983" y="6126480"/>
            <a:ext cx="2181497" cy="0"/>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9FB7E22-9B12-4A08-A54F-3ED8AFE6692D}"/>
              </a:ext>
            </a:extLst>
          </p:cNvPr>
          <p:cNvCxnSpPr>
            <a:stCxn id="9" idx="6"/>
            <a:endCxn id="14" idx="2"/>
          </p:cNvCxnSpPr>
          <p:nvPr/>
        </p:nvCxnSpPr>
        <p:spPr>
          <a:xfrm>
            <a:off x="7511143" y="2103120"/>
            <a:ext cx="2194560" cy="0"/>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F5806A2-92AF-4B6D-8EB1-CCD88B0C9478}"/>
              </a:ext>
            </a:extLst>
          </p:cNvPr>
          <p:cNvCxnSpPr>
            <a:stCxn id="16" idx="6"/>
            <a:endCxn id="15" idx="2"/>
          </p:cNvCxnSpPr>
          <p:nvPr/>
        </p:nvCxnSpPr>
        <p:spPr>
          <a:xfrm>
            <a:off x="10802983" y="4114800"/>
            <a:ext cx="2181497" cy="0"/>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09C22C5-5996-40F9-AF3D-3B96B312B25B}"/>
              </a:ext>
            </a:extLst>
          </p:cNvPr>
          <p:cNvCxnSpPr>
            <a:stCxn id="14" idx="3"/>
            <a:endCxn id="11" idx="7"/>
          </p:cNvCxnSpPr>
          <p:nvPr/>
        </p:nvCxnSpPr>
        <p:spPr>
          <a:xfrm flipH="1">
            <a:off x="7363513" y="2491067"/>
            <a:ext cx="2502883" cy="3247466"/>
          </a:xfrm>
          <a:prstGeom prst="straightConnector1">
            <a:avLst/>
          </a:prstGeom>
          <a:ln w="76200" cap="rnd">
            <a:solidFill>
              <a:srgbClr val="FF0000"/>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sp>
        <p:nvSpPr>
          <p:cNvPr id="35" name="Arrow: Down 34">
            <a:extLst>
              <a:ext uri="{FF2B5EF4-FFF2-40B4-BE49-F238E27FC236}">
                <a16:creationId xmlns:a16="http://schemas.microsoft.com/office/drawing/2014/main" id="{64919983-953D-4277-BFCC-D3AAE261D082}"/>
              </a:ext>
            </a:extLst>
          </p:cNvPr>
          <p:cNvSpPr/>
          <p:nvPr/>
        </p:nvSpPr>
        <p:spPr>
          <a:xfrm>
            <a:off x="13167360" y="4704869"/>
            <a:ext cx="731520" cy="770709"/>
          </a:xfrm>
          <a:prstGeom prst="downArrow">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cxnSp>
        <p:nvCxnSpPr>
          <p:cNvPr id="37" name="Connector: Curved 36">
            <a:extLst>
              <a:ext uri="{FF2B5EF4-FFF2-40B4-BE49-F238E27FC236}">
                <a16:creationId xmlns:a16="http://schemas.microsoft.com/office/drawing/2014/main" id="{70DF091F-11F8-4063-B4DF-E27CEFB0CABC}"/>
              </a:ext>
            </a:extLst>
          </p:cNvPr>
          <p:cNvCxnSpPr>
            <a:cxnSpLocks/>
            <a:stCxn id="13" idx="4"/>
            <a:endCxn id="11" idx="4"/>
          </p:cNvCxnSpPr>
          <p:nvPr/>
        </p:nvCxnSpPr>
        <p:spPr>
          <a:xfrm rot="5400000">
            <a:off x="10254343" y="3396343"/>
            <a:ext cx="12700" cy="6557554"/>
          </a:xfrm>
          <a:prstGeom prst="curvedConnector3">
            <a:avLst>
              <a:gd name="adj1" fmla="val 4577142"/>
            </a:avLst>
          </a:prstGeom>
          <a:ln w="76200" cap="rnd">
            <a:solidFill>
              <a:srgbClr val="FF0000"/>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227693F-8728-4A2D-ADF6-88AEFA89DFB2}"/>
              </a:ext>
            </a:extLst>
          </p:cNvPr>
          <p:cNvCxnSpPr/>
          <p:nvPr/>
        </p:nvCxnSpPr>
        <p:spPr>
          <a:xfrm>
            <a:off x="195943" y="6772484"/>
            <a:ext cx="5303520" cy="0"/>
          </a:xfrm>
          <a:prstGeom prst="line">
            <a:avLst/>
          </a:prstGeom>
          <a:ln w="76200" cap="rnd">
            <a:solidFill>
              <a:schemeClr val="tx1"/>
            </a:solidFill>
            <a:prstDash val="solid"/>
            <a:headEnd type="none"/>
            <a:tailEnd type="none"/>
          </a:ln>
          <a:effectLst/>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FC6230E-A199-42F6-A7B9-108C3043A34B}"/>
              </a:ext>
            </a:extLst>
          </p:cNvPr>
          <p:cNvCxnSpPr/>
          <p:nvPr/>
        </p:nvCxnSpPr>
        <p:spPr>
          <a:xfrm>
            <a:off x="195943" y="7955280"/>
            <a:ext cx="5303520" cy="0"/>
          </a:xfrm>
          <a:prstGeom prst="line">
            <a:avLst/>
          </a:prstGeom>
          <a:ln w="76200" cap="rnd">
            <a:solidFill>
              <a:schemeClr val="tx1"/>
            </a:solidFill>
            <a:prstDash val="solid"/>
            <a:headEnd type="none"/>
            <a:tailEnd type="none"/>
          </a:ln>
          <a:effectLst/>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F9AA86A-60AF-4416-8723-D1C58060091B}"/>
              </a:ext>
            </a:extLst>
          </p:cNvPr>
          <p:cNvSpPr txBox="1"/>
          <p:nvPr/>
        </p:nvSpPr>
        <p:spPr>
          <a:xfrm>
            <a:off x="58783" y="7079886"/>
            <a:ext cx="1097280" cy="461665"/>
          </a:xfrm>
          <a:prstGeom prst="rect">
            <a:avLst/>
          </a:prstGeom>
          <a:noFill/>
        </p:spPr>
        <p:txBody>
          <a:bodyPr wrap="square" rtlCol="0">
            <a:spAutoFit/>
          </a:bodyPr>
          <a:lstStyle/>
          <a:p>
            <a:r>
              <a:rPr lang="en-US" sz="2400"/>
              <a:t>front</a:t>
            </a:r>
            <a:endParaRPr lang="en-GB" sz="2400"/>
          </a:p>
        </p:txBody>
      </p:sp>
      <p:sp>
        <p:nvSpPr>
          <p:cNvPr id="29" name="TextBox 28">
            <a:extLst>
              <a:ext uri="{FF2B5EF4-FFF2-40B4-BE49-F238E27FC236}">
                <a16:creationId xmlns:a16="http://schemas.microsoft.com/office/drawing/2014/main" id="{31E0EFCD-9F2A-4741-8E7B-15FD07BE87E3}"/>
              </a:ext>
            </a:extLst>
          </p:cNvPr>
          <p:cNvSpPr txBox="1"/>
          <p:nvPr/>
        </p:nvSpPr>
        <p:spPr>
          <a:xfrm>
            <a:off x="4651136" y="7079885"/>
            <a:ext cx="1097280" cy="461665"/>
          </a:xfrm>
          <a:prstGeom prst="rect">
            <a:avLst/>
          </a:prstGeom>
          <a:noFill/>
        </p:spPr>
        <p:txBody>
          <a:bodyPr wrap="square" rtlCol="0">
            <a:spAutoFit/>
          </a:bodyPr>
          <a:lstStyle/>
          <a:p>
            <a:r>
              <a:rPr lang="en-US" sz="2400"/>
              <a:t>back</a:t>
            </a:r>
            <a:endParaRPr lang="en-GB" sz="2400"/>
          </a:p>
        </p:txBody>
      </p:sp>
      <p:sp>
        <p:nvSpPr>
          <p:cNvPr id="31" name="Rectangle 30">
            <a:extLst>
              <a:ext uri="{FF2B5EF4-FFF2-40B4-BE49-F238E27FC236}">
                <a16:creationId xmlns:a16="http://schemas.microsoft.com/office/drawing/2014/main" id="{911BBEF8-8AF2-4455-9E3B-6E69A7E0B317}"/>
              </a:ext>
            </a:extLst>
          </p:cNvPr>
          <p:cNvSpPr/>
          <p:nvPr/>
        </p:nvSpPr>
        <p:spPr>
          <a:xfrm>
            <a:off x="2194560" y="1554480"/>
            <a:ext cx="2024743" cy="1235777"/>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BFS(1)</a:t>
            </a:r>
            <a:endParaRPr lang="en-GB" sz="2800">
              <a:solidFill>
                <a:schemeClr val="tx1"/>
              </a:solidFill>
              <a:ea typeface="SourceCodeNarrow" panose="020B0609030804020204" pitchFamily="49" charset="0"/>
              <a:cs typeface="SourceCodeNarrow" panose="020B0609030804020204" pitchFamily="49" charset="0"/>
            </a:endParaRPr>
          </a:p>
        </p:txBody>
      </p:sp>
    </p:spTree>
    <p:extLst>
      <p:ext uri="{BB962C8B-B14F-4D97-AF65-F5344CB8AC3E}">
        <p14:creationId xmlns:p14="http://schemas.microsoft.com/office/powerpoint/2010/main" val="4168101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4DE2C-1F68-4B3E-9DAE-E45EDECE9E2B}"/>
              </a:ext>
            </a:extLst>
          </p:cNvPr>
          <p:cNvSpPr>
            <a:spLocks noGrp="1"/>
          </p:cNvSpPr>
          <p:nvPr>
            <p:ph type="title"/>
          </p:nvPr>
        </p:nvSpPr>
        <p:spPr/>
        <p:txBody>
          <a:bodyPr>
            <a:normAutofit fontScale="90000"/>
          </a:bodyPr>
          <a:lstStyle/>
          <a:p>
            <a:r>
              <a:rPr lang="en-US"/>
              <a:t>Ứng dụng</a:t>
            </a:r>
            <a:endParaRPr lang="en-GB"/>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4C231E-7A76-4EE8-A2D3-2F04C0553DFE}"/>
                  </a:ext>
                </a:extLst>
              </p:cNvPr>
              <p:cNvSpPr>
                <a:spLocks noGrp="1"/>
              </p:cNvSpPr>
              <p:nvPr>
                <p:ph idx="1"/>
              </p:nvPr>
            </p:nvSpPr>
            <p:spPr/>
            <p:txBody>
              <a:bodyPr/>
              <a:lstStyle/>
              <a:p>
                <a:r>
                  <a:rPr lang="en-US"/>
                  <a:t> Cho phép tìm được các đỉnh có thể đến được từ đỉnh </a:t>
                </a:r>
                <a14:m>
                  <m:oMath xmlns:m="http://schemas.openxmlformats.org/officeDocument/2006/math">
                    <m:r>
                      <a:rPr lang="en-US" b="0" i="1" smtClean="0">
                        <a:latin typeface="Cambria Math" panose="02040503050406030204" pitchFamily="18" charset="0"/>
                      </a:rPr>
                      <m:t>𝑢</m:t>
                    </m:r>
                  </m:oMath>
                </a14:m>
                <a:endParaRPr lang="en-GB"/>
              </a:p>
              <a:p>
                <a:r>
                  <a:rPr lang="en-GB"/>
                  <a:t> Từ đó giúp giải quyết bài toán có hay không có đường đi từ </a:t>
                </a:r>
                <a14:m>
                  <m:oMath xmlns:m="http://schemas.openxmlformats.org/officeDocument/2006/math">
                    <m:r>
                      <a:rPr lang="en-US" b="0" i="1" smtClean="0">
                        <a:latin typeface="Cambria Math" panose="02040503050406030204" pitchFamily="18" charset="0"/>
                      </a:rPr>
                      <m:t>𝑢</m:t>
                    </m:r>
                  </m:oMath>
                </a14:m>
                <a:r>
                  <a:rPr lang="en-GB"/>
                  <a:t> đến </a:t>
                </a:r>
                <a14:m>
                  <m:oMath xmlns:m="http://schemas.openxmlformats.org/officeDocument/2006/math">
                    <m:r>
                      <a:rPr lang="en-US" b="0" i="1" smtClean="0">
                        <a:latin typeface="Cambria Math" panose="02040503050406030204" pitchFamily="18" charset="0"/>
                      </a:rPr>
                      <m:t>𝑣</m:t>
                    </m:r>
                  </m:oMath>
                </a14:m>
                <a:endParaRPr lang="en-GB"/>
              </a:p>
              <a:p>
                <a:pPr marL="0" indent="0">
                  <a:buNone/>
                </a:pPr>
                <a:endParaRPr lang="en-GB"/>
              </a:p>
            </p:txBody>
          </p:sp>
        </mc:Choice>
        <mc:Fallback xmlns="">
          <p:sp>
            <p:nvSpPr>
              <p:cNvPr id="3" name="Content Placeholder 2">
                <a:extLst>
                  <a:ext uri="{FF2B5EF4-FFF2-40B4-BE49-F238E27FC236}">
                    <a16:creationId xmlns:a16="http://schemas.microsoft.com/office/drawing/2014/main" id="{EB4C231E-7A76-4EE8-A2D3-2F04C0553DFE}"/>
                  </a:ext>
                </a:extLst>
              </p:cNvPr>
              <p:cNvSpPr>
                <a:spLocks noGrp="1" noRot="1" noChangeAspect="1" noMove="1" noResize="1" noEditPoints="1" noAdjustHandles="1" noChangeArrowheads="1" noChangeShapeType="1" noTextEdit="1"/>
              </p:cNvSpPr>
              <p:nvPr>
                <p:ph idx="1"/>
              </p:nvPr>
            </p:nvSpPr>
            <p:spPr>
              <a:blipFill>
                <a:blip r:embed="rId2"/>
                <a:stretch>
                  <a:fillRect r="-283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FE95364C-3D86-476F-ACE9-8B8614CB4C2C}"/>
              </a:ext>
            </a:extLst>
          </p:cNvPr>
          <p:cNvSpPr>
            <a:spLocks noGrp="1"/>
          </p:cNvSpPr>
          <p:nvPr>
            <p:ph type="sldNum" sz="quarter" idx="12"/>
          </p:nvPr>
        </p:nvSpPr>
        <p:spPr/>
        <p:txBody>
          <a:bodyPr/>
          <a:lstStyle/>
          <a:p>
            <a:fld id="{5CAF171B-BCF0-4F8D-B01B-8AC3659B914C}" type="slidenum">
              <a:rPr lang="en-US" smtClean="0"/>
              <a:pPr/>
              <a:t>29</a:t>
            </a:fld>
            <a:endParaRPr lang="en-US"/>
          </a:p>
        </p:txBody>
      </p:sp>
    </p:spTree>
    <p:extLst>
      <p:ext uri="{BB962C8B-B14F-4D97-AF65-F5344CB8AC3E}">
        <p14:creationId xmlns:p14="http://schemas.microsoft.com/office/powerpoint/2010/main" val="967191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C8BAF-A02C-4BEE-BA22-2E5F665353E9}"/>
              </a:ext>
            </a:extLst>
          </p:cNvPr>
          <p:cNvSpPr>
            <a:spLocks noGrp="1"/>
          </p:cNvSpPr>
          <p:nvPr>
            <p:ph type="title"/>
          </p:nvPr>
        </p:nvSpPr>
        <p:spPr>
          <a:xfrm>
            <a:off x="0" y="0"/>
            <a:ext cx="14630400" cy="1371600"/>
          </a:xfrm>
        </p:spPr>
        <p:txBody>
          <a:bodyPr anchor="b">
            <a:normAutofit/>
          </a:bodyPr>
          <a:lstStyle/>
          <a:p>
            <a:pPr>
              <a:lnSpc>
                <a:spcPct val="90000"/>
              </a:lnSpc>
            </a:pPr>
            <a:r>
              <a:rPr lang="en-US" sz="6100"/>
              <a:t>Quy ước</a:t>
            </a:r>
            <a:endParaRPr lang="en-GB" sz="6100"/>
          </a:p>
        </p:txBody>
      </p:sp>
      <p:sp>
        <p:nvSpPr>
          <p:cNvPr id="3" name="Content Placeholder 2">
            <a:extLst>
              <a:ext uri="{FF2B5EF4-FFF2-40B4-BE49-F238E27FC236}">
                <a16:creationId xmlns:a16="http://schemas.microsoft.com/office/drawing/2014/main" id="{8539013A-1691-42E2-9943-5B025E820E7E}"/>
              </a:ext>
            </a:extLst>
          </p:cNvPr>
          <p:cNvSpPr>
            <a:spLocks noGrp="1"/>
          </p:cNvSpPr>
          <p:nvPr>
            <p:ph sz="half" idx="1"/>
          </p:nvPr>
        </p:nvSpPr>
        <p:spPr>
          <a:xfrm>
            <a:off x="0" y="1371600"/>
            <a:ext cx="7680960" cy="5943600"/>
          </a:xfrm>
        </p:spPr>
        <p:txBody>
          <a:bodyPr>
            <a:normAutofit/>
          </a:bodyPr>
          <a:lstStyle/>
          <a:p>
            <a:pPr>
              <a:spcAft>
                <a:spcPts val="600"/>
              </a:spcAft>
            </a:pPr>
            <a:r>
              <a:rPr lang="en-US"/>
              <a:t> </a:t>
            </a:r>
            <a:r>
              <a:rPr lang="en-US" sz="4000"/>
              <a:t>Đồ thị được cho là ĐƠN ĐỒ THỊ CÓ HƯỚNG</a:t>
            </a:r>
          </a:p>
          <a:p>
            <a:pPr>
              <a:spcAft>
                <a:spcPts val="600"/>
              </a:spcAft>
            </a:pPr>
            <a:r>
              <a:rPr lang="en-US" sz="4000"/>
              <a:t> Nhập bằng DANH SÁCH CẠNH</a:t>
            </a:r>
          </a:p>
          <a:p>
            <a:pPr>
              <a:spcAft>
                <a:spcPts val="600"/>
              </a:spcAft>
            </a:pPr>
            <a:r>
              <a:rPr lang="en-US" sz="4000"/>
              <a:t> Lưu trữ bằng DANH SÁCH KỀ</a:t>
            </a:r>
          </a:p>
        </p:txBody>
      </p:sp>
      <p:pic>
        <p:nvPicPr>
          <p:cNvPr id="5" name="Picture 4" descr="Text&#10;&#10;Description automatically generated">
            <a:extLst>
              <a:ext uri="{FF2B5EF4-FFF2-40B4-BE49-F238E27FC236}">
                <a16:creationId xmlns:a16="http://schemas.microsoft.com/office/drawing/2014/main" id="{D7152E3B-A8F6-4973-BF39-00C1818BC5E8}"/>
              </a:ext>
            </a:extLst>
          </p:cNvPr>
          <p:cNvPicPr>
            <a:picLocks noChangeAspect="1"/>
          </p:cNvPicPr>
          <p:nvPr/>
        </p:nvPicPr>
        <p:blipFill>
          <a:blip r:embed="rId2"/>
          <a:stretch>
            <a:fillRect/>
          </a:stretch>
        </p:blipFill>
        <p:spPr>
          <a:xfrm>
            <a:off x="7939663" y="1371600"/>
            <a:ext cx="5837674" cy="5943600"/>
          </a:xfrm>
          <a:prstGeom prst="rect">
            <a:avLst/>
          </a:prstGeom>
          <a:noFill/>
        </p:spPr>
      </p:pic>
      <p:sp>
        <p:nvSpPr>
          <p:cNvPr id="4" name="Slide Number Placeholder 3">
            <a:extLst>
              <a:ext uri="{FF2B5EF4-FFF2-40B4-BE49-F238E27FC236}">
                <a16:creationId xmlns:a16="http://schemas.microsoft.com/office/drawing/2014/main" id="{AE5ECF01-C38E-411F-BFD8-DC13E477BD4F}"/>
              </a:ext>
            </a:extLst>
          </p:cNvPr>
          <p:cNvSpPr>
            <a:spLocks noGrp="1"/>
          </p:cNvSpPr>
          <p:nvPr>
            <p:ph type="sldNum" sz="quarter" idx="12"/>
          </p:nvPr>
        </p:nvSpPr>
        <p:spPr>
          <a:xfrm>
            <a:off x="13716000" y="7310719"/>
            <a:ext cx="914400" cy="914400"/>
          </a:xfrm>
        </p:spPr>
        <p:txBody>
          <a:bodyPr anchor="ctr">
            <a:normAutofit/>
          </a:bodyPr>
          <a:lstStyle/>
          <a:p>
            <a:pPr>
              <a:spcAft>
                <a:spcPts val="600"/>
              </a:spcAft>
            </a:pPr>
            <a:fld id="{5CAF171B-BCF0-4F8D-B01B-8AC3659B914C}" type="slidenum">
              <a:rPr lang="en-US" smtClean="0"/>
              <a:pPr>
                <a:spcAft>
                  <a:spcPts val="600"/>
                </a:spcAft>
              </a:pPr>
              <a:t>3</a:t>
            </a:fld>
            <a:endParaRPr lang="en-US"/>
          </a:p>
        </p:txBody>
      </p:sp>
    </p:spTree>
    <p:extLst>
      <p:ext uri="{BB962C8B-B14F-4D97-AF65-F5344CB8AC3E}">
        <p14:creationId xmlns:p14="http://schemas.microsoft.com/office/powerpoint/2010/main" val="28696797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4DE2C-1F68-4B3E-9DAE-E45EDECE9E2B}"/>
              </a:ext>
            </a:extLst>
          </p:cNvPr>
          <p:cNvSpPr>
            <a:spLocks noGrp="1"/>
          </p:cNvSpPr>
          <p:nvPr>
            <p:ph type="title"/>
          </p:nvPr>
        </p:nvSpPr>
        <p:spPr/>
        <p:txBody>
          <a:bodyPr>
            <a:normAutofit fontScale="90000"/>
          </a:bodyPr>
          <a:lstStyle/>
          <a:p>
            <a:r>
              <a:rPr lang="en-US"/>
              <a:t>Ứng dụng</a:t>
            </a:r>
            <a:endParaRPr lang="en-GB"/>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4C231E-7A76-4EE8-A2D3-2F04C0553DFE}"/>
                  </a:ext>
                </a:extLst>
              </p:cNvPr>
              <p:cNvSpPr>
                <a:spLocks noGrp="1"/>
              </p:cNvSpPr>
              <p:nvPr>
                <p:ph idx="1"/>
              </p:nvPr>
            </p:nvSpPr>
            <p:spPr/>
            <p:txBody>
              <a:bodyPr>
                <a:normAutofit fontScale="92500" lnSpcReduction="20000"/>
              </a:bodyPr>
              <a:lstStyle/>
              <a:p>
                <a:r>
                  <a:rPr lang="en-US"/>
                  <a:t> Để tìm cụ thể đường đi từ </a:t>
                </a:r>
                <a14:m>
                  <m:oMath xmlns:m="http://schemas.openxmlformats.org/officeDocument/2006/math">
                    <m:r>
                      <a:rPr lang="en-US" b="0" i="1" smtClean="0">
                        <a:latin typeface="Cambria Math" panose="02040503050406030204" pitchFamily="18" charset="0"/>
                      </a:rPr>
                      <m:t>𝑢</m:t>
                    </m:r>
                  </m:oMath>
                </a14:m>
                <a:r>
                  <a:rPr lang="en-GB"/>
                  <a:t> đến </a:t>
                </a:r>
                <a14:m>
                  <m:oMath xmlns:m="http://schemas.openxmlformats.org/officeDocument/2006/math">
                    <m:r>
                      <a:rPr lang="en-US" b="0" i="1" smtClean="0">
                        <a:latin typeface="Cambria Math" panose="02040503050406030204" pitchFamily="18" charset="0"/>
                      </a:rPr>
                      <m:t>𝑣</m:t>
                    </m:r>
                  </m:oMath>
                </a14:m>
                <a:r>
                  <a:rPr lang="en-GB"/>
                  <a:t>, ta có thể sử dụng bổ sung mảng </a:t>
                </a:r>
                <a14:m>
                  <m:oMath xmlns:m="http://schemas.openxmlformats.org/officeDocument/2006/math">
                    <m:r>
                      <a:rPr lang="en-US" b="0" i="1" smtClean="0">
                        <a:latin typeface="Cambria Math" panose="02040503050406030204" pitchFamily="18" charset="0"/>
                      </a:rPr>
                      <m:t>𝑡𝑟𝑎𝑐𝑒</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GB"/>
                  <a:t> với ý nghĩa - </a:t>
                </a:r>
                <a14:m>
                  <m:oMath xmlns:m="http://schemas.openxmlformats.org/officeDocument/2006/math">
                    <m:r>
                      <a:rPr lang="en-US" b="0" i="1" smtClean="0">
                        <a:latin typeface="Cambria Math" panose="02040503050406030204" pitchFamily="18" charset="0"/>
                      </a:rPr>
                      <m:t>𝑡𝑟𝑎𝑐𝑒</m:t>
                    </m:r>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oMath>
                </a14:m>
                <a:r>
                  <a:rPr lang="en-GB"/>
                  <a:t> lưu lại đỉnh liền trước đỉnh </a:t>
                </a:r>
                <a14:m>
                  <m:oMath xmlns:m="http://schemas.openxmlformats.org/officeDocument/2006/math">
                    <m:r>
                      <a:rPr lang="en-US" b="0" i="1" smtClean="0">
                        <a:latin typeface="Cambria Math" panose="02040503050406030204" pitchFamily="18" charset="0"/>
                      </a:rPr>
                      <m:t>𝑢</m:t>
                    </m:r>
                  </m:oMath>
                </a14:m>
                <a:r>
                  <a:rPr lang="en-GB"/>
                  <a:t> trong quá trình DFS/BFS từ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 </m:t>
                    </m:r>
                  </m:oMath>
                </a14:m>
                <a:r>
                  <a:rPr lang="en-GB"/>
                  <a:t>tới </a:t>
                </a:r>
                <a14:m>
                  <m:oMath xmlns:m="http://schemas.openxmlformats.org/officeDocument/2006/math">
                    <m:r>
                      <a:rPr lang="en-US" b="0" i="1" smtClean="0">
                        <a:latin typeface="Cambria Math" panose="02040503050406030204" pitchFamily="18" charset="0"/>
                      </a:rPr>
                      <m:t>𝑢</m:t>
                    </m:r>
                  </m:oMath>
                </a14:m>
                <a:endParaRPr lang="en-GB"/>
              </a:p>
              <a:p>
                <a:r>
                  <a:rPr lang="en-GB"/>
                  <a:t> Như vậy, đường đi từ </a:t>
                </a:r>
                <a14:m>
                  <m:oMath xmlns:m="http://schemas.openxmlformats.org/officeDocument/2006/math">
                    <m:r>
                      <a:rPr lang="en-US" b="0" i="1" smtClean="0">
                        <a:latin typeface="Cambria Math" panose="02040503050406030204" pitchFamily="18" charset="0"/>
                      </a:rPr>
                      <m:t>𝑠</m:t>
                    </m:r>
                  </m:oMath>
                </a14:m>
                <a:r>
                  <a:rPr lang="en-GB"/>
                  <a:t> tới </a:t>
                </a:r>
                <a14:m>
                  <m:oMath xmlns:m="http://schemas.openxmlformats.org/officeDocument/2006/math">
                    <m:r>
                      <a:rPr lang="en-US" b="0" i="1" smtClean="0">
                        <a:latin typeface="Cambria Math" panose="02040503050406030204" pitchFamily="18" charset="0"/>
                      </a:rPr>
                      <m:t>𝑡</m:t>
                    </m:r>
                  </m:oMath>
                </a14:m>
                <a:r>
                  <a:rPr lang="en-GB"/>
                  <a:t> nếu có sẽ là </a:t>
                </a:r>
                <a:endParaRPr lang="en-US" b="0" i="1">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𝑡𝑟𝑎𝑐𝑒</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1</m:t>
                              </m:r>
                            </m:sub>
                          </m:sSub>
                        </m:e>
                      </m:d>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3</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𝑡𝑟𝑎𝑐𝑒</m:t>
                      </m:r>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2</m:t>
                              </m:r>
                            </m:sub>
                          </m:sSub>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oMath>
                  </m:oMathPara>
                </a14:m>
                <a:endParaRPr lang="en-GB"/>
              </a:p>
              <a:p>
                <a:pPr marL="0" indent="0">
                  <a:buNone/>
                </a:pPr>
                <a:endParaRPr lang="en-GB"/>
              </a:p>
            </p:txBody>
          </p:sp>
        </mc:Choice>
        <mc:Fallback xmlns="">
          <p:sp>
            <p:nvSpPr>
              <p:cNvPr id="3" name="Content Placeholder 2">
                <a:extLst>
                  <a:ext uri="{FF2B5EF4-FFF2-40B4-BE49-F238E27FC236}">
                    <a16:creationId xmlns:a16="http://schemas.microsoft.com/office/drawing/2014/main" id="{EB4C231E-7A76-4EE8-A2D3-2F04C0553DFE}"/>
                  </a:ext>
                </a:extLst>
              </p:cNvPr>
              <p:cNvSpPr>
                <a:spLocks noGrp="1" noRot="1" noChangeAspect="1" noMove="1" noResize="1" noEditPoints="1" noAdjustHandles="1" noChangeArrowheads="1" noChangeShapeType="1" noTextEdit="1"/>
              </p:cNvSpPr>
              <p:nvPr>
                <p:ph idx="1"/>
              </p:nvPr>
            </p:nvSpPr>
            <p:spPr>
              <a:blipFill>
                <a:blip r:embed="rId2"/>
                <a:stretch>
                  <a:fillRect t="-51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FE95364C-3D86-476F-ACE9-8B8614CB4C2C}"/>
              </a:ext>
            </a:extLst>
          </p:cNvPr>
          <p:cNvSpPr>
            <a:spLocks noGrp="1"/>
          </p:cNvSpPr>
          <p:nvPr>
            <p:ph type="sldNum" sz="quarter" idx="12"/>
          </p:nvPr>
        </p:nvSpPr>
        <p:spPr/>
        <p:txBody>
          <a:bodyPr/>
          <a:lstStyle/>
          <a:p>
            <a:fld id="{5CAF171B-BCF0-4F8D-B01B-8AC3659B914C}" type="slidenum">
              <a:rPr lang="en-US" smtClean="0"/>
              <a:pPr/>
              <a:t>30</a:t>
            </a:fld>
            <a:endParaRPr lang="en-US"/>
          </a:p>
        </p:txBody>
      </p:sp>
    </p:spTree>
    <p:extLst>
      <p:ext uri="{BB962C8B-B14F-4D97-AF65-F5344CB8AC3E}">
        <p14:creationId xmlns:p14="http://schemas.microsoft.com/office/powerpoint/2010/main" val="31639067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4DE2C-1F68-4B3E-9DAE-E45EDECE9E2B}"/>
              </a:ext>
            </a:extLst>
          </p:cNvPr>
          <p:cNvSpPr>
            <a:spLocks noGrp="1"/>
          </p:cNvSpPr>
          <p:nvPr>
            <p:ph type="title"/>
          </p:nvPr>
        </p:nvSpPr>
        <p:spPr/>
        <p:txBody>
          <a:bodyPr>
            <a:normAutofit fontScale="90000"/>
          </a:bodyPr>
          <a:lstStyle/>
          <a:p>
            <a:r>
              <a:rPr lang="en-US"/>
              <a:t>Ứng dụng</a:t>
            </a:r>
            <a:endParaRPr lang="en-GB"/>
          </a:p>
        </p:txBody>
      </p:sp>
      <p:sp>
        <p:nvSpPr>
          <p:cNvPr id="3" name="Content Placeholder 2">
            <a:extLst>
              <a:ext uri="{FF2B5EF4-FFF2-40B4-BE49-F238E27FC236}">
                <a16:creationId xmlns:a16="http://schemas.microsoft.com/office/drawing/2014/main" id="{EB4C231E-7A76-4EE8-A2D3-2F04C0553DFE}"/>
              </a:ext>
            </a:extLst>
          </p:cNvPr>
          <p:cNvSpPr>
            <a:spLocks noGrp="1"/>
          </p:cNvSpPr>
          <p:nvPr>
            <p:ph idx="1"/>
          </p:nvPr>
        </p:nvSpPr>
        <p:spPr/>
        <p:txBody>
          <a:bodyPr/>
          <a:lstStyle/>
          <a:p>
            <a:r>
              <a:rPr lang="en-US"/>
              <a:t> Nếu sắp xếp danh sách kề của các đỉnh theo thứ tự từ điển thì đường đi tìm được sẽ luôn có thứ tự từ điển nhỏ nhất</a:t>
            </a:r>
          </a:p>
          <a:p>
            <a:r>
              <a:rPr lang="en-US"/>
              <a:t> Nếu dùng BFS tìm đường đi thì đường đi đó sẽ luôn có ít cạnh nhất</a:t>
            </a:r>
            <a:endParaRPr lang="en-GB"/>
          </a:p>
          <a:p>
            <a:pPr marL="0" indent="0">
              <a:buNone/>
            </a:pPr>
            <a:endParaRPr lang="en-GB"/>
          </a:p>
        </p:txBody>
      </p:sp>
      <p:sp>
        <p:nvSpPr>
          <p:cNvPr id="4" name="Slide Number Placeholder 3">
            <a:extLst>
              <a:ext uri="{FF2B5EF4-FFF2-40B4-BE49-F238E27FC236}">
                <a16:creationId xmlns:a16="http://schemas.microsoft.com/office/drawing/2014/main" id="{FE95364C-3D86-476F-ACE9-8B8614CB4C2C}"/>
              </a:ext>
            </a:extLst>
          </p:cNvPr>
          <p:cNvSpPr>
            <a:spLocks noGrp="1"/>
          </p:cNvSpPr>
          <p:nvPr>
            <p:ph type="sldNum" sz="quarter" idx="12"/>
          </p:nvPr>
        </p:nvSpPr>
        <p:spPr/>
        <p:txBody>
          <a:bodyPr/>
          <a:lstStyle/>
          <a:p>
            <a:fld id="{5CAF171B-BCF0-4F8D-B01B-8AC3659B914C}" type="slidenum">
              <a:rPr lang="en-US" smtClean="0"/>
              <a:pPr/>
              <a:t>31</a:t>
            </a:fld>
            <a:endParaRPr lang="en-US"/>
          </a:p>
        </p:txBody>
      </p:sp>
    </p:spTree>
    <p:extLst>
      <p:ext uri="{BB962C8B-B14F-4D97-AF65-F5344CB8AC3E}">
        <p14:creationId xmlns:p14="http://schemas.microsoft.com/office/powerpoint/2010/main" val="19377205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E8104-5168-4A82-B62A-4CD3636E972C}"/>
              </a:ext>
            </a:extLst>
          </p:cNvPr>
          <p:cNvSpPr>
            <a:spLocks noGrp="1"/>
          </p:cNvSpPr>
          <p:nvPr>
            <p:ph type="title"/>
          </p:nvPr>
        </p:nvSpPr>
        <p:spPr/>
        <p:txBody>
          <a:bodyPr>
            <a:normAutofit fontScale="90000"/>
          </a:bodyPr>
          <a:lstStyle/>
          <a:p>
            <a:r>
              <a:rPr lang="en-US"/>
              <a:t>Thành phần liên thông</a:t>
            </a:r>
            <a:endParaRPr lang="en-GB"/>
          </a:p>
        </p:txBody>
      </p:sp>
      <p:sp>
        <p:nvSpPr>
          <p:cNvPr id="3" name="Content Placeholder 2">
            <a:extLst>
              <a:ext uri="{FF2B5EF4-FFF2-40B4-BE49-F238E27FC236}">
                <a16:creationId xmlns:a16="http://schemas.microsoft.com/office/drawing/2014/main" id="{07CF19F0-AB24-4261-AEA9-308B1ED9D985}"/>
              </a:ext>
            </a:extLst>
          </p:cNvPr>
          <p:cNvSpPr>
            <a:spLocks noGrp="1"/>
          </p:cNvSpPr>
          <p:nvPr>
            <p:ph idx="1"/>
          </p:nvPr>
        </p:nvSpPr>
        <p:spPr/>
        <p:txBody>
          <a:bodyPr>
            <a:normAutofit fontScale="92500"/>
          </a:bodyPr>
          <a:lstStyle/>
          <a:p>
            <a:r>
              <a:rPr lang="en-US"/>
              <a:t> Trong đồ thị vô hướng, một thành phần liên thông là một tập hợp các đỉnh thoả mãn các tính chất sau:</a:t>
            </a:r>
          </a:p>
          <a:p>
            <a:pPr lvl="1"/>
            <a:r>
              <a:rPr lang="en-US"/>
              <a:t> Giữa hai đỉnh bất kì luôn tồn tại đường đi</a:t>
            </a:r>
          </a:p>
          <a:p>
            <a:pPr lvl="1"/>
            <a:r>
              <a:rPr lang="en-US"/>
              <a:t> Thêm một đỉnh bất kỳ khác vào tập thì sẽ mất đi tính chất 1</a:t>
            </a:r>
            <a:endParaRPr lang="en-GB"/>
          </a:p>
        </p:txBody>
      </p:sp>
      <p:sp>
        <p:nvSpPr>
          <p:cNvPr id="4" name="Slide Number Placeholder 3">
            <a:extLst>
              <a:ext uri="{FF2B5EF4-FFF2-40B4-BE49-F238E27FC236}">
                <a16:creationId xmlns:a16="http://schemas.microsoft.com/office/drawing/2014/main" id="{B160DB5B-E391-491B-B68D-0B27C0B54A3F}"/>
              </a:ext>
            </a:extLst>
          </p:cNvPr>
          <p:cNvSpPr>
            <a:spLocks noGrp="1"/>
          </p:cNvSpPr>
          <p:nvPr>
            <p:ph type="sldNum" sz="quarter" idx="12"/>
          </p:nvPr>
        </p:nvSpPr>
        <p:spPr/>
        <p:txBody>
          <a:bodyPr/>
          <a:lstStyle/>
          <a:p>
            <a:fld id="{5CAF171B-BCF0-4F8D-B01B-8AC3659B914C}" type="slidenum">
              <a:rPr lang="en-US" smtClean="0"/>
              <a:pPr/>
              <a:t>32</a:t>
            </a:fld>
            <a:endParaRPr lang="en-US"/>
          </a:p>
        </p:txBody>
      </p:sp>
    </p:spTree>
    <p:extLst>
      <p:ext uri="{BB962C8B-B14F-4D97-AF65-F5344CB8AC3E}">
        <p14:creationId xmlns:p14="http://schemas.microsoft.com/office/powerpoint/2010/main" val="31433838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E8104-5168-4A82-B62A-4CD3636E972C}"/>
              </a:ext>
            </a:extLst>
          </p:cNvPr>
          <p:cNvSpPr>
            <a:spLocks noGrp="1"/>
          </p:cNvSpPr>
          <p:nvPr>
            <p:ph type="title"/>
          </p:nvPr>
        </p:nvSpPr>
        <p:spPr/>
        <p:txBody>
          <a:bodyPr>
            <a:normAutofit fontScale="90000"/>
          </a:bodyPr>
          <a:lstStyle/>
          <a:p>
            <a:r>
              <a:rPr lang="en-US"/>
              <a:t>Thành phần liên thông</a:t>
            </a:r>
            <a:endParaRPr lang="en-GB"/>
          </a:p>
        </p:txBody>
      </p:sp>
      <p:sp>
        <p:nvSpPr>
          <p:cNvPr id="3" name="Content Placeholder 2">
            <a:extLst>
              <a:ext uri="{FF2B5EF4-FFF2-40B4-BE49-F238E27FC236}">
                <a16:creationId xmlns:a16="http://schemas.microsoft.com/office/drawing/2014/main" id="{07CF19F0-AB24-4261-AEA9-308B1ED9D985}"/>
              </a:ext>
            </a:extLst>
          </p:cNvPr>
          <p:cNvSpPr>
            <a:spLocks noGrp="1"/>
          </p:cNvSpPr>
          <p:nvPr>
            <p:ph idx="1"/>
          </p:nvPr>
        </p:nvSpPr>
        <p:spPr/>
        <p:txBody>
          <a:bodyPr>
            <a:normAutofit/>
          </a:bodyPr>
          <a:lstStyle/>
          <a:p>
            <a:r>
              <a:rPr lang="en-US"/>
              <a:t> Chúng ta có 3 TPLT:</a:t>
            </a:r>
          </a:p>
          <a:p>
            <a:r>
              <a:rPr lang="en-US"/>
              <a:t> (2)</a:t>
            </a:r>
          </a:p>
          <a:p>
            <a:r>
              <a:rPr lang="en-US"/>
              <a:t> (1,4,8)</a:t>
            </a:r>
          </a:p>
          <a:p>
            <a:r>
              <a:rPr lang="en-US"/>
              <a:t> (3,5,6,7)</a:t>
            </a:r>
            <a:endParaRPr lang="en-GB"/>
          </a:p>
        </p:txBody>
      </p:sp>
      <p:sp>
        <p:nvSpPr>
          <p:cNvPr id="4" name="Slide Number Placeholder 3">
            <a:extLst>
              <a:ext uri="{FF2B5EF4-FFF2-40B4-BE49-F238E27FC236}">
                <a16:creationId xmlns:a16="http://schemas.microsoft.com/office/drawing/2014/main" id="{B160DB5B-E391-491B-B68D-0B27C0B54A3F}"/>
              </a:ext>
            </a:extLst>
          </p:cNvPr>
          <p:cNvSpPr>
            <a:spLocks noGrp="1"/>
          </p:cNvSpPr>
          <p:nvPr>
            <p:ph type="sldNum" sz="quarter" idx="12"/>
          </p:nvPr>
        </p:nvSpPr>
        <p:spPr/>
        <p:txBody>
          <a:bodyPr/>
          <a:lstStyle/>
          <a:p>
            <a:fld id="{5CAF171B-BCF0-4F8D-B01B-8AC3659B914C}" type="slidenum">
              <a:rPr lang="en-US" smtClean="0"/>
              <a:pPr/>
              <a:t>33</a:t>
            </a:fld>
            <a:endParaRPr lang="en-US"/>
          </a:p>
        </p:txBody>
      </p:sp>
      <p:sp>
        <p:nvSpPr>
          <p:cNvPr id="5" name="Oval 4">
            <a:extLst>
              <a:ext uri="{FF2B5EF4-FFF2-40B4-BE49-F238E27FC236}">
                <a16:creationId xmlns:a16="http://schemas.microsoft.com/office/drawing/2014/main" id="{C4A8F122-BE7C-4F46-B4C4-79EF2CCFD6FA}"/>
              </a:ext>
            </a:extLst>
          </p:cNvPr>
          <p:cNvSpPr/>
          <p:nvPr/>
        </p:nvSpPr>
        <p:spPr>
          <a:xfrm>
            <a:off x="6035040" y="3975399"/>
            <a:ext cx="914400" cy="91440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1</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6" name="Oval 5">
            <a:extLst>
              <a:ext uri="{FF2B5EF4-FFF2-40B4-BE49-F238E27FC236}">
                <a16:creationId xmlns:a16="http://schemas.microsoft.com/office/drawing/2014/main" id="{BF74AF14-4810-43DA-AFAE-CA6EF3F92BFA}"/>
              </a:ext>
            </a:extLst>
          </p:cNvPr>
          <p:cNvSpPr/>
          <p:nvPr/>
        </p:nvSpPr>
        <p:spPr>
          <a:xfrm>
            <a:off x="5029200" y="5714161"/>
            <a:ext cx="914400" cy="91440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4</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7" name="Oval 6">
            <a:extLst>
              <a:ext uri="{FF2B5EF4-FFF2-40B4-BE49-F238E27FC236}">
                <a16:creationId xmlns:a16="http://schemas.microsoft.com/office/drawing/2014/main" id="{584FE977-EFB2-4D7C-9A26-7CB4DC6FE8A3}"/>
              </a:ext>
            </a:extLst>
          </p:cNvPr>
          <p:cNvSpPr/>
          <p:nvPr/>
        </p:nvSpPr>
        <p:spPr>
          <a:xfrm>
            <a:off x="6949440" y="5714161"/>
            <a:ext cx="914400" cy="91440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8</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8" name="Oval 7">
            <a:extLst>
              <a:ext uri="{FF2B5EF4-FFF2-40B4-BE49-F238E27FC236}">
                <a16:creationId xmlns:a16="http://schemas.microsoft.com/office/drawing/2014/main" id="{597DE686-5232-409D-8FB0-386F6297376D}"/>
              </a:ext>
            </a:extLst>
          </p:cNvPr>
          <p:cNvSpPr/>
          <p:nvPr/>
        </p:nvSpPr>
        <p:spPr>
          <a:xfrm>
            <a:off x="8778240" y="2286000"/>
            <a:ext cx="914400" cy="91440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2</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9" name="Oval 8">
            <a:extLst>
              <a:ext uri="{FF2B5EF4-FFF2-40B4-BE49-F238E27FC236}">
                <a16:creationId xmlns:a16="http://schemas.microsoft.com/office/drawing/2014/main" id="{159CE775-0FD1-45DD-A261-A9B2CE3862A3}"/>
              </a:ext>
            </a:extLst>
          </p:cNvPr>
          <p:cNvSpPr/>
          <p:nvPr/>
        </p:nvSpPr>
        <p:spPr>
          <a:xfrm>
            <a:off x="10972800" y="3975399"/>
            <a:ext cx="914400" cy="91440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5</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0" name="Oval 9">
            <a:extLst>
              <a:ext uri="{FF2B5EF4-FFF2-40B4-BE49-F238E27FC236}">
                <a16:creationId xmlns:a16="http://schemas.microsoft.com/office/drawing/2014/main" id="{204DBDAA-881A-44BF-AE7C-903C6B48EB1D}"/>
              </a:ext>
            </a:extLst>
          </p:cNvPr>
          <p:cNvSpPr/>
          <p:nvPr/>
        </p:nvSpPr>
        <p:spPr>
          <a:xfrm>
            <a:off x="13167360" y="3975399"/>
            <a:ext cx="914400" cy="91440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6</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1" name="Oval 10">
            <a:extLst>
              <a:ext uri="{FF2B5EF4-FFF2-40B4-BE49-F238E27FC236}">
                <a16:creationId xmlns:a16="http://schemas.microsoft.com/office/drawing/2014/main" id="{2102FBCC-421A-4474-9F8F-5858F0C7B05E}"/>
              </a:ext>
            </a:extLst>
          </p:cNvPr>
          <p:cNvSpPr/>
          <p:nvPr/>
        </p:nvSpPr>
        <p:spPr>
          <a:xfrm>
            <a:off x="10972800" y="5714161"/>
            <a:ext cx="914400" cy="91440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7</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2" name="Oval 11">
            <a:extLst>
              <a:ext uri="{FF2B5EF4-FFF2-40B4-BE49-F238E27FC236}">
                <a16:creationId xmlns:a16="http://schemas.microsoft.com/office/drawing/2014/main" id="{70979DD6-3802-451A-A4A2-79802F70BDF6}"/>
              </a:ext>
            </a:extLst>
          </p:cNvPr>
          <p:cNvSpPr/>
          <p:nvPr/>
        </p:nvSpPr>
        <p:spPr>
          <a:xfrm>
            <a:off x="13167360" y="5714161"/>
            <a:ext cx="914400" cy="91440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3</a:t>
            </a:r>
            <a:endParaRPr lang="en-GB" sz="2800">
              <a:solidFill>
                <a:schemeClr val="tx1"/>
              </a:solidFill>
              <a:ea typeface="SourceCodeNarrow" panose="020B0609030804020204" pitchFamily="49" charset="0"/>
              <a:cs typeface="SourceCodeNarrow" panose="020B0609030804020204" pitchFamily="49" charset="0"/>
            </a:endParaRPr>
          </a:p>
        </p:txBody>
      </p:sp>
      <p:cxnSp>
        <p:nvCxnSpPr>
          <p:cNvPr id="14" name="Straight Connector 13">
            <a:extLst>
              <a:ext uri="{FF2B5EF4-FFF2-40B4-BE49-F238E27FC236}">
                <a16:creationId xmlns:a16="http://schemas.microsoft.com/office/drawing/2014/main" id="{7D507B16-27C7-481A-B208-2F9211EA4B03}"/>
              </a:ext>
            </a:extLst>
          </p:cNvPr>
          <p:cNvCxnSpPr>
            <a:stCxn id="5" idx="3"/>
            <a:endCxn id="6" idx="0"/>
          </p:cNvCxnSpPr>
          <p:nvPr/>
        </p:nvCxnSpPr>
        <p:spPr>
          <a:xfrm flipH="1">
            <a:off x="5486400" y="4755888"/>
            <a:ext cx="682551" cy="958273"/>
          </a:xfrm>
          <a:prstGeom prst="line">
            <a:avLst/>
          </a:prstGeom>
          <a:ln w="76200" cap="rnd">
            <a:solidFill>
              <a:schemeClr val="tx1"/>
            </a:solidFill>
            <a:prstDash val="solid"/>
            <a:headEnd type="none"/>
            <a:tailEnd type="none"/>
          </a:ln>
          <a:effectLst/>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28CF61F-F2B6-4357-9391-8EFC00BB5844}"/>
              </a:ext>
            </a:extLst>
          </p:cNvPr>
          <p:cNvCxnSpPr>
            <a:stCxn id="5" idx="5"/>
            <a:endCxn id="7" idx="0"/>
          </p:cNvCxnSpPr>
          <p:nvPr/>
        </p:nvCxnSpPr>
        <p:spPr>
          <a:xfrm>
            <a:off x="6815529" y="4755888"/>
            <a:ext cx="591111" cy="958273"/>
          </a:xfrm>
          <a:prstGeom prst="line">
            <a:avLst/>
          </a:prstGeom>
          <a:ln w="76200" cap="rnd">
            <a:solidFill>
              <a:schemeClr val="tx1"/>
            </a:solidFill>
            <a:prstDash val="solid"/>
            <a:headEnd type="none"/>
            <a:tailEnd type="none"/>
          </a:ln>
          <a:effectLst/>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F52ECA9-5DEB-4994-9807-1A7DF125BCFE}"/>
              </a:ext>
            </a:extLst>
          </p:cNvPr>
          <p:cNvCxnSpPr>
            <a:stCxn id="6" idx="6"/>
            <a:endCxn id="7" idx="2"/>
          </p:cNvCxnSpPr>
          <p:nvPr/>
        </p:nvCxnSpPr>
        <p:spPr>
          <a:xfrm>
            <a:off x="5943600" y="6171361"/>
            <a:ext cx="1005840" cy="0"/>
          </a:xfrm>
          <a:prstGeom prst="line">
            <a:avLst/>
          </a:prstGeom>
          <a:ln w="76200" cap="rnd">
            <a:solidFill>
              <a:schemeClr val="tx1"/>
            </a:solidFill>
            <a:prstDash val="solid"/>
            <a:headEnd type="none"/>
            <a:tailEnd type="none"/>
          </a:ln>
          <a:effectLst/>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5B14AEE-E043-46AB-BAF7-CCE32610145C}"/>
              </a:ext>
            </a:extLst>
          </p:cNvPr>
          <p:cNvCxnSpPr>
            <a:stCxn id="9" idx="6"/>
            <a:endCxn id="10" idx="2"/>
          </p:cNvCxnSpPr>
          <p:nvPr/>
        </p:nvCxnSpPr>
        <p:spPr>
          <a:xfrm>
            <a:off x="11887200" y="4432599"/>
            <a:ext cx="1280160" cy="0"/>
          </a:xfrm>
          <a:prstGeom prst="line">
            <a:avLst/>
          </a:prstGeom>
          <a:ln w="76200" cap="rnd">
            <a:solidFill>
              <a:schemeClr val="tx1"/>
            </a:solidFill>
            <a:prstDash val="solid"/>
            <a:headEnd type="none"/>
            <a:tailEnd type="none"/>
          </a:ln>
          <a:effectLst/>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A082E8D-1341-406E-A960-9D3D22A9063A}"/>
              </a:ext>
            </a:extLst>
          </p:cNvPr>
          <p:cNvCxnSpPr>
            <a:stCxn id="9" idx="4"/>
            <a:endCxn id="11" idx="0"/>
          </p:cNvCxnSpPr>
          <p:nvPr/>
        </p:nvCxnSpPr>
        <p:spPr>
          <a:xfrm>
            <a:off x="11430000" y="4889799"/>
            <a:ext cx="0" cy="824362"/>
          </a:xfrm>
          <a:prstGeom prst="line">
            <a:avLst/>
          </a:prstGeom>
          <a:ln w="76200" cap="rnd">
            <a:solidFill>
              <a:schemeClr val="tx1"/>
            </a:solidFill>
            <a:prstDash val="solid"/>
            <a:headEnd type="none"/>
            <a:tailEnd type="none"/>
          </a:ln>
          <a:effectLst/>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1B84119-11BC-45E7-9415-9386A8A42472}"/>
              </a:ext>
            </a:extLst>
          </p:cNvPr>
          <p:cNvCxnSpPr>
            <a:stCxn id="11" idx="6"/>
            <a:endCxn id="12" idx="2"/>
          </p:cNvCxnSpPr>
          <p:nvPr/>
        </p:nvCxnSpPr>
        <p:spPr>
          <a:xfrm>
            <a:off x="11887200" y="6171361"/>
            <a:ext cx="1280160" cy="0"/>
          </a:xfrm>
          <a:prstGeom prst="line">
            <a:avLst/>
          </a:prstGeom>
          <a:ln w="76200" cap="rnd">
            <a:solidFill>
              <a:schemeClr val="tx1"/>
            </a:solidFill>
            <a:prstDash val="solid"/>
            <a:headEnd type="none"/>
            <a:tailEnd type="none"/>
          </a:ln>
          <a:effectLst/>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61572BD-57D9-48C3-B939-7351F933D31B}"/>
              </a:ext>
            </a:extLst>
          </p:cNvPr>
          <p:cNvCxnSpPr>
            <a:stCxn id="10" idx="4"/>
            <a:endCxn id="12" idx="0"/>
          </p:cNvCxnSpPr>
          <p:nvPr/>
        </p:nvCxnSpPr>
        <p:spPr>
          <a:xfrm>
            <a:off x="13624560" y="4889799"/>
            <a:ext cx="0" cy="824362"/>
          </a:xfrm>
          <a:prstGeom prst="line">
            <a:avLst/>
          </a:prstGeom>
          <a:ln w="76200" cap="rnd">
            <a:solidFill>
              <a:schemeClr val="tx1"/>
            </a:solidFill>
            <a:prstDash val="solid"/>
            <a:headEnd type="none"/>
            <a:tailEnd type="none"/>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11781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67EDA5FA-B3B9-437D-999F-D1C3B6C3B5DD}"/>
              </a:ext>
            </a:extLst>
          </p:cNvPr>
          <p:cNvSpPr>
            <a:spLocks noGrp="1"/>
          </p:cNvSpPr>
          <p:nvPr>
            <p:ph type="title"/>
          </p:nvPr>
        </p:nvSpPr>
        <p:spPr/>
        <p:txBody>
          <a:bodyPr>
            <a:normAutofit fontScale="90000"/>
          </a:bodyPr>
          <a:lstStyle/>
          <a:p>
            <a:r>
              <a:rPr lang="en-US"/>
              <a:t>Thành phần liên thông</a:t>
            </a:r>
            <a:endParaRPr lang="en-GB"/>
          </a:p>
        </p:txBody>
      </p:sp>
      <p:sp>
        <p:nvSpPr>
          <p:cNvPr id="19" name="Content Placeholder 18">
            <a:extLst>
              <a:ext uri="{FF2B5EF4-FFF2-40B4-BE49-F238E27FC236}">
                <a16:creationId xmlns:a16="http://schemas.microsoft.com/office/drawing/2014/main" id="{4CD6275A-B50F-4288-AC14-1CED6A0D3752}"/>
              </a:ext>
            </a:extLst>
          </p:cNvPr>
          <p:cNvSpPr>
            <a:spLocks noGrp="1"/>
          </p:cNvSpPr>
          <p:nvPr>
            <p:ph idx="1"/>
          </p:nvPr>
        </p:nvSpPr>
        <p:spPr/>
        <p:txBody>
          <a:bodyPr>
            <a:normAutofit fontScale="70000" lnSpcReduction="20000"/>
          </a:bodyPr>
          <a:lstStyle/>
          <a:p>
            <a:r>
              <a:rPr lang="en-US"/>
              <a:t>Để liệt kê thành phần liên thông, chúng ta có thể thực hiện các bước sau</a:t>
            </a:r>
          </a:p>
          <a:p>
            <a:r>
              <a:rPr lang="en-US"/>
              <a:t>Bắt đầu từ một đỉnh bất kì, ta LIỆT KÊ CÁC ĐỈNH CÓ THỂ ĐẾN ĐƯỢC TỪ ĐỈNH ĐÓ, thu được một thành phần liên thông</a:t>
            </a:r>
          </a:p>
          <a:p>
            <a:r>
              <a:rPr lang="en-US"/>
              <a:t>Sau đó đi đến một đỉnh bất kì chưa được xét, lại liệt kê tiếp các đỉnh có thể đến được từ nó, thu được thành phần liên thông tiếp theo</a:t>
            </a:r>
          </a:p>
          <a:p>
            <a:r>
              <a:rPr lang="en-US"/>
              <a:t>Cứ như vậy đến khi duyệt hết tất cả các đỉnh</a:t>
            </a:r>
            <a:endParaRPr lang="en-GB"/>
          </a:p>
        </p:txBody>
      </p:sp>
    </p:spTree>
    <p:extLst>
      <p:ext uri="{BB962C8B-B14F-4D97-AF65-F5344CB8AC3E}">
        <p14:creationId xmlns:p14="http://schemas.microsoft.com/office/powerpoint/2010/main" val="23626861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75D20-94F7-447C-8279-1E8480DFBAFE}"/>
              </a:ext>
            </a:extLst>
          </p:cNvPr>
          <p:cNvSpPr>
            <a:spLocks noGrp="1"/>
          </p:cNvSpPr>
          <p:nvPr>
            <p:ph type="title"/>
          </p:nvPr>
        </p:nvSpPr>
        <p:spPr/>
        <p:txBody>
          <a:bodyPr>
            <a:normAutofit fontScale="90000"/>
          </a:bodyPr>
          <a:lstStyle/>
          <a:p>
            <a:r>
              <a:rPr lang="en-US"/>
              <a:t>Bài tập</a:t>
            </a:r>
            <a:endParaRPr lang="en-GB"/>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D17B446-BC21-49F7-A9A2-AC911BC2CDE6}"/>
                  </a:ext>
                </a:extLst>
              </p:cNvPr>
              <p:cNvSpPr>
                <a:spLocks noGrp="1"/>
              </p:cNvSpPr>
              <p:nvPr>
                <p:ph idx="1"/>
              </p:nvPr>
            </p:nvSpPr>
            <p:spPr/>
            <p:txBody>
              <a:bodyPr>
                <a:normAutofit fontScale="92500" lnSpcReduction="20000"/>
              </a:bodyPr>
              <a:lstStyle/>
              <a:p>
                <a:r>
                  <a:rPr lang="en-US"/>
                  <a:t> Liệt kê các đỉnh có thể đến được từ một đỉnh </a:t>
                </a:r>
                <a14:m>
                  <m:oMath xmlns:m="http://schemas.openxmlformats.org/officeDocument/2006/math">
                    <m:r>
                      <a:rPr lang="en-US" b="0" i="1" smtClean="0">
                        <a:latin typeface="Cambria Math" panose="02040503050406030204" pitchFamily="18" charset="0"/>
                      </a:rPr>
                      <m:t>𝑢</m:t>
                    </m:r>
                  </m:oMath>
                </a14:m>
                <a:r>
                  <a:rPr lang="en-GB"/>
                  <a:t> (LIETKE1, LIETKE2)</a:t>
                </a:r>
              </a:p>
              <a:p>
                <a:r>
                  <a:rPr lang="en-GB"/>
                  <a:t> Tìm đường đi từ </a:t>
                </a:r>
                <a14:m>
                  <m:oMath xmlns:m="http://schemas.openxmlformats.org/officeDocument/2006/math">
                    <m:r>
                      <a:rPr lang="en-US" b="0" i="1" smtClean="0">
                        <a:latin typeface="Cambria Math" panose="02040503050406030204" pitchFamily="18" charset="0"/>
                      </a:rPr>
                      <m:t>𝑢</m:t>
                    </m:r>
                  </m:oMath>
                </a14:m>
                <a:r>
                  <a:rPr lang="en-GB"/>
                  <a:t> đến </a:t>
                </a:r>
                <a14:m>
                  <m:oMath xmlns:m="http://schemas.openxmlformats.org/officeDocument/2006/math">
                    <m:r>
                      <a:rPr lang="en-US" b="0" i="1" smtClean="0">
                        <a:latin typeface="Cambria Math" panose="02040503050406030204" pitchFamily="18" charset="0"/>
                      </a:rPr>
                      <m:t>𝑣</m:t>
                    </m:r>
                  </m:oMath>
                </a14:m>
                <a:r>
                  <a:rPr lang="en-GB"/>
                  <a:t> (PATH1, PATH2)</a:t>
                </a:r>
              </a:p>
              <a:p>
                <a:r>
                  <a:rPr lang="en-GB"/>
                  <a:t> Đếm và liệt kê các thành phần liên thông (LTHONG1, LTHONG2)</a:t>
                </a:r>
              </a:p>
              <a:p>
                <a:r>
                  <a:rPr lang="en-GB"/>
                  <a:t> Bài tập nâng cao (TRUCK1, TRUCK2)</a:t>
                </a:r>
              </a:p>
            </p:txBody>
          </p:sp>
        </mc:Choice>
        <mc:Fallback>
          <p:sp>
            <p:nvSpPr>
              <p:cNvPr id="3" name="Content Placeholder 2">
                <a:extLst>
                  <a:ext uri="{FF2B5EF4-FFF2-40B4-BE49-F238E27FC236}">
                    <a16:creationId xmlns:a16="http://schemas.microsoft.com/office/drawing/2014/main" id="{CD17B446-BC21-49F7-A9A2-AC911BC2CDE6}"/>
                  </a:ext>
                </a:extLst>
              </p:cNvPr>
              <p:cNvSpPr>
                <a:spLocks noGrp="1" noRot="1" noChangeAspect="1" noMove="1" noResize="1" noEditPoints="1" noAdjustHandles="1" noChangeArrowheads="1" noChangeShapeType="1" noTextEdit="1"/>
              </p:cNvSpPr>
              <p:nvPr>
                <p:ph idx="1"/>
              </p:nvPr>
            </p:nvSpPr>
            <p:spPr>
              <a:blipFill>
                <a:blip r:embed="rId2"/>
                <a:stretch>
                  <a:fillRect t="-51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19398E33-A69A-4557-92BA-08FCD682A272}"/>
              </a:ext>
            </a:extLst>
          </p:cNvPr>
          <p:cNvSpPr>
            <a:spLocks noGrp="1"/>
          </p:cNvSpPr>
          <p:nvPr>
            <p:ph type="sldNum" sz="quarter" idx="12"/>
          </p:nvPr>
        </p:nvSpPr>
        <p:spPr/>
        <p:txBody>
          <a:bodyPr/>
          <a:lstStyle/>
          <a:p>
            <a:fld id="{5CAF171B-BCF0-4F8D-B01B-8AC3659B914C}" type="slidenum">
              <a:rPr lang="en-US" smtClean="0"/>
              <a:pPr/>
              <a:t>35</a:t>
            </a:fld>
            <a:endParaRPr lang="en-US"/>
          </a:p>
        </p:txBody>
      </p:sp>
    </p:spTree>
    <p:extLst>
      <p:ext uri="{BB962C8B-B14F-4D97-AF65-F5344CB8AC3E}">
        <p14:creationId xmlns:p14="http://schemas.microsoft.com/office/powerpoint/2010/main" val="981352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C8BAF-A02C-4BEE-BA22-2E5F665353E9}"/>
              </a:ext>
            </a:extLst>
          </p:cNvPr>
          <p:cNvSpPr>
            <a:spLocks noGrp="1"/>
          </p:cNvSpPr>
          <p:nvPr>
            <p:ph type="title"/>
          </p:nvPr>
        </p:nvSpPr>
        <p:spPr/>
        <p:txBody>
          <a:bodyPr>
            <a:normAutofit fontScale="90000"/>
          </a:bodyPr>
          <a:lstStyle/>
          <a:p>
            <a:r>
              <a:rPr lang="en-US"/>
              <a:t>Thuật toán DFS</a:t>
            </a:r>
            <a:endParaRPr lang="en-GB"/>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539013A-1691-42E2-9943-5B025E820E7E}"/>
                  </a:ext>
                </a:extLst>
              </p:cNvPr>
              <p:cNvSpPr>
                <a:spLocks noGrp="1"/>
              </p:cNvSpPr>
              <p:nvPr>
                <p:ph idx="1"/>
              </p:nvPr>
            </p:nvSpPr>
            <p:spPr/>
            <p:txBody>
              <a:bodyPr>
                <a:normAutofit fontScale="62500" lnSpcReduction="20000"/>
              </a:bodyPr>
              <a:lstStyle/>
              <a:p>
                <a:r>
                  <a:rPr lang="en-US"/>
                  <a:t> Tư tưởng chính:</a:t>
                </a:r>
              </a:p>
              <a:p>
                <a:pPr lvl="1"/>
                <a:r>
                  <a:rPr lang="en-US"/>
                  <a:t> Hiển nhiên là từ </a:t>
                </a:r>
                <a14:m>
                  <m:oMath xmlns:m="http://schemas.openxmlformats.org/officeDocument/2006/math">
                    <m:r>
                      <a:rPr lang="en-US" b="0" i="1" smtClean="0">
                        <a:latin typeface="Cambria Math" panose="02040503050406030204" pitchFamily="18" charset="0"/>
                      </a:rPr>
                      <m:t>𝑠</m:t>
                    </m:r>
                  </m:oMath>
                </a14:m>
                <a:r>
                  <a:rPr lang="en-GB"/>
                  <a:t> ta đến được </a:t>
                </a:r>
                <a14:m>
                  <m:oMath xmlns:m="http://schemas.openxmlformats.org/officeDocument/2006/math">
                    <m:r>
                      <a:rPr lang="en-US" b="0" i="1" smtClean="0">
                        <a:latin typeface="Cambria Math" panose="02040503050406030204" pitchFamily="18" charset="0"/>
                      </a:rPr>
                      <m:t>𝑠</m:t>
                    </m:r>
                  </m:oMath>
                </a14:m>
                <a:endParaRPr lang="en-GB"/>
              </a:p>
              <a:p>
                <a:pPr lvl="1"/>
                <a:r>
                  <a:rPr lang="en-GB"/>
                  <a:t> </a:t>
                </a:r>
                <a14:m>
                  <m:oMath xmlns:m="http://schemas.openxmlformats.org/officeDocument/2006/math">
                    <m:r>
                      <a:rPr lang="en-US" b="0" i="1" smtClean="0">
                        <a:latin typeface="Cambria Math" panose="02040503050406030204" pitchFamily="18" charset="0"/>
                      </a:rPr>
                      <m:t>𝑠</m:t>
                    </m:r>
                  </m:oMath>
                </a14:m>
                <a:r>
                  <a:rPr lang="en-GB"/>
                  <a:t> sẽ đến được các đỉnh </a:t>
                </a:r>
                <a14:m>
                  <m:oMath xmlns:m="http://schemas.openxmlformats.org/officeDocument/2006/math">
                    <m:r>
                      <a:rPr lang="en-US" b="0" i="1" smtClean="0">
                        <a:latin typeface="Cambria Math" panose="02040503050406030204" pitchFamily="18" charset="0"/>
                      </a:rPr>
                      <m:t>𝑥</m:t>
                    </m:r>
                  </m:oMath>
                </a14:m>
                <a:r>
                  <a:rPr lang="en-GB"/>
                  <a:t> kề </a:t>
                </a:r>
                <a14:m>
                  <m:oMath xmlns:m="http://schemas.openxmlformats.org/officeDocument/2006/math">
                    <m:r>
                      <a:rPr lang="en-US" b="0" i="1" smtClean="0">
                        <a:latin typeface="Cambria Math" panose="02040503050406030204" pitchFamily="18" charset="0"/>
                      </a:rPr>
                      <m:t>𝑠</m:t>
                    </m:r>
                  </m:oMath>
                </a14:m>
                <a:endParaRPr lang="en-GB"/>
              </a:p>
              <a:p>
                <a:pPr lvl="1"/>
                <a:r>
                  <a:rPr lang="en-GB"/>
                  <a:t> </a:t>
                </a:r>
                <a14:m>
                  <m:oMath xmlns:m="http://schemas.openxmlformats.org/officeDocument/2006/math">
                    <m:r>
                      <a:rPr lang="en-US" b="0" i="1" smtClean="0">
                        <a:latin typeface="Cambria Math" panose="02040503050406030204" pitchFamily="18" charset="0"/>
                      </a:rPr>
                      <m:t>𝑠</m:t>
                    </m:r>
                  </m:oMath>
                </a14:m>
                <a:r>
                  <a:rPr lang="en-GB"/>
                  <a:t> sẽ đến được các đỉnh </a:t>
                </a:r>
                <a14:m>
                  <m:oMath xmlns:m="http://schemas.openxmlformats.org/officeDocument/2006/math">
                    <m:r>
                      <a:rPr lang="en-US" b="0" i="1" smtClean="0">
                        <a:latin typeface="Cambria Math" panose="02040503050406030204" pitchFamily="18" charset="0"/>
                      </a:rPr>
                      <m:t>𝑦</m:t>
                    </m:r>
                  </m:oMath>
                </a14:m>
                <a:r>
                  <a:rPr lang="en-GB"/>
                  <a:t> kề </a:t>
                </a:r>
                <a14:m>
                  <m:oMath xmlns:m="http://schemas.openxmlformats.org/officeDocument/2006/math">
                    <m:r>
                      <a:rPr lang="en-US" b="0" i="1" smtClean="0">
                        <a:latin typeface="Cambria Math" panose="02040503050406030204" pitchFamily="18" charset="0"/>
                      </a:rPr>
                      <m:t>𝑥</m:t>
                    </m:r>
                  </m:oMath>
                </a14:m>
                <a:endParaRPr lang="en-GB"/>
              </a:p>
              <a:p>
                <a:pPr lvl="1"/>
                <a:r>
                  <a:rPr lang="en-GB"/>
                  <a:t> …</a:t>
                </a:r>
              </a:p>
              <a:p>
                <a:r>
                  <a:rPr lang="en-GB"/>
                  <a:t> Chúng ta sẽ viết một hàm đệ quy </a:t>
                </a:r>
                <a14:m>
                  <m:oMath xmlns:m="http://schemas.openxmlformats.org/officeDocument/2006/math">
                    <m:r>
                      <a:rPr lang="en-US" b="0" i="1" smtClean="0">
                        <a:latin typeface="Cambria Math" panose="02040503050406030204" pitchFamily="18" charset="0"/>
                      </a:rPr>
                      <m:t>𝐷𝐹𝑆</m:t>
                    </m:r>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oMath>
                </a14:m>
                <a:r>
                  <a:rPr lang="en-GB"/>
                  <a:t> mô tả việc duyệt đỉnh </a:t>
                </a:r>
                <a14:m>
                  <m:oMath xmlns:m="http://schemas.openxmlformats.org/officeDocument/2006/math">
                    <m:r>
                      <a:rPr lang="en-US" b="0" i="1" smtClean="0">
                        <a:latin typeface="Cambria Math" panose="02040503050406030204" pitchFamily="18" charset="0"/>
                      </a:rPr>
                      <m:t>𝑢</m:t>
                    </m:r>
                  </m:oMath>
                </a14:m>
                <a:r>
                  <a:rPr lang="en-GB"/>
                  <a:t> bằng cách</a:t>
                </a:r>
              </a:p>
              <a:p>
                <a:pPr lvl="1"/>
                <a:r>
                  <a:rPr lang="en-GB"/>
                  <a:t>Thăm chính đỉnh </a:t>
                </a:r>
                <a14:m>
                  <m:oMath xmlns:m="http://schemas.openxmlformats.org/officeDocument/2006/math">
                    <m:r>
                      <a:rPr lang="en-US" b="0" i="1" smtClean="0">
                        <a:latin typeface="Cambria Math" panose="02040503050406030204" pitchFamily="18" charset="0"/>
                      </a:rPr>
                      <m:t>𝑢</m:t>
                    </m:r>
                  </m:oMath>
                </a14:m>
                <a:endParaRPr lang="en-GB"/>
              </a:p>
              <a:p>
                <a:pPr lvl="1"/>
                <a:r>
                  <a:rPr lang="en-GB"/>
                  <a:t>Thăm các đỉnh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 </m:t>
                    </m:r>
                  </m:oMath>
                </a14:m>
                <a:r>
                  <a:rPr lang="en-GB"/>
                  <a:t>kề </a:t>
                </a:r>
                <a14:m>
                  <m:oMath xmlns:m="http://schemas.openxmlformats.org/officeDocument/2006/math">
                    <m:r>
                      <a:rPr lang="en-US" b="0" i="1" smtClean="0">
                        <a:latin typeface="Cambria Math" panose="02040503050406030204" pitchFamily="18" charset="0"/>
                      </a:rPr>
                      <m:t>𝑢</m:t>
                    </m:r>
                  </m:oMath>
                </a14:m>
                <a:r>
                  <a:rPr lang="en-GB"/>
                  <a:t> (</a:t>
                </a:r>
                <a14:m>
                  <m:oMath xmlns:m="http://schemas.openxmlformats.org/officeDocument/2006/math">
                    <m:r>
                      <a:rPr lang="en-US" b="0" i="1" smtClean="0">
                        <a:latin typeface="Cambria Math" panose="02040503050406030204" pitchFamily="18" charset="0"/>
                      </a:rPr>
                      <m:t>𝑣</m:t>
                    </m:r>
                  </m:oMath>
                </a14:m>
                <a:r>
                  <a:rPr lang="en-GB"/>
                  <a:t> chưa được thăm trước đó)</a:t>
                </a:r>
              </a:p>
              <a:p>
                <a:pPr lvl="1"/>
                <a:r>
                  <a:rPr lang="en-GB"/>
                  <a:t>Xử lí việc được thăm/chưa được thăm bằng mảng </a:t>
                </a:r>
                <a14:m>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oMath>
                </a14:m>
                <a:r>
                  <a:rPr lang="en-GB"/>
                  <a:t>, ban đầu </a:t>
                </a:r>
                <a14:m>
                  <m:oMath xmlns:m="http://schemas.openxmlformats.org/officeDocument/2006/math">
                    <m:r>
                      <a:rPr lang="en-US" b="0" i="1" smtClean="0">
                        <a:latin typeface="Cambria Math" panose="02040503050406030204" pitchFamily="18" charset="0"/>
                      </a:rPr>
                      <m:t>𝐷</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e>
                    </m:d>
                    <m:r>
                      <a:rPr lang="en-US" b="0" i="1" smtClean="0">
                        <a:latin typeface="Cambria Math" panose="02040503050406030204" pitchFamily="18" charset="0"/>
                      </a:rPr>
                      <m:t>=0</m:t>
                    </m:r>
                  </m:oMath>
                </a14:m>
                <a:r>
                  <a:rPr lang="en-GB"/>
                  <a:t>, tức là chưa được thăm, khi thăm đỉnh </a:t>
                </a:r>
                <a14:m>
                  <m:oMath xmlns:m="http://schemas.openxmlformats.org/officeDocument/2006/math">
                    <m:r>
                      <a:rPr lang="en-US" b="0" i="1" smtClean="0">
                        <a:latin typeface="Cambria Math" panose="02040503050406030204" pitchFamily="18" charset="0"/>
                      </a:rPr>
                      <m:t>𝑢</m:t>
                    </m:r>
                  </m:oMath>
                </a14:m>
                <a:r>
                  <a:rPr lang="en-GB"/>
                  <a:t> xong thì gán </a:t>
                </a:r>
                <a14:m>
                  <m:oMath xmlns:m="http://schemas.openxmlformats.org/officeDocument/2006/math">
                    <m:r>
                      <a:rPr lang="en-US" b="0" i="1" smtClean="0">
                        <a:latin typeface="Cambria Math" panose="02040503050406030204" pitchFamily="18" charset="0"/>
                      </a:rPr>
                      <m:t>𝐷</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𝑢</m:t>
                        </m:r>
                      </m:e>
                    </m:d>
                    <m:r>
                      <a:rPr lang="en-US" b="0" i="1" smtClean="0">
                        <a:latin typeface="Cambria Math" panose="02040503050406030204" pitchFamily="18" charset="0"/>
                      </a:rPr>
                      <m:t>=1</m:t>
                    </m:r>
                  </m:oMath>
                </a14:m>
                <a:endParaRPr lang="en-GB"/>
              </a:p>
            </p:txBody>
          </p:sp>
        </mc:Choice>
        <mc:Fallback xmlns="">
          <p:sp>
            <p:nvSpPr>
              <p:cNvPr id="3" name="Content Placeholder 2">
                <a:extLst>
                  <a:ext uri="{FF2B5EF4-FFF2-40B4-BE49-F238E27FC236}">
                    <a16:creationId xmlns:a16="http://schemas.microsoft.com/office/drawing/2014/main" id="{8539013A-1691-42E2-9943-5B025E820E7E}"/>
                  </a:ext>
                </a:extLst>
              </p:cNvPr>
              <p:cNvSpPr>
                <a:spLocks noGrp="1" noRot="1" noChangeAspect="1" noMove="1" noResize="1" noEditPoints="1" noAdjustHandles="1" noChangeArrowheads="1" noChangeShapeType="1" noTextEdit="1"/>
              </p:cNvSpPr>
              <p:nvPr>
                <p:ph idx="1"/>
              </p:nvPr>
            </p:nvSpPr>
            <p:spPr>
              <a:blipFill>
                <a:blip r:embed="rId2"/>
                <a:stretch>
                  <a:fillRect r="-417"/>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AE5ECF01-C38E-411F-BFD8-DC13E477BD4F}"/>
              </a:ext>
            </a:extLst>
          </p:cNvPr>
          <p:cNvSpPr>
            <a:spLocks noGrp="1"/>
          </p:cNvSpPr>
          <p:nvPr>
            <p:ph type="sldNum" sz="quarter" idx="12"/>
          </p:nvPr>
        </p:nvSpPr>
        <p:spPr/>
        <p:txBody>
          <a:bodyPr/>
          <a:lstStyle/>
          <a:p>
            <a:fld id="{5CAF171B-BCF0-4F8D-B01B-8AC3659B914C}" type="slidenum">
              <a:rPr lang="en-US" smtClean="0"/>
              <a:pPr/>
              <a:t>4</a:t>
            </a:fld>
            <a:endParaRPr lang="en-US"/>
          </a:p>
        </p:txBody>
      </p:sp>
      <p:sp>
        <p:nvSpPr>
          <p:cNvPr id="5" name="Oval 4">
            <a:extLst>
              <a:ext uri="{FF2B5EF4-FFF2-40B4-BE49-F238E27FC236}">
                <a16:creationId xmlns:a16="http://schemas.microsoft.com/office/drawing/2014/main" id="{6B446369-B3EB-49A8-82D2-7F08C9727A05}"/>
              </a:ext>
            </a:extLst>
          </p:cNvPr>
          <p:cNvSpPr/>
          <p:nvPr/>
        </p:nvSpPr>
        <p:spPr>
          <a:xfrm>
            <a:off x="8412480" y="1413508"/>
            <a:ext cx="548640" cy="54864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lnSpcReduction="10000"/>
            <a:flatTx/>
          </a:bodyPr>
          <a:lstStyle/>
          <a:p>
            <a:pPr algn="ctr"/>
            <a:r>
              <a:rPr lang="en-US" sz="2800">
                <a:solidFill>
                  <a:schemeClr val="tx1"/>
                </a:solidFill>
                <a:ea typeface="SourceCodeNarrow" panose="020B0609030804020204" pitchFamily="49" charset="0"/>
                <a:cs typeface="SourceCodeNarrow" panose="020B0609030804020204" pitchFamily="49" charset="0"/>
              </a:rPr>
              <a:t>s</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6" name="Oval 5">
            <a:extLst>
              <a:ext uri="{FF2B5EF4-FFF2-40B4-BE49-F238E27FC236}">
                <a16:creationId xmlns:a16="http://schemas.microsoft.com/office/drawing/2014/main" id="{1EE17CFF-956E-4D38-825E-0369388163FE}"/>
              </a:ext>
            </a:extLst>
          </p:cNvPr>
          <p:cNvSpPr/>
          <p:nvPr/>
        </p:nvSpPr>
        <p:spPr>
          <a:xfrm>
            <a:off x="10188276" y="2242967"/>
            <a:ext cx="548640" cy="54864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lnSpcReduction="10000"/>
            <a:flatTx/>
          </a:bodyPr>
          <a:lstStyle/>
          <a:p>
            <a:pPr algn="ctr"/>
            <a:r>
              <a:rPr lang="en-US" sz="2800">
                <a:solidFill>
                  <a:schemeClr val="tx1"/>
                </a:solidFill>
                <a:ea typeface="SourceCodeNarrow" panose="020B0609030804020204" pitchFamily="49" charset="0"/>
                <a:cs typeface="SourceCodeNarrow" panose="020B0609030804020204" pitchFamily="49" charset="0"/>
              </a:rPr>
              <a:t>x</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7" name="Oval 6">
            <a:extLst>
              <a:ext uri="{FF2B5EF4-FFF2-40B4-BE49-F238E27FC236}">
                <a16:creationId xmlns:a16="http://schemas.microsoft.com/office/drawing/2014/main" id="{57FEBE78-1B84-4061-8FD2-87E31E7EAAD7}"/>
              </a:ext>
            </a:extLst>
          </p:cNvPr>
          <p:cNvSpPr/>
          <p:nvPr/>
        </p:nvSpPr>
        <p:spPr>
          <a:xfrm>
            <a:off x="12070080" y="3324225"/>
            <a:ext cx="548640" cy="54864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lnSpcReduction="10000"/>
            <a:flatTx/>
          </a:bodyPr>
          <a:lstStyle/>
          <a:p>
            <a:pPr algn="ctr"/>
            <a:r>
              <a:rPr lang="en-US" sz="2800">
                <a:solidFill>
                  <a:schemeClr val="tx1"/>
                </a:solidFill>
                <a:ea typeface="SourceCodeNarrow" panose="020B0609030804020204" pitchFamily="49" charset="0"/>
                <a:cs typeface="SourceCodeNarrow" panose="020B0609030804020204" pitchFamily="49" charset="0"/>
              </a:rPr>
              <a:t>y</a:t>
            </a:r>
            <a:endParaRPr lang="en-GB" sz="2800">
              <a:solidFill>
                <a:schemeClr val="tx1"/>
              </a:solidFill>
              <a:ea typeface="SourceCodeNarrow" panose="020B0609030804020204" pitchFamily="49" charset="0"/>
              <a:cs typeface="SourceCodeNarrow" panose="020B0609030804020204" pitchFamily="49" charset="0"/>
            </a:endParaRPr>
          </a:p>
        </p:txBody>
      </p:sp>
      <p:cxnSp>
        <p:nvCxnSpPr>
          <p:cNvPr id="9" name="Straight Arrow Connector 8">
            <a:extLst>
              <a:ext uri="{FF2B5EF4-FFF2-40B4-BE49-F238E27FC236}">
                <a16:creationId xmlns:a16="http://schemas.microsoft.com/office/drawing/2014/main" id="{D0CFBCD3-4F2E-405B-83BC-72D158FA58DE}"/>
              </a:ext>
            </a:extLst>
          </p:cNvPr>
          <p:cNvCxnSpPr>
            <a:cxnSpLocks/>
            <a:endCxn id="6" idx="1"/>
          </p:cNvCxnSpPr>
          <p:nvPr/>
        </p:nvCxnSpPr>
        <p:spPr>
          <a:xfrm>
            <a:off x="8961120" y="1737360"/>
            <a:ext cx="1307502" cy="585953"/>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FBB7E86-3D87-46A1-B6E8-3B05E4D3970C}"/>
              </a:ext>
            </a:extLst>
          </p:cNvPr>
          <p:cNvCxnSpPr>
            <a:cxnSpLocks/>
            <a:stCxn id="6" idx="6"/>
            <a:endCxn id="7" idx="1"/>
          </p:cNvCxnSpPr>
          <p:nvPr/>
        </p:nvCxnSpPr>
        <p:spPr>
          <a:xfrm>
            <a:off x="10736916" y="2517287"/>
            <a:ext cx="1413510" cy="887284"/>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E8250CBA-8C8C-4F9A-9DCC-A6568CF902C8}"/>
              </a:ext>
            </a:extLst>
          </p:cNvPr>
          <p:cNvPicPr>
            <a:picLocks noChangeAspect="1"/>
          </p:cNvPicPr>
          <p:nvPr/>
        </p:nvPicPr>
        <p:blipFill>
          <a:blip r:embed="rId3"/>
          <a:stretch>
            <a:fillRect/>
          </a:stretch>
        </p:blipFill>
        <p:spPr>
          <a:xfrm>
            <a:off x="914400" y="7076068"/>
            <a:ext cx="3273374" cy="469301"/>
          </a:xfrm>
          <a:prstGeom prst="rect">
            <a:avLst/>
          </a:prstGeom>
        </p:spPr>
      </p:pic>
    </p:spTree>
    <p:extLst>
      <p:ext uri="{BB962C8B-B14F-4D97-AF65-F5344CB8AC3E}">
        <p14:creationId xmlns:p14="http://schemas.microsoft.com/office/powerpoint/2010/main" val="330804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C8BAF-A02C-4BEE-BA22-2E5F665353E9}"/>
              </a:ext>
            </a:extLst>
          </p:cNvPr>
          <p:cNvSpPr>
            <a:spLocks noGrp="1"/>
          </p:cNvSpPr>
          <p:nvPr>
            <p:ph type="title"/>
          </p:nvPr>
        </p:nvSpPr>
        <p:spPr>
          <a:xfrm>
            <a:off x="0" y="0"/>
            <a:ext cx="14630400" cy="1371600"/>
          </a:xfrm>
        </p:spPr>
        <p:txBody>
          <a:bodyPr anchor="b">
            <a:normAutofit/>
          </a:bodyPr>
          <a:lstStyle/>
          <a:p>
            <a:pPr>
              <a:lnSpc>
                <a:spcPct val="90000"/>
              </a:lnSpc>
            </a:pPr>
            <a:r>
              <a:rPr lang="en-US" sz="6100"/>
              <a:t>Thuật toán DFS</a:t>
            </a:r>
            <a:endParaRPr lang="en-GB" sz="61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539013A-1691-42E2-9943-5B025E820E7E}"/>
                  </a:ext>
                </a:extLst>
              </p:cNvPr>
              <p:cNvSpPr>
                <a:spLocks noGrp="1"/>
              </p:cNvSpPr>
              <p:nvPr>
                <p:ph sz="half" idx="1"/>
              </p:nvPr>
            </p:nvSpPr>
            <p:spPr>
              <a:xfrm>
                <a:off x="0" y="1371600"/>
                <a:ext cx="7086600" cy="5943600"/>
              </a:xfrm>
            </p:spPr>
            <p:txBody>
              <a:bodyPr>
                <a:normAutofit/>
              </a:bodyPr>
              <a:lstStyle/>
              <a:p>
                <a:pPr>
                  <a:spcAft>
                    <a:spcPts val="600"/>
                  </a:spcAft>
                </a:pPr>
                <a:r>
                  <a:rPr lang="en-US"/>
                  <a:t> Phần “Do Something” nó sẽ phụ thuộc vào bài toán</a:t>
                </a:r>
              </a:p>
              <a:p>
                <a:pPr>
                  <a:spcAft>
                    <a:spcPts val="600"/>
                  </a:spcAft>
                </a:pPr>
                <a:r>
                  <a:rPr lang="en-US"/>
                  <a:t> Ở đây ta có thể in đỉnh </a:t>
                </a:r>
                <a14:m>
                  <m:oMath xmlns:m="http://schemas.openxmlformats.org/officeDocument/2006/math">
                    <m:r>
                      <a:rPr lang="en-US" b="0" i="1" smtClean="0">
                        <a:latin typeface="Cambria Math" panose="02040503050406030204" pitchFamily="18" charset="0"/>
                      </a:rPr>
                      <m:t>𝑢</m:t>
                    </m:r>
                  </m:oMath>
                </a14:m>
                <a:r>
                  <a:rPr lang="en-GB"/>
                  <a:t> ra xem thứ tự chạy như thế nào chẳng hạn</a:t>
                </a:r>
              </a:p>
            </p:txBody>
          </p:sp>
        </mc:Choice>
        <mc:Fallback xmlns="">
          <p:sp>
            <p:nvSpPr>
              <p:cNvPr id="3" name="Content Placeholder 2">
                <a:extLst>
                  <a:ext uri="{FF2B5EF4-FFF2-40B4-BE49-F238E27FC236}">
                    <a16:creationId xmlns:a16="http://schemas.microsoft.com/office/drawing/2014/main" id="{8539013A-1691-42E2-9943-5B025E820E7E}"/>
                  </a:ext>
                </a:extLst>
              </p:cNvPr>
              <p:cNvSpPr>
                <a:spLocks noGrp="1" noRot="1" noChangeAspect="1" noMove="1" noResize="1" noEditPoints="1" noAdjustHandles="1" noChangeArrowheads="1" noChangeShapeType="1" noTextEdit="1"/>
              </p:cNvSpPr>
              <p:nvPr>
                <p:ph sz="half" idx="1"/>
              </p:nvPr>
            </p:nvSpPr>
            <p:spPr>
              <a:xfrm>
                <a:off x="0" y="1371600"/>
                <a:ext cx="7086600" cy="5943600"/>
              </a:xfrm>
              <a:blipFill>
                <a:blip r:embed="rId2"/>
                <a:stretch>
                  <a:fillRect r="-258"/>
                </a:stretch>
              </a:blipFill>
            </p:spPr>
            <p:txBody>
              <a:bodyPr/>
              <a:lstStyle/>
              <a:p>
                <a:r>
                  <a:rPr lang="en-GB">
                    <a:noFill/>
                  </a:rPr>
                  <a:t> </a:t>
                </a:r>
              </a:p>
            </p:txBody>
          </p:sp>
        </mc:Fallback>
      </mc:AlternateContent>
      <p:pic>
        <p:nvPicPr>
          <p:cNvPr id="10" name="Picture 9">
            <a:extLst>
              <a:ext uri="{FF2B5EF4-FFF2-40B4-BE49-F238E27FC236}">
                <a16:creationId xmlns:a16="http://schemas.microsoft.com/office/drawing/2014/main" id="{BEBD73ED-3FB2-46EA-B8C1-27F971701A2B}"/>
              </a:ext>
            </a:extLst>
          </p:cNvPr>
          <p:cNvPicPr>
            <a:picLocks noChangeAspect="1"/>
          </p:cNvPicPr>
          <p:nvPr/>
        </p:nvPicPr>
        <p:blipFill>
          <a:blip r:embed="rId3"/>
          <a:stretch>
            <a:fillRect/>
          </a:stretch>
        </p:blipFill>
        <p:spPr>
          <a:xfrm>
            <a:off x="7315200" y="1721358"/>
            <a:ext cx="7086600" cy="5244084"/>
          </a:xfrm>
          <a:prstGeom prst="rect">
            <a:avLst/>
          </a:prstGeom>
          <a:noFill/>
        </p:spPr>
      </p:pic>
      <p:sp>
        <p:nvSpPr>
          <p:cNvPr id="4" name="Slide Number Placeholder 3">
            <a:extLst>
              <a:ext uri="{FF2B5EF4-FFF2-40B4-BE49-F238E27FC236}">
                <a16:creationId xmlns:a16="http://schemas.microsoft.com/office/drawing/2014/main" id="{AE5ECF01-C38E-411F-BFD8-DC13E477BD4F}"/>
              </a:ext>
            </a:extLst>
          </p:cNvPr>
          <p:cNvSpPr>
            <a:spLocks noGrp="1"/>
          </p:cNvSpPr>
          <p:nvPr>
            <p:ph type="sldNum" sz="quarter" idx="12"/>
          </p:nvPr>
        </p:nvSpPr>
        <p:spPr>
          <a:xfrm>
            <a:off x="13716000" y="7310719"/>
            <a:ext cx="914400" cy="914400"/>
          </a:xfrm>
        </p:spPr>
        <p:txBody>
          <a:bodyPr anchor="ctr">
            <a:normAutofit/>
          </a:bodyPr>
          <a:lstStyle/>
          <a:p>
            <a:pPr>
              <a:spcAft>
                <a:spcPts val="600"/>
              </a:spcAft>
            </a:pPr>
            <a:fld id="{5CAF171B-BCF0-4F8D-B01B-8AC3659B914C}" type="slidenum">
              <a:rPr lang="en-US" smtClean="0"/>
              <a:pPr>
                <a:spcAft>
                  <a:spcPts val="600"/>
                </a:spcAft>
              </a:pPr>
              <a:t>5</a:t>
            </a:fld>
            <a:endParaRPr lang="en-US"/>
          </a:p>
        </p:txBody>
      </p:sp>
    </p:spTree>
    <p:extLst>
      <p:ext uri="{BB962C8B-B14F-4D97-AF65-F5344CB8AC3E}">
        <p14:creationId xmlns:p14="http://schemas.microsoft.com/office/powerpoint/2010/main" val="3481197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C8BAF-A02C-4BEE-BA22-2E5F665353E9}"/>
              </a:ext>
            </a:extLst>
          </p:cNvPr>
          <p:cNvSpPr>
            <a:spLocks noGrp="1"/>
          </p:cNvSpPr>
          <p:nvPr>
            <p:ph type="title"/>
          </p:nvPr>
        </p:nvSpPr>
        <p:spPr>
          <a:xfrm>
            <a:off x="0" y="0"/>
            <a:ext cx="14630400" cy="1371600"/>
          </a:xfrm>
        </p:spPr>
        <p:txBody>
          <a:bodyPr anchor="b">
            <a:normAutofit/>
          </a:bodyPr>
          <a:lstStyle/>
          <a:p>
            <a:pPr>
              <a:lnSpc>
                <a:spcPct val="90000"/>
              </a:lnSpc>
            </a:pPr>
            <a:r>
              <a:rPr lang="en-US" sz="6100"/>
              <a:t>Thuật toán DFS</a:t>
            </a:r>
            <a:endParaRPr lang="en-GB" sz="6100"/>
          </a:p>
        </p:txBody>
      </p:sp>
      <p:sp>
        <p:nvSpPr>
          <p:cNvPr id="4" name="Slide Number Placeholder 3">
            <a:extLst>
              <a:ext uri="{FF2B5EF4-FFF2-40B4-BE49-F238E27FC236}">
                <a16:creationId xmlns:a16="http://schemas.microsoft.com/office/drawing/2014/main" id="{AE5ECF01-C38E-411F-BFD8-DC13E477BD4F}"/>
              </a:ext>
            </a:extLst>
          </p:cNvPr>
          <p:cNvSpPr>
            <a:spLocks noGrp="1"/>
          </p:cNvSpPr>
          <p:nvPr>
            <p:ph type="sldNum" sz="quarter" idx="12"/>
          </p:nvPr>
        </p:nvSpPr>
        <p:spPr>
          <a:xfrm>
            <a:off x="13716000" y="7310719"/>
            <a:ext cx="914400" cy="914400"/>
          </a:xfrm>
        </p:spPr>
        <p:txBody>
          <a:bodyPr anchor="ctr">
            <a:normAutofit/>
          </a:bodyPr>
          <a:lstStyle/>
          <a:p>
            <a:pPr>
              <a:spcAft>
                <a:spcPts val="600"/>
              </a:spcAft>
            </a:pPr>
            <a:fld id="{5CAF171B-BCF0-4F8D-B01B-8AC3659B914C}" type="slidenum">
              <a:rPr lang="en-US" smtClean="0"/>
              <a:pPr>
                <a:spcAft>
                  <a:spcPts val="600"/>
                </a:spcAft>
              </a:pPr>
              <a:t>6</a:t>
            </a:fld>
            <a:endParaRPr lang="en-US"/>
          </a:p>
        </p:txBody>
      </p:sp>
      <p:sp>
        <p:nvSpPr>
          <p:cNvPr id="7" name="Oval 6">
            <a:extLst>
              <a:ext uri="{FF2B5EF4-FFF2-40B4-BE49-F238E27FC236}">
                <a16:creationId xmlns:a16="http://schemas.microsoft.com/office/drawing/2014/main" id="{21742F5C-792E-4A3F-AC25-03A9FA6E9F67}"/>
              </a:ext>
            </a:extLst>
          </p:cNvPr>
          <p:cNvSpPr/>
          <p:nvPr/>
        </p:nvSpPr>
        <p:spPr>
          <a:xfrm>
            <a:off x="3853543" y="356616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1</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9" name="Oval 8">
            <a:extLst>
              <a:ext uri="{FF2B5EF4-FFF2-40B4-BE49-F238E27FC236}">
                <a16:creationId xmlns:a16="http://schemas.microsoft.com/office/drawing/2014/main" id="{94E40D7E-EA00-4239-8054-FE9DD0CD8D09}"/>
              </a:ext>
            </a:extLst>
          </p:cNvPr>
          <p:cNvSpPr/>
          <p:nvPr/>
        </p:nvSpPr>
        <p:spPr>
          <a:xfrm>
            <a:off x="6413863" y="155448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3</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1" name="Oval 10">
            <a:extLst>
              <a:ext uri="{FF2B5EF4-FFF2-40B4-BE49-F238E27FC236}">
                <a16:creationId xmlns:a16="http://schemas.microsoft.com/office/drawing/2014/main" id="{F957F91D-D28A-4323-982C-3F76CC00DC2D}"/>
              </a:ext>
            </a:extLst>
          </p:cNvPr>
          <p:cNvSpPr/>
          <p:nvPr/>
        </p:nvSpPr>
        <p:spPr>
          <a:xfrm>
            <a:off x="6426926" y="557784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2</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2" name="Oval 11">
            <a:extLst>
              <a:ext uri="{FF2B5EF4-FFF2-40B4-BE49-F238E27FC236}">
                <a16:creationId xmlns:a16="http://schemas.microsoft.com/office/drawing/2014/main" id="{E523EBF8-DECE-4671-AB64-038400AD4CB2}"/>
              </a:ext>
            </a:extLst>
          </p:cNvPr>
          <p:cNvSpPr/>
          <p:nvPr/>
        </p:nvSpPr>
        <p:spPr>
          <a:xfrm>
            <a:off x="9705703" y="557784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4</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3" name="Oval 12">
            <a:extLst>
              <a:ext uri="{FF2B5EF4-FFF2-40B4-BE49-F238E27FC236}">
                <a16:creationId xmlns:a16="http://schemas.microsoft.com/office/drawing/2014/main" id="{75AD8C74-A70E-44D1-928A-B879AB66AEB9}"/>
              </a:ext>
            </a:extLst>
          </p:cNvPr>
          <p:cNvSpPr/>
          <p:nvPr/>
        </p:nvSpPr>
        <p:spPr>
          <a:xfrm>
            <a:off x="12984480" y="557784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6</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4" name="Oval 13">
            <a:extLst>
              <a:ext uri="{FF2B5EF4-FFF2-40B4-BE49-F238E27FC236}">
                <a16:creationId xmlns:a16="http://schemas.microsoft.com/office/drawing/2014/main" id="{68BFAC4E-A87A-4E2B-8559-1B26B7D4C275}"/>
              </a:ext>
            </a:extLst>
          </p:cNvPr>
          <p:cNvSpPr/>
          <p:nvPr/>
        </p:nvSpPr>
        <p:spPr>
          <a:xfrm>
            <a:off x="9705703" y="155448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5</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5" name="Oval 14">
            <a:extLst>
              <a:ext uri="{FF2B5EF4-FFF2-40B4-BE49-F238E27FC236}">
                <a16:creationId xmlns:a16="http://schemas.microsoft.com/office/drawing/2014/main" id="{ADD5FD55-F9D2-4E60-8C13-BEC5223B3F56}"/>
              </a:ext>
            </a:extLst>
          </p:cNvPr>
          <p:cNvSpPr/>
          <p:nvPr/>
        </p:nvSpPr>
        <p:spPr>
          <a:xfrm>
            <a:off x="12984480" y="356616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8</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6" name="Oval 15">
            <a:extLst>
              <a:ext uri="{FF2B5EF4-FFF2-40B4-BE49-F238E27FC236}">
                <a16:creationId xmlns:a16="http://schemas.microsoft.com/office/drawing/2014/main" id="{5F583AE8-CDC2-4AAC-BA16-7452343EFB0A}"/>
              </a:ext>
            </a:extLst>
          </p:cNvPr>
          <p:cNvSpPr/>
          <p:nvPr/>
        </p:nvSpPr>
        <p:spPr>
          <a:xfrm>
            <a:off x="9705703" y="356616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7</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8" name="Rectangle 7">
            <a:extLst>
              <a:ext uri="{FF2B5EF4-FFF2-40B4-BE49-F238E27FC236}">
                <a16:creationId xmlns:a16="http://schemas.microsoft.com/office/drawing/2014/main" id="{98237A5E-CB89-433D-9FFD-FC9AC482C7B5}"/>
              </a:ext>
            </a:extLst>
          </p:cNvPr>
          <p:cNvSpPr/>
          <p:nvPr/>
        </p:nvSpPr>
        <p:spPr>
          <a:xfrm>
            <a:off x="195943" y="1554480"/>
            <a:ext cx="1645920" cy="512064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Input:</a:t>
            </a:r>
          </a:p>
          <a:p>
            <a:pPr algn="ctr"/>
            <a:r>
              <a:rPr lang="en-US" sz="2800">
                <a:solidFill>
                  <a:schemeClr val="tx1"/>
                </a:solidFill>
                <a:ea typeface="SourceCodeNarrow" panose="020B0609030804020204" pitchFamily="49" charset="0"/>
                <a:cs typeface="SourceCodeNarrow" panose="020B0609030804020204" pitchFamily="49" charset="0"/>
              </a:rPr>
              <a:t>8 9</a:t>
            </a:r>
          </a:p>
          <a:p>
            <a:pPr algn="ctr"/>
            <a:r>
              <a:rPr lang="en-US" sz="2800">
                <a:solidFill>
                  <a:schemeClr val="tx1"/>
                </a:solidFill>
                <a:ea typeface="SourceCodeNarrow" panose="020B0609030804020204" pitchFamily="49" charset="0"/>
                <a:cs typeface="SourceCodeNarrow" panose="020B0609030804020204" pitchFamily="49" charset="0"/>
              </a:rPr>
              <a:t>1 2</a:t>
            </a:r>
          </a:p>
          <a:p>
            <a:pPr algn="ctr"/>
            <a:r>
              <a:rPr lang="en-US" sz="2800">
                <a:solidFill>
                  <a:schemeClr val="tx1"/>
                </a:solidFill>
                <a:ea typeface="SourceCodeNarrow" panose="020B0609030804020204" pitchFamily="49" charset="0"/>
                <a:cs typeface="SourceCodeNarrow" panose="020B0609030804020204" pitchFamily="49" charset="0"/>
              </a:rPr>
              <a:t>1 3</a:t>
            </a:r>
          </a:p>
          <a:p>
            <a:pPr algn="ctr"/>
            <a:r>
              <a:rPr lang="en-US" sz="2800">
                <a:solidFill>
                  <a:schemeClr val="tx1"/>
                </a:solidFill>
                <a:ea typeface="SourceCodeNarrow" panose="020B0609030804020204" pitchFamily="49" charset="0"/>
                <a:cs typeface="SourceCodeNarrow" panose="020B0609030804020204" pitchFamily="49" charset="0"/>
              </a:rPr>
              <a:t>2 3</a:t>
            </a:r>
          </a:p>
          <a:p>
            <a:pPr algn="ctr"/>
            <a:r>
              <a:rPr lang="en-US" sz="2800">
                <a:solidFill>
                  <a:schemeClr val="tx1"/>
                </a:solidFill>
                <a:ea typeface="SourceCodeNarrow" panose="020B0609030804020204" pitchFamily="49" charset="0"/>
                <a:cs typeface="SourceCodeNarrow" panose="020B0609030804020204" pitchFamily="49" charset="0"/>
              </a:rPr>
              <a:t>2 4</a:t>
            </a:r>
          </a:p>
          <a:p>
            <a:pPr algn="ctr"/>
            <a:r>
              <a:rPr lang="en-US" sz="2800">
                <a:solidFill>
                  <a:schemeClr val="tx1"/>
                </a:solidFill>
                <a:ea typeface="SourceCodeNarrow" panose="020B0609030804020204" pitchFamily="49" charset="0"/>
                <a:cs typeface="SourceCodeNarrow" panose="020B0609030804020204" pitchFamily="49" charset="0"/>
              </a:rPr>
              <a:t>3 5</a:t>
            </a:r>
          </a:p>
          <a:p>
            <a:pPr algn="ctr"/>
            <a:r>
              <a:rPr lang="en-US" sz="2800">
                <a:solidFill>
                  <a:schemeClr val="tx1"/>
                </a:solidFill>
                <a:ea typeface="SourceCodeNarrow" panose="020B0609030804020204" pitchFamily="49" charset="0"/>
                <a:cs typeface="SourceCodeNarrow" panose="020B0609030804020204" pitchFamily="49" charset="0"/>
              </a:rPr>
              <a:t>4 6</a:t>
            </a:r>
          </a:p>
          <a:p>
            <a:pPr algn="ctr"/>
            <a:r>
              <a:rPr lang="en-US" sz="2800">
                <a:solidFill>
                  <a:schemeClr val="tx1"/>
                </a:solidFill>
                <a:ea typeface="SourceCodeNarrow" panose="020B0609030804020204" pitchFamily="49" charset="0"/>
                <a:cs typeface="SourceCodeNarrow" panose="020B0609030804020204" pitchFamily="49" charset="0"/>
              </a:rPr>
              <a:t>5 2</a:t>
            </a:r>
          </a:p>
          <a:p>
            <a:pPr algn="ctr"/>
            <a:r>
              <a:rPr lang="en-US" sz="2800">
                <a:solidFill>
                  <a:schemeClr val="tx1"/>
                </a:solidFill>
                <a:ea typeface="SourceCodeNarrow" panose="020B0609030804020204" pitchFamily="49" charset="0"/>
                <a:cs typeface="SourceCodeNarrow" panose="020B0609030804020204" pitchFamily="49" charset="0"/>
              </a:rPr>
              <a:t>6 2</a:t>
            </a:r>
          </a:p>
          <a:p>
            <a:pPr algn="ctr"/>
            <a:r>
              <a:rPr lang="en-US" sz="2800">
                <a:solidFill>
                  <a:schemeClr val="tx1"/>
                </a:solidFill>
                <a:ea typeface="SourceCodeNarrow" panose="020B0609030804020204" pitchFamily="49" charset="0"/>
                <a:cs typeface="SourceCodeNarrow" panose="020B0609030804020204" pitchFamily="49" charset="0"/>
              </a:rPr>
              <a:t>7 8</a:t>
            </a:r>
          </a:p>
        </p:txBody>
      </p:sp>
      <p:cxnSp>
        <p:nvCxnSpPr>
          <p:cNvPr id="18" name="Straight Arrow Connector 17">
            <a:extLst>
              <a:ext uri="{FF2B5EF4-FFF2-40B4-BE49-F238E27FC236}">
                <a16:creationId xmlns:a16="http://schemas.microsoft.com/office/drawing/2014/main" id="{5D14128F-604B-4F9E-BC8D-D41BF3046E2B}"/>
              </a:ext>
            </a:extLst>
          </p:cNvPr>
          <p:cNvCxnSpPr>
            <a:stCxn id="7" idx="5"/>
            <a:endCxn id="11" idx="1"/>
          </p:cNvCxnSpPr>
          <p:nvPr/>
        </p:nvCxnSpPr>
        <p:spPr>
          <a:xfrm>
            <a:off x="4790130" y="4502747"/>
            <a:ext cx="1797489" cy="1235786"/>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1E1493E-9030-4208-8E53-0AB4626C296B}"/>
              </a:ext>
            </a:extLst>
          </p:cNvPr>
          <p:cNvCxnSpPr>
            <a:stCxn id="7" idx="7"/>
            <a:endCxn id="9" idx="3"/>
          </p:cNvCxnSpPr>
          <p:nvPr/>
        </p:nvCxnSpPr>
        <p:spPr>
          <a:xfrm flipV="1">
            <a:off x="4790130" y="2491067"/>
            <a:ext cx="1784426" cy="1235786"/>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A0B04EC-3F3B-45CC-B3D1-2A8E57FAF256}"/>
              </a:ext>
            </a:extLst>
          </p:cNvPr>
          <p:cNvCxnSpPr>
            <a:stCxn id="11" idx="0"/>
            <a:endCxn id="9" idx="4"/>
          </p:cNvCxnSpPr>
          <p:nvPr/>
        </p:nvCxnSpPr>
        <p:spPr>
          <a:xfrm flipH="1" flipV="1">
            <a:off x="6962503" y="2651760"/>
            <a:ext cx="13063" cy="2926080"/>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58DFE6A-48CC-4D3B-A8C3-166DA4CFD599}"/>
              </a:ext>
            </a:extLst>
          </p:cNvPr>
          <p:cNvCxnSpPr>
            <a:stCxn id="11" idx="6"/>
            <a:endCxn id="12" idx="2"/>
          </p:cNvCxnSpPr>
          <p:nvPr/>
        </p:nvCxnSpPr>
        <p:spPr>
          <a:xfrm>
            <a:off x="7524206" y="6126480"/>
            <a:ext cx="2181497" cy="0"/>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0CF1897-B101-4335-8495-60A2D5EC154F}"/>
              </a:ext>
            </a:extLst>
          </p:cNvPr>
          <p:cNvCxnSpPr>
            <a:stCxn id="12" idx="6"/>
            <a:endCxn id="13" idx="2"/>
          </p:cNvCxnSpPr>
          <p:nvPr/>
        </p:nvCxnSpPr>
        <p:spPr>
          <a:xfrm>
            <a:off x="10802983" y="6126480"/>
            <a:ext cx="2181497" cy="0"/>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9FB7E22-9B12-4A08-A54F-3ED8AFE6692D}"/>
              </a:ext>
            </a:extLst>
          </p:cNvPr>
          <p:cNvCxnSpPr>
            <a:stCxn id="9" idx="6"/>
            <a:endCxn id="14" idx="2"/>
          </p:cNvCxnSpPr>
          <p:nvPr/>
        </p:nvCxnSpPr>
        <p:spPr>
          <a:xfrm>
            <a:off x="7511143" y="2103120"/>
            <a:ext cx="2194560" cy="0"/>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F5806A2-92AF-4B6D-8EB1-CCD88B0C9478}"/>
              </a:ext>
            </a:extLst>
          </p:cNvPr>
          <p:cNvCxnSpPr>
            <a:stCxn id="16" idx="6"/>
            <a:endCxn id="15" idx="2"/>
          </p:cNvCxnSpPr>
          <p:nvPr/>
        </p:nvCxnSpPr>
        <p:spPr>
          <a:xfrm>
            <a:off x="10802983" y="4114800"/>
            <a:ext cx="2181497" cy="0"/>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DE91BADB-EAC3-402E-A119-2BCCDF53B818}"/>
              </a:ext>
            </a:extLst>
          </p:cNvPr>
          <p:cNvSpPr/>
          <p:nvPr/>
        </p:nvSpPr>
        <p:spPr>
          <a:xfrm>
            <a:off x="2022773" y="1554480"/>
            <a:ext cx="1293223" cy="822960"/>
          </a:xfrm>
          <a:prstGeom prst="rect">
            <a:avLst/>
          </a:prstGeom>
          <a:solidFill>
            <a:schemeClr val="accent4">
              <a:lumMod val="60000"/>
              <a:lumOff val="40000"/>
            </a:schemeClr>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DFS(1)</a:t>
            </a:r>
            <a:endParaRPr lang="en-GB" sz="2800">
              <a:solidFill>
                <a:schemeClr val="tx1"/>
              </a:solidFill>
              <a:ea typeface="SourceCodeNarrow" panose="020B0609030804020204" pitchFamily="49" charset="0"/>
              <a:cs typeface="SourceCodeNarrow" panose="020B0609030804020204" pitchFamily="49" charset="0"/>
            </a:endParaRPr>
          </a:p>
        </p:txBody>
      </p:sp>
      <p:cxnSp>
        <p:nvCxnSpPr>
          <p:cNvPr id="34" name="Straight Arrow Connector 33">
            <a:extLst>
              <a:ext uri="{FF2B5EF4-FFF2-40B4-BE49-F238E27FC236}">
                <a16:creationId xmlns:a16="http://schemas.microsoft.com/office/drawing/2014/main" id="{909C22C5-5996-40F9-AF3D-3B96B312B25B}"/>
              </a:ext>
            </a:extLst>
          </p:cNvPr>
          <p:cNvCxnSpPr>
            <a:stCxn id="14" idx="3"/>
            <a:endCxn id="11" idx="7"/>
          </p:cNvCxnSpPr>
          <p:nvPr/>
        </p:nvCxnSpPr>
        <p:spPr>
          <a:xfrm flipH="1">
            <a:off x="7363513" y="2491067"/>
            <a:ext cx="2502883" cy="3247466"/>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sp>
        <p:nvSpPr>
          <p:cNvPr id="35" name="Arrow: Down 34">
            <a:extLst>
              <a:ext uri="{FF2B5EF4-FFF2-40B4-BE49-F238E27FC236}">
                <a16:creationId xmlns:a16="http://schemas.microsoft.com/office/drawing/2014/main" id="{64919983-953D-4277-BFCC-D3AAE261D082}"/>
              </a:ext>
            </a:extLst>
          </p:cNvPr>
          <p:cNvSpPr/>
          <p:nvPr/>
        </p:nvSpPr>
        <p:spPr>
          <a:xfrm>
            <a:off x="4023360" y="2651760"/>
            <a:ext cx="731520" cy="731520"/>
          </a:xfrm>
          <a:prstGeom prst="downArrow">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cxnSp>
        <p:nvCxnSpPr>
          <p:cNvPr id="37" name="Connector: Curved 36">
            <a:extLst>
              <a:ext uri="{FF2B5EF4-FFF2-40B4-BE49-F238E27FC236}">
                <a16:creationId xmlns:a16="http://schemas.microsoft.com/office/drawing/2014/main" id="{70DF091F-11F8-4063-B4DF-E27CEFB0CABC}"/>
              </a:ext>
            </a:extLst>
          </p:cNvPr>
          <p:cNvCxnSpPr>
            <a:cxnSpLocks/>
            <a:stCxn id="13" idx="4"/>
            <a:endCxn id="11" idx="4"/>
          </p:cNvCxnSpPr>
          <p:nvPr/>
        </p:nvCxnSpPr>
        <p:spPr>
          <a:xfrm rot="5400000">
            <a:off x="10254343" y="3396343"/>
            <a:ext cx="12700" cy="6557554"/>
          </a:xfrm>
          <a:prstGeom prst="curvedConnector3">
            <a:avLst>
              <a:gd name="adj1" fmla="val 4577142"/>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5125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C8BAF-A02C-4BEE-BA22-2E5F665353E9}"/>
              </a:ext>
            </a:extLst>
          </p:cNvPr>
          <p:cNvSpPr>
            <a:spLocks noGrp="1"/>
          </p:cNvSpPr>
          <p:nvPr>
            <p:ph type="title"/>
          </p:nvPr>
        </p:nvSpPr>
        <p:spPr>
          <a:xfrm>
            <a:off x="0" y="0"/>
            <a:ext cx="14630400" cy="1371600"/>
          </a:xfrm>
        </p:spPr>
        <p:txBody>
          <a:bodyPr anchor="b">
            <a:normAutofit/>
          </a:bodyPr>
          <a:lstStyle/>
          <a:p>
            <a:pPr>
              <a:lnSpc>
                <a:spcPct val="90000"/>
              </a:lnSpc>
            </a:pPr>
            <a:r>
              <a:rPr lang="en-US" sz="6100"/>
              <a:t>Thuật toán DFS</a:t>
            </a:r>
            <a:endParaRPr lang="en-GB" sz="6100"/>
          </a:p>
        </p:txBody>
      </p:sp>
      <p:sp>
        <p:nvSpPr>
          <p:cNvPr id="4" name="Slide Number Placeholder 3">
            <a:extLst>
              <a:ext uri="{FF2B5EF4-FFF2-40B4-BE49-F238E27FC236}">
                <a16:creationId xmlns:a16="http://schemas.microsoft.com/office/drawing/2014/main" id="{AE5ECF01-C38E-411F-BFD8-DC13E477BD4F}"/>
              </a:ext>
            </a:extLst>
          </p:cNvPr>
          <p:cNvSpPr>
            <a:spLocks noGrp="1"/>
          </p:cNvSpPr>
          <p:nvPr>
            <p:ph type="sldNum" sz="quarter" idx="12"/>
          </p:nvPr>
        </p:nvSpPr>
        <p:spPr>
          <a:xfrm>
            <a:off x="13716000" y="7310719"/>
            <a:ext cx="914400" cy="914400"/>
          </a:xfrm>
        </p:spPr>
        <p:txBody>
          <a:bodyPr anchor="ctr">
            <a:normAutofit/>
          </a:bodyPr>
          <a:lstStyle/>
          <a:p>
            <a:pPr>
              <a:spcAft>
                <a:spcPts val="600"/>
              </a:spcAft>
            </a:pPr>
            <a:fld id="{5CAF171B-BCF0-4F8D-B01B-8AC3659B914C}" type="slidenum">
              <a:rPr lang="en-US" smtClean="0"/>
              <a:pPr>
                <a:spcAft>
                  <a:spcPts val="600"/>
                </a:spcAft>
              </a:pPr>
              <a:t>7</a:t>
            </a:fld>
            <a:endParaRPr lang="en-US"/>
          </a:p>
        </p:txBody>
      </p:sp>
      <p:sp>
        <p:nvSpPr>
          <p:cNvPr id="7" name="Oval 6">
            <a:extLst>
              <a:ext uri="{FF2B5EF4-FFF2-40B4-BE49-F238E27FC236}">
                <a16:creationId xmlns:a16="http://schemas.microsoft.com/office/drawing/2014/main" id="{21742F5C-792E-4A3F-AC25-03A9FA6E9F67}"/>
              </a:ext>
            </a:extLst>
          </p:cNvPr>
          <p:cNvSpPr/>
          <p:nvPr/>
        </p:nvSpPr>
        <p:spPr>
          <a:xfrm>
            <a:off x="3853543" y="356616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1</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9" name="Oval 8">
            <a:extLst>
              <a:ext uri="{FF2B5EF4-FFF2-40B4-BE49-F238E27FC236}">
                <a16:creationId xmlns:a16="http://schemas.microsoft.com/office/drawing/2014/main" id="{94E40D7E-EA00-4239-8054-FE9DD0CD8D09}"/>
              </a:ext>
            </a:extLst>
          </p:cNvPr>
          <p:cNvSpPr/>
          <p:nvPr/>
        </p:nvSpPr>
        <p:spPr>
          <a:xfrm>
            <a:off x="6413863" y="155448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3</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1" name="Oval 10">
            <a:extLst>
              <a:ext uri="{FF2B5EF4-FFF2-40B4-BE49-F238E27FC236}">
                <a16:creationId xmlns:a16="http://schemas.microsoft.com/office/drawing/2014/main" id="{F957F91D-D28A-4323-982C-3F76CC00DC2D}"/>
              </a:ext>
            </a:extLst>
          </p:cNvPr>
          <p:cNvSpPr/>
          <p:nvPr/>
        </p:nvSpPr>
        <p:spPr>
          <a:xfrm>
            <a:off x="6426926" y="557784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2</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2" name="Oval 11">
            <a:extLst>
              <a:ext uri="{FF2B5EF4-FFF2-40B4-BE49-F238E27FC236}">
                <a16:creationId xmlns:a16="http://schemas.microsoft.com/office/drawing/2014/main" id="{E523EBF8-DECE-4671-AB64-038400AD4CB2}"/>
              </a:ext>
            </a:extLst>
          </p:cNvPr>
          <p:cNvSpPr/>
          <p:nvPr/>
        </p:nvSpPr>
        <p:spPr>
          <a:xfrm>
            <a:off x="9705703" y="557784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4</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3" name="Oval 12">
            <a:extLst>
              <a:ext uri="{FF2B5EF4-FFF2-40B4-BE49-F238E27FC236}">
                <a16:creationId xmlns:a16="http://schemas.microsoft.com/office/drawing/2014/main" id="{75AD8C74-A70E-44D1-928A-B879AB66AEB9}"/>
              </a:ext>
            </a:extLst>
          </p:cNvPr>
          <p:cNvSpPr/>
          <p:nvPr/>
        </p:nvSpPr>
        <p:spPr>
          <a:xfrm>
            <a:off x="12984480" y="557784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6</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4" name="Oval 13">
            <a:extLst>
              <a:ext uri="{FF2B5EF4-FFF2-40B4-BE49-F238E27FC236}">
                <a16:creationId xmlns:a16="http://schemas.microsoft.com/office/drawing/2014/main" id="{68BFAC4E-A87A-4E2B-8559-1B26B7D4C275}"/>
              </a:ext>
            </a:extLst>
          </p:cNvPr>
          <p:cNvSpPr/>
          <p:nvPr/>
        </p:nvSpPr>
        <p:spPr>
          <a:xfrm>
            <a:off x="9705703" y="155448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5</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5" name="Oval 14">
            <a:extLst>
              <a:ext uri="{FF2B5EF4-FFF2-40B4-BE49-F238E27FC236}">
                <a16:creationId xmlns:a16="http://schemas.microsoft.com/office/drawing/2014/main" id="{ADD5FD55-F9D2-4E60-8C13-BEC5223B3F56}"/>
              </a:ext>
            </a:extLst>
          </p:cNvPr>
          <p:cNvSpPr/>
          <p:nvPr/>
        </p:nvSpPr>
        <p:spPr>
          <a:xfrm>
            <a:off x="12984480" y="356616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8</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6" name="Oval 15">
            <a:extLst>
              <a:ext uri="{FF2B5EF4-FFF2-40B4-BE49-F238E27FC236}">
                <a16:creationId xmlns:a16="http://schemas.microsoft.com/office/drawing/2014/main" id="{5F583AE8-CDC2-4AAC-BA16-7452343EFB0A}"/>
              </a:ext>
            </a:extLst>
          </p:cNvPr>
          <p:cNvSpPr/>
          <p:nvPr/>
        </p:nvSpPr>
        <p:spPr>
          <a:xfrm>
            <a:off x="9705703" y="356616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7</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8" name="Rectangle 7">
            <a:extLst>
              <a:ext uri="{FF2B5EF4-FFF2-40B4-BE49-F238E27FC236}">
                <a16:creationId xmlns:a16="http://schemas.microsoft.com/office/drawing/2014/main" id="{98237A5E-CB89-433D-9FFD-FC9AC482C7B5}"/>
              </a:ext>
            </a:extLst>
          </p:cNvPr>
          <p:cNvSpPr/>
          <p:nvPr/>
        </p:nvSpPr>
        <p:spPr>
          <a:xfrm>
            <a:off x="195943" y="1554480"/>
            <a:ext cx="1645920" cy="512064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Input:</a:t>
            </a:r>
          </a:p>
          <a:p>
            <a:pPr algn="ctr"/>
            <a:r>
              <a:rPr lang="en-US" sz="2800">
                <a:solidFill>
                  <a:schemeClr val="tx1"/>
                </a:solidFill>
                <a:ea typeface="SourceCodeNarrow" panose="020B0609030804020204" pitchFamily="49" charset="0"/>
                <a:cs typeface="SourceCodeNarrow" panose="020B0609030804020204" pitchFamily="49" charset="0"/>
              </a:rPr>
              <a:t>8 9</a:t>
            </a:r>
          </a:p>
          <a:p>
            <a:pPr algn="ctr"/>
            <a:r>
              <a:rPr lang="en-US" sz="2800">
                <a:solidFill>
                  <a:schemeClr val="tx1"/>
                </a:solidFill>
                <a:ea typeface="SourceCodeNarrow" panose="020B0609030804020204" pitchFamily="49" charset="0"/>
                <a:cs typeface="SourceCodeNarrow" panose="020B0609030804020204" pitchFamily="49" charset="0"/>
              </a:rPr>
              <a:t>1 2</a:t>
            </a:r>
          </a:p>
          <a:p>
            <a:pPr algn="ctr"/>
            <a:r>
              <a:rPr lang="en-US" sz="2800">
                <a:solidFill>
                  <a:schemeClr val="tx1"/>
                </a:solidFill>
                <a:ea typeface="SourceCodeNarrow" panose="020B0609030804020204" pitchFamily="49" charset="0"/>
                <a:cs typeface="SourceCodeNarrow" panose="020B0609030804020204" pitchFamily="49" charset="0"/>
              </a:rPr>
              <a:t>1 3</a:t>
            </a:r>
          </a:p>
          <a:p>
            <a:pPr algn="ctr"/>
            <a:r>
              <a:rPr lang="en-US" sz="2800">
                <a:solidFill>
                  <a:schemeClr val="tx1"/>
                </a:solidFill>
                <a:ea typeface="SourceCodeNarrow" panose="020B0609030804020204" pitchFamily="49" charset="0"/>
                <a:cs typeface="SourceCodeNarrow" panose="020B0609030804020204" pitchFamily="49" charset="0"/>
              </a:rPr>
              <a:t>2 3</a:t>
            </a:r>
          </a:p>
          <a:p>
            <a:pPr algn="ctr"/>
            <a:r>
              <a:rPr lang="en-US" sz="2800">
                <a:solidFill>
                  <a:schemeClr val="tx1"/>
                </a:solidFill>
                <a:ea typeface="SourceCodeNarrow" panose="020B0609030804020204" pitchFamily="49" charset="0"/>
                <a:cs typeface="SourceCodeNarrow" panose="020B0609030804020204" pitchFamily="49" charset="0"/>
              </a:rPr>
              <a:t>2 4</a:t>
            </a:r>
          </a:p>
          <a:p>
            <a:pPr algn="ctr"/>
            <a:r>
              <a:rPr lang="en-US" sz="2800">
                <a:solidFill>
                  <a:schemeClr val="tx1"/>
                </a:solidFill>
                <a:ea typeface="SourceCodeNarrow" panose="020B0609030804020204" pitchFamily="49" charset="0"/>
                <a:cs typeface="SourceCodeNarrow" panose="020B0609030804020204" pitchFamily="49" charset="0"/>
              </a:rPr>
              <a:t>3 5</a:t>
            </a:r>
          </a:p>
          <a:p>
            <a:pPr algn="ctr"/>
            <a:r>
              <a:rPr lang="en-US" sz="2800">
                <a:solidFill>
                  <a:schemeClr val="tx1"/>
                </a:solidFill>
                <a:ea typeface="SourceCodeNarrow" panose="020B0609030804020204" pitchFamily="49" charset="0"/>
                <a:cs typeface="SourceCodeNarrow" panose="020B0609030804020204" pitchFamily="49" charset="0"/>
              </a:rPr>
              <a:t>4 6</a:t>
            </a:r>
          </a:p>
          <a:p>
            <a:pPr algn="ctr"/>
            <a:r>
              <a:rPr lang="en-US" sz="2800">
                <a:solidFill>
                  <a:schemeClr val="tx1"/>
                </a:solidFill>
                <a:ea typeface="SourceCodeNarrow" panose="020B0609030804020204" pitchFamily="49" charset="0"/>
                <a:cs typeface="SourceCodeNarrow" panose="020B0609030804020204" pitchFamily="49" charset="0"/>
              </a:rPr>
              <a:t>5 2</a:t>
            </a:r>
          </a:p>
          <a:p>
            <a:pPr algn="ctr"/>
            <a:r>
              <a:rPr lang="en-US" sz="2800">
                <a:solidFill>
                  <a:schemeClr val="tx1"/>
                </a:solidFill>
                <a:ea typeface="SourceCodeNarrow" panose="020B0609030804020204" pitchFamily="49" charset="0"/>
                <a:cs typeface="SourceCodeNarrow" panose="020B0609030804020204" pitchFamily="49" charset="0"/>
              </a:rPr>
              <a:t>6 2</a:t>
            </a:r>
          </a:p>
          <a:p>
            <a:pPr algn="ctr"/>
            <a:r>
              <a:rPr lang="en-US" sz="2800">
                <a:solidFill>
                  <a:schemeClr val="tx1"/>
                </a:solidFill>
                <a:ea typeface="SourceCodeNarrow" panose="020B0609030804020204" pitchFamily="49" charset="0"/>
                <a:cs typeface="SourceCodeNarrow" panose="020B0609030804020204" pitchFamily="49" charset="0"/>
              </a:rPr>
              <a:t>7 8</a:t>
            </a:r>
          </a:p>
        </p:txBody>
      </p:sp>
      <p:cxnSp>
        <p:nvCxnSpPr>
          <p:cNvPr id="18" name="Straight Arrow Connector 17">
            <a:extLst>
              <a:ext uri="{FF2B5EF4-FFF2-40B4-BE49-F238E27FC236}">
                <a16:creationId xmlns:a16="http://schemas.microsoft.com/office/drawing/2014/main" id="{5D14128F-604B-4F9E-BC8D-D41BF3046E2B}"/>
              </a:ext>
            </a:extLst>
          </p:cNvPr>
          <p:cNvCxnSpPr>
            <a:stCxn id="7" idx="5"/>
            <a:endCxn id="11" idx="1"/>
          </p:cNvCxnSpPr>
          <p:nvPr/>
        </p:nvCxnSpPr>
        <p:spPr>
          <a:xfrm>
            <a:off x="4790130" y="4502747"/>
            <a:ext cx="1797489" cy="1235786"/>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1E1493E-9030-4208-8E53-0AB4626C296B}"/>
              </a:ext>
            </a:extLst>
          </p:cNvPr>
          <p:cNvCxnSpPr>
            <a:stCxn id="7" idx="7"/>
            <a:endCxn id="9" idx="3"/>
          </p:cNvCxnSpPr>
          <p:nvPr/>
        </p:nvCxnSpPr>
        <p:spPr>
          <a:xfrm flipV="1">
            <a:off x="4790130" y="2491067"/>
            <a:ext cx="1784426" cy="1235786"/>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A0B04EC-3F3B-45CC-B3D1-2A8E57FAF256}"/>
              </a:ext>
            </a:extLst>
          </p:cNvPr>
          <p:cNvCxnSpPr>
            <a:stCxn id="11" idx="0"/>
            <a:endCxn id="9" idx="4"/>
          </p:cNvCxnSpPr>
          <p:nvPr/>
        </p:nvCxnSpPr>
        <p:spPr>
          <a:xfrm flipH="1" flipV="1">
            <a:off x="6962503" y="2651760"/>
            <a:ext cx="13063" cy="2926080"/>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58DFE6A-48CC-4D3B-A8C3-166DA4CFD599}"/>
              </a:ext>
            </a:extLst>
          </p:cNvPr>
          <p:cNvCxnSpPr>
            <a:stCxn id="11" idx="6"/>
            <a:endCxn id="12" idx="2"/>
          </p:cNvCxnSpPr>
          <p:nvPr/>
        </p:nvCxnSpPr>
        <p:spPr>
          <a:xfrm>
            <a:off x="7524206" y="6126480"/>
            <a:ext cx="2181497" cy="0"/>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0CF1897-B101-4335-8495-60A2D5EC154F}"/>
              </a:ext>
            </a:extLst>
          </p:cNvPr>
          <p:cNvCxnSpPr>
            <a:stCxn id="12" idx="6"/>
            <a:endCxn id="13" idx="2"/>
          </p:cNvCxnSpPr>
          <p:nvPr/>
        </p:nvCxnSpPr>
        <p:spPr>
          <a:xfrm>
            <a:off x="10802983" y="6126480"/>
            <a:ext cx="2181497" cy="0"/>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9FB7E22-9B12-4A08-A54F-3ED8AFE6692D}"/>
              </a:ext>
            </a:extLst>
          </p:cNvPr>
          <p:cNvCxnSpPr>
            <a:stCxn id="9" idx="6"/>
            <a:endCxn id="14" idx="2"/>
          </p:cNvCxnSpPr>
          <p:nvPr/>
        </p:nvCxnSpPr>
        <p:spPr>
          <a:xfrm>
            <a:off x="7511143" y="2103120"/>
            <a:ext cx="2194560" cy="0"/>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F5806A2-92AF-4B6D-8EB1-CCD88B0C9478}"/>
              </a:ext>
            </a:extLst>
          </p:cNvPr>
          <p:cNvCxnSpPr>
            <a:stCxn id="16" idx="6"/>
            <a:endCxn id="15" idx="2"/>
          </p:cNvCxnSpPr>
          <p:nvPr/>
        </p:nvCxnSpPr>
        <p:spPr>
          <a:xfrm>
            <a:off x="10802983" y="4114800"/>
            <a:ext cx="2181497" cy="0"/>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DE91BADB-EAC3-402E-A119-2BCCDF53B818}"/>
              </a:ext>
            </a:extLst>
          </p:cNvPr>
          <p:cNvSpPr/>
          <p:nvPr/>
        </p:nvSpPr>
        <p:spPr>
          <a:xfrm>
            <a:off x="2022773" y="1554480"/>
            <a:ext cx="1293223" cy="82296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DFS(1)</a:t>
            </a:r>
            <a:endParaRPr lang="en-GB" sz="2800">
              <a:solidFill>
                <a:schemeClr val="tx1"/>
              </a:solidFill>
              <a:ea typeface="SourceCodeNarrow" panose="020B0609030804020204" pitchFamily="49" charset="0"/>
              <a:cs typeface="SourceCodeNarrow" panose="020B0609030804020204" pitchFamily="49" charset="0"/>
            </a:endParaRPr>
          </a:p>
        </p:txBody>
      </p:sp>
      <p:cxnSp>
        <p:nvCxnSpPr>
          <p:cNvPr id="34" name="Straight Arrow Connector 33">
            <a:extLst>
              <a:ext uri="{FF2B5EF4-FFF2-40B4-BE49-F238E27FC236}">
                <a16:creationId xmlns:a16="http://schemas.microsoft.com/office/drawing/2014/main" id="{909C22C5-5996-40F9-AF3D-3B96B312B25B}"/>
              </a:ext>
            </a:extLst>
          </p:cNvPr>
          <p:cNvCxnSpPr>
            <a:stCxn id="14" idx="3"/>
            <a:endCxn id="11" idx="7"/>
          </p:cNvCxnSpPr>
          <p:nvPr/>
        </p:nvCxnSpPr>
        <p:spPr>
          <a:xfrm flipH="1">
            <a:off x="7363513" y="2491067"/>
            <a:ext cx="2502883" cy="3247466"/>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A74882CF-6334-44AE-B92A-9E189DC4E755}"/>
              </a:ext>
            </a:extLst>
          </p:cNvPr>
          <p:cNvSpPr/>
          <p:nvPr/>
        </p:nvSpPr>
        <p:spPr>
          <a:xfrm>
            <a:off x="2002556" y="2491067"/>
            <a:ext cx="1293223" cy="822960"/>
          </a:xfrm>
          <a:prstGeom prst="rect">
            <a:avLst/>
          </a:prstGeom>
          <a:solidFill>
            <a:schemeClr val="accent4">
              <a:lumMod val="60000"/>
              <a:lumOff val="40000"/>
            </a:schemeClr>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DFS(2)</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25" name="Arrow: Down 24">
            <a:extLst>
              <a:ext uri="{FF2B5EF4-FFF2-40B4-BE49-F238E27FC236}">
                <a16:creationId xmlns:a16="http://schemas.microsoft.com/office/drawing/2014/main" id="{7754A2CE-F6C0-447E-A666-2CB90D5E2A22}"/>
              </a:ext>
            </a:extLst>
          </p:cNvPr>
          <p:cNvSpPr/>
          <p:nvPr/>
        </p:nvSpPr>
        <p:spPr>
          <a:xfrm rot="16200000">
            <a:off x="5512526" y="5790784"/>
            <a:ext cx="731520" cy="731520"/>
          </a:xfrm>
          <a:prstGeom prst="downArrow">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cxnSp>
        <p:nvCxnSpPr>
          <p:cNvPr id="27" name="Connector: Curved 26">
            <a:extLst>
              <a:ext uri="{FF2B5EF4-FFF2-40B4-BE49-F238E27FC236}">
                <a16:creationId xmlns:a16="http://schemas.microsoft.com/office/drawing/2014/main" id="{2407C6EF-47E6-4F34-A3CF-586067577A78}"/>
              </a:ext>
            </a:extLst>
          </p:cNvPr>
          <p:cNvCxnSpPr>
            <a:cxnSpLocks/>
          </p:cNvCxnSpPr>
          <p:nvPr/>
        </p:nvCxnSpPr>
        <p:spPr>
          <a:xfrm rot="5400000">
            <a:off x="10247993" y="3406995"/>
            <a:ext cx="12700" cy="6557554"/>
          </a:xfrm>
          <a:prstGeom prst="curvedConnector3">
            <a:avLst>
              <a:gd name="adj1" fmla="val 4577142"/>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0084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C8BAF-A02C-4BEE-BA22-2E5F665353E9}"/>
              </a:ext>
            </a:extLst>
          </p:cNvPr>
          <p:cNvSpPr>
            <a:spLocks noGrp="1"/>
          </p:cNvSpPr>
          <p:nvPr>
            <p:ph type="title"/>
          </p:nvPr>
        </p:nvSpPr>
        <p:spPr>
          <a:xfrm>
            <a:off x="0" y="0"/>
            <a:ext cx="14630400" cy="1371600"/>
          </a:xfrm>
        </p:spPr>
        <p:txBody>
          <a:bodyPr anchor="b">
            <a:normAutofit/>
          </a:bodyPr>
          <a:lstStyle/>
          <a:p>
            <a:pPr>
              <a:lnSpc>
                <a:spcPct val="90000"/>
              </a:lnSpc>
            </a:pPr>
            <a:r>
              <a:rPr lang="en-US" sz="6100"/>
              <a:t>Thuật toán DFS</a:t>
            </a:r>
            <a:endParaRPr lang="en-GB" sz="6100"/>
          </a:p>
        </p:txBody>
      </p:sp>
      <p:sp>
        <p:nvSpPr>
          <p:cNvPr id="4" name="Slide Number Placeholder 3">
            <a:extLst>
              <a:ext uri="{FF2B5EF4-FFF2-40B4-BE49-F238E27FC236}">
                <a16:creationId xmlns:a16="http://schemas.microsoft.com/office/drawing/2014/main" id="{AE5ECF01-C38E-411F-BFD8-DC13E477BD4F}"/>
              </a:ext>
            </a:extLst>
          </p:cNvPr>
          <p:cNvSpPr>
            <a:spLocks noGrp="1"/>
          </p:cNvSpPr>
          <p:nvPr>
            <p:ph type="sldNum" sz="quarter" idx="12"/>
          </p:nvPr>
        </p:nvSpPr>
        <p:spPr>
          <a:xfrm>
            <a:off x="13716000" y="7310719"/>
            <a:ext cx="914400" cy="914400"/>
          </a:xfrm>
        </p:spPr>
        <p:txBody>
          <a:bodyPr anchor="ctr">
            <a:normAutofit/>
          </a:bodyPr>
          <a:lstStyle/>
          <a:p>
            <a:pPr>
              <a:spcAft>
                <a:spcPts val="600"/>
              </a:spcAft>
            </a:pPr>
            <a:fld id="{5CAF171B-BCF0-4F8D-B01B-8AC3659B914C}" type="slidenum">
              <a:rPr lang="en-US" smtClean="0"/>
              <a:pPr>
                <a:spcAft>
                  <a:spcPts val="600"/>
                </a:spcAft>
              </a:pPr>
              <a:t>8</a:t>
            </a:fld>
            <a:endParaRPr lang="en-US"/>
          </a:p>
        </p:txBody>
      </p:sp>
      <p:sp>
        <p:nvSpPr>
          <p:cNvPr id="7" name="Oval 6">
            <a:extLst>
              <a:ext uri="{FF2B5EF4-FFF2-40B4-BE49-F238E27FC236}">
                <a16:creationId xmlns:a16="http://schemas.microsoft.com/office/drawing/2014/main" id="{21742F5C-792E-4A3F-AC25-03A9FA6E9F67}"/>
              </a:ext>
            </a:extLst>
          </p:cNvPr>
          <p:cNvSpPr/>
          <p:nvPr/>
        </p:nvSpPr>
        <p:spPr>
          <a:xfrm>
            <a:off x="3853543" y="356616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1</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9" name="Oval 8">
            <a:extLst>
              <a:ext uri="{FF2B5EF4-FFF2-40B4-BE49-F238E27FC236}">
                <a16:creationId xmlns:a16="http://schemas.microsoft.com/office/drawing/2014/main" id="{94E40D7E-EA00-4239-8054-FE9DD0CD8D09}"/>
              </a:ext>
            </a:extLst>
          </p:cNvPr>
          <p:cNvSpPr/>
          <p:nvPr/>
        </p:nvSpPr>
        <p:spPr>
          <a:xfrm>
            <a:off x="6413863" y="155448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3</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1" name="Oval 10">
            <a:extLst>
              <a:ext uri="{FF2B5EF4-FFF2-40B4-BE49-F238E27FC236}">
                <a16:creationId xmlns:a16="http://schemas.microsoft.com/office/drawing/2014/main" id="{F957F91D-D28A-4323-982C-3F76CC00DC2D}"/>
              </a:ext>
            </a:extLst>
          </p:cNvPr>
          <p:cNvSpPr/>
          <p:nvPr/>
        </p:nvSpPr>
        <p:spPr>
          <a:xfrm>
            <a:off x="6426926" y="557784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2</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2" name="Oval 11">
            <a:extLst>
              <a:ext uri="{FF2B5EF4-FFF2-40B4-BE49-F238E27FC236}">
                <a16:creationId xmlns:a16="http://schemas.microsoft.com/office/drawing/2014/main" id="{E523EBF8-DECE-4671-AB64-038400AD4CB2}"/>
              </a:ext>
            </a:extLst>
          </p:cNvPr>
          <p:cNvSpPr/>
          <p:nvPr/>
        </p:nvSpPr>
        <p:spPr>
          <a:xfrm>
            <a:off x="9705703" y="557784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4</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3" name="Oval 12">
            <a:extLst>
              <a:ext uri="{FF2B5EF4-FFF2-40B4-BE49-F238E27FC236}">
                <a16:creationId xmlns:a16="http://schemas.microsoft.com/office/drawing/2014/main" id="{75AD8C74-A70E-44D1-928A-B879AB66AEB9}"/>
              </a:ext>
            </a:extLst>
          </p:cNvPr>
          <p:cNvSpPr/>
          <p:nvPr/>
        </p:nvSpPr>
        <p:spPr>
          <a:xfrm>
            <a:off x="12984480" y="557784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6</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4" name="Oval 13">
            <a:extLst>
              <a:ext uri="{FF2B5EF4-FFF2-40B4-BE49-F238E27FC236}">
                <a16:creationId xmlns:a16="http://schemas.microsoft.com/office/drawing/2014/main" id="{68BFAC4E-A87A-4E2B-8559-1B26B7D4C275}"/>
              </a:ext>
            </a:extLst>
          </p:cNvPr>
          <p:cNvSpPr/>
          <p:nvPr/>
        </p:nvSpPr>
        <p:spPr>
          <a:xfrm>
            <a:off x="9705703" y="155448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5</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5" name="Oval 14">
            <a:extLst>
              <a:ext uri="{FF2B5EF4-FFF2-40B4-BE49-F238E27FC236}">
                <a16:creationId xmlns:a16="http://schemas.microsoft.com/office/drawing/2014/main" id="{ADD5FD55-F9D2-4E60-8C13-BEC5223B3F56}"/>
              </a:ext>
            </a:extLst>
          </p:cNvPr>
          <p:cNvSpPr/>
          <p:nvPr/>
        </p:nvSpPr>
        <p:spPr>
          <a:xfrm>
            <a:off x="12984480" y="356616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8</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6" name="Oval 15">
            <a:extLst>
              <a:ext uri="{FF2B5EF4-FFF2-40B4-BE49-F238E27FC236}">
                <a16:creationId xmlns:a16="http://schemas.microsoft.com/office/drawing/2014/main" id="{5F583AE8-CDC2-4AAC-BA16-7452343EFB0A}"/>
              </a:ext>
            </a:extLst>
          </p:cNvPr>
          <p:cNvSpPr/>
          <p:nvPr/>
        </p:nvSpPr>
        <p:spPr>
          <a:xfrm>
            <a:off x="9705703" y="356616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7</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8" name="Rectangle 7">
            <a:extLst>
              <a:ext uri="{FF2B5EF4-FFF2-40B4-BE49-F238E27FC236}">
                <a16:creationId xmlns:a16="http://schemas.microsoft.com/office/drawing/2014/main" id="{98237A5E-CB89-433D-9FFD-FC9AC482C7B5}"/>
              </a:ext>
            </a:extLst>
          </p:cNvPr>
          <p:cNvSpPr/>
          <p:nvPr/>
        </p:nvSpPr>
        <p:spPr>
          <a:xfrm>
            <a:off x="195943" y="1554480"/>
            <a:ext cx="1645920" cy="512064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Input:</a:t>
            </a:r>
          </a:p>
          <a:p>
            <a:pPr algn="ctr"/>
            <a:r>
              <a:rPr lang="en-US" sz="2800">
                <a:solidFill>
                  <a:schemeClr val="tx1"/>
                </a:solidFill>
                <a:ea typeface="SourceCodeNarrow" panose="020B0609030804020204" pitchFamily="49" charset="0"/>
                <a:cs typeface="SourceCodeNarrow" panose="020B0609030804020204" pitchFamily="49" charset="0"/>
              </a:rPr>
              <a:t>8 9</a:t>
            </a:r>
          </a:p>
          <a:p>
            <a:pPr algn="ctr"/>
            <a:r>
              <a:rPr lang="en-US" sz="2800">
                <a:solidFill>
                  <a:schemeClr val="tx1"/>
                </a:solidFill>
                <a:ea typeface="SourceCodeNarrow" panose="020B0609030804020204" pitchFamily="49" charset="0"/>
                <a:cs typeface="SourceCodeNarrow" panose="020B0609030804020204" pitchFamily="49" charset="0"/>
              </a:rPr>
              <a:t>1 2</a:t>
            </a:r>
          </a:p>
          <a:p>
            <a:pPr algn="ctr"/>
            <a:r>
              <a:rPr lang="en-US" sz="2800">
                <a:solidFill>
                  <a:schemeClr val="tx1"/>
                </a:solidFill>
                <a:ea typeface="SourceCodeNarrow" panose="020B0609030804020204" pitchFamily="49" charset="0"/>
                <a:cs typeface="SourceCodeNarrow" panose="020B0609030804020204" pitchFamily="49" charset="0"/>
              </a:rPr>
              <a:t>1 3</a:t>
            </a:r>
          </a:p>
          <a:p>
            <a:pPr algn="ctr"/>
            <a:r>
              <a:rPr lang="en-US" sz="2800">
                <a:solidFill>
                  <a:schemeClr val="tx1"/>
                </a:solidFill>
                <a:ea typeface="SourceCodeNarrow" panose="020B0609030804020204" pitchFamily="49" charset="0"/>
                <a:cs typeface="SourceCodeNarrow" panose="020B0609030804020204" pitchFamily="49" charset="0"/>
              </a:rPr>
              <a:t>2 3</a:t>
            </a:r>
          </a:p>
          <a:p>
            <a:pPr algn="ctr"/>
            <a:r>
              <a:rPr lang="en-US" sz="2800">
                <a:solidFill>
                  <a:schemeClr val="tx1"/>
                </a:solidFill>
                <a:ea typeface="SourceCodeNarrow" panose="020B0609030804020204" pitchFamily="49" charset="0"/>
                <a:cs typeface="SourceCodeNarrow" panose="020B0609030804020204" pitchFamily="49" charset="0"/>
              </a:rPr>
              <a:t>2 4</a:t>
            </a:r>
          </a:p>
          <a:p>
            <a:pPr algn="ctr"/>
            <a:r>
              <a:rPr lang="en-US" sz="2800">
                <a:solidFill>
                  <a:schemeClr val="tx1"/>
                </a:solidFill>
                <a:ea typeface="SourceCodeNarrow" panose="020B0609030804020204" pitchFamily="49" charset="0"/>
                <a:cs typeface="SourceCodeNarrow" panose="020B0609030804020204" pitchFamily="49" charset="0"/>
              </a:rPr>
              <a:t>3 5</a:t>
            </a:r>
          </a:p>
          <a:p>
            <a:pPr algn="ctr"/>
            <a:r>
              <a:rPr lang="en-US" sz="2800">
                <a:solidFill>
                  <a:schemeClr val="tx1"/>
                </a:solidFill>
                <a:ea typeface="SourceCodeNarrow" panose="020B0609030804020204" pitchFamily="49" charset="0"/>
                <a:cs typeface="SourceCodeNarrow" panose="020B0609030804020204" pitchFamily="49" charset="0"/>
              </a:rPr>
              <a:t>4 6</a:t>
            </a:r>
          </a:p>
          <a:p>
            <a:pPr algn="ctr"/>
            <a:r>
              <a:rPr lang="en-US" sz="2800">
                <a:solidFill>
                  <a:schemeClr val="tx1"/>
                </a:solidFill>
                <a:ea typeface="SourceCodeNarrow" panose="020B0609030804020204" pitchFamily="49" charset="0"/>
                <a:cs typeface="SourceCodeNarrow" panose="020B0609030804020204" pitchFamily="49" charset="0"/>
              </a:rPr>
              <a:t>5 2</a:t>
            </a:r>
          </a:p>
          <a:p>
            <a:pPr algn="ctr"/>
            <a:r>
              <a:rPr lang="en-US" sz="2800">
                <a:solidFill>
                  <a:schemeClr val="tx1"/>
                </a:solidFill>
                <a:ea typeface="SourceCodeNarrow" panose="020B0609030804020204" pitchFamily="49" charset="0"/>
                <a:cs typeface="SourceCodeNarrow" panose="020B0609030804020204" pitchFamily="49" charset="0"/>
              </a:rPr>
              <a:t>6 2</a:t>
            </a:r>
          </a:p>
          <a:p>
            <a:pPr algn="ctr"/>
            <a:r>
              <a:rPr lang="en-US" sz="2800">
                <a:solidFill>
                  <a:schemeClr val="tx1"/>
                </a:solidFill>
                <a:ea typeface="SourceCodeNarrow" panose="020B0609030804020204" pitchFamily="49" charset="0"/>
                <a:cs typeface="SourceCodeNarrow" panose="020B0609030804020204" pitchFamily="49" charset="0"/>
              </a:rPr>
              <a:t>7 8</a:t>
            </a:r>
          </a:p>
        </p:txBody>
      </p:sp>
      <p:cxnSp>
        <p:nvCxnSpPr>
          <p:cNvPr id="18" name="Straight Arrow Connector 17">
            <a:extLst>
              <a:ext uri="{FF2B5EF4-FFF2-40B4-BE49-F238E27FC236}">
                <a16:creationId xmlns:a16="http://schemas.microsoft.com/office/drawing/2014/main" id="{5D14128F-604B-4F9E-BC8D-D41BF3046E2B}"/>
              </a:ext>
            </a:extLst>
          </p:cNvPr>
          <p:cNvCxnSpPr>
            <a:stCxn id="7" idx="5"/>
            <a:endCxn id="11" idx="1"/>
          </p:cNvCxnSpPr>
          <p:nvPr/>
        </p:nvCxnSpPr>
        <p:spPr>
          <a:xfrm>
            <a:off x="4790130" y="4502747"/>
            <a:ext cx="1797489" cy="1235786"/>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1E1493E-9030-4208-8E53-0AB4626C296B}"/>
              </a:ext>
            </a:extLst>
          </p:cNvPr>
          <p:cNvCxnSpPr>
            <a:stCxn id="7" idx="7"/>
            <a:endCxn id="9" idx="3"/>
          </p:cNvCxnSpPr>
          <p:nvPr/>
        </p:nvCxnSpPr>
        <p:spPr>
          <a:xfrm flipV="1">
            <a:off x="4790130" y="2491067"/>
            <a:ext cx="1784426" cy="1235786"/>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A0B04EC-3F3B-45CC-B3D1-2A8E57FAF256}"/>
              </a:ext>
            </a:extLst>
          </p:cNvPr>
          <p:cNvCxnSpPr>
            <a:stCxn id="11" idx="0"/>
            <a:endCxn id="9" idx="4"/>
          </p:cNvCxnSpPr>
          <p:nvPr/>
        </p:nvCxnSpPr>
        <p:spPr>
          <a:xfrm flipH="1" flipV="1">
            <a:off x="6962503" y="2651760"/>
            <a:ext cx="13063" cy="2926080"/>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58DFE6A-48CC-4D3B-A8C3-166DA4CFD599}"/>
              </a:ext>
            </a:extLst>
          </p:cNvPr>
          <p:cNvCxnSpPr>
            <a:stCxn id="11" idx="6"/>
            <a:endCxn id="12" idx="2"/>
          </p:cNvCxnSpPr>
          <p:nvPr/>
        </p:nvCxnSpPr>
        <p:spPr>
          <a:xfrm>
            <a:off x="7524206" y="6126480"/>
            <a:ext cx="2181497" cy="0"/>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0CF1897-B101-4335-8495-60A2D5EC154F}"/>
              </a:ext>
            </a:extLst>
          </p:cNvPr>
          <p:cNvCxnSpPr>
            <a:stCxn id="12" idx="6"/>
            <a:endCxn id="13" idx="2"/>
          </p:cNvCxnSpPr>
          <p:nvPr/>
        </p:nvCxnSpPr>
        <p:spPr>
          <a:xfrm>
            <a:off x="10802983" y="6126480"/>
            <a:ext cx="2181497" cy="0"/>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9FB7E22-9B12-4A08-A54F-3ED8AFE6692D}"/>
              </a:ext>
            </a:extLst>
          </p:cNvPr>
          <p:cNvCxnSpPr>
            <a:stCxn id="9" idx="6"/>
            <a:endCxn id="14" idx="2"/>
          </p:cNvCxnSpPr>
          <p:nvPr/>
        </p:nvCxnSpPr>
        <p:spPr>
          <a:xfrm>
            <a:off x="7511143" y="2103120"/>
            <a:ext cx="2194560" cy="0"/>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F5806A2-92AF-4B6D-8EB1-CCD88B0C9478}"/>
              </a:ext>
            </a:extLst>
          </p:cNvPr>
          <p:cNvCxnSpPr>
            <a:stCxn id="16" idx="6"/>
            <a:endCxn id="15" idx="2"/>
          </p:cNvCxnSpPr>
          <p:nvPr/>
        </p:nvCxnSpPr>
        <p:spPr>
          <a:xfrm>
            <a:off x="10802983" y="4114800"/>
            <a:ext cx="2181497" cy="0"/>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DE91BADB-EAC3-402E-A119-2BCCDF53B818}"/>
              </a:ext>
            </a:extLst>
          </p:cNvPr>
          <p:cNvSpPr/>
          <p:nvPr/>
        </p:nvSpPr>
        <p:spPr>
          <a:xfrm>
            <a:off x="2022773" y="1554480"/>
            <a:ext cx="1293223" cy="82296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DFS(1)</a:t>
            </a:r>
            <a:endParaRPr lang="en-GB" sz="2800">
              <a:solidFill>
                <a:schemeClr val="tx1"/>
              </a:solidFill>
              <a:ea typeface="SourceCodeNarrow" panose="020B0609030804020204" pitchFamily="49" charset="0"/>
              <a:cs typeface="SourceCodeNarrow" panose="020B0609030804020204" pitchFamily="49" charset="0"/>
            </a:endParaRPr>
          </a:p>
        </p:txBody>
      </p:sp>
      <p:cxnSp>
        <p:nvCxnSpPr>
          <p:cNvPr id="34" name="Straight Arrow Connector 33">
            <a:extLst>
              <a:ext uri="{FF2B5EF4-FFF2-40B4-BE49-F238E27FC236}">
                <a16:creationId xmlns:a16="http://schemas.microsoft.com/office/drawing/2014/main" id="{909C22C5-5996-40F9-AF3D-3B96B312B25B}"/>
              </a:ext>
            </a:extLst>
          </p:cNvPr>
          <p:cNvCxnSpPr>
            <a:stCxn id="14" idx="3"/>
            <a:endCxn id="11" idx="7"/>
          </p:cNvCxnSpPr>
          <p:nvPr/>
        </p:nvCxnSpPr>
        <p:spPr>
          <a:xfrm flipH="1">
            <a:off x="7363513" y="2491067"/>
            <a:ext cx="2502883" cy="3247466"/>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A74882CF-6334-44AE-B92A-9E189DC4E755}"/>
              </a:ext>
            </a:extLst>
          </p:cNvPr>
          <p:cNvSpPr/>
          <p:nvPr/>
        </p:nvSpPr>
        <p:spPr>
          <a:xfrm>
            <a:off x="2002556" y="2491067"/>
            <a:ext cx="1293223" cy="82296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DFS(2)</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25" name="Arrow: Down 24">
            <a:extLst>
              <a:ext uri="{FF2B5EF4-FFF2-40B4-BE49-F238E27FC236}">
                <a16:creationId xmlns:a16="http://schemas.microsoft.com/office/drawing/2014/main" id="{7754A2CE-F6C0-447E-A666-2CB90D5E2A22}"/>
              </a:ext>
            </a:extLst>
          </p:cNvPr>
          <p:cNvSpPr/>
          <p:nvPr/>
        </p:nvSpPr>
        <p:spPr>
          <a:xfrm rot="16200000">
            <a:off x="5499463" y="1759547"/>
            <a:ext cx="731520" cy="731520"/>
          </a:xfrm>
          <a:prstGeom prst="downArrow">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
        <p:nvSpPr>
          <p:cNvPr id="27" name="Rectangle 26">
            <a:extLst>
              <a:ext uri="{FF2B5EF4-FFF2-40B4-BE49-F238E27FC236}">
                <a16:creationId xmlns:a16="http://schemas.microsoft.com/office/drawing/2014/main" id="{456D5D12-521A-4812-8656-035E8F60CE09}"/>
              </a:ext>
            </a:extLst>
          </p:cNvPr>
          <p:cNvSpPr/>
          <p:nvPr/>
        </p:nvSpPr>
        <p:spPr>
          <a:xfrm>
            <a:off x="2013649" y="3427654"/>
            <a:ext cx="1293223" cy="822960"/>
          </a:xfrm>
          <a:prstGeom prst="rect">
            <a:avLst/>
          </a:prstGeom>
          <a:solidFill>
            <a:schemeClr val="accent4">
              <a:lumMod val="60000"/>
              <a:lumOff val="40000"/>
            </a:schemeClr>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DFS(3)</a:t>
            </a:r>
            <a:endParaRPr lang="en-GB" sz="2800">
              <a:solidFill>
                <a:schemeClr val="tx1"/>
              </a:solidFill>
              <a:ea typeface="SourceCodeNarrow" panose="020B0609030804020204" pitchFamily="49" charset="0"/>
              <a:cs typeface="SourceCodeNarrow" panose="020B0609030804020204" pitchFamily="49" charset="0"/>
            </a:endParaRPr>
          </a:p>
        </p:txBody>
      </p:sp>
      <p:cxnSp>
        <p:nvCxnSpPr>
          <p:cNvPr id="29" name="Connector: Curved 28">
            <a:extLst>
              <a:ext uri="{FF2B5EF4-FFF2-40B4-BE49-F238E27FC236}">
                <a16:creationId xmlns:a16="http://schemas.microsoft.com/office/drawing/2014/main" id="{9E631677-E8AD-49E0-9987-F250E998D3DA}"/>
              </a:ext>
            </a:extLst>
          </p:cNvPr>
          <p:cNvCxnSpPr>
            <a:cxnSpLocks/>
          </p:cNvCxnSpPr>
          <p:nvPr/>
        </p:nvCxnSpPr>
        <p:spPr>
          <a:xfrm rot="5400000">
            <a:off x="10254343" y="3396343"/>
            <a:ext cx="12700" cy="6557554"/>
          </a:xfrm>
          <a:prstGeom prst="curvedConnector3">
            <a:avLst>
              <a:gd name="adj1" fmla="val 4577142"/>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0915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C8BAF-A02C-4BEE-BA22-2E5F665353E9}"/>
              </a:ext>
            </a:extLst>
          </p:cNvPr>
          <p:cNvSpPr>
            <a:spLocks noGrp="1"/>
          </p:cNvSpPr>
          <p:nvPr>
            <p:ph type="title"/>
          </p:nvPr>
        </p:nvSpPr>
        <p:spPr>
          <a:xfrm>
            <a:off x="0" y="0"/>
            <a:ext cx="14630400" cy="1371600"/>
          </a:xfrm>
        </p:spPr>
        <p:txBody>
          <a:bodyPr anchor="b">
            <a:normAutofit/>
          </a:bodyPr>
          <a:lstStyle/>
          <a:p>
            <a:pPr>
              <a:lnSpc>
                <a:spcPct val="90000"/>
              </a:lnSpc>
            </a:pPr>
            <a:r>
              <a:rPr lang="en-US" sz="6100"/>
              <a:t>Thuật toán DFS</a:t>
            </a:r>
            <a:endParaRPr lang="en-GB" sz="6100"/>
          </a:p>
        </p:txBody>
      </p:sp>
      <p:sp>
        <p:nvSpPr>
          <p:cNvPr id="4" name="Slide Number Placeholder 3">
            <a:extLst>
              <a:ext uri="{FF2B5EF4-FFF2-40B4-BE49-F238E27FC236}">
                <a16:creationId xmlns:a16="http://schemas.microsoft.com/office/drawing/2014/main" id="{AE5ECF01-C38E-411F-BFD8-DC13E477BD4F}"/>
              </a:ext>
            </a:extLst>
          </p:cNvPr>
          <p:cNvSpPr>
            <a:spLocks noGrp="1"/>
          </p:cNvSpPr>
          <p:nvPr>
            <p:ph type="sldNum" sz="quarter" idx="12"/>
          </p:nvPr>
        </p:nvSpPr>
        <p:spPr>
          <a:xfrm>
            <a:off x="13716000" y="7310719"/>
            <a:ext cx="914400" cy="914400"/>
          </a:xfrm>
        </p:spPr>
        <p:txBody>
          <a:bodyPr anchor="ctr">
            <a:normAutofit/>
          </a:bodyPr>
          <a:lstStyle/>
          <a:p>
            <a:pPr>
              <a:spcAft>
                <a:spcPts val="600"/>
              </a:spcAft>
            </a:pPr>
            <a:fld id="{5CAF171B-BCF0-4F8D-B01B-8AC3659B914C}" type="slidenum">
              <a:rPr lang="en-US" smtClean="0"/>
              <a:pPr>
                <a:spcAft>
                  <a:spcPts val="600"/>
                </a:spcAft>
              </a:pPr>
              <a:t>9</a:t>
            </a:fld>
            <a:endParaRPr lang="en-US"/>
          </a:p>
        </p:txBody>
      </p:sp>
      <p:sp>
        <p:nvSpPr>
          <p:cNvPr id="7" name="Oval 6">
            <a:extLst>
              <a:ext uri="{FF2B5EF4-FFF2-40B4-BE49-F238E27FC236}">
                <a16:creationId xmlns:a16="http://schemas.microsoft.com/office/drawing/2014/main" id="{21742F5C-792E-4A3F-AC25-03A9FA6E9F67}"/>
              </a:ext>
            </a:extLst>
          </p:cNvPr>
          <p:cNvSpPr/>
          <p:nvPr/>
        </p:nvSpPr>
        <p:spPr>
          <a:xfrm>
            <a:off x="3853543" y="356616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1</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9" name="Oval 8">
            <a:extLst>
              <a:ext uri="{FF2B5EF4-FFF2-40B4-BE49-F238E27FC236}">
                <a16:creationId xmlns:a16="http://schemas.microsoft.com/office/drawing/2014/main" id="{94E40D7E-EA00-4239-8054-FE9DD0CD8D09}"/>
              </a:ext>
            </a:extLst>
          </p:cNvPr>
          <p:cNvSpPr/>
          <p:nvPr/>
        </p:nvSpPr>
        <p:spPr>
          <a:xfrm>
            <a:off x="6413863" y="155448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3</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1" name="Oval 10">
            <a:extLst>
              <a:ext uri="{FF2B5EF4-FFF2-40B4-BE49-F238E27FC236}">
                <a16:creationId xmlns:a16="http://schemas.microsoft.com/office/drawing/2014/main" id="{F957F91D-D28A-4323-982C-3F76CC00DC2D}"/>
              </a:ext>
            </a:extLst>
          </p:cNvPr>
          <p:cNvSpPr/>
          <p:nvPr/>
        </p:nvSpPr>
        <p:spPr>
          <a:xfrm>
            <a:off x="6426926" y="557784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2</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2" name="Oval 11">
            <a:extLst>
              <a:ext uri="{FF2B5EF4-FFF2-40B4-BE49-F238E27FC236}">
                <a16:creationId xmlns:a16="http://schemas.microsoft.com/office/drawing/2014/main" id="{E523EBF8-DECE-4671-AB64-038400AD4CB2}"/>
              </a:ext>
            </a:extLst>
          </p:cNvPr>
          <p:cNvSpPr/>
          <p:nvPr/>
        </p:nvSpPr>
        <p:spPr>
          <a:xfrm>
            <a:off x="9705703" y="557784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4</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3" name="Oval 12">
            <a:extLst>
              <a:ext uri="{FF2B5EF4-FFF2-40B4-BE49-F238E27FC236}">
                <a16:creationId xmlns:a16="http://schemas.microsoft.com/office/drawing/2014/main" id="{75AD8C74-A70E-44D1-928A-B879AB66AEB9}"/>
              </a:ext>
            </a:extLst>
          </p:cNvPr>
          <p:cNvSpPr/>
          <p:nvPr/>
        </p:nvSpPr>
        <p:spPr>
          <a:xfrm>
            <a:off x="12984480" y="557784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6</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4" name="Oval 13">
            <a:extLst>
              <a:ext uri="{FF2B5EF4-FFF2-40B4-BE49-F238E27FC236}">
                <a16:creationId xmlns:a16="http://schemas.microsoft.com/office/drawing/2014/main" id="{68BFAC4E-A87A-4E2B-8559-1B26B7D4C275}"/>
              </a:ext>
            </a:extLst>
          </p:cNvPr>
          <p:cNvSpPr/>
          <p:nvPr/>
        </p:nvSpPr>
        <p:spPr>
          <a:xfrm>
            <a:off x="9705703" y="1554480"/>
            <a:ext cx="1097280" cy="1097280"/>
          </a:xfrm>
          <a:prstGeom prst="ellipse">
            <a:avLst/>
          </a:prstGeom>
          <a:solidFill>
            <a:schemeClr val="accent4"/>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5</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5" name="Oval 14">
            <a:extLst>
              <a:ext uri="{FF2B5EF4-FFF2-40B4-BE49-F238E27FC236}">
                <a16:creationId xmlns:a16="http://schemas.microsoft.com/office/drawing/2014/main" id="{ADD5FD55-F9D2-4E60-8C13-BEC5223B3F56}"/>
              </a:ext>
            </a:extLst>
          </p:cNvPr>
          <p:cNvSpPr/>
          <p:nvPr/>
        </p:nvSpPr>
        <p:spPr>
          <a:xfrm>
            <a:off x="12984480" y="356616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8</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16" name="Oval 15">
            <a:extLst>
              <a:ext uri="{FF2B5EF4-FFF2-40B4-BE49-F238E27FC236}">
                <a16:creationId xmlns:a16="http://schemas.microsoft.com/office/drawing/2014/main" id="{5F583AE8-CDC2-4AAC-BA16-7452343EFB0A}"/>
              </a:ext>
            </a:extLst>
          </p:cNvPr>
          <p:cNvSpPr/>
          <p:nvPr/>
        </p:nvSpPr>
        <p:spPr>
          <a:xfrm>
            <a:off x="9705703" y="3566160"/>
            <a:ext cx="1097280" cy="1097280"/>
          </a:xfrm>
          <a:prstGeom prst="ellipse">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7</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8" name="Rectangle 7">
            <a:extLst>
              <a:ext uri="{FF2B5EF4-FFF2-40B4-BE49-F238E27FC236}">
                <a16:creationId xmlns:a16="http://schemas.microsoft.com/office/drawing/2014/main" id="{98237A5E-CB89-433D-9FFD-FC9AC482C7B5}"/>
              </a:ext>
            </a:extLst>
          </p:cNvPr>
          <p:cNvSpPr/>
          <p:nvPr/>
        </p:nvSpPr>
        <p:spPr>
          <a:xfrm>
            <a:off x="195943" y="1554480"/>
            <a:ext cx="1645920" cy="512064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Input:</a:t>
            </a:r>
          </a:p>
          <a:p>
            <a:pPr algn="ctr"/>
            <a:r>
              <a:rPr lang="en-US" sz="2800">
                <a:solidFill>
                  <a:schemeClr val="tx1"/>
                </a:solidFill>
                <a:ea typeface="SourceCodeNarrow" panose="020B0609030804020204" pitchFamily="49" charset="0"/>
                <a:cs typeface="SourceCodeNarrow" panose="020B0609030804020204" pitchFamily="49" charset="0"/>
              </a:rPr>
              <a:t>8 9</a:t>
            </a:r>
          </a:p>
          <a:p>
            <a:pPr algn="ctr"/>
            <a:r>
              <a:rPr lang="en-US" sz="2800">
                <a:solidFill>
                  <a:schemeClr val="tx1"/>
                </a:solidFill>
                <a:ea typeface="SourceCodeNarrow" panose="020B0609030804020204" pitchFamily="49" charset="0"/>
                <a:cs typeface="SourceCodeNarrow" panose="020B0609030804020204" pitchFamily="49" charset="0"/>
              </a:rPr>
              <a:t>1 2</a:t>
            </a:r>
          </a:p>
          <a:p>
            <a:pPr algn="ctr"/>
            <a:r>
              <a:rPr lang="en-US" sz="2800">
                <a:solidFill>
                  <a:schemeClr val="tx1"/>
                </a:solidFill>
                <a:ea typeface="SourceCodeNarrow" panose="020B0609030804020204" pitchFamily="49" charset="0"/>
                <a:cs typeface="SourceCodeNarrow" panose="020B0609030804020204" pitchFamily="49" charset="0"/>
              </a:rPr>
              <a:t>1 3</a:t>
            </a:r>
          </a:p>
          <a:p>
            <a:pPr algn="ctr"/>
            <a:r>
              <a:rPr lang="en-US" sz="2800">
                <a:solidFill>
                  <a:schemeClr val="tx1"/>
                </a:solidFill>
                <a:ea typeface="SourceCodeNarrow" panose="020B0609030804020204" pitchFamily="49" charset="0"/>
                <a:cs typeface="SourceCodeNarrow" panose="020B0609030804020204" pitchFamily="49" charset="0"/>
              </a:rPr>
              <a:t>2 3</a:t>
            </a:r>
          </a:p>
          <a:p>
            <a:pPr algn="ctr"/>
            <a:r>
              <a:rPr lang="en-US" sz="2800">
                <a:solidFill>
                  <a:schemeClr val="tx1"/>
                </a:solidFill>
                <a:ea typeface="SourceCodeNarrow" panose="020B0609030804020204" pitchFamily="49" charset="0"/>
                <a:cs typeface="SourceCodeNarrow" panose="020B0609030804020204" pitchFamily="49" charset="0"/>
              </a:rPr>
              <a:t>2 4</a:t>
            </a:r>
          </a:p>
          <a:p>
            <a:pPr algn="ctr"/>
            <a:r>
              <a:rPr lang="en-US" sz="2800">
                <a:solidFill>
                  <a:schemeClr val="tx1"/>
                </a:solidFill>
                <a:ea typeface="SourceCodeNarrow" panose="020B0609030804020204" pitchFamily="49" charset="0"/>
                <a:cs typeface="SourceCodeNarrow" panose="020B0609030804020204" pitchFamily="49" charset="0"/>
              </a:rPr>
              <a:t>3 5</a:t>
            </a:r>
          </a:p>
          <a:p>
            <a:pPr algn="ctr"/>
            <a:r>
              <a:rPr lang="en-US" sz="2800">
                <a:solidFill>
                  <a:schemeClr val="tx1"/>
                </a:solidFill>
                <a:ea typeface="SourceCodeNarrow" panose="020B0609030804020204" pitchFamily="49" charset="0"/>
                <a:cs typeface="SourceCodeNarrow" panose="020B0609030804020204" pitchFamily="49" charset="0"/>
              </a:rPr>
              <a:t>4 6</a:t>
            </a:r>
          </a:p>
          <a:p>
            <a:pPr algn="ctr"/>
            <a:r>
              <a:rPr lang="en-US" sz="2800">
                <a:solidFill>
                  <a:schemeClr val="tx1"/>
                </a:solidFill>
                <a:ea typeface="SourceCodeNarrow" panose="020B0609030804020204" pitchFamily="49" charset="0"/>
                <a:cs typeface="SourceCodeNarrow" panose="020B0609030804020204" pitchFamily="49" charset="0"/>
              </a:rPr>
              <a:t>5 2</a:t>
            </a:r>
          </a:p>
          <a:p>
            <a:pPr algn="ctr"/>
            <a:r>
              <a:rPr lang="en-US" sz="2800">
                <a:solidFill>
                  <a:schemeClr val="tx1"/>
                </a:solidFill>
                <a:ea typeface="SourceCodeNarrow" panose="020B0609030804020204" pitchFamily="49" charset="0"/>
                <a:cs typeface="SourceCodeNarrow" panose="020B0609030804020204" pitchFamily="49" charset="0"/>
              </a:rPr>
              <a:t>6 2</a:t>
            </a:r>
          </a:p>
          <a:p>
            <a:pPr algn="ctr"/>
            <a:r>
              <a:rPr lang="en-US" sz="2800">
                <a:solidFill>
                  <a:schemeClr val="tx1"/>
                </a:solidFill>
                <a:ea typeface="SourceCodeNarrow" panose="020B0609030804020204" pitchFamily="49" charset="0"/>
                <a:cs typeface="SourceCodeNarrow" panose="020B0609030804020204" pitchFamily="49" charset="0"/>
              </a:rPr>
              <a:t>7 8</a:t>
            </a:r>
          </a:p>
        </p:txBody>
      </p:sp>
      <p:cxnSp>
        <p:nvCxnSpPr>
          <p:cNvPr id="18" name="Straight Arrow Connector 17">
            <a:extLst>
              <a:ext uri="{FF2B5EF4-FFF2-40B4-BE49-F238E27FC236}">
                <a16:creationId xmlns:a16="http://schemas.microsoft.com/office/drawing/2014/main" id="{5D14128F-604B-4F9E-BC8D-D41BF3046E2B}"/>
              </a:ext>
            </a:extLst>
          </p:cNvPr>
          <p:cNvCxnSpPr>
            <a:stCxn id="7" idx="5"/>
            <a:endCxn id="11" idx="1"/>
          </p:cNvCxnSpPr>
          <p:nvPr/>
        </p:nvCxnSpPr>
        <p:spPr>
          <a:xfrm>
            <a:off x="4790130" y="4502747"/>
            <a:ext cx="1797489" cy="1235786"/>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1E1493E-9030-4208-8E53-0AB4626C296B}"/>
              </a:ext>
            </a:extLst>
          </p:cNvPr>
          <p:cNvCxnSpPr>
            <a:stCxn id="7" idx="7"/>
            <a:endCxn id="9" idx="3"/>
          </p:cNvCxnSpPr>
          <p:nvPr/>
        </p:nvCxnSpPr>
        <p:spPr>
          <a:xfrm flipV="1">
            <a:off x="4790130" y="2491067"/>
            <a:ext cx="1784426" cy="1235786"/>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A0B04EC-3F3B-45CC-B3D1-2A8E57FAF256}"/>
              </a:ext>
            </a:extLst>
          </p:cNvPr>
          <p:cNvCxnSpPr>
            <a:stCxn id="11" idx="0"/>
            <a:endCxn id="9" idx="4"/>
          </p:cNvCxnSpPr>
          <p:nvPr/>
        </p:nvCxnSpPr>
        <p:spPr>
          <a:xfrm flipH="1" flipV="1">
            <a:off x="6962503" y="2651760"/>
            <a:ext cx="13063" cy="2926080"/>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58DFE6A-48CC-4D3B-A8C3-166DA4CFD599}"/>
              </a:ext>
            </a:extLst>
          </p:cNvPr>
          <p:cNvCxnSpPr>
            <a:stCxn id="11" idx="6"/>
            <a:endCxn id="12" idx="2"/>
          </p:cNvCxnSpPr>
          <p:nvPr/>
        </p:nvCxnSpPr>
        <p:spPr>
          <a:xfrm>
            <a:off x="7524206" y="6126480"/>
            <a:ext cx="2181497" cy="0"/>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0CF1897-B101-4335-8495-60A2D5EC154F}"/>
              </a:ext>
            </a:extLst>
          </p:cNvPr>
          <p:cNvCxnSpPr>
            <a:stCxn id="12" idx="6"/>
            <a:endCxn id="13" idx="2"/>
          </p:cNvCxnSpPr>
          <p:nvPr/>
        </p:nvCxnSpPr>
        <p:spPr>
          <a:xfrm>
            <a:off x="10802983" y="6126480"/>
            <a:ext cx="2181497" cy="0"/>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9FB7E22-9B12-4A08-A54F-3ED8AFE6692D}"/>
              </a:ext>
            </a:extLst>
          </p:cNvPr>
          <p:cNvCxnSpPr>
            <a:stCxn id="9" idx="6"/>
            <a:endCxn id="14" idx="2"/>
          </p:cNvCxnSpPr>
          <p:nvPr/>
        </p:nvCxnSpPr>
        <p:spPr>
          <a:xfrm>
            <a:off x="7511143" y="2103120"/>
            <a:ext cx="2194560" cy="0"/>
          </a:xfrm>
          <a:prstGeom prst="straightConnector1">
            <a:avLst/>
          </a:prstGeom>
          <a:ln w="76200" cap="rnd">
            <a:solidFill>
              <a:schemeClr val="accent5"/>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F5806A2-92AF-4B6D-8EB1-CCD88B0C9478}"/>
              </a:ext>
            </a:extLst>
          </p:cNvPr>
          <p:cNvCxnSpPr>
            <a:stCxn id="16" idx="6"/>
            <a:endCxn id="15" idx="2"/>
          </p:cNvCxnSpPr>
          <p:nvPr/>
        </p:nvCxnSpPr>
        <p:spPr>
          <a:xfrm>
            <a:off x="10802983" y="4114800"/>
            <a:ext cx="2181497" cy="0"/>
          </a:xfrm>
          <a:prstGeom prst="straightConnector1">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DE91BADB-EAC3-402E-A119-2BCCDF53B818}"/>
              </a:ext>
            </a:extLst>
          </p:cNvPr>
          <p:cNvSpPr/>
          <p:nvPr/>
        </p:nvSpPr>
        <p:spPr>
          <a:xfrm>
            <a:off x="2022773" y="1554480"/>
            <a:ext cx="1293223" cy="82296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DFS(1)</a:t>
            </a:r>
            <a:endParaRPr lang="en-GB" sz="2800">
              <a:solidFill>
                <a:schemeClr val="tx1"/>
              </a:solidFill>
              <a:ea typeface="SourceCodeNarrow" panose="020B0609030804020204" pitchFamily="49" charset="0"/>
              <a:cs typeface="SourceCodeNarrow" panose="020B0609030804020204" pitchFamily="49" charset="0"/>
            </a:endParaRPr>
          </a:p>
        </p:txBody>
      </p:sp>
      <p:cxnSp>
        <p:nvCxnSpPr>
          <p:cNvPr id="34" name="Straight Arrow Connector 33">
            <a:extLst>
              <a:ext uri="{FF2B5EF4-FFF2-40B4-BE49-F238E27FC236}">
                <a16:creationId xmlns:a16="http://schemas.microsoft.com/office/drawing/2014/main" id="{909C22C5-5996-40F9-AF3D-3B96B312B25B}"/>
              </a:ext>
            </a:extLst>
          </p:cNvPr>
          <p:cNvCxnSpPr>
            <a:stCxn id="14" idx="3"/>
            <a:endCxn id="11" idx="7"/>
          </p:cNvCxnSpPr>
          <p:nvPr/>
        </p:nvCxnSpPr>
        <p:spPr>
          <a:xfrm flipH="1">
            <a:off x="7363513" y="2491067"/>
            <a:ext cx="2502883" cy="3247466"/>
          </a:xfrm>
          <a:prstGeom prst="straightConnector1">
            <a:avLst/>
          </a:prstGeom>
          <a:ln w="76200" cap="rnd">
            <a:solidFill>
              <a:srgbClr val="FF0000"/>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A74882CF-6334-44AE-B92A-9E189DC4E755}"/>
              </a:ext>
            </a:extLst>
          </p:cNvPr>
          <p:cNvSpPr/>
          <p:nvPr/>
        </p:nvSpPr>
        <p:spPr>
          <a:xfrm>
            <a:off x="2002556" y="2491067"/>
            <a:ext cx="1293223" cy="82296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DFS(2)</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25" name="Arrow: Down 24">
            <a:extLst>
              <a:ext uri="{FF2B5EF4-FFF2-40B4-BE49-F238E27FC236}">
                <a16:creationId xmlns:a16="http://schemas.microsoft.com/office/drawing/2014/main" id="{7754A2CE-F6C0-447E-A666-2CB90D5E2A22}"/>
              </a:ext>
            </a:extLst>
          </p:cNvPr>
          <p:cNvSpPr/>
          <p:nvPr/>
        </p:nvSpPr>
        <p:spPr>
          <a:xfrm rot="5400000">
            <a:off x="10972800" y="1744515"/>
            <a:ext cx="731520" cy="731520"/>
          </a:xfrm>
          <a:prstGeom prst="downArrow">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endParaRPr lang="en-GB" sz="2800">
              <a:solidFill>
                <a:schemeClr val="tx1"/>
              </a:solidFill>
              <a:ea typeface="SourceCodeNarrow" panose="020B0609030804020204" pitchFamily="49" charset="0"/>
              <a:cs typeface="SourceCodeNarrow" panose="020B0609030804020204" pitchFamily="49" charset="0"/>
            </a:endParaRPr>
          </a:p>
        </p:txBody>
      </p:sp>
      <p:sp>
        <p:nvSpPr>
          <p:cNvPr id="27" name="Rectangle 26">
            <a:extLst>
              <a:ext uri="{FF2B5EF4-FFF2-40B4-BE49-F238E27FC236}">
                <a16:creationId xmlns:a16="http://schemas.microsoft.com/office/drawing/2014/main" id="{456D5D12-521A-4812-8656-035E8F60CE09}"/>
              </a:ext>
            </a:extLst>
          </p:cNvPr>
          <p:cNvSpPr/>
          <p:nvPr/>
        </p:nvSpPr>
        <p:spPr>
          <a:xfrm>
            <a:off x="2013649" y="3427654"/>
            <a:ext cx="1293223" cy="822960"/>
          </a:xfrm>
          <a:prstGeom prst="rect">
            <a:avLst/>
          </a:prstGeom>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DFS(3)</a:t>
            </a:r>
            <a:endParaRPr lang="en-GB" sz="2800">
              <a:solidFill>
                <a:schemeClr val="tx1"/>
              </a:solidFill>
              <a:ea typeface="SourceCodeNarrow" panose="020B0609030804020204" pitchFamily="49" charset="0"/>
              <a:cs typeface="SourceCodeNarrow" panose="020B0609030804020204" pitchFamily="49" charset="0"/>
            </a:endParaRPr>
          </a:p>
        </p:txBody>
      </p:sp>
      <p:sp>
        <p:nvSpPr>
          <p:cNvPr id="29" name="Rectangle 28">
            <a:extLst>
              <a:ext uri="{FF2B5EF4-FFF2-40B4-BE49-F238E27FC236}">
                <a16:creationId xmlns:a16="http://schemas.microsoft.com/office/drawing/2014/main" id="{5F931308-1CC8-4C37-91BA-C4F59D46E9BA}"/>
              </a:ext>
            </a:extLst>
          </p:cNvPr>
          <p:cNvSpPr/>
          <p:nvPr/>
        </p:nvSpPr>
        <p:spPr>
          <a:xfrm>
            <a:off x="1984208" y="4364241"/>
            <a:ext cx="1293223" cy="822960"/>
          </a:xfrm>
          <a:prstGeom prst="rect">
            <a:avLst/>
          </a:prstGeom>
          <a:solidFill>
            <a:schemeClr val="accent4">
              <a:lumMod val="60000"/>
              <a:lumOff val="40000"/>
            </a:schemeClr>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p>
            <a:pPr algn="ctr"/>
            <a:r>
              <a:rPr lang="en-US" sz="2800">
                <a:solidFill>
                  <a:schemeClr val="tx1"/>
                </a:solidFill>
                <a:ea typeface="SourceCodeNarrow" panose="020B0609030804020204" pitchFamily="49" charset="0"/>
                <a:cs typeface="SourceCodeNarrow" panose="020B0609030804020204" pitchFamily="49" charset="0"/>
              </a:rPr>
              <a:t>DFS(5)</a:t>
            </a:r>
            <a:endParaRPr lang="en-GB" sz="2800">
              <a:solidFill>
                <a:schemeClr val="tx1"/>
              </a:solidFill>
              <a:ea typeface="SourceCodeNarrow" panose="020B0609030804020204" pitchFamily="49" charset="0"/>
              <a:cs typeface="SourceCodeNarrow" panose="020B0609030804020204" pitchFamily="49" charset="0"/>
            </a:endParaRPr>
          </a:p>
        </p:txBody>
      </p:sp>
      <p:cxnSp>
        <p:nvCxnSpPr>
          <p:cNvPr id="31" name="Connector: Curved 30">
            <a:extLst>
              <a:ext uri="{FF2B5EF4-FFF2-40B4-BE49-F238E27FC236}">
                <a16:creationId xmlns:a16="http://schemas.microsoft.com/office/drawing/2014/main" id="{FAEDA13B-50A0-4AC4-A67C-1F8BDAD35D72}"/>
              </a:ext>
            </a:extLst>
          </p:cNvPr>
          <p:cNvCxnSpPr>
            <a:cxnSpLocks/>
          </p:cNvCxnSpPr>
          <p:nvPr/>
        </p:nvCxnSpPr>
        <p:spPr>
          <a:xfrm rot="5400000">
            <a:off x="10254343" y="3396343"/>
            <a:ext cx="12700" cy="6557554"/>
          </a:xfrm>
          <a:prstGeom prst="curvedConnector3">
            <a:avLst>
              <a:gd name="adj1" fmla="val 4577142"/>
            </a:avLst>
          </a:prstGeom>
          <a:ln w="76200" cap="rnd">
            <a:solidFill>
              <a:schemeClr val="tx1"/>
            </a:solidFill>
            <a:prstDash val="solid"/>
            <a:headEnd type="none"/>
            <a:tailEnd type="triangle"/>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2900109"/>
      </p:ext>
    </p:extLst>
  </p:cSld>
  <p:clrMapOvr>
    <a:masterClrMapping/>
  </p:clrMapOvr>
</p:sld>
</file>

<file path=ppt/theme/theme1.xml><?xml version="1.0" encoding="utf-8"?>
<a:theme xmlns:a="http://schemas.openxmlformats.org/drawingml/2006/main" name="Template">
  <a:themeElements>
    <a:clrScheme name="HoangPPT">
      <a:dk1>
        <a:srgbClr val="000000"/>
      </a:dk1>
      <a:lt1>
        <a:srgbClr val="FFFFFF"/>
      </a:lt1>
      <a:dk2>
        <a:srgbClr val="0040C0"/>
      </a:dk2>
      <a:lt2>
        <a:srgbClr val="80E0FF"/>
      </a:lt2>
      <a:accent1>
        <a:srgbClr val="FFCC00"/>
      </a:accent1>
      <a:accent2>
        <a:srgbClr val="808080"/>
      </a:accent2>
      <a:accent3>
        <a:srgbClr val="FFFF80"/>
      </a:accent3>
      <a:accent4>
        <a:srgbClr val="00A0FF"/>
      </a:accent4>
      <a:accent5>
        <a:srgbClr val="008000"/>
      </a:accent5>
      <a:accent6>
        <a:srgbClr val="FFFF00"/>
      </a:accent6>
      <a:hlink>
        <a:srgbClr val="00FFFF"/>
      </a:hlink>
      <a:folHlink>
        <a:srgbClr val="800080"/>
      </a:folHlink>
    </a:clrScheme>
    <a:fontScheme name="HoangDoc">
      <a:majorFont>
        <a:latin typeface="Cambria"/>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50800" dist="12700" dir="2700000" algn="tl" rotWithShape="0">
            <a:prstClr val="black">
              <a:alpha val="40000"/>
            </a:prstClr>
          </a:outerShdw>
        </a:effectLst>
        <a:scene3d>
          <a:camera prst="obliqueBottomRight"/>
          <a:lightRig rig="soft" dir="t">
            <a:rot lat="0" lon="0" rev="18900000"/>
          </a:lightRig>
        </a:scene3d>
        <a:sp3d prstMaterial="plastic">
          <a:bevelT w="101600" h="50800" prst="relaxedInset"/>
        </a:sp3d>
      </a:spPr>
      <a:bodyPr rot="0" spcFirstLastPara="0" vertOverflow="overflow" horzOverflow="overflow" vert="horz" wrap="square" lIns="0" tIns="0" rIns="0" bIns="0" numCol="1" spcCol="0" rtlCol="0" fromWordArt="0" anchor="ctr" anchorCtr="0" forceAA="0" compatLnSpc="1">
        <a:prstTxWarp prst="textNoShape">
          <a:avLst/>
        </a:prstTxWarp>
        <a:normAutofit/>
        <a:flatTx/>
      </a:bodyPr>
      <a:lstStyle>
        <a:defPPr algn="ctr">
          <a:defRPr sz="2800" smtClean="0">
            <a:solidFill>
              <a:schemeClr val="tx1"/>
            </a:solidFill>
            <a:ea typeface="SourceCodeNarrow" panose="020B0609030804020204" pitchFamily="49" charset="0"/>
            <a:cs typeface="SourceCodeNarrow" panose="020B0609030804020204" pitchFamily="49"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76200" cap="rnd">
          <a:solidFill>
            <a:schemeClr val="tx1"/>
          </a:solidFill>
          <a:prstDash val="solid"/>
          <a:headEnd type="none"/>
          <a:tailEnd type="none"/>
        </a:ln>
        <a:effectLst/>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0</TotalTime>
  <Words>1639</Words>
  <Application>Microsoft Office PowerPoint</Application>
  <PresentationFormat>Custom</PresentationFormat>
  <Paragraphs>560</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SourceCodeNarrow</vt:lpstr>
      <vt:lpstr>Cambria Math</vt:lpstr>
      <vt:lpstr>Arial</vt:lpstr>
      <vt:lpstr>Cambria</vt:lpstr>
      <vt:lpstr>Calibri</vt:lpstr>
      <vt:lpstr>Template</vt:lpstr>
      <vt:lpstr>DFS và BFS</vt:lpstr>
      <vt:lpstr>Bài toán mở đầu</vt:lpstr>
      <vt:lpstr>Quy ước</vt:lpstr>
      <vt:lpstr>Thuật toán DFS</vt:lpstr>
      <vt:lpstr>Thuật toán DFS</vt:lpstr>
      <vt:lpstr>Thuật toán DFS</vt:lpstr>
      <vt:lpstr>Thuật toán DFS</vt:lpstr>
      <vt:lpstr>Thuật toán DFS</vt:lpstr>
      <vt:lpstr>Thuật toán DFS</vt:lpstr>
      <vt:lpstr>Thuật toán DFS</vt:lpstr>
      <vt:lpstr>Thuật toán DFS</vt:lpstr>
      <vt:lpstr>Thuật toán DFS</vt:lpstr>
      <vt:lpstr>Thuật toán DFS</vt:lpstr>
      <vt:lpstr>Thuật toán DFS</vt:lpstr>
      <vt:lpstr>Thuật toán DFS</vt:lpstr>
      <vt:lpstr>Thuật toán DFS</vt:lpstr>
      <vt:lpstr>Thuật toán BFS</vt:lpstr>
      <vt:lpstr>Thuật toán BFS</vt:lpstr>
      <vt:lpstr>Thuật toán BFS</vt:lpstr>
      <vt:lpstr>Thuật toán BFS</vt:lpstr>
      <vt:lpstr>Thuật toán BFS</vt:lpstr>
      <vt:lpstr>Thuật toán BFS</vt:lpstr>
      <vt:lpstr>Thuật toán BFS</vt:lpstr>
      <vt:lpstr>Thuật toán BFS</vt:lpstr>
      <vt:lpstr>Thuật toán BFS</vt:lpstr>
      <vt:lpstr>Thuật toán BFS</vt:lpstr>
      <vt:lpstr>Thuật toán BFS</vt:lpstr>
      <vt:lpstr>Thuật toán BFS</vt:lpstr>
      <vt:lpstr>Ứng dụng</vt:lpstr>
      <vt:lpstr>Ứng dụng</vt:lpstr>
      <vt:lpstr>Ứng dụng</vt:lpstr>
      <vt:lpstr>Thành phần liên thông</vt:lpstr>
      <vt:lpstr>Thành phần liên thông</vt:lpstr>
      <vt:lpstr>Thành phần liên thông</vt:lpstr>
      <vt:lpstr>Bài tập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2014-08-28T21:57:33Z</dcterms:created>
  <dcterms:modified xsi:type="dcterms:W3CDTF">2021-07-23T01:55:56Z</dcterms:modified>
</cp:coreProperties>
</file>