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</p:sldIdLst>
  <p:sldSz type="custom" cy="51435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baseline="0" b="0" sz="1300" i="0" u="none">
        <a:solidFill>
          <a:schemeClr val="dk1"/>
        </a:solidFill>
        <a:latin typeface="Calibri" pitchFamily="34" charset="0"/>
        <a:ea typeface="宋体" pitchFamily="2" charset="-122"/>
      </a:defRPr>
    </a:lvl1pPr>
    <a:lvl2pPr algn="l" fontAlgn="base" indent="114300" latinLnBrk="1" marL="342900" rtl="0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baseline="0" b="0" sz="1300" i="0" u="none">
        <a:solidFill>
          <a:schemeClr val="dk1"/>
        </a:solidFill>
        <a:latin typeface="Calibri" pitchFamily="34" charset="0"/>
        <a:ea typeface="宋体" pitchFamily="2" charset="-122"/>
      </a:defRPr>
    </a:lvl2pPr>
    <a:lvl3pPr algn="l" fontAlgn="base" indent="228600" latinLnBrk="1" marL="685800" rtl="0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baseline="0" b="0" sz="1300" i="0" u="none">
        <a:solidFill>
          <a:schemeClr val="dk1"/>
        </a:solidFill>
        <a:latin typeface="Calibri" pitchFamily="34" charset="0"/>
        <a:ea typeface="宋体" pitchFamily="2" charset="-122"/>
      </a:defRPr>
    </a:lvl3pPr>
    <a:lvl4pPr algn="l" fontAlgn="base" indent="342900" latinLnBrk="1" marL="1028700" rtl="0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baseline="0" b="0" sz="1300" i="0" u="none">
        <a:solidFill>
          <a:schemeClr val="dk1"/>
        </a:solidFill>
        <a:latin typeface="Calibri" pitchFamily="34" charset="0"/>
        <a:ea typeface="宋体" pitchFamily="2" charset="-122"/>
      </a:defRPr>
    </a:lvl4pPr>
    <a:lvl5pPr algn="l" fontAlgn="base" indent="457200" latinLnBrk="1" marL="1371600" rtl="0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baseline="0" b="0" sz="1300" i="0" u="none">
        <a:solidFill>
          <a:schemeClr val="dk1"/>
        </a:solidFill>
        <a:latin typeface="Calibri" pitchFamily="34" charset="0"/>
        <a:ea typeface="宋体" pitchFamily="2" charset="-122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B}" styleName="Medium Style 2 - Accent 1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FFFFFF"/>
              </a:solidFill>
            </a:ln>
          </a:left>
          <a:right>
            <a:ln w="12700" cmpd="sng">
              <a:solidFill>
                <a:srgbClr val="FFFFFF"/>
              </a:solidFill>
            </a:ln>
          </a:right>
          <a:top>
            <a:ln w="12700" cmpd="sng">
              <a:solidFill>
                <a:srgbClr val="FFFFFF"/>
              </a:solidFill>
            </a:ln>
          </a:top>
          <a:bottom>
            <a:ln w="12700" cmpd="sng">
              <a:solidFill>
                <a:srgbClr val="FFFFFF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5B9BD5">
              <a:tint val="20000"/>
            </a:srgbClr>
          </a:solidFill>
        </a:fill>
      </a:tcStyle>
    </a:wholeTbl>
    <a:band1H>
      <a:tcStyle>
        <a:fill>
          <a:solidFill>
            <a:srgbClr val="5B9BD5">
              <a:tint val="40000"/>
            </a:srgbClr>
          </a:solidFill>
        </a:fill>
      </a:tcStyle>
    </a:band1H>
    <a:band2H>
      <a:tcStyle>
        <a:tcBdr/>
      </a:tcStyle>
    </a:band2H>
    <a:band1V>
      <a:tcStyle>
        <a:fill>
          <a:solidFill>
            <a:srgbClr val="5B9BD5">
              <a:tint val="40000"/>
            </a:srgb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rgbClr val="000000"/>
      </a:tcTxStyle>
      <a:tcStyle>
        <a:fill>
          <a:solidFill>
            <a:srgbClr val="5B9BD5"/>
          </a:solidFill>
        </a:fill>
      </a:tcStyle>
    </a:lastCol>
    <a:firstCol>
      <a:tcTxStyle b="on">
        <a:fontRef idx="minor">
          <a:srgbClr val="000000"/>
        </a:fontRef>
        <a:srgbClr val="000000"/>
      </a:tcTxStyle>
      <a:tcStyle>
        <a:fill>
          <a:solidFill>
            <a:srgbClr val="5B9BD5"/>
          </a:solidFill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5B9BD5"/>
          </a:solidFill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 autoAdjust="0"/>
    <p:restoredTop sz="94660" autoAdjust="0"/>
  </p:normalViewPr>
  <p:slideViewPr>
    <p:cSldViewPr showGuides="1" snapToGrid="0" snapToObjects="0">
      <p:cViewPr varScale="1">
        <p:scale>
          <a:sx n="120" d="100"/>
          <a:sy n="120" d="100"/>
        </p:scale>
        <p:origin x="-135" y="-45"/>
      </p:cViewPr>
      <p:guideLst>
        <p:guide orient="horz" pos="162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4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7" name="页眉占位符 1"/>
          <p:cNvSpPr/>
          <p:nvPr>
            <p:ph type="hdr" sz="quarter" idx="4294967295"/>
          </p:nvPr>
        </p:nvSpPr>
        <p:spPr>
          <a:xfrm rot="0">
            <a:off x="0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indent="-342900" lvl="0"/>
            <a:endParaRPr altLang="en-US" sz="1200" lang="zh-CN"/>
          </a:p>
        </p:txBody>
      </p:sp>
      <p:sp>
        <p:nvSpPr>
          <p:cNvPr id="1048858" name="日期占位符 2"/>
          <p:cNvSpPr/>
          <p:nvPr>
            <p:ph type="dt" sz="quarter" idx="4294967295"/>
          </p:nvPr>
        </p:nvSpPr>
        <p:spPr>
          <a:xfrm rot="0">
            <a:off x="3884612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indent="-342900" lvl="0"/>
            <a:fld id="{566ABCEB-ACFC-4714-9973-3DA970169C29}" type="datetime1">
              <a:rPr altLang="en-US" sz="1200" lang="zh-CN"/>
              <a:pPr algn="r" indent="-342900" lvl="0"/>
            </a:fld>
            <a:endParaRPr altLang="en-US" sz="1200" lang="zh-CN"/>
          </a:p>
        </p:txBody>
      </p:sp>
      <p:sp>
        <p:nvSpPr>
          <p:cNvPr id="1048859" name="页脚占位符 3"/>
          <p:cNvSpPr/>
          <p:nvPr>
            <p:ph type="ftr" sz="quarter" idx="4294967295"/>
          </p:nvPr>
        </p:nvSpPr>
        <p:spPr>
          <a:xfrm rot="0">
            <a:off x="0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indent="-342900" lvl="0"/>
            <a:endParaRPr altLang="en-US" sz="1200" lang="zh-CN"/>
          </a:p>
        </p:txBody>
      </p:sp>
      <p:sp>
        <p:nvSpPr>
          <p:cNvPr id="1048860" name="灯片编号占位符 4"/>
          <p:cNvSpPr/>
          <p:nvPr>
            <p:ph type="sldNum" sz="quarter" idx="4294967295"/>
          </p:nvPr>
        </p:nvSpPr>
        <p:spPr>
          <a:xfrm rot="0">
            <a:off x="3884612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indent="-342900" lvl="0"/>
            <a:fld id="{566ABCEB-ACFC-4714-9973-3DA970169C29}" type="slidenum">
              <a:rPr altLang="en-US" sz="1200" lang="zh-CN"/>
              <a:pPr algn="r" indent="-342900" lvl="0"/>
            </a:fld>
            <a:endParaRPr altLang="en-US" sz="1200" lang="zh-CN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1" name="页眉占位符 1"/>
          <p:cNvSpPr/>
          <p:nvPr>
            <p:ph type="hdr" sz="quarter" idx="4294967295"/>
          </p:nvPr>
        </p:nvSpPr>
        <p:spPr>
          <a:xfrm rot="0">
            <a:off x="0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indent="-342900" lvl="0"/>
            <a:endParaRPr altLang="en-US" sz="1200" lang="zh-CN"/>
          </a:p>
        </p:txBody>
      </p:sp>
      <p:sp>
        <p:nvSpPr>
          <p:cNvPr id="1048852" name="日期占位符 2"/>
          <p:cNvSpPr/>
          <p:nvPr>
            <p:ph type="dt" sz="full" idx="4294967295"/>
          </p:nvPr>
        </p:nvSpPr>
        <p:spPr>
          <a:xfrm rot="0">
            <a:off x="3884612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indent="-342900" lvl="0"/>
            <a:fld id="{566ABCEB-ACFC-4714-9973-3DA970169C29}" type="datetime1">
              <a:rPr altLang="en-US" sz="1200" lang="zh-CN"/>
              <a:pPr algn="r" indent="-342900" lvl="0"/>
            </a:fld>
            <a:endParaRPr altLang="en-US" sz="1200" lang="zh-CN"/>
          </a:p>
        </p:txBody>
      </p:sp>
      <p:sp>
        <p:nvSpPr>
          <p:cNvPr id="1048853" name="幻灯片图像占位符 3"/>
          <p:cNvSpPr/>
          <p:nvPr>
            <p:ph type="sldImg" sz="full" idx="4294967295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854" name="备注占位符 4"/>
          <p:cNvSpPr/>
          <p:nvPr>
            <p:ph type="body" sz="quarter" idx="4294967295"/>
          </p:nvPr>
        </p:nvSpPr>
        <p:spPr>
          <a:xfrm rot="0"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indent="114300" lvl="1"/>
            <a:r>
              <a:rPr altLang="en-US" lang="zh-CN"/>
              <a:t>第二级</a:t>
            </a:r>
          </a:p>
          <a:p>
            <a:pPr indent="571500" lvl="2"/>
            <a:r>
              <a:rPr altLang="en-US" lang="zh-CN"/>
              <a:t>第三级</a:t>
            </a:r>
          </a:p>
          <a:p>
            <a:pPr indent="1028700" lvl="3"/>
            <a:r>
              <a:rPr altLang="en-US" lang="zh-CN"/>
              <a:t>第四级</a:t>
            </a:r>
          </a:p>
          <a:p>
            <a:pPr indent="1485900" lvl="4"/>
            <a:r>
              <a:rPr altLang="en-US" lang="zh-CN"/>
              <a:t>第五级</a:t>
            </a:r>
          </a:p>
        </p:txBody>
      </p:sp>
      <p:sp>
        <p:nvSpPr>
          <p:cNvPr id="1048855" name="页脚占位符 5"/>
          <p:cNvSpPr/>
          <p:nvPr>
            <p:ph type="ftr" sz="quarter" idx="4294967295"/>
          </p:nvPr>
        </p:nvSpPr>
        <p:spPr>
          <a:xfrm rot="0">
            <a:off x="0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indent="-342900" lvl="0"/>
            <a:endParaRPr altLang="en-US" sz="1200" lang="zh-CN"/>
          </a:p>
        </p:txBody>
      </p:sp>
      <p:sp>
        <p:nvSpPr>
          <p:cNvPr id="1048856" name="灯片编号占位符 6"/>
          <p:cNvSpPr/>
          <p:nvPr>
            <p:ph type="sldNum" sz="quarter" idx="4294967295"/>
          </p:nvPr>
        </p:nvSpPr>
        <p:spPr>
          <a:xfrm rot="0">
            <a:off x="3884612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indent="-342900" lvl="0"/>
            <a:fld id="{566ABCEB-ACFC-4714-9973-3DA970169C29}" type="slidenum">
              <a:rPr altLang="en-US" sz="1200" lang="zh-CN"/>
              <a:pPr algn="r" indent="-342900" lvl="0"/>
            </a:fld>
            <a:endParaRPr altLang="en-US" sz="1200" lang="zh-CN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1pPr>
    <a:lvl2pPr algn="l" eaLnBrk="1" fontAlgn="base" hangingPunct="1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2pPr>
    <a:lvl3pPr algn="l" eaLnBrk="1" fontAlgn="base" hangingPunct="1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3pPr>
    <a:lvl4pPr algn="l" eaLnBrk="1" fontAlgn="base" hangingPunct="1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4pPr>
    <a:lvl5pPr algn="l" eaLnBrk="1" fontAlgn="base" hangingPunct="1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69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97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798" name="Date Placeholder 3"/>
          <p:cNvSpPr/>
          <p:nvPr>
            <p:ph type="dt" sz="half" idx="4294967295"/>
          </p:nvPr>
        </p:nvSpPr>
        <p:spPr>
          <a:xfrm rot="0">
            <a:off x="6286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799" name="Slide Number Placeholder 5"/>
          <p:cNvSpPr/>
          <p:nvPr>
            <p:ph type="sldNum" sz="quarter" idx="4294967295"/>
          </p:nvPr>
        </p:nvSpPr>
        <p:spPr>
          <a:xfrm rot="0">
            <a:off x="64579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eaLnBrk="1" hangingPunct="1" indent="-342900" lvl="0"/>
            <a:fld id="{566ABCEB-ACFC-4714-9973-3DA970169C29}" type="slidenum">
              <a:rPr altLang="en-US" sz="900" lang="zh-CN">
                <a:solidFill>
                  <a:srgbClr val="898989"/>
                </a:solidFill>
                <a:ea typeface="微软雅黑" pitchFamily="34" charset="-122"/>
              </a:rPr>
              <a:pPr algn="r" eaLnBrk="1" hangingPunct="1" indent="-342900" lvl="0"/>
            </a:fld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800" name="Footer Placeholder 4"/>
          <p:cNvSpPr/>
          <p:nvPr>
            <p:ph type="ftr" sz="quarter" idx="4294967295"/>
          </p:nvPr>
        </p:nvSpPr>
        <p:spPr>
          <a:xfrm rot="0">
            <a:off x="3028950" y="4767262"/>
            <a:ext cx="30861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23" name="Date Placeholder 3"/>
          <p:cNvSpPr/>
          <p:nvPr>
            <p:ph type="dt" sz="half" idx="4294967295"/>
          </p:nvPr>
        </p:nvSpPr>
        <p:spPr>
          <a:xfrm rot="0">
            <a:off x="6286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824" name="Slide Number Placeholder 5"/>
          <p:cNvSpPr/>
          <p:nvPr>
            <p:ph type="sldNum" sz="quarter" idx="4294967295"/>
          </p:nvPr>
        </p:nvSpPr>
        <p:spPr>
          <a:xfrm rot="0">
            <a:off x="64579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eaLnBrk="1" hangingPunct="1" indent="-342900" lvl="0"/>
            <a:fld id="{566ABCEB-ACFC-4714-9973-3DA970169C29}" type="slidenum">
              <a:rPr altLang="en-US" sz="900" lang="zh-CN">
                <a:solidFill>
                  <a:srgbClr val="898989"/>
                </a:solidFill>
                <a:ea typeface="微软雅黑" pitchFamily="34" charset="-122"/>
              </a:rPr>
              <a:pPr algn="r" eaLnBrk="1" hangingPunct="1" indent="-342900" lvl="0"/>
            </a:fld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825" name="Footer Placeholder 4"/>
          <p:cNvSpPr/>
          <p:nvPr>
            <p:ph type="ftr" sz="quarter" idx="4294967295"/>
          </p:nvPr>
        </p:nvSpPr>
        <p:spPr>
          <a:xfrm rot="0">
            <a:off x="3028950" y="4767262"/>
            <a:ext cx="30861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0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07" name="Date Placeholder 3"/>
          <p:cNvSpPr/>
          <p:nvPr>
            <p:ph type="dt" sz="half" idx="4294967295"/>
          </p:nvPr>
        </p:nvSpPr>
        <p:spPr>
          <a:xfrm rot="0">
            <a:off x="6286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808" name="Slide Number Placeholder 5"/>
          <p:cNvSpPr/>
          <p:nvPr>
            <p:ph type="sldNum" sz="quarter" idx="4294967295"/>
          </p:nvPr>
        </p:nvSpPr>
        <p:spPr>
          <a:xfrm rot="0">
            <a:off x="64579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eaLnBrk="1" hangingPunct="1" indent="-342900" lvl="0"/>
            <a:fld id="{566ABCEB-ACFC-4714-9973-3DA970169C29}" type="slidenum">
              <a:rPr altLang="en-US" sz="900" lang="zh-CN">
                <a:solidFill>
                  <a:srgbClr val="898989"/>
                </a:solidFill>
                <a:ea typeface="微软雅黑" pitchFamily="34" charset="-122"/>
              </a:rPr>
              <a:pPr algn="r" eaLnBrk="1" hangingPunct="1" indent="-342900" lvl="0"/>
            </a:fld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809" name="Footer Placeholder 4"/>
          <p:cNvSpPr/>
          <p:nvPr>
            <p:ph type="ftr" sz="quarter" idx="4294967295"/>
          </p:nvPr>
        </p:nvSpPr>
        <p:spPr>
          <a:xfrm rot="0">
            <a:off x="3028950" y="4767262"/>
            <a:ext cx="30861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12" name="Date Placeholder 3"/>
          <p:cNvSpPr/>
          <p:nvPr>
            <p:ph type="dt" sz="half" idx="4294967295"/>
          </p:nvPr>
        </p:nvSpPr>
        <p:spPr>
          <a:xfrm rot="0">
            <a:off x="6286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813" name="Slide Number Placeholder 5"/>
          <p:cNvSpPr/>
          <p:nvPr>
            <p:ph type="sldNum" sz="quarter" idx="4294967295"/>
          </p:nvPr>
        </p:nvSpPr>
        <p:spPr>
          <a:xfrm rot="0">
            <a:off x="64579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eaLnBrk="1" hangingPunct="1" indent="-342900" lvl="0"/>
            <a:fld id="{566ABCEB-ACFC-4714-9973-3DA970169C29}" type="slidenum">
              <a:rPr altLang="en-US" sz="900" lang="zh-CN">
                <a:solidFill>
                  <a:srgbClr val="898989"/>
                </a:solidFill>
                <a:ea typeface="微软雅黑" pitchFamily="34" charset="-122"/>
              </a:rPr>
              <a:pPr algn="r" eaLnBrk="1" hangingPunct="1" indent="-342900" lvl="0"/>
            </a:fld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814" name="Footer Placeholder 4"/>
          <p:cNvSpPr/>
          <p:nvPr>
            <p:ph type="ftr" sz="quarter" idx="4294967295"/>
          </p:nvPr>
        </p:nvSpPr>
        <p:spPr>
          <a:xfrm rot="0">
            <a:off x="3028950" y="4767262"/>
            <a:ext cx="30861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Title 1"/>
          <p:cNvSpPr>
            <a:spLocks noGrp="1"/>
          </p:cNvSpPr>
          <p:nvPr>
            <p:ph type="title"/>
          </p:nvPr>
        </p:nvSpPr>
        <p:spPr>
          <a:xfrm>
            <a:off x="623887" y="1282303"/>
            <a:ext cx="7886700" cy="213955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27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7"/>
            <a:ext cx="7886700" cy="1125140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28" name="Date Placeholder 3"/>
          <p:cNvSpPr/>
          <p:nvPr>
            <p:ph type="dt" sz="half" idx="4294967295"/>
          </p:nvPr>
        </p:nvSpPr>
        <p:spPr>
          <a:xfrm rot="0">
            <a:off x="6286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829" name="Slide Number Placeholder 5"/>
          <p:cNvSpPr/>
          <p:nvPr>
            <p:ph type="sldNum" sz="quarter" idx="4294967295"/>
          </p:nvPr>
        </p:nvSpPr>
        <p:spPr>
          <a:xfrm rot="0">
            <a:off x="64579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eaLnBrk="1" hangingPunct="1" indent="-342900" lvl="0"/>
            <a:fld id="{566ABCEB-ACFC-4714-9973-3DA970169C29}" type="slidenum">
              <a:rPr altLang="en-US" sz="900" lang="zh-CN">
                <a:solidFill>
                  <a:srgbClr val="898989"/>
                </a:solidFill>
                <a:ea typeface="微软雅黑" pitchFamily="34" charset="-122"/>
              </a:rPr>
              <a:pPr algn="r" eaLnBrk="1" hangingPunct="1" indent="-342900" lvl="0"/>
            </a:fld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830" name="Footer Placeholder 4"/>
          <p:cNvSpPr/>
          <p:nvPr>
            <p:ph type="ftr" sz="quarter" idx="4294967295"/>
          </p:nvPr>
        </p:nvSpPr>
        <p:spPr>
          <a:xfrm rot="0">
            <a:off x="3028950" y="4767262"/>
            <a:ext cx="30861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3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3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3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3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34" name="Date Placeholder 3"/>
          <p:cNvSpPr/>
          <p:nvPr>
            <p:ph type="dt" sz="half" idx="4294967295"/>
          </p:nvPr>
        </p:nvSpPr>
        <p:spPr>
          <a:xfrm rot="0">
            <a:off x="6286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835" name="Slide Number Placeholder 5"/>
          <p:cNvSpPr/>
          <p:nvPr>
            <p:ph type="sldNum" sz="quarter" idx="4294967295"/>
          </p:nvPr>
        </p:nvSpPr>
        <p:spPr>
          <a:xfrm rot="0">
            <a:off x="64579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eaLnBrk="1" hangingPunct="1" indent="-342900" lvl="0"/>
            <a:fld id="{566ABCEB-ACFC-4714-9973-3DA970169C29}" type="slidenum">
              <a:rPr altLang="en-US" sz="900" lang="zh-CN">
                <a:solidFill>
                  <a:srgbClr val="898989"/>
                </a:solidFill>
                <a:ea typeface="微软雅黑" pitchFamily="34" charset="-122"/>
              </a:rPr>
              <a:pPr algn="r" eaLnBrk="1" hangingPunct="1" indent="-342900" lvl="0"/>
            </a:fld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836" name="Footer Placeholder 4"/>
          <p:cNvSpPr/>
          <p:nvPr>
            <p:ph type="ftr" sz="quarter" idx="4294967295"/>
          </p:nvPr>
        </p:nvSpPr>
        <p:spPr>
          <a:xfrm rot="0">
            <a:off x="3028950" y="4767262"/>
            <a:ext cx="30861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7" name="Title 1"/>
          <p:cNvSpPr>
            <a:spLocks noGrp="1"/>
          </p:cNvSpPr>
          <p:nvPr>
            <p:ph type="title"/>
          </p:nvPr>
        </p:nvSpPr>
        <p:spPr>
          <a:xfrm>
            <a:off x="629841" y="273843"/>
            <a:ext cx="7886700" cy="994172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38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39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0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4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4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0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42" name="Date Placeholder 3"/>
          <p:cNvSpPr/>
          <p:nvPr>
            <p:ph type="dt" sz="half" idx="4294967295"/>
          </p:nvPr>
        </p:nvSpPr>
        <p:spPr>
          <a:xfrm rot="0">
            <a:off x="6286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843" name="Slide Number Placeholder 5"/>
          <p:cNvSpPr/>
          <p:nvPr>
            <p:ph type="sldNum" sz="quarter" idx="4294967295"/>
          </p:nvPr>
        </p:nvSpPr>
        <p:spPr>
          <a:xfrm rot="0">
            <a:off x="64579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eaLnBrk="1" hangingPunct="1" indent="-342900" lvl="0"/>
            <a:fld id="{566ABCEB-ACFC-4714-9973-3DA970169C29}" type="slidenum">
              <a:rPr altLang="en-US" sz="900" lang="zh-CN">
                <a:solidFill>
                  <a:srgbClr val="898989"/>
                </a:solidFill>
                <a:ea typeface="微软雅黑" pitchFamily="34" charset="-122"/>
              </a:rPr>
              <a:pPr algn="r" eaLnBrk="1" hangingPunct="1" indent="-342900" lvl="0"/>
            </a:fld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844" name="Footer Placeholder 4"/>
          <p:cNvSpPr/>
          <p:nvPr>
            <p:ph type="ftr" sz="quarter" idx="4294967295"/>
          </p:nvPr>
        </p:nvSpPr>
        <p:spPr>
          <a:xfrm rot="0">
            <a:off x="3028950" y="4767262"/>
            <a:ext cx="30861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02" name="Date Placeholder 3"/>
          <p:cNvSpPr/>
          <p:nvPr>
            <p:ph type="dt" sz="half" idx="4294967295"/>
          </p:nvPr>
        </p:nvSpPr>
        <p:spPr>
          <a:xfrm rot="0">
            <a:off x="6286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803" name="Slide Number Placeholder 5"/>
          <p:cNvSpPr/>
          <p:nvPr>
            <p:ph type="sldNum" sz="quarter" idx="4294967295"/>
          </p:nvPr>
        </p:nvSpPr>
        <p:spPr>
          <a:xfrm rot="0">
            <a:off x="64579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eaLnBrk="1" hangingPunct="1" indent="-342900" lvl="0"/>
            <a:fld id="{566ABCEB-ACFC-4714-9973-3DA970169C29}" type="slidenum">
              <a:rPr altLang="en-US" sz="900" lang="zh-CN">
                <a:solidFill>
                  <a:srgbClr val="898989"/>
                </a:solidFill>
                <a:ea typeface="微软雅黑" pitchFamily="34" charset="-122"/>
              </a:rPr>
              <a:pPr algn="r" eaLnBrk="1" hangingPunct="1" indent="-342900" lvl="0"/>
            </a:fld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804" name="Footer Placeholder 4"/>
          <p:cNvSpPr/>
          <p:nvPr>
            <p:ph type="ftr" sz="quarter" idx="4294967295"/>
          </p:nvPr>
        </p:nvSpPr>
        <p:spPr>
          <a:xfrm rot="0">
            <a:off x="3028950" y="4767262"/>
            <a:ext cx="30861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Date Placeholder 3"/>
          <p:cNvSpPr/>
          <p:nvPr>
            <p:ph type="dt" sz="half" idx="4294967295"/>
          </p:nvPr>
        </p:nvSpPr>
        <p:spPr>
          <a:xfrm rot="0">
            <a:off x="6286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81" name="Slide Number Placeholder 5"/>
          <p:cNvSpPr/>
          <p:nvPr>
            <p:ph type="sldNum" sz="quarter" idx="4294967295"/>
          </p:nvPr>
        </p:nvSpPr>
        <p:spPr>
          <a:xfrm rot="0">
            <a:off x="64579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eaLnBrk="1" hangingPunct="1" indent="-342900" lvl="0"/>
            <a:fld id="{566ABCEB-ACFC-4714-9973-3DA970169C29}" type="slidenum">
              <a:rPr altLang="en-US" sz="900" lang="zh-CN">
                <a:solidFill>
                  <a:srgbClr val="898989"/>
                </a:solidFill>
                <a:ea typeface="微软雅黑" pitchFamily="34" charset="-122"/>
              </a:rPr>
              <a:pPr algn="r" eaLnBrk="1" hangingPunct="1" indent="-342900" lvl="0"/>
            </a:fld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82" name="Footer Placeholder 4"/>
          <p:cNvSpPr/>
          <p:nvPr>
            <p:ph type="ftr" sz="quarter" idx="4294967295"/>
          </p:nvPr>
        </p:nvSpPr>
        <p:spPr>
          <a:xfrm rot="0">
            <a:off x="3028950" y="4767262"/>
            <a:ext cx="30861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7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4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7" cy="2858691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47" name="Content Placeholder 2"/>
          <p:cNvSpPr>
            <a:spLocks noGrp="1"/>
          </p:cNvSpPr>
          <p:nvPr>
            <p:ph idx="1"/>
          </p:nvPr>
        </p:nvSpPr>
        <p:spPr>
          <a:xfrm>
            <a:off x="3887391" y="740568"/>
            <a:ext cx="4629150" cy="36552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48" name="Date Placeholder 3"/>
          <p:cNvSpPr/>
          <p:nvPr>
            <p:ph type="dt" sz="half" idx="4294967295"/>
          </p:nvPr>
        </p:nvSpPr>
        <p:spPr>
          <a:xfrm rot="0">
            <a:off x="6286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849" name="Slide Number Placeholder 5"/>
          <p:cNvSpPr/>
          <p:nvPr>
            <p:ph type="sldNum" sz="quarter" idx="4294967295"/>
          </p:nvPr>
        </p:nvSpPr>
        <p:spPr>
          <a:xfrm rot="0">
            <a:off x="64579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eaLnBrk="1" hangingPunct="1" indent="-342900" lvl="0"/>
            <a:fld id="{566ABCEB-ACFC-4714-9973-3DA970169C29}" type="slidenum">
              <a:rPr altLang="en-US" sz="900" lang="zh-CN">
                <a:solidFill>
                  <a:srgbClr val="898989"/>
                </a:solidFill>
                <a:ea typeface="微软雅黑" pitchFamily="34" charset="-122"/>
              </a:rPr>
              <a:pPr algn="r" eaLnBrk="1" hangingPunct="1" indent="-342900" lvl="0"/>
            </a:fld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850" name="Footer Placeholder 4"/>
          <p:cNvSpPr/>
          <p:nvPr>
            <p:ph type="ftr" sz="quarter" idx="4294967295"/>
          </p:nvPr>
        </p:nvSpPr>
        <p:spPr>
          <a:xfrm rot="0">
            <a:off x="3028950" y="4767262"/>
            <a:ext cx="30861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7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7" cy="2858691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17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8"/>
            <a:ext cx="4629150" cy="3655218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818" name="Date Placeholder 3"/>
          <p:cNvSpPr/>
          <p:nvPr>
            <p:ph type="dt" sz="half" idx="4294967295"/>
          </p:nvPr>
        </p:nvSpPr>
        <p:spPr>
          <a:xfrm rot="0">
            <a:off x="6286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819" name="Slide Number Placeholder 5"/>
          <p:cNvSpPr/>
          <p:nvPr>
            <p:ph type="sldNum" sz="quarter" idx="4294967295"/>
          </p:nvPr>
        </p:nvSpPr>
        <p:spPr>
          <a:xfrm rot="0">
            <a:off x="64579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eaLnBrk="1" hangingPunct="1" indent="-342900" lvl="0"/>
            <a:fld id="{566ABCEB-ACFC-4714-9973-3DA970169C29}" type="slidenum">
              <a:rPr altLang="en-US" sz="900" lang="zh-CN">
                <a:solidFill>
                  <a:srgbClr val="898989"/>
                </a:solidFill>
                <a:ea typeface="微软雅黑" pitchFamily="34" charset="-122"/>
              </a:rPr>
              <a:pPr algn="r" eaLnBrk="1" hangingPunct="1" indent="-342900" lvl="0"/>
            </a:fld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820" name="Footer Placeholder 4"/>
          <p:cNvSpPr/>
          <p:nvPr>
            <p:ph type="ftr" sz="quarter" idx="4294967295"/>
          </p:nvPr>
        </p:nvSpPr>
        <p:spPr>
          <a:xfrm rot="0">
            <a:off x="3028950" y="4767262"/>
            <a:ext cx="30861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矩形 98"/>
          <p:cNvSpPr/>
          <p:nvPr/>
        </p:nvSpPr>
        <p:spPr>
          <a:xfrm rot="0">
            <a:off x="0" y="1587"/>
            <a:ext cx="9144000" cy="5140325"/>
          </a:xfrm>
          <a:prstGeom prst="rect"/>
          <a:solidFill>
            <a:srgbClr val="F0F0F0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14" name=""/>
          <p:cNvGrpSpPr/>
          <p:nvPr/>
        </p:nvGrpSpPr>
        <p:grpSpPr>
          <a:xfrm rot="0">
            <a:off x="0" y="0"/>
            <a:ext cx="9144000" cy="5143500"/>
            <a:chOff x="0" y="0"/>
            <a:chExt cx="9144000" cy="5143501"/>
          </a:xfrm>
        </p:grpSpPr>
        <p:cxnSp>
          <p:nvCxnSpPr>
            <p:cNvPr id="3145728" name="直接连接符 7"/>
            <p:cNvCxnSpPr>
              <a:cxnSpLocks/>
            </p:cNvCxnSpPr>
            <p:nvPr/>
          </p:nvCxnSpPr>
          <p:spPr>
            <a:xfrm rot="0" flipV="1">
              <a:off x="1521823" y="0"/>
              <a:ext cx="164918" cy="1047206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29" name="直接连接符 8"/>
            <p:cNvCxnSpPr>
              <a:cxnSpLocks/>
            </p:cNvCxnSpPr>
            <p:nvPr/>
          </p:nvCxnSpPr>
          <p:spPr>
            <a:xfrm rot="0" flipH="1">
              <a:off x="0" y="1053737"/>
              <a:ext cx="1521823" cy="731519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0" name="直接连接符 9"/>
            <p:cNvCxnSpPr>
              <a:cxnSpLocks/>
            </p:cNvCxnSpPr>
            <p:nvPr/>
          </p:nvCxnSpPr>
          <p:spPr>
            <a:xfrm rot="0" flipV="1">
              <a:off x="1524000" y="16600"/>
              <a:ext cx="1049385" cy="1035507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1" name="直接连接符 10"/>
            <p:cNvCxnSpPr>
              <a:cxnSpLocks/>
            </p:cNvCxnSpPr>
            <p:nvPr/>
          </p:nvCxnSpPr>
          <p:spPr>
            <a:xfrm rot="0" flipH="1">
              <a:off x="1526721" y="896983"/>
              <a:ext cx="1590949" cy="161109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2" name="直接连接符 11"/>
            <p:cNvCxnSpPr>
              <a:cxnSpLocks/>
            </p:cNvCxnSpPr>
            <p:nvPr/>
          </p:nvCxnSpPr>
          <p:spPr>
            <a:xfrm rot="0">
              <a:off x="1524000" y="1053737"/>
              <a:ext cx="224243" cy="1175656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3" name="直接连接符 12"/>
            <p:cNvCxnSpPr>
              <a:cxnSpLocks/>
            </p:cNvCxnSpPr>
            <p:nvPr/>
          </p:nvCxnSpPr>
          <p:spPr>
            <a:xfrm rot="0" flipV="1">
              <a:off x="1748244" y="896985"/>
              <a:ext cx="1369425" cy="1323698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4" name="直接连接符 13"/>
            <p:cNvCxnSpPr>
              <a:cxnSpLocks/>
            </p:cNvCxnSpPr>
            <p:nvPr/>
          </p:nvCxnSpPr>
          <p:spPr>
            <a:xfrm rot="0" flipH="1" flipV="1">
              <a:off x="1" y="1785257"/>
              <a:ext cx="1748242" cy="438149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5" name="直接连接符 14"/>
            <p:cNvCxnSpPr>
              <a:cxnSpLocks/>
            </p:cNvCxnSpPr>
            <p:nvPr/>
          </p:nvCxnSpPr>
          <p:spPr>
            <a:xfrm rot="0">
              <a:off x="1748245" y="2220685"/>
              <a:ext cx="1238795" cy="130629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6" name="直接连接符 15"/>
            <p:cNvCxnSpPr>
              <a:cxnSpLocks/>
            </p:cNvCxnSpPr>
            <p:nvPr/>
          </p:nvCxnSpPr>
          <p:spPr>
            <a:xfrm rot="0" flipH="1">
              <a:off x="2743199" y="2342606"/>
              <a:ext cx="243841" cy="905691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7" name="直接连接符 16"/>
            <p:cNvCxnSpPr>
              <a:cxnSpLocks/>
            </p:cNvCxnSpPr>
            <p:nvPr/>
          </p:nvCxnSpPr>
          <p:spPr>
            <a:xfrm rot="0" flipH="1" flipV="1">
              <a:off x="1743891" y="2220684"/>
              <a:ext cx="999310" cy="1036324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8" name="直接连接符 17"/>
            <p:cNvCxnSpPr>
              <a:cxnSpLocks/>
            </p:cNvCxnSpPr>
            <p:nvPr/>
          </p:nvCxnSpPr>
          <p:spPr>
            <a:xfrm rot="0" flipH="1">
              <a:off x="1741714" y="3248297"/>
              <a:ext cx="1001486" cy="853440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9" name="直接连接符 18"/>
            <p:cNvCxnSpPr>
              <a:cxnSpLocks/>
            </p:cNvCxnSpPr>
            <p:nvPr/>
          </p:nvCxnSpPr>
          <p:spPr>
            <a:xfrm rot="0" flipV="1">
              <a:off x="1741714" y="2223408"/>
              <a:ext cx="8706" cy="1878329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0" name="直接连接符 19"/>
            <p:cNvCxnSpPr>
              <a:cxnSpLocks/>
            </p:cNvCxnSpPr>
            <p:nvPr/>
          </p:nvCxnSpPr>
          <p:spPr>
            <a:xfrm rot="0" flipH="1">
              <a:off x="681446" y="2225036"/>
              <a:ext cx="1068975" cy="750574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1" name="直接连接符 20"/>
            <p:cNvCxnSpPr>
              <a:cxnSpLocks/>
            </p:cNvCxnSpPr>
            <p:nvPr/>
          </p:nvCxnSpPr>
          <p:spPr>
            <a:xfrm rot="0">
              <a:off x="681446" y="2976154"/>
              <a:ext cx="1060268" cy="1116875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2" name="直接连接符 21"/>
            <p:cNvCxnSpPr>
              <a:cxnSpLocks/>
            </p:cNvCxnSpPr>
            <p:nvPr/>
          </p:nvCxnSpPr>
          <p:spPr>
            <a:xfrm rot="0" flipH="1" flipV="1">
              <a:off x="0" y="1785258"/>
              <a:ext cx="681445" cy="1188719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3" name="直接连接符 22"/>
            <p:cNvCxnSpPr>
              <a:cxnSpLocks/>
            </p:cNvCxnSpPr>
            <p:nvPr/>
          </p:nvCxnSpPr>
          <p:spPr>
            <a:xfrm rot="0" flipH="1">
              <a:off x="0" y="2969623"/>
              <a:ext cx="681446" cy="1123406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4" name="直接连接符 23"/>
            <p:cNvCxnSpPr>
              <a:cxnSpLocks/>
            </p:cNvCxnSpPr>
            <p:nvPr/>
          </p:nvCxnSpPr>
          <p:spPr>
            <a:xfrm rot="0" flipH="1">
              <a:off x="0" y="3966755"/>
              <a:ext cx="1009652" cy="134982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5" name="直接连接符 24"/>
            <p:cNvCxnSpPr>
              <a:cxnSpLocks/>
            </p:cNvCxnSpPr>
            <p:nvPr/>
          </p:nvCxnSpPr>
          <p:spPr>
            <a:xfrm rot="0" flipH="1">
              <a:off x="905692" y="4101737"/>
              <a:ext cx="836022" cy="1041763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6" name="直接连接符 25"/>
            <p:cNvCxnSpPr>
              <a:cxnSpLocks/>
            </p:cNvCxnSpPr>
            <p:nvPr/>
          </p:nvCxnSpPr>
          <p:spPr>
            <a:xfrm rot="0" flipH="1" flipV="1">
              <a:off x="0" y="4101737"/>
              <a:ext cx="905691" cy="1041763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7" name="直接连接符 26"/>
            <p:cNvCxnSpPr>
              <a:cxnSpLocks/>
            </p:cNvCxnSpPr>
            <p:nvPr/>
          </p:nvCxnSpPr>
          <p:spPr>
            <a:xfrm rot="0">
              <a:off x="1741714" y="4093029"/>
              <a:ext cx="1175657" cy="391885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8" name="直接连接符 27"/>
            <p:cNvCxnSpPr>
              <a:cxnSpLocks/>
            </p:cNvCxnSpPr>
            <p:nvPr/>
          </p:nvCxnSpPr>
          <p:spPr>
            <a:xfrm rot="0" flipH="1" flipV="1">
              <a:off x="2741025" y="3257006"/>
              <a:ext cx="176347" cy="1227909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9" name="直接连接符 28"/>
            <p:cNvCxnSpPr>
              <a:cxnSpLocks/>
            </p:cNvCxnSpPr>
            <p:nvPr/>
          </p:nvCxnSpPr>
          <p:spPr>
            <a:xfrm rot="0" flipH="1">
              <a:off x="2211977" y="4484914"/>
              <a:ext cx="705394" cy="658586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0" name="直接连接符 29"/>
            <p:cNvCxnSpPr>
              <a:cxnSpLocks/>
            </p:cNvCxnSpPr>
            <p:nvPr/>
          </p:nvCxnSpPr>
          <p:spPr>
            <a:xfrm rot="0" flipH="1" flipV="1">
              <a:off x="1741714" y="4101737"/>
              <a:ext cx="452846" cy="1041764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1" name="直接连接符 30"/>
            <p:cNvCxnSpPr>
              <a:cxnSpLocks/>
            </p:cNvCxnSpPr>
            <p:nvPr/>
          </p:nvCxnSpPr>
          <p:spPr>
            <a:xfrm rot="0" flipV="1">
              <a:off x="2917371" y="4093029"/>
              <a:ext cx="1175658" cy="391885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2" name="直接连接符 31"/>
            <p:cNvCxnSpPr>
              <a:cxnSpLocks/>
            </p:cNvCxnSpPr>
            <p:nvPr/>
          </p:nvCxnSpPr>
          <p:spPr>
            <a:xfrm rot="0">
              <a:off x="2917371" y="4484914"/>
              <a:ext cx="1654629" cy="658586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3" name="直接连接符 32"/>
            <p:cNvCxnSpPr>
              <a:cxnSpLocks/>
            </p:cNvCxnSpPr>
            <p:nvPr/>
          </p:nvCxnSpPr>
          <p:spPr>
            <a:xfrm rot="0">
              <a:off x="4093029" y="4101737"/>
              <a:ext cx="478971" cy="1041763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4" name="直接连接符 33"/>
            <p:cNvCxnSpPr>
              <a:cxnSpLocks/>
            </p:cNvCxnSpPr>
            <p:nvPr/>
          </p:nvCxnSpPr>
          <p:spPr>
            <a:xfrm rot="0" flipH="1" flipV="1">
              <a:off x="2743200" y="3257006"/>
              <a:ext cx="1349829" cy="844731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5" name="直接连接符 34"/>
            <p:cNvCxnSpPr>
              <a:cxnSpLocks/>
            </p:cNvCxnSpPr>
            <p:nvPr/>
          </p:nvCxnSpPr>
          <p:spPr>
            <a:xfrm rot="0" flipV="1">
              <a:off x="4093029" y="2690949"/>
              <a:ext cx="296091" cy="1410789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6" name="直接连接符 35"/>
            <p:cNvCxnSpPr>
              <a:cxnSpLocks/>
            </p:cNvCxnSpPr>
            <p:nvPr/>
          </p:nvCxnSpPr>
          <p:spPr>
            <a:xfrm rot="0" flipH="1">
              <a:off x="2743200" y="2690949"/>
              <a:ext cx="1645920" cy="557348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7" name="直接连接符 36"/>
            <p:cNvCxnSpPr>
              <a:cxnSpLocks/>
            </p:cNvCxnSpPr>
            <p:nvPr/>
          </p:nvCxnSpPr>
          <p:spPr>
            <a:xfrm rot="0">
              <a:off x="2987040" y="2351314"/>
              <a:ext cx="1402080" cy="339635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8" name="直接连接符 37"/>
            <p:cNvCxnSpPr>
              <a:cxnSpLocks/>
            </p:cNvCxnSpPr>
            <p:nvPr/>
          </p:nvCxnSpPr>
          <p:spPr>
            <a:xfrm rot="0" flipV="1">
              <a:off x="2987040" y="896983"/>
              <a:ext cx="130629" cy="1445623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9" name="直接连接符 38"/>
            <p:cNvCxnSpPr>
              <a:cxnSpLocks/>
            </p:cNvCxnSpPr>
            <p:nvPr/>
          </p:nvCxnSpPr>
          <p:spPr>
            <a:xfrm rot="0" flipV="1">
              <a:off x="2987040" y="1402080"/>
              <a:ext cx="1227909" cy="949234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0" name="直接连接符 39"/>
            <p:cNvCxnSpPr>
              <a:cxnSpLocks/>
            </p:cNvCxnSpPr>
            <p:nvPr/>
          </p:nvCxnSpPr>
          <p:spPr>
            <a:xfrm rot="0">
              <a:off x="4214949" y="1402080"/>
              <a:ext cx="174171" cy="1288869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1" name="直接连接符 40"/>
            <p:cNvCxnSpPr>
              <a:cxnSpLocks/>
            </p:cNvCxnSpPr>
            <p:nvPr/>
          </p:nvCxnSpPr>
          <p:spPr>
            <a:xfrm rot="0" flipH="1" flipV="1">
              <a:off x="3117669" y="896983"/>
              <a:ext cx="1097280" cy="505097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2" name="直接连接符 41"/>
            <p:cNvCxnSpPr>
              <a:cxnSpLocks/>
            </p:cNvCxnSpPr>
            <p:nvPr/>
          </p:nvCxnSpPr>
          <p:spPr>
            <a:xfrm rot="0" flipH="1" flipV="1">
              <a:off x="2569029" y="0"/>
              <a:ext cx="548640" cy="896983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3" name="直接连接符 42"/>
            <p:cNvCxnSpPr>
              <a:cxnSpLocks/>
            </p:cNvCxnSpPr>
            <p:nvPr/>
          </p:nvCxnSpPr>
          <p:spPr>
            <a:xfrm rot="0" flipV="1">
              <a:off x="3117668" y="1"/>
              <a:ext cx="1454332" cy="881742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4" name="直接连接符 43"/>
            <p:cNvCxnSpPr>
              <a:cxnSpLocks/>
            </p:cNvCxnSpPr>
            <p:nvPr/>
          </p:nvCxnSpPr>
          <p:spPr>
            <a:xfrm rot="0" flipV="1">
              <a:off x="4214949" y="0"/>
              <a:ext cx="357051" cy="1402080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5" name="直接连接符 44"/>
            <p:cNvCxnSpPr>
              <a:cxnSpLocks/>
            </p:cNvCxnSpPr>
            <p:nvPr/>
          </p:nvCxnSpPr>
          <p:spPr>
            <a:xfrm rot="0">
              <a:off x="4572000" y="0"/>
              <a:ext cx="1201783" cy="618309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6" name="直接连接符 45"/>
            <p:cNvCxnSpPr>
              <a:cxnSpLocks/>
            </p:cNvCxnSpPr>
            <p:nvPr/>
          </p:nvCxnSpPr>
          <p:spPr>
            <a:xfrm rot="0" flipH="1">
              <a:off x="4214949" y="618309"/>
              <a:ext cx="1558834" cy="783771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7" name="直接连接符 46"/>
            <p:cNvCxnSpPr>
              <a:cxnSpLocks/>
            </p:cNvCxnSpPr>
            <p:nvPr/>
          </p:nvCxnSpPr>
          <p:spPr>
            <a:xfrm rot="0" flipH="1">
              <a:off x="5503818" y="618309"/>
              <a:ext cx="269965" cy="1105988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8" name="直接连接符 47"/>
            <p:cNvCxnSpPr>
              <a:cxnSpLocks/>
            </p:cNvCxnSpPr>
            <p:nvPr/>
          </p:nvCxnSpPr>
          <p:spPr>
            <a:xfrm rot="0" flipH="1" flipV="1">
              <a:off x="4214950" y="1402081"/>
              <a:ext cx="1288868" cy="322216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9" name="直接连接符 48"/>
            <p:cNvCxnSpPr>
              <a:cxnSpLocks/>
            </p:cNvCxnSpPr>
            <p:nvPr/>
          </p:nvCxnSpPr>
          <p:spPr>
            <a:xfrm rot="0" flipH="1">
              <a:off x="4389120" y="1733006"/>
              <a:ext cx="1105989" cy="957943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0" name="直接连接符 49"/>
            <p:cNvCxnSpPr>
              <a:cxnSpLocks/>
            </p:cNvCxnSpPr>
            <p:nvPr/>
          </p:nvCxnSpPr>
          <p:spPr>
            <a:xfrm rot="0">
              <a:off x="4389120" y="2690949"/>
              <a:ext cx="1384663" cy="627017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1" name="直接连接符 50"/>
            <p:cNvCxnSpPr>
              <a:cxnSpLocks/>
            </p:cNvCxnSpPr>
            <p:nvPr/>
          </p:nvCxnSpPr>
          <p:spPr>
            <a:xfrm rot="0" flipH="1" flipV="1">
              <a:off x="5512525" y="1724297"/>
              <a:ext cx="261259" cy="1593670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2" name="直接连接符 51"/>
            <p:cNvCxnSpPr>
              <a:cxnSpLocks/>
            </p:cNvCxnSpPr>
            <p:nvPr/>
          </p:nvCxnSpPr>
          <p:spPr>
            <a:xfrm rot="0" flipH="1">
              <a:off x="5267325" y="3317966"/>
              <a:ext cx="506459" cy="914397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3" name="直接连接符 52"/>
            <p:cNvCxnSpPr>
              <a:cxnSpLocks/>
            </p:cNvCxnSpPr>
            <p:nvPr/>
          </p:nvCxnSpPr>
          <p:spPr>
            <a:xfrm rot="0" flipH="1" flipV="1">
              <a:off x="4093030" y="4101737"/>
              <a:ext cx="1174295" cy="130628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4" name="直接连接符 53"/>
            <p:cNvCxnSpPr>
              <a:cxnSpLocks/>
            </p:cNvCxnSpPr>
            <p:nvPr/>
          </p:nvCxnSpPr>
          <p:spPr>
            <a:xfrm rot="0" flipH="1">
              <a:off x="4572000" y="4232365"/>
              <a:ext cx="695325" cy="911135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5" name="直接连接符 54"/>
            <p:cNvCxnSpPr>
              <a:cxnSpLocks/>
            </p:cNvCxnSpPr>
            <p:nvPr/>
          </p:nvCxnSpPr>
          <p:spPr>
            <a:xfrm rot="0" flipV="1">
              <a:off x="5773783" y="0"/>
              <a:ext cx="269966" cy="618309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6" name="直接连接符 55"/>
            <p:cNvCxnSpPr>
              <a:cxnSpLocks/>
            </p:cNvCxnSpPr>
            <p:nvPr/>
          </p:nvCxnSpPr>
          <p:spPr>
            <a:xfrm rot="0" flipH="1" flipV="1">
              <a:off x="5773783" y="618309"/>
              <a:ext cx="1454331" cy="783771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7" name="直接连接符 56"/>
            <p:cNvCxnSpPr>
              <a:cxnSpLocks/>
            </p:cNvCxnSpPr>
            <p:nvPr/>
          </p:nvCxnSpPr>
          <p:spPr>
            <a:xfrm rot="0" flipH="1">
              <a:off x="5512525" y="1402080"/>
              <a:ext cx="1698172" cy="317863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8" name="直接连接符 57"/>
            <p:cNvCxnSpPr>
              <a:cxnSpLocks/>
            </p:cNvCxnSpPr>
            <p:nvPr/>
          </p:nvCxnSpPr>
          <p:spPr>
            <a:xfrm rot="0" flipV="1">
              <a:off x="5773783" y="2455817"/>
              <a:ext cx="1158240" cy="862150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9" name="直接连接符 58"/>
            <p:cNvCxnSpPr>
              <a:cxnSpLocks/>
            </p:cNvCxnSpPr>
            <p:nvPr/>
          </p:nvCxnSpPr>
          <p:spPr>
            <a:xfrm rot="0" flipV="1">
              <a:off x="6932023" y="1402080"/>
              <a:ext cx="278674" cy="1053737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0" name="直接连接符 59"/>
            <p:cNvCxnSpPr>
              <a:cxnSpLocks/>
            </p:cNvCxnSpPr>
            <p:nvPr/>
          </p:nvCxnSpPr>
          <p:spPr>
            <a:xfrm rot="0">
              <a:off x="6932023" y="2455817"/>
              <a:ext cx="296091" cy="882287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1" name="直接连接符 60"/>
            <p:cNvCxnSpPr>
              <a:cxnSpLocks/>
            </p:cNvCxnSpPr>
            <p:nvPr/>
          </p:nvCxnSpPr>
          <p:spPr>
            <a:xfrm rot="0" flipH="1" flipV="1">
              <a:off x="5773784" y="3317967"/>
              <a:ext cx="1445623" cy="11429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2" name="直接连接符 61"/>
            <p:cNvCxnSpPr>
              <a:cxnSpLocks/>
            </p:cNvCxnSpPr>
            <p:nvPr/>
          </p:nvCxnSpPr>
          <p:spPr>
            <a:xfrm rot="0" flipH="1" flipV="1">
              <a:off x="5782490" y="3325110"/>
              <a:ext cx="1149533" cy="1029177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3" name="直接连接符 62"/>
            <p:cNvCxnSpPr>
              <a:cxnSpLocks/>
            </p:cNvCxnSpPr>
            <p:nvPr/>
          </p:nvCxnSpPr>
          <p:spPr>
            <a:xfrm rot="0">
              <a:off x="5276031" y="4232363"/>
              <a:ext cx="1203146" cy="911137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4" name="直接连接符 63"/>
            <p:cNvCxnSpPr>
              <a:cxnSpLocks/>
            </p:cNvCxnSpPr>
            <p:nvPr/>
          </p:nvCxnSpPr>
          <p:spPr>
            <a:xfrm rot="0" flipV="1">
              <a:off x="6479177" y="4362994"/>
              <a:ext cx="452846" cy="780506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5" name="直接连接符 64"/>
            <p:cNvCxnSpPr>
              <a:cxnSpLocks/>
            </p:cNvCxnSpPr>
            <p:nvPr/>
          </p:nvCxnSpPr>
          <p:spPr>
            <a:xfrm rot="0" flipH="1" flipV="1">
              <a:off x="5267325" y="4223659"/>
              <a:ext cx="1664699" cy="139336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6" name="直接连接符 65"/>
            <p:cNvCxnSpPr>
              <a:cxnSpLocks/>
            </p:cNvCxnSpPr>
            <p:nvPr/>
          </p:nvCxnSpPr>
          <p:spPr>
            <a:xfrm rot="0" flipV="1">
              <a:off x="6932023" y="3329394"/>
              <a:ext cx="296091" cy="1033602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7" name="直接连接符 66"/>
            <p:cNvCxnSpPr>
              <a:cxnSpLocks/>
            </p:cNvCxnSpPr>
            <p:nvPr/>
          </p:nvCxnSpPr>
          <p:spPr>
            <a:xfrm rot="0">
              <a:off x="6932023" y="4362994"/>
              <a:ext cx="1045028" cy="780506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8" name="直接连接符 67"/>
            <p:cNvCxnSpPr>
              <a:cxnSpLocks/>
            </p:cNvCxnSpPr>
            <p:nvPr/>
          </p:nvCxnSpPr>
          <p:spPr>
            <a:xfrm rot="0" flipH="1" flipV="1">
              <a:off x="7212874" y="1402080"/>
              <a:ext cx="598715" cy="1024890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9" name="直接连接符 68"/>
            <p:cNvCxnSpPr>
              <a:cxnSpLocks/>
            </p:cNvCxnSpPr>
            <p:nvPr/>
          </p:nvCxnSpPr>
          <p:spPr>
            <a:xfrm rot="0" flipV="1">
              <a:off x="7210697" y="522514"/>
              <a:ext cx="766354" cy="879566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0" name="直接连接符 69"/>
            <p:cNvCxnSpPr>
              <a:cxnSpLocks/>
            </p:cNvCxnSpPr>
            <p:nvPr/>
          </p:nvCxnSpPr>
          <p:spPr>
            <a:xfrm rot="0" flipH="1" flipV="1">
              <a:off x="7280365" y="0"/>
              <a:ext cx="696687" cy="522515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1" name="直接连接符 70"/>
            <p:cNvCxnSpPr>
              <a:cxnSpLocks/>
            </p:cNvCxnSpPr>
            <p:nvPr/>
          </p:nvCxnSpPr>
          <p:spPr>
            <a:xfrm rot="0" flipV="1">
              <a:off x="7977051" y="0"/>
              <a:ext cx="1166949" cy="522514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2" name="直接连接符 71"/>
            <p:cNvCxnSpPr>
              <a:cxnSpLocks/>
            </p:cNvCxnSpPr>
            <p:nvPr/>
          </p:nvCxnSpPr>
          <p:spPr>
            <a:xfrm rot="0">
              <a:off x="7977051" y="522514"/>
              <a:ext cx="1166949" cy="531223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3" name="直接连接符 72"/>
            <p:cNvCxnSpPr>
              <a:cxnSpLocks/>
            </p:cNvCxnSpPr>
            <p:nvPr/>
          </p:nvCxnSpPr>
          <p:spPr>
            <a:xfrm rot="0" flipH="1">
              <a:off x="8490857" y="1053737"/>
              <a:ext cx="653143" cy="827314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4" name="直接连接符 73"/>
            <p:cNvCxnSpPr>
              <a:cxnSpLocks/>
            </p:cNvCxnSpPr>
            <p:nvPr/>
          </p:nvCxnSpPr>
          <p:spPr>
            <a:xfrm rot="0" flipH="1" flipV="1">
              <a:off x="7977051" y="522514"/>
              <a:ext cx="513806" cy="1358537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5" name="直接连接符 74"/>
            <p:cNvCxnSpPr>
              <a:cxnSpLocks/>
            </p:cNvCxnSpPr>
            <p:nvPr/>
          </p:nvCxnSpPr>
          <p:spPr>
            <a:xfrm rot="0" flipH="1" flipV="1">
              <a:off x="7228114" y="1402080"/>
              <a:ext cx="1262743" cy="478971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6" name="直接连接符 75"/>
            <p:cNvCxnSpPr>
              <a:cxnSpLocks/>
            </p:cNvCxnSpPr>
            <p:nvPr/>
          </p:nvCxnSpPr>
          <p:spPr>
            <a:xfrm rot="0" flipH="1">
              <a:off x="7811589" y="1881051"/>
              <a:ext cx="679268" cy="539932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7" name="直接连接符 76"/>
            <p:cNvCxnSpPr>
              <a:cxnSpLocks/>
            </p:cNvCxnSpPr>
            <p:nvPr/>
          </p:nvCxnSpPr>
          <p:spPr>
            <a:xfrm rot="0">
              <a:off x="8490857" y="1881051"/>
              <a:ext cx="653143" cy="690699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8" name="直接连接符 77"/>
            <p:cNvCxnSpPr>
              <a:cxnSpLocks/>
            </p:cNvCxnSpPr>
            <p:nvPr/>
          </p:nvCxnSpPr>
          <p:spPr>
            <a:xfrm rot="0">
              <a:off x="7228114" y="3329396"/>
              <a:ext cx="923109" cy="579598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9" name="直接连接符 78"/>
            <p:cNvCxnSpPr>
              <a:cxnSpLocks/>
            </p:cNvCxnSpPr>
            <p:nvPr/>
          </p:nvCxnSpPr>
          <p:spPr>
            <a:xfrm rot="0" flipV="1">
              <a:off x="8151223" y="2571752"/>
              <a:ext cx="992777" cy="1337242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0" name="直接连接符 79"/>
            <p:cNvCxnSpPr>
              <a:cxnSpLocks/>
            </p:cNvCxnSpPr>
            <p:nvPr/>
          </p:nvCxnSpPr>
          <p:spPr>
            <a:xfrm rot="0">
              <a:off x="8151223" y="3908994"/>
              <a:ext cx="992777" cy="1234506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1" name="直接连接符 80"/>
            <p:cNvCxnSpPr>
              <a:cxnSpLocks/>
            </p:cNvCxnSpPr>
            <p:nvPr/>
          </p:nvCxnSpPr>
          <p:spPr>
            <a:xfrm rot="0" flipH="1">
              <a:off x="7977053" y="3917702"/>
              <a:ext cx="174170" cy="1225798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2" name="直接连接符 81"/>
            <p:cNvCxnSpPr>
              <a:cxnSpLocks/>
            </p:cNvCxnSpPr>
            <p:nvPr/>
          </p:nvCxnSpPr>
          <p:spPr>
            <a:xfrm rot="0" flipH="1" flipV="1">
              <a:off x="5519058" y="1724296"/>
              <a:ext cx="1412965" cy="731521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3" name="直接连接符 82"/>
            <p:cNvCxnSpPr>
              <a:cxnSpLocks/>
            </p:cNvCxnSpPr>
            <p:nvPr/>
          </p:nvCxnSpPr>
          <p:spPr>
            <a:xfrm rot="0" flipV="1">
              <a:off x="7228114" y="2426970"/>
              <a:ext cx="583475" cy="902426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4" name="直接连接符 83"/>
            <p:cNvCxnSpPr>
              <a:cxnSpLocks/>
            </p:cNvCxnSpPr>
            <p:nvPr/>
          </p:nvCxnSpPr>
          <p:spPr>
            <a:xfrm rot="0">
              <a:off x="7811589" y="2426970"/>
              <a:ext cx="1332411" cy="144780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5" name="直接连接符 84"/>
            <p:cNvCxnSpPr>
              <a:cxnSpLocks/>
            </p:cNvCxnSpPr>
            <p:nvPr/>
          </p:nvCxnSpPr>
          <p:spPr>
            <a:xfrm rot="0" flipH="1">
              <a:off x="6932023" y="2426970"/>
              <a:ext cx="879566" cy="28847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6" name="直接连接符 85"/>
            <p:cNvCxnSpPr>
              <a:cxnSpLocks/>
            </p:cNvCxnSpPr>
            <p:nvPr/>
          </p:nvCxnSpPr>
          <p:spPr>
            <a:xfrm rot="0">
              <a:off x="7811589" y="2426970"/>
              <a:ext cx="339634" cy="1482024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7" name="直接连接符 86"/>
            <p:cNvCxnSpPr>
              <a:cxnSpLocks/>
            </p:cNvCxnSpPr>
            <p:nvPr/>
          </p:nvCxnSpPr>
          <p:spPr>
            <a:xfrm rot="0" flipH="1">
              <a:off x="7201989" y="0"/>
              <a:ext cx="87086" cy="1409223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8" name="直接连接符 87"/>
            <p:cNvCxnSpPr>
              <a:cxnSpLocks/>
            </p:cNvCxnSpPr>
            <p:nvPr/>
          </p:nvCxnSpPr>
          <p:spPr>
            <a:xfrm rot="0" flipH="1" flipV="1">
              <a:off x="4389120" y="2690949"/>
              <a:ext cx="878205" cy="1541414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9" name="直接连接符 88"/>
            <p:cNvCxnSpPr>
              <a:cxnSpLocks/>
            </p:cNvCxnSpPr>
            <p:nvPr/>
          </p:nvCxnSpPr>
          <p:spPr>
            <a:xfrm rot="0" flipH="1" flipV="1">
              <a:off x="677363" y="2969623"/>
              <a:ext cx="332289" cy="992777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10" name="直接连接符 89"/>
            <p:cNvCxnSpPr>
              <a:cxnSpLocks/>
            </p:cNvCxnSpPr>
            <p:nvPr/>
          </p:nvCxnSpPr>
          <p:spPr>
            <a:xfrm rot="0">
              <a:off x="1007203" y="3971108"/>
              <a:ext cx="741042" cy="130628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11" name="直接连接符 90"/>
            <p:cNvCxnSpPr>
              <a:cxnSpLocks/>
            </p:cNvCxnSpPr>
            <p:nvPr/>
          </p:nvCxnSpPr>
          <p:spPr>
            <a:xfrm rot="0" flipH="1">
              <a:off x="905691" y="3971108"/>
              <a:ext cx="103961" cy="1168039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12" name="直接连接符 91"/>
            <p:cNvCxnSpPr>
              <a:cxnSpLocks/>
            </p:cNvCxnSpPr>
            <p:nvPr/>
          </p:nvCxnSpPr>
          <p:spPr>
            <a:xfrm rot="0" flipV="1">
              <a:off x="6932023" y="3917702"/>
              <a:ext cx="1203146" cy="445293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13" name="直接连接符 92"/>
            <p:cNvCxnSpPr>
              <a:cxnSpLocks/>
            </p:cNvCxnSpPr>
            <p:nvPr/>
          </p:nvCxnSpPr>
          <p:spPr>
            <a:xfrm rot="0" flipV="1">
              <a:off x="8151223" y="3675017"/>
              <a:ext cx="992777" cy="233977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14" name="直接连接符 93"/>
            <p:cNvCxnSpPr>
              <a:cxnSpLocks/>
            </p:cNvCxnSpPr>
            <p:nvPr/>
          </p:nvCxnSpPr>
          <p:spPr>
            <a:xfrm rot="0" flipH="1">
              <a:off x="548640" y="0"/>
              <a:ext cx="1138101" cy="701040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15" name="直接连接符 94"/>
            <p:cNvCxnSpPr>
              <a:cxnSpLocks/>
            </p:cNvCxnSpPr>
            <p:nvPr/>
          </p:nvCxnSpPr>
          <p:spPr>
            <a:xfrm rot="0">
              <a:off x="551907" y="701040"/>
              <a:ext cx="969372" cy="351067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16" name="直接连接符 95"/>
            <p:cNvCxnSpPr>
              <a:cxnSpLocks/>
            </p:cNvCxnSpPr>
            <p:nvPr/>
          </p:nvCxnSpPr>
          <p:spPr>
            <a:xfrm rot="0" flipH="1">
              <a:off x="0" y="701040"/>
              <a:ext cx="544287" cy="1084217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17" name="直接连接符 96"/>
            <p:cNvCxnSpPr>
              <a:cxnSpLocks/>
            </p:cNvCxnSpPr>
            <p:nvPr/>
          </p:nvCxnSpPr>
          <p:spPr>
            <a:xfrm rot="0" flipH="1" flipV="1">
              <a:off x="0" y="0"/>
              <a:ext cx="546466" cy="694509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18" name="直接连接符 97"/>
            <p:cNvCxnSpPr>
              <a:cxnSpLocks/>
            </p:cNvCxnSpPr>
            <p:nvPr/>
          </p:nvCxnSpPr>
          <p:spPr>
            <a:xfrm rot="0" flipH="1">
              <a:off x="5782491" y="16600"/>
              <a:ext cx="1506584" cy="601709"/>
            </a:xfrm>
            <a:prstGeom prst="line"/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</p:grpSp>
      <p:sp>
        <p:nvSpPr>
          <p:cNvPr id="1048577" name="Date Placeholder 3"/>
          <p:cNvSpPr/>
          <p:nvPr>
            <p:ph type="dt" sz="half" idx="4294967295"/>
          </p:nvPr>
        </p:nvSpPr>
        <p:spPr>
          <a:xfrm rot="0">
            <a:off x="6286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8" name="Footer Placeholder 4"/>
          <p:cNvSpPr/>
          <p:nvPr>
            <p:ph type="ftr" sz="quarter" idx="4294967295"/>
          </p:nvPr>
        </p:nvSpPr>
        <p:spPr>
          <a:xfrm rot="0">
            <a:off x="3028950" y="4767262"/>
            <a:ext cx="30861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9" name="Slide Number Placeholder 5"/>
          <p:cNvSpPr/>
          <p:nvPr>
            <p:ph type="sldNum" sz="quarter" idx="4294967295"/>
          </p:nvPr>
        </p:nvSpPr>
        <p:spPr>
          <a:xfrm rot="0">
            <a:off x="6457950" y="4767262"/>
            <a:ext cx="2057400" cy="274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eaLnBrk="1" hangingPunct="1" indent="-342900" lvl="0"/>
            <a:fld id="{566ABCEB-ACFC-4714-9973-3DA970169C29}" type="slidenum">
              <a:rPr altLang="en-US" sz="900" lang="zh-CN">
                <a:solidFill>
                  <a:srgbClr val="898989"/>
                </a:solidFill>
                <a:ea typeface="微软雅黑" pitchFamily="34" charset="-122"/>
              </a:rPr>
              <a:pPr algn="r" eaLnBrk="1" hangingPunct="1" indent="-342900" lvl="0"/>
            </a:fld>
            <a:endParaRPr altLang="en-US" sz="900" lang="zh-CN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1" sldNum="0"/>
  <p:txStyles>
    <p:titleStyle>
      <a:lvl1pPr algn="l" eaLnBrk="1" fontAlgn="base" hangingPunct="1" indent="0" latinLnBrk="1" marL="0" rtl="0">
        <a:lnSpc>
          <a:spcPct val="90000"/>
        </a:lnSpc>
        <a:spcBef>
          <a:spcPct val="0"/>
        </a:spcBef>
        <a:spcAft>
          <a:spcPct val="0"/>
        </a:spcAft>
        <a:buFontTx/>
        <a:buNone/>
        <a:defRPr sz="3300">
          <a:solidFill>
            <a:schemeClr val="dk1"/>
          </a:solidFill>
          <a:latin typeface="Calibri Light" pitchFamily="34" charset="0"/>
          <a:ea typeface="宋体" pitchFamily="2" charset="-122"/>
        </a:defRPr>
      </a:lvl1pPr>
    </p:titleStyle>
    <p:bodyStyle>
      <a:lvl1pPr algn="l" eaLnBrk="1" fontAlgn="base" hangingPunct="1" indent="-171450" latinLnBrk="1" marL="171450" rtl="0">
        <a:lnSpc>
          <a:spcPct val="90000"/>
        </a:lnSpc>
        <a:spcBef>
          <a:spcPts val="750"/>
        </a:spcBef>
        <a:spcAft>
          <a:spcPct val="0"/>
        </a:spcAft>
        <a:buSzPct val="100000"/>
        <a:buFont typeface="Arial" pitchFamily="34" charset="0"/>
        <a:buChar char="•"/>
        <a:defRPr sz="21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algn="l" eaLnBrk="1" fontAlgn="base" hangingPunct="1" indent="-171450" latinLnBrk="1" marL="514350" rtl="0">
        <a:lnSpc>
          <a:spcPct val="90000"/>
        </a:lnSpc>
        <a:spcBef>
          <a:spcPts val="375"/>
        </a:spcBef>
        <a:spcAft>
          <a:spcPct val="0"/>
        </a:spcAft>
        <a:buSzPct val="100000"/>
        <a:buFont typeface="Arial" pitchFamily="34" charset="0"/>
        <a:buChar char="•"/>
        <a:defRPr sz="21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algn="l" eaLnBrk="1" fontAlgn="base" hangingPunct="1" indent="-171450" latinLnBrk="1" marL="857250" rtl="0">
        <a:lnSpc>
          <a:spcPct val="90000"/>
        </a:lnSpc>
        <a:spcBef>
          <a:spcPts val="375"/>
        </a:spcBef>
        <a:spcAft>
          <a:spcPct val="0"/>
        </a:spcAft>
        <a:buSzPct val="100000"/>
        <a:buFont typeface="Arial" pitchFamily="34" charset="0"/>
        <a:buChar char="•"/>
        <a:defRPr sz="15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algn="l" eaLnBrk="1" fontAlgn="base" hangingPunct="1" indent="-171450" latinLnBrk="1" marL="1200150" rtl="0">
        <a:lnSpc>
          <a:spcPct val="90000"/>
        </a:lnSpc>
        <a:spcBef>
          <a:spcPts val="375"/>
        </a:spcBef>
        <a:spcAft>
          <a:spcPct val="0"/>
        </a:spcAft>
        <a:buSzPct val="100000"/>
        <a:buFont typeface="Arial" pitchFamily="34" charset="0"/>
        <a:buChar char="•"/>
        <a:defRPr sz="13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algn="l" eaLnBrk="1" fontAlgn="base" hangingPunct="1" indent="-171450" latinLnBrk="1" marL="1543050" rtl="0">
        <a:lnSpc>
          <a:spcPct val="90000"/>
        </a:lnSpc>
        <a:spcBef>
          <a:spcPts val="375"/>
        </a:spcBef>
        <a:spcAft>
          <a:spcPct val="0"/>
        </a:spcAft>
        <a:buSzPct val="100000"/>
        <a:buFont typeface="Arial" pitchFamily="34" charset="0"/>
        <a:buChar char="•"/>
        <a:defRPr sz="1300">
          <a:solidFill>
            <a:schemeClr val="dk1"/>
          </a:solidFill>
          <a:latin typeface="Calibri" pitchFamily="34" charset="0"/>
          <a:ea typeface="宋体" pitchFamily="2" charset="-122"/>
        </a:defRPr>
      </a:lvl5pPr>
    </p:bodyStyle>
    <p:otherStyle>
      <a:lvl1pPr algn="l" eaLnBrk="1" fontAlgn="base" hangingPunct="1" indent="0" latinLnBrk="1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algn="l" eaLnBrk="1" fontAlgn="base" hangingPunct="1" indent="0" latinLnBrk="1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algn="l" eaLnBrk="1" fontAlgn="base" hangingPunct="1" indent="0" latinLnBrk="1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algn="l" eaLnBrk="1" fontAlgn="base" hangingPunct="1" indent="0" latinLnBrk="1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algn="l" eaLnBrk="1" fontAlgn="base" hangingPunct="1" indent="0" latinLnBrk="1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28" name=""/>
          <p:cNvGrpSpPr/>
          <p:nvPr/>
        </p:nvGrpSpPr>
        <p:grpSpPr>
          <a:xfrm rot="0">
            <a:off x="7789862" y="2112962"/>
            <a:ext cx="1354137" cy="2157412"/>
            <a:chOff x="0" y="0"/>
            <a:chExt cx="1353515" cy="2158048"/>
          </a:xfrm>
        </p:grpSpPr>
        <p:sp>
          <p:nvSpPr>
            <p:cNvPr id="1048583" name="矩形 401"/>
            <p:cNvSpPr/>
            <p:nvPr/>
          </p:nvSpPr>
          <p:spPr>
            <a:xfrm rot="0">
              <a:off x="1" y="0"/>
              <a:ext cx="1008000" cy="1150190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584" name="直角三角形 407"/>
            <p:cNvSpPr/>
            <p:nvPr/>
          </p:nvSpPr>
          <p:spPr>
            <a:xfrm rot="5400000" flipV="1">
              <a:off x="0" y="1150048"/>
              <a:ext cx="1008000" cy="1008000"/>
            </a:xfrm>
            <a:prstGeom prst="rtTriangle"/>
            <a:solidFill>
              <a:srgbClr val="111E35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585" name="矩形 410"/>
            <p:cNvSpPr/>
            <p:nvPr/>
          </p:nvSpPr>
          <p:spPr>
            <a:xfrm rot="0">
              <a:off x="1008000" y="1150048"/>
              <a:ext cx="345515" cy="1008000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048586" name="矩形 400"/>
          <p:cNvSpPr/>
          <p:nvPr/>
        </p:nvSpPr>
        <p:spPr>
          <a:xfrm rot="0" flipH="1">
            <a:off x="735012" y="0"/>
            <a:ext cx="576262" cy="2112962"/>
          </a:xfrm>
          <a:prstGeom prst="rect"/>
          <a:solidFill>
            <a:srgbClr val="FFC000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0" y="1104900"/>
            <a:ext cx="8797925" cy="1008062"/>
            <a:chOff x="0" y="0"/>
            <a:chExt cx="8798486" cy="1008003"/>
          </a:xfrm>
        </p:grpSpPr>
        <p:grpSp>
          <p:nvGrpSpPr>
            <p:cNvPr id="30" name=""/>
            <p:cNvGrpSpPr/>
            <p:nvPr/>
          </p:nvGrpSpPr>
          <p:grpSpPr>
            <a:xfrm rot="0">
              <a:off x="0" y="0"/>
              <a:ext cx="8798486" cy="1008003"/>
              <a:chOff x="0" y="0"/>
              <a:chExt cx="8798486" cy="1008003"/>
            </a:xfrm>
          </p:grpSpPr>
          <p:sp>
            <p:nvSpPr>
              <p:cNvPr id="1048587" name="矩形 393"/>
              <p:cNvSpPr/>
              <p:nvPr/>
            </p:nvSpPr>
            <p:spPr>
              <a:xfrm rot="0">
                <a:off x="0" y="3"/>
                <a:ext cx="7790485" cy="1008000"/>
              </a:xfrm>
              <a:prstGeom prst="rect"/>
              <a:solidFill>
                <a:srgbClr val="203864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88" name="直角三角形 389"/>
              <p:cNvSpPr/>
              <p:nvPr/>
            </p:nvSpPr>
            <p:spPr>
              <a:xfrm rot="0">
                <a:off x="7790486" y="0"/>
                <a:ext cx="1008000" cy="1008000"/>
              </a:xfrm>
              <a:prstGeom prst="rtTriangle"/>
              <a:solidFill>
                <a:srgbClr val="111E35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589" name="矩形 391"/>
            <p:cNvSpPr/>
            <p:nvPr/>
          </p:nvSpPr>
          <p:spPr>
            <a:xfrm rot="0">
              <a:off x="734486" y="180836"/>
              <a:ext cx="4958396" cy="624805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eaLnBrk="1" hangingPunct="1" indent="-342900" lvl="0"/>
              <a:r>
                <a:rPr altLang="en" b="1" sz="3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Cấu trúc</a:t>
              </a:r>
              <a:r>
                <a:rPr altLang="en" b="1" sz="3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altLang="en" b="1" sz="3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dữ liệu</a:t>
              </a:r>
              <a:r>
                <a:rPr altLang="en" b="1" sz="3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altLang="en" b="1" sz="3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liên</a:t>
              </a:r>
              <a:r>
                <a:rPr altLang="en" b="1" sz="3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altLang="en" b="1" sz="3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kết</a:t>
              </a:r>
              <a:endParaRPr altLang="en-US" lang="zh-CN"/>
            </a:p>
          </p:txBody>
        </p:sp>
      </p:grpSp>
      <p:grpSp>
        <p:nvGrpSpPr>
          <p:cNvPr id="31" name=""/>
          <p:cNvGrpSpPr/>
          <p:nvPr/>
        </p:nvGrpSpPr>
        <p:grpSpPr>
          <a:xfrm rot="0">
            <a:off x="735012" y="2112962"/>
            <a:ext cx="8408988" cy="574675"/>
            <a:chOff x="0" y="0"/>
            <a:chExt cx="8409514" cy="576002"/>
          </a:xfrm>
        </p:grpSpPr>
        <p:grpSp>
          <p:nvGrpSpPr>
            <p:cNvPr id="32" name=""/>
            <p:cNvGrpSpPr/>
            <p:nvPr/>
          </p:nvGrpSpPr>
          <p:grpSpPr>
            <a:xfrm rot="0">
              <a:off x="0" y="0"/>
              <a:ext cx="8409514" cy="576002"/>
              <a:chOff x="0" y="0"/>
              <a:chExt cx="8409514" cy="576002"/>
            </a:xfrm>
          </p:grpSpPr>
          <p:sp>
            <p:nvSpPr>
              <p:cNvPr id="1048590" name="直角三角形 399"/>
              <p:cNvSpPr/>
              <p:nvPr/>
            </p:nvSpPr>
            <p:spPr>
              <a:xfrm rot="16200000" flipH="1">
                <a:off x="0" y="0"/>
                <a:ext cx="576000" cy="576000"/>
              </a:xfrm>
              <a:prstGeom prst="rtTriangle"/>
              <a:solidFill>
                <a:srgbClr val="D09E00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91" name="矩形 398"/>
              <p:cNvSpPr/>
              <p:nvPr/>
            </p:nvSpPr>
            <p:spPr>
              <a:xfrm rot="0" flipH="1">
                <a:off x="576000" y="2"/>
                <a:ext cx="7833514" cy="576000"/>
              </a:xfrm>
              <a:prstGeom prst="rect"/>
              <a:solidFill>
                <a:srgbClr val="FFC000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592" name="矩形 402"/>
            <p:cNvSpPr/>
            <p:nvPr/>
          </p:nvSpPr>
          <p:spPr>
            <a:xfrm rot="0">
              <a:off x="679769" y="78421"/>
              <a:ext cx="1173553" cy="397155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eaLnBrk="1" hangingPunct="1" indent="-342900" lvl="0"/>
              <a:r>
                <a:rPr altLang="en" sz="20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Set</a:t>
              </a:r>
              <a:r>
                <a:rPr altLang="en" sz="20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altLang="en" sz="20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altLang="en" sz="20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altLang="en" sz="20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altLang="en" sz="20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altLang="en-US" lang="zh-CN"/>
            </a:p>
          </p:txBody>
        </p:sp>
      </p:grpSp>
    </p:spTree>
  </p:cSld>
  <p:clrMapOvr>
    <a:masterClrMapping/>
  </p:clrMapOvr>
  <p:transition spd="slow" advClick="1">
    <p:push dir="l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"/>
          <p:cNvGrpSpPr/>
          <p:nvPr/>
        </p:nvGrpSpPr>
        <p:grpSpPr>
          <a:xfrm rot="0">
            <a:off x="0" y="3836987"/>
            <a:ext cx="9144000" cy="1077912"/>
            <a:chOff x="0" y="0"/>
            <a:chExt cx="9144000" cy="1077876"/>
          </a:xfrm>
        </p:grpSpPr>
        <p:grpSp>
          <p:nvGrpSpPr>
            <p:cNvPr id="83" name=""/>
            <p:cNvGrpSpPr/>
            <p:nvPr/>
          </p:nvGrpSpPr>
          <p:grpSpPr>
            <a:xfrm rot="0">
              <a:off x="0" y="539999"/>
              <a:ext cx="2502576" cy="537877"/>
              <a:chOff x="0" y="0"/>
              <a:chExt cx="2502576" cy="537877"/>
            </a:xfrm>
          </p:grpSpPr>
          <p:sp>
            <p:nvSpPr>
              <p:cNvPr id="1048711" name="矩形 120"/>
              <p:cNvSpPr/>
              <p:nvPr/>
            </p:nvSpPr>
            <p:spPr>
              <a:xfrm rot="0" flipH="1">
                <a:off x="0" y="0"/>
                <a:ext cx="2142576" cy="360000"/>
              </a:xfrm>
              <a:prstGeom prst="rect"/>
              <a:solidFill>
                <a:srgbClr val="203864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12" name="直角三角形 121"/>
              <p:cNvSpPr/>
              <p:nvPr/>
            </p:nvSpPr>
            <p:spPr>
              <a:xfrm rot="0" flipV="1">
                <a:off x="2142576" y="259"/>
                <a:ext cx="360000" cy="360000"/>
              </a:xfrm>
              <a:prstGeom prst="rtTriangle"/>
              <a:solidFill>
                <a:srgbClr val="111E35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13" name="矩形 122"/>
              <p:cNvSpPr/>
              <p:nvPr/>
            </p:nvSpPr>
            <p:spPr>
              <a:xfrm rot="0">
                <a:off x="1" y="357878"/>
                <a:ext cx="1967341" cy="179999"/>
              </a:xfrm>
              <a:prstGeom prst="rect"/>
              <a:solidFill>
                <a:srgbClr val="FFC000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14" name="直角三角形 123"/>
              <p:cNvSpPr/>
              <p:nvPr/>
            </p:nvSpPr>
            <p:spPr>
              <a:xfrm rot="0" flipV="1">
                <a:off x="1967340" y="357877"/>
                <a:ext cx="180000" cy="180000"/>
              </a:xfrm>
              <a:prstGeom prst="rtTriangle"/>
              <a:solidFill>
                <a:srgbClr val="D09E00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84" name=""/>
            <p:cNvGrpSpPr/>
            <p:nvPr/>
          </p:nvGrpSpPr>
          <p:grpSpPr>
            <a:xfrm rot="0">
              <a:off x="1960194" y="0"/>
              <a:ext cx="7183806" cy="540000"/>
              <a:chOff x="0" y="0"/>
              <a:chExt cx="7183806" cy="540000"/>
            </a:xfrm>
          </p:grpSpPr>
          <p:grpSp>
            <p:nvGrpSpPr>
              <p:cNvPr id="85" name=""/>
              <p:cNvGrpSpPr/>
              <p:nvPr/>
            </p:nvGrpSpPr>
            <p:grpSpPr>
              <a:xfrm rot="0">
                <a:off x="0" y="0"/>
                <a:ext cx="7183806" cy="540000"/>
                <a:chOff x="0" y="0"/>
                <a:chExt cx="7183806" cy="540000"/>
              </a:xfrm>
            </p:grpSpPr>
            <p:sp>
              <p:nvSpPr>
                <p:cNvPr id="1048715" name="矩形 116"/>
                <p:cNvSpPr/>
                <p:nvPr/>
              </p:nvSpPr>
              <p:spPr>
                <a:xfrm rot="0" flipH="1">
                  <a:off x="539999" y="2122"/>
                  <a:ext cx="6643807" cy="360000"/>
                </a:xfrm>
                <a:prstGeom prst="rect"/>
                <a:solidFill>
                  <a:srgbClr val="203864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716" name="矩形 117"/>
                <p:cNvSpPr/>
                <p:nvPr/>
              </p:nvSpPr>
              <p:spPr>
                <a:xfrm rot="0">
                  <a:off x="180000" y="360000"/>
                  <a:ext cx="7003806" cy="179999"/>
                </a:xfrm>
                <a:prstGeom prst="rect"/>
                <a:solidFill>
                  <a:srgbClr val="FFC000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717" name="直角三角形 118"/>
                <p:cNvSpPr/>
                <p:nvPr/>
              </p:nvSpPr>
              <p:spPr>
                <a:xfrm rot="10800000" flipV="1">
                  <a:off x="179998" y="0"/>
                  <a:ext cx="360000" cy="360000"/>
                </a:xfrm>
                <a:prstGeom prst="rtTriangle"/>
                <a:solidFill>
                  <a:srgbClr val="111E35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718" name="直角三角形 119"/>
                <p:cNvSpPr/>
                <p:nvPr/>
              </p:nvSpPr>
              <p:spPr>
                <a:xfrm rot="10800000" flipV="1">
                  <a:off x="0" y="360000"/>
                  <a:ext cx="180000" cy="180000"/>
                </a:xfrm>
                <a:prstGeom prst="rtTriangle"/>
                <a:solidFill>
                  <a:srgbClr val="D09E00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</p:grpSp>
          <p:sp>
            <p:nvSpPr>
              <p:cNvPr id="1048719" name="矩形 124"/>
              <p:cNvSpPr/>
              <p:nvPr/>
            </p:nvSpPr>
            <p:spPr>
              <a:xfrm rot="0" flipH="1">
                <a:off x="4532402" y="26112"/>
                <a:ext cx="538479" cy="294631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eaLnBrk="1" hangingPunct="1" indent="-342900" lvl="0"/>
                <a:r>
                  <a:rPr altLang="en" sz="1400" 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rPr>
                  <a:t>M</a:t>
                </a:r>
                <a:r>
                  <a:rPr altLang="en" sz="1400" 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altLang="en" sz="1400" 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endParaRPr altLang="en-US" lang="zh-CN"/>
              </a:p>
            </p:txBody>
          </p:sp>
        </p:grpSp>
      </p:grpSp>
      <p:sp>
        <p:nvSpPr>
          <p:cNvPr id="1048720" name=""/>
          <p:cNvSpPr txBox="1"/>
          <p:nvPr/>
        </p:nvSpPr>
        <p:spPr>
          <a:xfrm>
            <a:off x="876185" y="365841"/>
            <a:ext cx="5222415" cy="1348739"/>
          </a:xfrm>
          <a:prstGeom prst="rect"/>
        </p:spPr>
        <p:txBody>
          <a:bodyPr rtlCol="0" wrap="square">
            <a:spAutoFit/>
          </a:bodyPr>
          <a:p>
            <a:r>
              <a:rPr altLang="en" sz="2800" lang="en-US">
                <a:solidFill>
                  <a:srgbClr val="000000"/>
                </a:solidFill>
              </a:rPr>
              <a:t>M</a:t>
            </a:r>
            <a:r>
              <a:rPr altLang="en" sz="2800" lang="en-US">
                <a:solidFill>
                  <a:srgbClr val="000000"/>
                </a:solidFill>
              </a:rPr>
              <a:t>a</a:t>
            </a:r>
            <a:r>
              <a:rPr altLang="en" sz="2800" lang="en-US">
                <a:solidFill>
                  <a:srgbClr val="000000"/>
                </a:solidFill>
              </a:rPr>
              <a:t>p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là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gì</a:t>
            </a:r>
            <a:r>
              <a:rPr altLang="en" sz="2800" lang="en-US">
                <a:solidFill>
                  <a:srgbClr val="000000"/>
                </a:solidFill>
              </a:rPr>
              <a:t>?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21" name=""/>
          <p:cNvSpPr txBox="1"/>
          <p:nvPr/>
        </p:nvSpPr>
        <p:spPr>
          <a:xfrm>
            <a:off x="876184" y="1377870"/>
            <a:ext cx="7187122" cy="1767840"/>
          </a:xfrm>
          <a:prstGeom prst="rect"/>
        </p:spPr>
        <p:txBody>
          <a:bodyPr rtlCol="0" wrap="square">
            <a:spAutoFit/>
          </a:bodyPr>
          <a:p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M</a:t>
            </a:r>
            <a:r>
              <a:rPr altLang="en" sz="2800" lang="en-US">
                <a:solidFill>
                  <a:srgbClr val="000000"/>
                </a:solidFill>
              </a:rPr>
              <a:t>a</a:t>
            </a:r>
            <a:r>
              <a:rPr altLang="en" sz="2800" lang="en-US">
                <a:solidFill>
                  <a:srgbClr val="000000"/>
                </a:solidFill>
              </a:rPr>
              <a:t>p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là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một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b="1" sz="2800" lang="en-US">
                <a:solidFill>
                  <a:srgbClr val="000000"/>
                </a:solidFill>
              </a:rPr>
              <a:t>cấu trúc</a:t>
            </a:r>
            <a:r>
              <a:rPr altLang="en" b="1" sz="2800" lang="en-US">
                <a:solidFill>
                  <a:srgbClr val="000000"/>
                </a:solidFill>
              </a:rPr>
              <a:t> </a:t>
            </a:r>
            <a:r>
              <a:rPr altLang="en" b="1" sz="2800" lang="en-US">
                <a:solidFill>
                  <a:srgbClr val="000000"/>
                </a:solidFill>
              </a:rPr>
              <a:t>dữ liệu</a:t>
            </a:r>
            <a:r>
              <a:rPr altLang="en" b="1" sz="2800" lang="en-US">
                <a:solidFill>
                  <a:srgbClr val="000000"/>
                </a:solidFill>
              </a:rPr>
              <a:t> </a:t>
            </a:r>
            <a:r>
              <a:rPr altLang="en" b="1" sz="2800" lang="en-US">
                <a:solidFill>
                  <a:srgbClr val="000000"/>
                </a:solidFill>
              </a:rPr>
              <a:t>liên kết,</a:t>
            </a:r>
            <a:r>
              <a:rPr altLang="en" b="1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lưu trữ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một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cặp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phần tử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&lt;</a:t>
            </a:r>
            <a:r>
              <a:rPr altLang="en" b="0" sz="2800" lang="en-US">
                <a:solidFill>
                  <a:srgbClr val="000000"/>
                </a:solidFill>
              </a:rPr>
              <a:t>Key,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Value</a:t>
            </a:r>
            <a:r>
              <a:rPr altLang="en" b="0" sz="2800" lang="en-US">
                <a:solidFill>
                  <a:srgbClr val="000000"/>
                </a:solidFill>
              </a:rPr>
              <a:t>&gt;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với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Key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tồn tại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duy nhất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theo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một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thứ tự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cho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trước</a:t>
            </a:r>
            <a:r>
              <a:rPr altLang="en" b="0" sz="2800" lang="en-US">
                <a:solidFill>
                  <a:srgbClr val="000000"/>
                </a:solidFill>
              </a:rPr>
              <a:t>.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Thư viện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của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M</a:t>
            </a:r>
            <a:r>
              <a:rPr altLang="en" b="0" sz="2800" lang="en-US">
                <a:solidFill>
                  <a:srgbClr val="000000"/>
                </a:solidFill>
              </a:rPr>
              <a:t>a</a:t>
            </a:r>
            <a:r>
              <a:rPr altLang="en" b="0" sz="2800" lang="en-US">
                <a:solidFill>
                  <a:srgbClr val="000000"/>
                </a:solidFill>
              </a:rPr>
              <a:t>p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là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&lt;</a:t>
            </a:r>
            <a:r>
              <a:rPr altLang="en" b="0" sz="2800" lang="en-US">
                <a:solidFill>
                  <a:srgbClr val="000000"/>
                </a:solidFill>
              </a:rPr>
              <a:t>m</a:t>
            </a:r>
            <a:r>
              <a:rPr altLang="en" b="0" sz="2800" lang="en-US">
                <a:solidFill>
                  <a:srgbClr val="000000"/>
                </a:solidFill>
              </a:rPr>
              <a:t>a</a:t>
            </a:r>
            <a:r>
              <a:rPr altLang="en" b="0" sz="2800" lang="en-US">
                <a:solidFill>
                  <a:srgbClr val="000000"/>
                </a:solidFill>
              </a:rPr>
              <a:t>p</a:t>
            </a:r>
            <a:r>
              <a:rPr altLang="en" b="0" sz="2800" lang="en-US">
                <a:solidFill>
                  <a:srgbClr val="000000"/>
                </a:solidFill>
              </a:rPr>
              <a:t>&gt;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Click="1">
    <p:push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平行四边形 89"/>
          <p:cNvSpPr/>
          <p:nvPr/>
        </p:nvSpPr>
        <p:spPr>
          <a:xfrm rot="5400000">
            <a:off x="3405187" y="1182687"/>
            <a:ext cx="1355725" cy="1901825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723" name="平行四边形 90"/>
          <p:cNvSpPr/>
          <p:nvPr/>
        </p:nvSpPr>
        <p:spPr>
          <a:xfrm rot="5400000">
            <a:off x="2881313" y="2028824"/>
            <a:ext cx="1354137" cy="1903412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724" name="平行四边形 91"/>
          <p:cNvSpPr/>
          <p:nvPr/>
        </p:nvSpPr>
        <p:spPr>
          <a:xfrm rot="5400000">
            <a:off x="2353469" y="2874168"/>
            <a:ext cx="1354137" cy="1901825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725" name="平行四边形 2"/>
          <p:cNvSpPr/>
          <p:nvPr/>
        </p:nvSpPr>
        <p:spPr>
          <a:xfrm rot="5400000">
            <a:off x="3932238" y="334962"/>
            <a:ext cx="1354137" cy="1903412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87" name=""/>
          <p:cNvGrpSpPr/>
          <p:nvPr/>
        </p:nvGrpSpPr>
        <p:grpSpPr>
          <a:xfrm rot="0">
            <a:off x="3657600" y="609600"/>
            <a:ext cx="2428875" cy="507998"/>
            <a:chOff x="0" y="0"/>
            <a:chExt cx="2428125" cy="507152"/>
          </a:xfrm>
        </p:grpSpPr>
        <p:sp>
          <p:nvSpPr>
            <p:cNvPr id="1048726" name="矩形 46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27" name="矩形 52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28" name="文本框 61"/>
            <p:cNvSpPr txBox="1"/>
            <p:nvPr/>
          </p:nvSpPr>
          <p:spPr>
            <a:xfrm rot="0">
              <a:off x="145418" y="67206"/>
              <a:ext cx="2136233" cy="26879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zh-C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1 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.insert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altLang="en-US" lang="zh-CN"/>
            </a:p>
          </p:txBody>
        </p:sp>
      </p:grpSp>
      <p:sp>
        <p:nvSpPr>
          <p:cNvPr id="1048729" name="矩形 69"/>
          <p:cNvSpPr/>
          <p:nvPr/>
        </p:nvSpPr>
        <p:spPr>
          <a:xfrm rot="0">
            <a:off x="6092823" y="609599"/>
            <a:ext cx="2841625" cy="345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Chèn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một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hoặc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nhiều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phần tử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vào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Map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.</a:t>
            </a:r>
            <a:endParaRPr altLang="en-US" lang="zh-CN"/>
          </a:p>
        </p:txBody>
      </p:sp>
      <p:grpSp>
        <p:nvGrpSpPr>
          <p:cNvPr id="88" name=""/>
          <p:cNvGrpSpPr/>
          <p:nvPr/>
        </p:nvGrpSpPr>
        <p:grpSpPr>
          <a:xfrm rot="0">
            <a:off x="3133725" y="1457325"/>
            <a:ext cx="2427287" cy="506412"/>
            <a:chOff x="0" y="0"/>
            <a:chExt cx="2428125" cy="507152"/>
          </a:xfrm>
        </p:grpSpPr>
        <p:sp>
          <p:nvSpPr>
            <p:cNvPr id="1048730" name="矩形 48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31" name="矩形 51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32" name="文本框 54"/>
            <p:cNvSpPr txBox="1"/>
            <p:nvPr/>
          </p:nvSpPr>
          <p:spPr>
            <a:xfrm rot="0">
              <a:off x="145418" y="67206"/>
              <a:ext cx="2136233" cy="27699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zh-C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2 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.erase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altLang="en-US" lang="zh-CN"/>
            </a:p>
          </p:txBody>
        </p:sp>
      </p:grpSp>
      <p:grpSp>
        <p:nvGrpSpPr>
          <p:cNvPr id="89" name=""/>
          <p:cNvGrpSpPr/>
          <p:nvPr/>
        </p:nvGrpSpPr>
        <p:grpSpPr>
          <a:xfrm rot="0">
            <a:off x="2608262" y="2303462"/>
            <a:ext cx="2428875" cy="508000"/>
            <a:chOff x="0" y="0"/>
            <a:chExt cx="2428125" cy="507152"/>
          </a:xfrm>
        </p:grpSpPr>
        <p:sp>
          <p:nvSpPr>
            <p:cNvPr id="1048733" name="矩形 64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34" name="矩形 65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35" name="文本框 66"/>
            <p:cNvSpPr txBox="1"/>
            <p:nvPr/>
          </p:nvSpPr>
          <p:spPr>
            <a:xfrm rot="0">
              <a:off x="145418" y="67206"/>
              <a:ext cx="2136233" cy="27699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zh-C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3 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find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altLang="en-US" lang="zh-CN"/>
            </a:p>
          </p:txBody>
        </p:sp>
      </p:grpSp>
      <p:grpSp>
        <p:nvGrpSpPr>
          <p:cNvPr id="90" name=""/>
          <p:cNvGrpSpPr/>
          <p:nvPr/>
        </p:nvGrpSpPr>
        <p:grpSpPr>
          <a:xfrm rot="0">
            <a:off x="2082800" y="3149600"/>
            <a:ext cx="2428875" cy="508000"/>
            <a:chOff x="0" y="0"/>
            <a:chExt cx="2428125" cy="507152"/>
          </a:xfrm>
        </p:grpSpPr>
        <p:sp>
          <p:nvSpPr>
            <p:cNvPr id="1048736" name="矩形 73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37" name="矩形 83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38" name="文本框 84"/>
            <p:cNvSpPr txBox="1"/>
            <p:nvPr/>
          </p:nvSpPr>
          <p:spPr>
            <a:xfrm rot="0">
              <a:off x="145418" y="67206"/>
              <a:ext cx="2136233" cy="27699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m.at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  <a:endParaRPr altLang="en-US" lang="zh-CN"/>
            </a:p>
          </p:txBody>
        </p:sp>
      </p:grpSp>
      <p:grpSp>
        <p:nvGrpSpPr>
          <p:cNvPr id="91" name=""/>
          <p:cNvGrpSpPr/>
          <p:nvPr/>
        </p:nvGrpSpPr>
        <p:grpSpPr>
          <a:xfrm rot="0">
            <a:off x="1558925" y="3997325"/>
            <a:ext cx="2427287" cy="506412"/>
            <a:chOff x="0" y="0"/>
            <a:chExt cx="2428125" cy="507152"/>
          </a:xfrm>
        </p:grpSpPr>
        <p:sp>
          <p:nvSpPr>
            <p:cNvPr id="1048739" name="矩形 86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40" name="矩形 87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41" name="文本框 88"/>
            <p:cNvSpPr txBox="1"/>
            <p:nvPr/>
          </p:nvSpPr>
          <p:spPr>
            <a:xfrm rot="0">
              <a:off x="145418" y="67206"/>
              <a:ext cx="2136233" cy="27699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zh-C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5 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.empty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altLang="en-US" lang="zh-CN"/>
            </a:p>
          </p:txBody>
        </p:sp>
      </p:grpSp>
      <p:sp>
        <p:nvSpPr>
          <p:cNvPr id="1048742" name="矩形 92"/>
          <p:cNvSpPr/>
          <p:nvPr/>
        </p:nvSpPr>
        <p:spPr>
          <a:xfrm rot="0">
            <a:off x="5576887" y="1508005"/>
            <a:ext cx="3357562" cy="345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Xóa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một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hoặc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nhiều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phần tử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ra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khỏi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a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	</a:t>
            </a:r>
            <a:endParaRPr altLang="en-US" lang="zh-CN"/>
          </a:p>
        </p:txBody>
      </p:sp>
      <p:sp>
        <p:nvSpPr>
          <p:cNvPr id="1048743" name="矩形 93"/>
          <p:cNvSpPr/>
          <p:nvPr/>
        </p:nvSpPr>
        <p:spPr>
          <a:xfrm rot="0">
            <a:off x="5037668" y="2212021"/>
            <a:ext cx="3494087" cy="599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Tìm kiếm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một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phần tử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Key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tương đương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trong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a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Nếu không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có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thì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trả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về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.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end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(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)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.</a:t>
            </a:r>
            <a:endParaRPr altLang="en-US" lang="zh-CN"/>
          </a:p>
        </p:txBody>
      </p:sp>
      <p:sp>
        <p:nvSpPr>
          <p:cNvPr id="1048744" name="矩形 94"/>
          <p:cNvSpPr/>
          <p:nvPr/>
        </p:nvSpPr>
        <p:spPr>
          <a:xfrm rot="0">
            <a:off x="4513794" y="3089918"/>
            <a:ext cx="3621087" cy="599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Truy cập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phần tử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có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giá trị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Key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tương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">
                <a:latin typeface="微软雅黑" pitchFamily="34" charset="-122"/>
                <a:ea typeface="微软雅黑" pitchFamily="34" charset="-122"/>
              </a:rPr>
              <a:t>đươ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n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trong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a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.</a:t>
            </a:r>
            <a:endParaRPr altLang="en-US" lang="zh-CN"/>
          </a:p>
        </p:txBody>
      </p:sp>
      <p:sp>
        <p:nvSpPr>
          <p:cNvPr id="1048745" name="矩形 95"/>
          <p:cNvSpPr/>
          <p:nvPr/>
        </p:nvSpPr>
        <p:spPr>
          <a:xfrm rot="0">
            <a:off x="3985157" y="4063056"/>
            <a:ext cx="3524597" cy="345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Kiểm tra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a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rỗng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hay không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.</a:t>
            </a:r>
            <a:endParaRPr altLang="en-US" lang="zh-CN"/>
          </a:p>
        </p:txBody>
      </p:sp>
      <p:sp>
        <p:nvSpPr>
          <p:cNvPr id="1048746" name="矩形 96"/>
          <p:cNvSpPr/>
          <p:nvPr/>
        </p:nvSpPr>
        <p:spPr>
          <a:xfrm rot="0">
            <a:off x="422275" y="671512"/>
            <a:ext cx="1958975" cy="345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endParaRPr altLang="en-US" lang="zh-CN"/>
          </a:p>
        </p:txBody>
      </p:sp>
      <p:sp>
        <p:nvSpPr>
          <p:cNvPr id="1048747" name="矩形 97"/>
          <p:cNvSpPr/>
          <p:nvPr/>
        </p:nvSpPr>
        <p:spPr>
          <a:xfrm rot="0">
            <a:off x="422275" y="363537"/>
            <a:ext cx="2506980" cy="2946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Các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thao tác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cơ bản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trên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endParaRPr altLang="en-US" lang="zh-CN"/>
          </a:p>
        </p:txBody>
      </p:sp>
      <p:graphicFrame>
        <p:nvGraphicFramePr>
          <p:cNvPr id="4194308" name=""/>
          <p:cNvGraphicFramePr>
            <a:graphicFrameLocks/>
          </p:cNvGraphicFramePr>
          <p:nvPr/>
        </p:nvGraphicFramePr>
        <p:xfrm>
          <a:off x="481321" y="899930"/>
          <a:ext cx="2549215" cy="966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9215"/>
              </a:tblGrid>
              <a:tr h="322126">
                <a:tc>
                  <a:txBody>
                    <a:bodyPr/>
                    <a:lstStyle/>
                    <a:p>
                      <a:r>
                        <a:rPr altLang="en" lang="en-US"/>
                        <a:t>Khai báo</a:t>
                      </a:r>
                      <a:r>
                        <a:rPr altLang="en" lang="en-US"/>
                        <a:t> </a:t>
                      </a:r>
                      <a:r>
                        <a:rPr altLang="en" lang="en-US"/>
                        <a:t>M</a:t>
                      </a:r>
                      <a:r>
                        <a:rPr altLang="en" lang="en-US"/>
                        <a:t>a</a:t>
                      </a:r>
                      <a:r>
                        <a:rPr altLang="en" lang="en-US"/>
                        <a:t>p</a:t>
                      </a:r>
                      <a:endParaRPr altLang="en-US" lang="en-US"/>
                    </a:p>
                  </a:txBody>
                  <a:tcPr/>
                </a:tc>
              </a:tr>
              <a:tr h="322126">
                <a:tc>
                  <a:txBody>
                    <a:bodyPr/>
                    <a:lstStyle/>
                    <a:p>
                      <a:r>
                        <a:rPr altLang="en" sz="1400" lang="en-US">
                          <a:latin typeface="AndroidClock"/>
                          <a:ea typeface="AndroidClock"/>
                          <a:cs typeface="AndroidClock"/>
                        </a:rPr>
                        <a:t>std</a:t>
                      </a:r>
                      <a:r>
                        <a:rPr altLang="en" sz="1400" lang="en-US">
                          <a:latin typeface="AndroidClock"/>
                          <a:ea typeface="AndroidClock"/>
                          <a:cs typeface="AndroidClock"/>
                        </a:rPr>
                        <a:t>:</a:t>
                      </a:r>
                      <a:r>
                        <a:rPr altLang="en" sz="1400" lang="en-US">
                          <a:latin typeface="AndroidClock"/>
                          <a:ea typeface="AndroidClock"/>
                          <a:cs typeface="AndroidClock"/>
                        </a:rPr>
                        <a:t>:</a:t>
                      </a:r>
                      <a:r>
                        <a:rPr altLang="en" sz="1400" lang="en-US">
                          <a:latin typeface="AndroidClock"/>
                          <a:ea typeface="AndroidClock"/>
                          <a:cs typeface="AndroidClock"/>
                        </a:rPr>
                        <a:t>map</a:t>
                      </a:r>
                      <a:r>
                        <a:rPr altLang="en" sz="1400" lang="en-US">
                          <a:latin typeface="AndroidClock"/>
                          <a:ea typeface="AndroidClock"/>
                          <a:cs typeface="AndroidClock"/>
                        </a:rPr>
                        <a:t>&lt;</a:t>
                      </a:r>
                      <a:r>
                        <a:rPr altLang="en" sz="1400" lang="en-US">
                          <a:latin typeface="AndroidClock"/>
                          <a:ea typeface="AndroidClock"/>
                          <a:cs typeface="AndroidClock"/>
                        </a:rPr>
                        <a:t>Key</a:t>
                      </a:r>
                      <a:r>
                        <a:rPr altLang="en" sz="1400" lang="en-US">
                          <a:latin typeface="AndroidClock"/>
                          <a:ea typeface="AndroidClock"/>
                          <a:cs typeface="AndroidClock"/>
                        </a:rPr>
                        <a:t>,</a:t>
                      </a:r>
                      <a:r>
                        <a:rPr altLang="en" sz="1400" lang="en-US">
                          <a:latin typeface="AndroidClock"/>
                          <a:ea typeface="AndroidClock"/>
                          <a:cs typeface="AndroidClock"/>
                        </a:rPr>
                        <a:t>Value</a:t>
                      </a:r>
                      <a:r>
                        <a:rPr altLang="en" sz="1400" lang="en-US">
                          <a:latin typeface="AndroidClock"/>
                          <a:ea typeface="AndroidClock"/>
                          <a:cs typeface="AndroidClock"/>
                        </a:rPr>
                        <a:t>&gt;</a:t>
                      </a:r>
                      <a:r>
                        <a:rPr altLang="en" sz="1400" lang="en-US">
                          <a:latin typeface="AndroidClock"/>
                          <a:ea typeface="AndroidClock"/>
                          <a:cs typeface="AndroidClock"/>
                        </a:rPr>
                        <a:t> </a:t>
                      </a:r>
                      <a:r>
                        <a:rPr altLang="en" sz="1400" lang="en-US">
                          <a:latin typeface="AndroidClock"/>
                          <a:ea typeface="AndroidClock"/>
                          <a:cs typeface="AndroidClock"/>
                        </a:rPr>
                        <a:t>m</a:t>
                      </a:r>
                      <a:endParaRPr altLang="en-US" sz="1400" lang="en-US"/>
                    </a:p>
                  </a:txBody>
                  <a:tcPr/>
                </a:tc>
              </a:tr>
              <a:tr h="322126">
                <a:tc>
                  <a:txBody>
                    <a:bodyPr/>
                    <a:lstStyle/>
                    <a:p>
                      <a:r>
                        <a:rPr altLang="en" sz="1200" lang="en-US"/>
                        <a:t>std</a:t>
                      </a:r>
                      <a:r>
                        <a:rPr altLang="en" sz="1200" lang="en-US"/>
                        <a:t>:</a:t>
                      </a:r>
                      <a:r>
                        <a:rPr altLang="en" sz="1200" lang="en-US"/>
                        <a:t>:</a:t>
                      </a:r>
                      <a:r>
                        <a:rPr altLang="en" sz="1200" lang="en-US"/>
                        <a:t>map</a:t>
                      </a:r>
                      <a:r>
                        <a:rPr altLang="en" sz="1200" lang="en-US"/>
                        <a:t>&lt;</a:t>
                      </a:r>
                      <a:r>
                        <a:rPr altLang="en" sz="1200" lang="en-US"/>
                        <a:t>Key</a:t>
                      </a:r>
                      <a:r>
                        <a:rPr altLang="en" sz="1200" lang="en-US"/>
                        <a:t>,</a:t>
                      </a:r>
                      <a:r>
                        <a:rPr altLang="en" sz="1200" lang="en-US"/>
                        <a:t>Value</a:t>
                      </a:r>
                      <a:r>
                        <a:rPr altLang="en" sz="1200" lang="en-US"/>
                        <a:t>,</a:t>
                      </a:r>
                      <a:r>
                        <a:rPr altLang="en" sz="1200" lang="en-US"/>
                        <a:t>Compare</a:t>
                      </a:r>
                      <a:r>
                        <a:rPr altLang="en" sz="1200" lang="en-US"/>
                        <a:t>&gt;</a:t>
                      </a:r>
                      <a:r>
                        <a:rPr altLang="en" sz="1200" lang="en-US"/>
                        <a:t> </a:t>
                      </a:r>
                      <a:r>
                        <a:rPr altLang="en" sz="1200" lang="en-US"/>
                        <a:t>m</a:t>
                      </a:r>
                      <a:endParaRPr altLang="en-US" sz="1200"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1">
    <p:push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平行四边形 89"/>
          <p:cNvSpPr/>
          <p:nvPr/>
        </p:nvSpPr>
        <p:spPr>
          <a:xfrm rot="5400000">
            <a:off x="3405187" y="1182687"/>
            <a:ext cx="1355725" cy="1901825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750" name="平行四边形 90"/>
          <p:cNvSpPr/>
          <p:nvPr/>
        </p:nvSpPr>
        <p:spPr>
          <a:xfrm rot="5400000">
            <a:off x="2881313" y="2028824"/>
            <a:ext cx="1354137" cy="1903412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751" name="平行四边形 91"/>
          <p:cNvSpPr/>
          <p:nvPr/>
        </p:nvSpPr>
        <p:spPr>
          <a:xfrm rot="5400000">
            <a:off x="2353469" y="2874168"/>
            <a:ext cx="1354137" cy="1901825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752" name="平行四边形 2"/>
          <p:cNvSpPr/>
          <p:nvPr/>
        </p:nvSpPr>
        <p:spPr>
          <a:xfrm rot="5400000">
            <a:off x="3932238" y="334962"/>
            <a:ext cx="1354137" cy="1903412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93" name=""/>
          <p:cNvGrpSpPr/>
          <p:nvPr/>
        </p:nvGrpSpPr>
        <p:grpSpPr>
          <a:xfrm rot="0">
            <a:off x="3657600" y="609600"/>
            <a:ext cx="2428875" cy="507998"/>
            <a:chOff x="0" y="0"/>
            <a:chExt cx="2428125" cy="507152"/>
          </a:xfrm>
        </p:grpSpPr>
        <p:sp>
          <p:nvSpPr>
            <p:cNvPr id="1048753" name="矩形 46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54" name="矩形 52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55" name="文本框 61"/>
            <p:cNvSpPr txBox="1"/>
            <p:nvPr/>
          </p:nvSpPr>
          <p:spPr>
            <a:xfrm rot="0">
              <a:off x="145418" y="67206"/>
              <a:ext cx="2136233" cy="26879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zh-C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1 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lower_bou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nd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altLang="en-US" lang="zh-CN"/>
            </a:p>
          </p:txBody>
        </p:sp>
      </p:grpSp>
      <p:sp>
        <p:nvSpPr>
          <p:cNvPr id="1048756" name="矩形 69"/>
          <p:cNvSpPr/>
          <p:nvPr/>
        </p:nvSpPr>
        <p:spPr>
          <a:xfrm rot="0">
            <a:off x="6085419" y="417511"/>
            <a:ext cx="2841625" cy="853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Trả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về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phân tử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">
                <a:latin typeface="微软雅黑" pitchFamily="34" charset="-122"/>
                <a:ea typeface="微软雅黑" pitchFamily="34" charset="-122"/>
              </a:rPr>
              <a:t>đầu tiên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có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Key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không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nhỏ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hơn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một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giá trị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cho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rước.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Nếu không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tồn tại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trả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về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.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end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(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)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.</a:t>
            </a:r>
            <a:endParaRPr altLang="en-US" lang="zh-CN"/>
          </a:p>
        </p:txBody>
      </p:sp>
      <p:grpSp>
        <p:nvGrpSpPr>
          <p:cNvPr id="94" name=""/>
          <p:cNvGrpSpPr/>
          <p:nvPr/>
        </p:nvGrpSpPr>
        <p:grpSpPr>
          <a:xfrm rot="0">
            <a:off x="3133725" y="1457325"/>
            <a:ext cx="2427287" cy="506412"/>
            <a:chOff x="0" y="0"/>
            <a:chExt cx="2428125" cy="507152"/>
          </a:xfrm>
        </p:grpSpPr>
        <p:sp>
          <p:nvSpPr>
            <p:cNvPr id="1048757" name="矩形 48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58" name="矩形 51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59" name="文本框 54"/>
            <p:cNvSpPr txBox="1"/>
            <p:nvPr/>
          </p:nvSpPr>
          <p:spPr>
            <a:xfrm rot="0">
              <a:off x="145418" y="67206"/>
              <a:ext cx="2136233" cy="27699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zh-C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2 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upper_bound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altLang="en-US" lang="zh-CN"/>
            </a:p>
          </p:txBody>
        </p:sp>
      </p:grpSp>
      <p:grpSp>
        <p:nvGrpSpPr>
          <p:cNvPr id="95" name=""/>
          <p:cNvGrpSpPr/>
          <p:nvPr/>
        </p:nvGrpSpPr>
        <p:grpSpPr>
          <a:xfrm rot="0">
            <a:off x="2608262" y="2303462"/>
            <a:ext cx="2428875" cy="508000"/>
            <a:chOff x="0" y="0"/>
            <a:chExt cx="2428125" cy="507152"/>
          </a:xfrm>
        </p:grpSpPr>
        <p:sp>
          <p:nvSpPr>
            <p:cNvPr id="1048760" name="矩形 64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61" name="矩形 65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62" name="文本框 66"/>
            <p:cNvSpPr txBox="1"/>
            <p:nvPr/>
          </p:nvSpPr>
          <p:spPr>
            <a:xfrm rot="0">
              <a:off x="145418" y="67206"/>
              <a:ext cx="2136233" cy="27699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zh-C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3 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count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altLang="en-US" lang="zh-CN"/>
            </a:p>
          </p:txBody>
        </p:sp>
      </p:grpSp>
      <p:grpSp>
        <p:nvGrpSpPr>
          <p:cNvPr id="96" name=""/>
          <p:cNvGrpSpPr/>
          <p:nvPr/>
        </p:nvGrpSpPr>
        <p:grpSpPr>
          <a:xfrm rot="0">
            <a:off x="2082800" y="3149600"/>
            <a:ext cx="2428875" cy="508000"/>
            <a:chOff x="0" y="0"/>
            <a:chExt cx="2428125" cy="507152"/>
          </a:xfrm>
        </p:grpSpPr>
        <p:sp>
          <p:nvSpPr>
            <p:cNvPr id="1048763" name="矩形 73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64" name="矩形 83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65" name="文本框 84"/>
            <p:cNvSpPr txBox="1"/>
            <p:nvPr/>
          </p:nvSpPr>
          <p:spPr>
            <a:xfrm rot="0">
              <a:off x="145418" y="67206"/>
              <a:ext cx="2136233" cy="27699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zh-C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4 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size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altLang="en-US" lang="zh-CN"/>
            </a:p>
          </p:txBody>
        </p:sp>
      </p:grpSp>
      <p:grpSp>
        <p:nvGrpSpPr>
          <p:cNvPr id="97" name=""/>
          <p:cNvGrpSpPr/>
          <p:nvPr/>
        </p:nvGrpSpPr>
        <p:grpSpPr>
          <a:xfrm rot="0">
            <a:off x="1558925" y="3997325"/>
            <a:ext cx="2427287" cy="506412"/>
            <a:chOff x="0" y="0"/>
            <a:chExt cx="2428125" cy="507152"/>
          </a:xfrm>
        </p:grpSpPr>
        <p:sp>
          <p:nvSpPr>
            <p:cNvPr id="1048766" name="矩形 86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67" name="矩形 87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68" name="文本框 88"/>
            <p:cNvSpPr txBox="1"/>
            <p:nvPr/>
          </p:nvSpPr>
          <p:spPr>
            <a:xfrm rot="0">
              <a:off x="145418" y="67206"/>
              <a:ext cx="2136233" cy="27699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zh-C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5 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.clear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altLang="en-US" lang="zh-CN"/>
            </a:p>
          </p:txBody>
        </p:sp>
      </p:grpSp>
      <p:sp>
        <p:nvSpPr>
          <p:cNvPr id="1048769" name="矩形 92"/>
          <p:cNvSpPr/>
          <p:nvPr/>
        </p:nvSpPr>
        <p:spPr>
          <a:xfrm rot="0">
            <a:off x="5569482" y="1363009"/>
            <a:ext cx="3357562" cy="599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Trả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về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phần tử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">
                <a:latin typeface="微软雅黑" pitchFamily="34" charset="-122"/>
                <a:ea typeface="微软雅黑" pitchFamily="34" charset="-122"/>
              </a:rPr>
              <a:t>đầu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tiên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có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K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e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y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lớn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hơn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một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giá trị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cho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trước.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Nếu không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tồn tại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</a:t>
            </a:r>
            <a:r>
              <a:rPr altLang="en" sz="1100" lang="en">
                <a:latin typeface="微软雅黑" pitchFamily="34" charset="-122"/>
                <a:ea typeface="微软雅黑" pitchFamily="34" charset="-122"/>
              </a:rPr>
              <a:t>ả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về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.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end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(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)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.</a:t>
            </a:r>
            <a:endParaRPr altLang="en-US" lang="zh-CN"/>
          </a:p>
        </p:txBody>
      </p:sp>
      <p:sp>
        <p:nvSpPr>
          <p:cNvPr id="1048770" name="矩形 93"/>
          <p:cNvSpPr/>
          <p:nvPr/>
        </p:nvSpPr>
        <p:spPr>
          <a:xfrm rot="0">
            <a:off x="5037668" y="2336326"/>
            <a:ext cx="3494087" cy="345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-US" sz="1100" lang="en">
                <a:latin typeface="微软雅黑" pitchFamily="34" charset="-122"/>
                <a:ea typeface="微软雅黑" pitchFamily="34" charset="-122"/>
              </a:rPr>
              <a:t>Đếm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số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phần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tử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cùng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giá trị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K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e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y</a:t>
            </a:r>
            <a:endParaRPr altLang="en-US" lang="zh-CN"/>
          </a:p>
        </p:txBody>
      </p:sp>
      <p:sp>
        <p:nvSpPr>
          <p:cNvPr id="1048771" name="矩形 94"/>
          <p:cNvSpPr/>
          <p:nvPr/>
        </p:nvSpPr>
        <p:spPr>
          <a:xfrm rot="0">
            <a:off x="4513794" y="3200843"/>
            <a:ext cx="3621087" cy="3454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Trả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về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kích thước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của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a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</a:t>
            </a:r>
            <a:endParaRPr altLang="en-US" lang="zh-CN"/>
          </a:p>
        </p:txBody>
      </p:sp>
      <p:sp>
        <p:nvSpPr>
          <p:cNvPr id="1048772" name="矩形 95"/>
          <p:cNvSpPr/>
          <p:nvPr/>
        </p:nvSpPr>
        <p:spPr>
          <a:xfrm rot="0">
            <a:off x="3985157" y="4063056"/>
            <a:ext cx="3524597" cy="345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Xóa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tất cả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phần tử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trong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a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</a:t>
            </a:r>
            <a:endParaRPr altLang="en-US" lang="zh-CN"/>
          </a:p>
        </p:txBody>
      </p:sp>
      <p:sp>
        <p:nvSpPr>
          <p:cNvPr id="1048773" name="矩形 96"/>
          <p:cNvSpPr/>
          <p:nvPr/>
        </p:nvSpPr>
        <p:spPr>
          <a:xfrm rot="0">
            <a:off x="422275" y="671512"/>
            <a:ext cx="1958975" cy="345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endParaRPr altLang="en-US" lang="zh-CN"/>
          </a:p>
        </p:txBody>
      </p:sp>
      <p:sp>
        <p:nvSpPr>
          <p:cNvPr id="1048774" name="矩形 97"/>
          <p:cNvSpPr/>
          <p:nvPr/>
        </p:nvSpPr>
        <p:spPr>
          <a:xfrm rot="0">
            <a:off x="422275" y="363537"/>
            <a:ext cx="2710180" cy="2946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Các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thao tác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nâng cao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trên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endParaRPr altLang="en-US" lang="zh-CN"/>
          </a:p>
        </p:txBody>
      </p:sp>
    </p:spTree>
  </p:cSld>
  <p:clrMapOvr>
    <a:masterClrMapping/>
  </p:clrMapOvr>
  <p:transition spd="slow" advClick="1">
    <p:push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"/>
          <p:cNvGrpSpPr/>
          <p:nvPr/>
        </p:nvGrpSpPr>
        <p:grpSpPr>
          <a:xfrm rot="0">
            <a:off x="0" y="3836987"/>
            <a:ext cx="9144000" cy="1077912"/>
            <a:chOff x="0" y="0"/>
            <a:chExt cx="9144000" cy="1077876"/>
          </a:xfrm>
        </p:grpSpPr>
        <p:grpSp>
          <p:nvGrpSpPr>
            <p:cNvPr id="100" name=""/>
            <p:cNvGrpSpPr/>
            <p:nvPr/>
          </p:nvGrpSpPr>
          <p:grpSpPr>
            <a:xfrm rot="0">
              <a:off x="0" y="539999"/>
              <a:ext cx="2502576" cy="537877"/>
              <a:chOff x="0" y="0"/>
              <a:chExt cx="2502576" cy="537877"/>
            </a:xfrm>
          </p:grpSpPr>
          <p:sp>
            <p:nvSpPr>
              <p:cNvPr id="1048775" name="矩形 120"/>
              <p:cNvSpPr/>
              <p:nvPr/>
            </p:nvSpPr>
            <p:spPr>
              <a:xfrm rot="0" flipH="1">
                <a:off x="0" y="0"/>
                <a:ext cx="2142576" cy="360000"/>
              </a:xfrm>
              <a:prstGeom prst="rect"/>
              <a:solidFill>
                <a:srgbClr val="203864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76" name="直角三角形 121"/>
              <p:cNvSpPr/>
              <p:nvPr/>
            </p:nvSpPr>
            <p:spPr>
              <a:xfrm rot="0" flipV="1">
                <a:off x="2142576" y="259"/>
                <a:ext cx="360000" cy="360000"/>
              </a:xfrm>
              <a:prstGeom prst="rtTriangle"/>
              <a:solidFill>
                <a:srgbClr val="111E35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77" name="矩形 122"/>
              <p:cNvSpPr/>
              <p:nvPr/>
            </p:nvSpPr>
            <p:spPr>
              <a:xfrm rot="0">
                <a:off x="1" y="357878"/>
                <a:ext cx="1967341" cy="179999"/>
              </a:xfrm>
              <a:prstGeom prst="rect"/>
              <a:solidFill>
                <a:srgbClr val="FFC000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78" name="直角三角形 123"/>
              <p:cNvSpPr/>
              <p:nvPr/>
            </p:nvSpPr>
            <p:spPr>
              <a:xfrm rot="0" flipV="1">
                <a:off x="1967340" y="357877"/>
                <a:ext cx="180000" cy="180000"/>
              </a:xfrm>
              <a:prstGeom prst="rtTriangle"/>
              <a:solidFill>
                <a:srgbClr val="D09E00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01" name=""/>
            <p:cNvGrpSpPr/>
            <p:nvPr/>
          </p:nvGrpSpPr>
          <p:grpSpPr>
            <a:xfrm rot="0">
              <a:off x="1960194" y="0"/>
              <a:ext cx="7183806" cy="540000"/>
              <a:chOff x="0" y="0"/>
              <a:chExt cx="7183806" cy="540000"/>
            </a:xfrm>
          </p:grpSpPr>
          <p:grpSp>
            <p:nvGrpSpPr>
              <p:cNvPr id="102" name=""/>
              <p:cNvGrpSpPr/>
              <p:nvPr/>
            </p:nvGrpSpPr>
            <p:grpSpPr>
              <a:xfrm rot="0">
                <a:off x="0" y="0"/>
                <a:ext cx="7183806" cy="540000"/>
                <a:chOff x="0" y="0"/>
                <a:chExt cx="7183806" cy="540000"/>
              </a:xfrm>
            </p:grpSpPr>
            <p:sp>
              <p:nvSpPr>
                <p:cNvPr id="1048779" name="矩形 116"/>
                <p:cNvSpPr/>
                <p:nvPr/>
              </p:nvSpPr>
              <p:spPr>
                <a:xfrm rot="0" flipH="1">
                  <a:off x="539999" y="2122"/>
                  <a:ext cx="6643807" cy="360000"/>
                </a:xfrm>
                <a:prstGeom prst="rect"/>
                <a:solidFill>
                  <a:srgbClr val="203864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780" name="矩形 117"/>
                <p:cNvSpPr/>
                <p:nvPr/>
              </p:nvSpPr>
              <p:spPr>
                <a:xfrm rot="0">
                  <a:off x="180000" y="360000"/>
                  <a:ext cx="7003806" cy="179999"/>
                </a:xfrm>
                <a:prstGeom prst="rect"/>
                <a:solidFill>
                  <a:srgbClr val="FFC000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781" name="直角三角形 118"/>
                <p:cNvSpPr/>
                <p:nvPr/>
              </p:nvSpPr>
              <p:spPr>
                <a:xfrm rot="10800000" flipV="1">
                  <a:off x="179998" y="0"/>
                  <a:ext cx="360000" cy="360000"/>
                </a:xfrm>
                <a:prstGeom prst="rtTriangle"/>
                <a:solidFill>
                  <a:srgbClr val="111E35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782" name="直角三角形 119"/>
                <p:cNvSpPr/>
                <p:nvPr/>
              </p:nvSpPr>
              <p:spPr>
                <a:xfrm rot="10800000" flipV="1">
                  <a:off x="0" y="360000"/>
                  <a:ext cx="180000" cy="180000"/>
                </a:xfrm>
                <a:prstGeom prst="rtTriangle"/>
                <a:solidFill>
                  <a:srgbClr val="D09E00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</p:grpSp>
          <p:sp>
            <p:nvSpPr>
              <p:cNvPr id="1048783" name="矩形 124"/>
              <p:cNvSpPr/>
              <p:nvPr/>
            </p:nvSpPr>
            <p:spPr>
              <a:xfrm rot="0" flipH="1">
                <a:off x="4532402" y="26112"/>
                <a:ext cx="538480" cy="294631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eaLnBrk="1" hangingPunct="1" indent="-342900" lvl="0"/>
                <a:r>
                  <a:rPr altLang="en" sz="1400" 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rPr>
                  <a:t>M</a:t>
                </a:r>
                <a:r>
                  <a:rPr altLang="en" sz="1400" 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altLang="en" sz="1400" 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endParaRPr altLang="en-US" lang="zh-CN"/>
              </a:p>
            </p:txBody>
          </p:sp>
        </p:grpSp>
      </p:grpSp>
      <p:sp>
        <p:nvSpPr>
          <p:cNvPr id="1048784" name=""/>
          <p:cNvSpPr txBox="1"/>
          <p:nvPr/>
        </p:nvSpPr>
        <p:spPr>
          <a:xfrm>
            <a:off x="876185" y="365841"/>
            <a:ext cx="6628764" cy="1348741"/>
          </a:xfrm>
          <a:prstGeom prst="rect"/>
        </p:spPr>
        <p:txBody>
          <a:bodyPr rtlCol="0" wrap="square">
            <a:spAutoFit/>
          </a:bodyPr>
          <a:p>
            <a:r>
              <a:rPr altLang="en" sz="2800" lang="en-US">
                <a:solidFill>
                  <a:srgbClr val="000000"/>
                </a:solidFill>
              </a:rPr>
              <a:t>M</a:t>
            </a:r>
            <a:r>
              <a:rPr altLang="en" sz="2800" lang="en-US">
                <a:solidFill>
                  <a:srgbClr val="000000"/>
                </a:solidFill>
              </a:rPr>
              <a:t>u</a:t>
            </a:r>
            <a:r>
              <a:rPr altLang="en" sz="2800" lang="en-US">
                <a:solidFill>
                  <a:srgbClr val="000000"/>
                </a:solidFill>
              </a:rPr>
              <a:t>l</a:t>
            </a:r>
            <a:r>
              <a:rPr altLang="en" sz="2800" lang="en-US">
                <a:solidFill>
                  <a:srgbClr val="000000"/>
                </a:solidFill>
              </a:rPr>
              <a:t>t</a:t>
            </a:r>
            <a:r>
              <a:rPr altLang="en" sz="2800" lang="en-US">
                <a:solidFill>
                  <a:srgbClr val="000000"/>
                </a:solidFill>
              </a:rPr>
              <a:t>i</a:t>
            </a:r>
            <a:r>
              <a:rPr altLang="en" sz="2800" lang="en-US">
                <a:solidFill>
                  <a:srgbClr val="000000"/>
                </a:solidFill>
              </a:rPr>
              <a:t>s</a:t>
            </a:r>
            <a:r>
              <a:rPr altLang="en" sz="2800" lang="en-US">
                <a:solidFill>
                  <a:srgbClr val="000000"/>
                </a:solidFill>
              </a:rPr>
              <a:t>e</a:t>
            </a:r>
            <a:r>
              <a:rPr altLang="en" sz="2800" lang="en-US">
                <a:solidFill>
                  <a:srgbClr val="000000"/>
                </a:solidFill>
              </a:rPr>
              <a:t>t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là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gì?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Unordered_set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là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gì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85" name=""/>
          <p:cNvSpPr txBox="1"/>
          <p:nvPr/>
        </p:nvSpPr>
        <p:spPr>
          <a:xfrm>
            <a:off x="870873" y="1040211"/>
            <a:ext cx="7402254" cy="802640"/>
          </a:xfrm>
          <a:prstGeom prst="rect"/>
        </p:spPr>
        <p:txBody>
          <a:bodyPr rtlCol="0" wrap="square">
            <a:spAutoFit/>
          </a:bodyPr>
          <a:p>
            <a:r>
              <a:rPr altLang="en" b="1" sz="2400" lang="en-US">
                <a:solidFill>
                  <a:srgbClr val="000000"/>
                </a:solidFill>
              </a:rPr>
              <a:t>Multi</a:t>
            </a:r>
            <a:r>
              <a:rPr altLang="en" b="1" sz="2400" lang="en-US">
                <a:solidFill>
                  <a:srgbClr val="000000"/>
                </a:solidFill>
              </a:rPr>
              <a:t>m</a:t>
            </a:r>
            <a:r>
              <a:rPr altLang="en" b="1" sz="2400" lang="en-US">
                <a:solidFill>
                  <a:srgbClr val="000000"/>
                </a:solidFill>
              </a:rPr>
              <a:t>a</a:t>
            </a:r>
            <a:r>
              <a:rPr altLang="en" b="1" sz="2400" lang="en-US">
                <a:solidFill>
                  <a:srgbClr val="000000"/>
                </a:solidFill>
              </a:rPr>
              <a:t>p</a:t>
            </a:r>
            <a:r>
              <a:rPr altLang="en" b="1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là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một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m</a:t>
            </a:r>
            <a:r>
              <a:rPr altLang="en" b="0" sz="2400" lang="en-US">
                <a:solidFill>
                  <a:srgbClr val="000000"/>
                </a:solidFill>
              </a:rPr>
              <a:t>a</a:t>
            </a:r>
            <a:r>
              <a:rPr altLang="en" b="0" sz="2400" lang="en-US">
                <a:solidFill>
                  <a:srgbClr val="000000"/>
                </a:solidFill>
              </a:rPr>
              <a:t>p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mà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các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Key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của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các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phần tử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trong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m</a:t>
            </a:r>
            <a:r>
              <a:rPr altLang="en" b="0" sz="2400" lang="en-US">
                <a:solidFill>
                  <a:srgbClr val="000000"/>
                </a:solidFill>
              </a:rPr>
              <a:t>a</a:t>
            </a:r>
            <a:r>
              <a:rPr altLang="en" b="0" sz="2400" lang="en-US">
                <a:solidFill>
                  <a:srgbClr val="000000"/>
                </a:solidFill>
              </a:rPr>
              <a:t>p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không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còn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là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duy nhất</a:t>
            </a:r>
            <a:r>
              <a:rPr altLang="en" b="0" sz="2400" lang="en-US">
                <a:solidFill>
                  <a:srgbClr val="000000"/>
                </a:solidFill>
              </a:rPr>
              <a:t>.</a:t>
            </a:r>
            <a:endParaRPr b="1" sz="2400" lang="en-US">
              <a:solidFill>
                <a:srgbClr val="000000"/>
              </a:solidFill>
            </a:endParaRPr>
          </a:p>
        </p:txBody>
      </p:sp>
      <p:sp>
        <p:nvSpPr>
          <p:cNvPr id="1048786" name=""/>
          <p:cNvSpPr txBox="1"/>
          <p:nvPr/>
        </p:nvSpPr>
        <p:spPr>
          <a:xfrm>
            <a:off x="870873" y="2086608"/>
            <a:ext cx="7402254" cy="1513841"/>
          </a:xfrm>
          <a:prstGeom prst="rect"/>
        </p:spPr>
        <p:txBody>
          <a:bodyPr rtlCol="0" wrap="square">
            <a:spAutoFit/>
          </a:bodyPr>
          <a:p>
            <a:r>
              <a:rPr altLang="en" b="1" sz="2400" lang="en-US">
                <a:solidFill>
                  <a:srgbClr val="000000"/>
                </a:solidFill>
              </a:rPr>
              <a:t>Unordered</a:t>
            </a:r>
            <a:r>
              <a:rPr altLang="en" b="1" sz="2400" lang="en-US">
                <a:solidFill>
                  <a:srgbClr val="000000"/>
                </a:solidFill>
              </a:rPr>
              <a:t>_</a:t>
            </a:r>
            <a:r>
              <a:rPr altLang="en" b="1" sz="2400" lang="en-US">
                <a:solidFill>
                  <a:srgbClr val="000000"/>
                </a:solidFill>
              </a:rPr>
              <a:t>m</a:t>
            </a:r>
            <a:r>
              <a:rPr altLang="en" b="1" sz="2400" lang="en-US">
                <a:solidFill>
                  <a:srgbClr val="000000"/>
                </a:solidFill>
              </a:rPr>
              <a:t>a</a:t>
            </a:r>
            <a:r>
              <a:rPr altLang="en" b="1" sz="2400" lang="en-US">
                <a:solidFill>
                  <a:srgbClr val="000000"/>
                </a:solidFill>
              </a:rPr>
              <a:t>p</a:t>
            </a:r>
            <a:r>
              <a:rPr altLang="en" b="1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là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môt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m</a:t>
            </a:r>
            <a:r>
              <a:rPr altLang="en" b="0" sz="2400" lang="en-US">
                <a:solidFill>
                  <a:srgbClr val="000000"/>
                </a:solidFill>
              </a:rPr>
              <a:t>a</a:t>
            </a:r>
            <a:r>
              <a:rPr altLang="en" b="0" sz="2400" lang="en-US">
                <a:solidFill>
                  <a:srgbClr val="000000"/>
                </a:solidFill>
              </a:rPr>
              <a:t>p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mà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các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phần tử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trong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">
                <a:solidFill>
                  <a:srgbClr val="000000"/>
                </a:solidFill>
              </a:rPr>
              <a:t>đ</a:t>
            </a:r>
            <a:r>
              <a:rPr altLang="en" b="0" sz="2400" lang="en">
                <a:solidFill>
                  <a:srgbClr val="000000"/>
                </a:solidFill>
              </a:rPr>
              <a:t>ấy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có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K</a:t>
            </a:r>
            <a:r>
              <a:rPr altLang="en" b="0" sz="2400" lang="en-US">
                <a:solidFill>
                  <a:srgbClr val="000000"/>
                </a:solidFill>
              </a:rPr>
              <a:t>e</a:t>
            </a:r>
            <a:r>
              <a:rPr altLang="en" b="0" sz="2400" lang="en-US">
                <a:solidFill>
                  <a:srgbClr val="000000"/>
                </a:solidFill>
              </a:rPr>
              <a:t>y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">
                <a:solidFill>
                  <a:srgbClr val="000000"/>
                </a:solidFill>
              </a:rPr>
              <a:t>được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lưu trữ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bằng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giá trị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1" sz="2400" lang="en-US">
                <a:solidFill>
                  <a:srgbClr val="000000"/>
                </a:solidFill>
              </a:rPr>
              <a:t>Hash</a:t>
            </a:r>
            <a:r>
              <a:rPr altLang="en" b="1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của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nó.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Vì vậy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thứ tự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của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nó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không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còn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cố định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nữa.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Thư viện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của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Unordered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m</a:t>
            </a:r>
            <a:r>
              <a:rPr altLang="en" b="0" sz="2400" lang="en-US">
                <a:solidFill>
                  <a:srgbClr val="000000"/>
                </a:solidFill>
              </a:rPr>
              <a:t>a</a:t>
            </a:r>
            <a:r>
              <a:rPr altLang="en" b="0" sz="2400" lang="en-US">
                <a:solidFill>
                  <a:srgbClr val="000000"/>
                </a:solidFill>
              </a:rPr>
              <a:t>p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là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&lt;</a:t>
            </a:r>
            <a:r>
              <a:rPr altLang="en" b="0" sz="2400" lang="en-US">
                <a:solidFill>
                  <a:srgbClr val="000000"/>
                </a:solidFill>
              </a:rPr>
              <a:t>unordered_</a:t>
            </a:r>
            <a:r>
              <a:rPr altLang="en" b="0" sz="2400" lang="en-US">
                <a:solidFill>
                  <a:srgbClr val="000000"/>
                </a:solidFill>
              </a:rPr>
              <a:t>m</a:t>
            </a:r>
            <a:r>
              <a:rPr altLang="en" b="0" sz="2400" lang="en-US">
                <a:solidFill>
                  <a:srgbClr val="000000"/>
                </a:solidFill>
              </a:rPr>
              <a:t>a</a:t>
            </a:r>
            <a:r>
              <a:rPr altLang="en" b="0" sz="2400" lang="en-US">
                <a:solidFill>
                  <a:srgbClr val="000000"/>
                </a:solidFill>
              </a:rPr>
              <a:t>p</a:t>
            </a:r>
            <a:r>
              <a:rPr altLang="en" b="0" sz="2400" lang="en-US">
                <a:solidFill>
                  <a:srgbClr val="000000"/>
                </a:solidFill>
              </a:rPr>
              <a:t>&gt;</a:t>
            </a:r>
            <a:endParaRPr b="1" sz="24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Click="1">
    <p:push dir="l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矩形 40"/>
          <p:cNvSpPr/>
          <p:nvPr/>
        </p:nvSpPr>
        <p:spPr>
          <a:xfrm rot="0">
            <a:off x="2279650" y="195262"/>
            <a:ext cx="4572000" cy="726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>
              <a:lnSpc>
                <a:spcPct val="150000"/>
              </a:lnSpc>
            </a:pPr>
            <a:r>
              <a:rPr altLang="en" sz="2800" lang="en-US">
                <a:solidFill>
                  <a:srgbClr val="2F5597"/>
                </a:solidFill>
                <a:latin typeface="微软雅黑" pitchFamily="34" charset="-122"/>
                <a:ea typeface="微软雅黑" pitchFamily="34" charset="-122"/>
              </a:rPr>
              <a:t>So sánh</a:t>
            </a:r>
            <a:r>
              <a:rPr altLang="en" sz="2800" lang="en-US">
                <a:solidFill>
                  <a:srgbClr val="2F559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2800" lang="en-US">
                <a:solidFill>
                  <a:srgbClr val="2F5597"/>
                </a:solidFill>
                <a:latin typeface="微软雅黑" pitchFamily="34" charset="-122"/>
                <a:ea typeface="微软雅黑" pitchFamily="34" charset="-122"/>
              </a:rPr>
              <a:t>tốc </a:t>
            </a:r>
            <a:r>
              <a:rPr altLang="en" sz="2800" lang="en">
                <a:solidFill>
                  <a:srgbClr val="2F5597"/>
                </a:solidFill>
                <a:latin typeface="微软雅黑" pitchFamily="34" charset="-122"/>
                <a:ea typeface="微软雅黑" pitchFamily="34" charset="-122"/>
              </a:rPr>
              <a:t>độ</a:t>
            </a:r>
            <a:endParaRPr altLang="en-US" lang="zh-CN"/>
          </a:p>
        </p:txBody>
      </p:sp>
      <p:graphicFrame>
        <p:nvGraphicFramePr>
          <p:cNvPr id="4194305" name=""/>
          <p:cNvGraphicFramePr>
            <a:graphicFrameLocks/>
          </p:cNvGraphicFramePr>
          <p:nvPr/>
        </p:nvGraphicFramePr>
        <p:xfrm>
          <a:off x="1143000" y="1448313"/>
          <a:ext cx="6858000" cy="3134935"/>
        </p:xfrm>
        <a:graphic>
          <a:graphicData uri="http://schemas.openxmlformats.org/drawingml/2006/table">
            <a:tbl>
              <a:tblPr firstRow="1" bandRow="1">
                <a:tableStyleId>{5C22544A-7EE6-4342-B048-85BDC9FD1C3B}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626987">
                <a:tc>
                  <a:txBody>
                    <a:bodyPr/>
                    <a:p>
                      <a:pPr algn="ctr"/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M</a:t>
                      </a:r>
                      <a:r>
                        <a:rPr altLang="en" lang="en-US"/>
                        <a:t>a</a:t>
                      </a:r>
                      <a:r>
                        <a:rPr altLang="en" lang="en-US"/>
                        <a:t>p</a:t>
                      </a:r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M</a:t>
                      </a:r>
                      <a:r>
                        <a:rPr altLang="en" lang="en-US"/>
                        <a:t>u</a:t>
                      </a:r>
                      <a:r>
                        <a:rPr altLang="en" lang="en-US"/>
                        <a:t>l</a:t>
                      </a:r>
                      <a:r>
                        <a:rPr altLang="en" lang="en-US"/>
                        <a:t>t</a:t>
                      </a:r>
                      <a:r>
                        <a:rPr altLang="en" lang="en-US"/>
                        <a:t>i</a:t>
                      </a:r>
                      <a:r>
                        <a:rPr altLang="en" lang="en-US"/>
                        <a:t>m</a:t>
                      </a:r>
                      <a:r>
                        <a:rPr altLang="en" lang="en-US"/>
                        <a:t>a</a:t>
                      </a:r>
                      <a:r>
                        <a:rPr altLang="en" lang="en-US"/>
                        <a:t>p</a:t>
                      </a:r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Unordered</a:t>
                      </a:r>
                      <a:r>
                        <a:rPr altLang="en" lang="en-US"/>
                        <a:t> </a:t>
                      </a:r>
                      <a:r>
                        <a:rPr altLang="en" lang="en-US"/>
                        <a:t>M</a:t>
                      </a:r>
                      <a:r>
                        <a:rPr altLang="en" lang="en-US"/>
                        <a:t>a</a:t>
                      </a:r>
                      <a:r>
                        <a:rPr altLang="en" lang="en-US"/>
                        <a:t>p</a:t>
                      </a:r>
                      <a:endParaRPr altLang="en-US" lang="en-US"/>
                    </a:p>
                  </a:txBody>
                  <a:tcPr anchor="ctr" anchorCtr="1"/>
                </a:tc>
              </a:tr>
              <a:tr h="626987">
                <a:tc>
                  <a:txBody>
                    <a:bodyPr/>
                    <a:p>
                      <a:r>
                        <a:rPr altLang="en" b="1" lang="en-US"/>
                        <a:t>at,</a:t>
                      </a:r>
                      <a:r>
                        <a:rPr altLang="en" b="1" lang="en-US"/>
                        <a:t> </a:t>
                      </a:r>
                      <a:r>
                        <a:rPr altLang="en" b="1" lang="en-US"/>
                        <a:t>[</a:t>
                      </a:r>
                      <a:r>
                        <a:rPr altLang="en" b="1" lang="en-US"/>
                        <a:t>]</a:t>
                      </a:r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r>
                        <a:rPr altLang="en" lang="en-US"/>
                        <a:t>log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r>
                        <a:rPr altLang="en" lang="en-US"/>
                        <a:t>)</a:t>
                      </a:r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r>
                        <a:rPr altLang="en" lang="en-US"/>
                        <a:t>log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r>
                        <a:rPr altLang="en" lang="en-US"/>
                        <a:t>)</a:t>
                      </a:r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cons</a:t>
                      </a:r>
                      <a:r>
                        <a:rPr altLang="en" lang="en-US"/>
                        <a:t>t</a:t>
                      </a:r>
                      <a:r>
                        <a:rPr altLang="en" lang="en-US"/>
                        <a:t>a</a:t>
                      </a:r>
                      <a:r>
                        <a:rPr altLang="en" lang="en-US"/>
                        <a:t>n</a:t>
                      </a:r>
                      <a:r>
                        <a:rPr altLang="en" lang="en-US"/>
                        <a:t>t</a:t>
                      </a:r>
                      <a:endParaRPr altLang="en-US" lang="en-US"/>
                    </a:p>
                    <a:p>
                      <a:pPr algn="ctr"/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endParaRPr altLang="en-US" lang="en-US"/>
                    </a:p>
                  </a:txBody>
                  <a:tcPr anchor="ctr" anchorCtr="1"/>
                </a:tc>
              </a:tr>
              <a:tr h="626987">
                <a:tc>
                  <a:txBody>
                    <a:bodyPr/>
                    <a:p>
                      <a:pPr algn="ctr"/>
                      <a:r>
                        <a:rPr altLang="en" b="1" lang="en-US"/>
                        <a:t>ins</a:t>
                      </a:r>
                      <a:r>
                        <a:rPr altLang="en" b="1" lang="en-US"/>
                        <a:t>e</a:t>
                      </a:r>
                      <a:r>
                        <a:rPr altLang="en" b="1" lang="en-US"/>
                        <a:t>r</a:t>
                      </a:r>
                      <a:r>
                        <a:rPr altLang="en" b="1" lang="en-US"/>
                        <a:t>t</a:t>
                      </a:r>
                      <a:endParaRPr altLang="en-US" b="1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log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r>
                        <a:rPr altLang="en" lang="en-US"/>
                        <a:t>)</a:t>
                      </a:r>
                      <a:r>
                        <a:rPr altLang="en" lang="en-US"/>
                        <a:t> </a:t>
                      </a:r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log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r>
                        <a:rPr altLang="en" lang="en-US"/>
                        <a:t>)</a:t>
                      </a:r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c</a:t>
                      </a:r>
                      <a:r>
                        <a:rPr altLang="en" lang="en-US"/>
                        <a:t>o</a:t>
                      </a:r>
                      <a:r>
                        <a:rPr altLang="en" lang="en-US"/>
                        <a:t>n</a:t>
                      </a:r>
                      <a:r>
                        <a:rPr altLang="en" lang="en-US"/>
                        <a:t>s</a:t>
                      </a:r>
                      <a:r>
                        <a:rPr altLang="en" lang="en-US"/>
                        <a:t>t</a:t>
                      </a:r>
                      <a:r>
                        <a:rPr altLang="en" lang="en-US"/>
                        <a:t>a</a:t>
                      </a:r>
                      <a:r>
                        <a:rPr altLang="en" lang="en-US"/>
                        <a:t>n</a:t>
                      </a:r>
                      <a:r>
                        <a:rPr altLang="en" lang="en-US"/>
                        <a:t>t</a:t>
                      </a:r>
                      <a:endParaRPr altLang="en-US" lang="en-US"/>
                    </a:p>
                    <a:p>
                      <a:pPr algn="ctr"/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endParaRPr altLang="en-US" lang="en-US"/>
                    </a:p>
                  </a:txBody>
                  <a:tcPr anchor="ctr" anchorCtr="1"/>
                </a:tc>
              </a:tr>
              <a:tr h="626987">
                <a:tc>
                  <a:txBody>
                    <a:bodyPr/>
                    <a:p>
                      <a:pPr algn="ctr"/>
                      <a:r>
                        <a:rPr altLang="en" b="1" lang="en-US"/>
                        <a:t>e</a:t>
                      </a:r>
                      <a:r>
                        <a:rPr altLang="en" b="1" lang="en-US"/>
                        <a:t>r</a:t>
                      </a:r>
                      <a:r>
                        <a:rPr altLang="en" b="1" lang="en-US"/>
                        <a:t>a</a:t>
                      </a:r>
                      <a:r>
                        <a:rPr altLang="en" b="1" lang="en-US"/>
                        <a:t>s</a:t>
                      </a:r>
                      <a:r>
                        <a:rPr altLang="en" b="1" lang="en-US"/>
                        <a:t>e</a:t>
                      </a:r>
                      <a:endParaRPr altLang="en-US" b="1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log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r>
                        <a:rPr altLang="en" lang="en-US"/>
                        <a:t>)</a:t>
                      </a:r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log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r>
                        <a:rPr altLang="en" lang="en-US"/>
                        <a:t>)</a:t>
                      </a:r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c</a:t>
                      </a:r>
                      <a:r>
                        <a:rPr altLang="en" lang="en-US"/>
                        <a:t>o</a:t>
                      </a:r>
                      <a:r>
                        <a:rPr altLang="en" lang="en-US"/>
                        <a:t>n</a:t>
                      </a:r>
                      <a:r>
                        <a:rPr altLang="en" lang="en-US"/>
                        <a:t>s</a:t>
                      </a:r>
                      <a:r>
                        <a:rPr altLang="en" lang="en-US"/>
                        <a:t>t</a:t>
                      </a:r>
                      <a:r>
                        <a:rPr altLang="en" lang="en-US"/>
                        <a:t>a</a:t>
                      </a:r>
                      <a:r>
                        <a:rPr altLang="en" lang="en-US"/>
                        <a:t>n</a:t>
                      </a:r>
                      <a:r>
                        <a:rPr altLang="en" lang="en-US"/>
                        <a:t>t</a:t>
                      </a:r>
                      <a:endParaRPr altLang="en-US" lang="en-US"/>
                    </a:p>
                    <a:p>
                      <a:pPr algn="ctr"/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endParaRPr altLang="en-US" lang="en-US"/>
                    </a:p>
                  </a:txBody>
                  <a:tcPr anchor="ctr" anchorCtr="1"/>
                </a:tc>
              </a:tr>
              <a:tr h="626987">
                <a:tc>
                  <a:txBody>
                    <a:bodyPr/>
                    <a:p>
                      <a:pPr algn="ctr"/>
                      <a:r>
                        <a:rPr altLang="en" b="1" lang="en-US"/>
                        <a:t>f</a:t>
                      </a:r>
                      <a:r>
                        <a:rPr altLang="en" b="1" lang="en-US"/>
                        <a:t>i</a:t>
                      </a:r>
                      <a:r>
                        <a:rPr altLang="en" b="1" lang="en-US"/>
                        <a:t>n</a:t>
                      </a:r>
                      <a:r>
                        <a:rPr altLang="en" b="1" lang="en-US"/>
                        <a:t>d</a:t>
                      </a:r>
                      <a:endParaRPr altLang="en-US" b="1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log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r>
                        <a:rPr altLang="en" lang="en-US"/>
                        <a:t>)</a:t>
                      </a:r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log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r>
                        <a:rPr altLang="en" lang="en-US"/>
                        <a:t>)</a:t>
                      </a:r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c</a:t>
                      </a:r>
                      <a:r>
                        <a:rPr altLang="en" lang="en-US"/>
                        <a:t>o</a:t>
                      </a:r>
                      <a:r>
                        <a:rPr altLang="en" lang="en-US"/>
                        <a:t>n</a:t>
                      </a:r>
                      <a:r>
                        <a:rPr altLang="en" lang="en-US"/>
                        <a:t>s</a:t>
                      </a:r>
                      <a:r>
                        <a:rPr altLang="en" lang="en-US"/>
                        <a:t>t</a:t>
                      </a:r>
                      <a:r>
                        <a:rPr altLang="en" lang="en-US"/>
                        <a:t>a</a:t>
                      </a:r>
                      <a:r>
                        <a:rPr altLang="en" lang="en-US"/>
                        <a:t>n</a:t>
                      </a:r>
                      <a:r>
                        <a:rPr altLang="en" lang="en-US"/>
                        <a:t>t</a:t>
                      </a:r>
                      <a:endParaRPr altLang="en-US" lang="en-US"/>
                    </a:p>
                    <a:p>
                      <a:pPr algn="ctr"/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endParaRPr altLang="en-US" 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ransition spd="slow" advClick="1">
    <p:push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1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8" name="矩形 8"/>
          <p:cNvSpPr/>
          <p:nvPr/>
        </p:nvSpPr>
        <p:spPr>
          <a:xfrm rot="0" flipH="1">
            <a:off x="7629525" y="0"/>
            <a:ext cx="576262" cy="2335212"/>
          </a:xfrm>
          <a:prstGeom prst="rect"/>
          <a:solidFill>
            <a:srgbClr val="FFC000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789" name="矩形 3"/>
          <p:cNvSpPr/>
          <p:nvPr/>
        </p:nvSpPr>
        <p:spPr>
          <a:xfrm rot="0">
            <a:off x="857250" y="2335212"/>
            <a:ext cx="900112" cy="2808287"/>
          </a:xfrm>
          <a:prstGeom prst="rect"/>
          <a:solidFill>
            <a:srgbClr val="203864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105" name=""/>
          <p:cNvGrpSpPr/>
          <p:nvPr/>
        </p:nvGrpSpPr>
        <p:grpSpPr>
          <a:xfrm rot="0">
            <a:off x="857250" y="1431925"/>
            <a:ext cx="8286750" cy="901700"/>
            <a:chOff x="0" y="0"/>
            <a:chExt cx="8286663" cy="902064"/>
          </a:xfrm>
        </p:grpSpPr>
        <p:grpSp>
          <p:nvGrpSpPr>
            <p:cNvPr id="106" name=""/>
            <p:cNvGrpSpPr/>
            <p:nvPr/>
          </p:nvGrpSpPr>
          <p:grpSpPr>
            <a:xfrm rot="0">
              <a:off x="0" y="0"/>
              <a:ext cx="8286663" cy="902064"/>
              <a:chOff x="0" y="0"/>
              <a:chExt cx="8286663" cy="902064"/>
            </a:xfrm>
          </p:grpSpPr>
          <p:sp>
            <p:nvSpPr>
              <p:cNvPr id="1048790" name="矩形 4"/>
              <p:cNvSpPr/>
              <p:nvPr/>
            </p:nvSpPr>
            <p:spPr>
              <a:xfrm rot="0">
                <a:off x="900001" y="2064"/>
                <a:ext cx="7386662" cy="900000"/>
              </a:xfrm>
              <a:prstGeom prst="rect"/>
              <a:solidFill>
                <a:srgbClr val="203864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91" name="直角三角形 5"/>
              <p:cNvSpPr/>
              <p:nvPr/>
            </p:nvSpPr>
            <p:spPr>
              <a:xfrm rot="16200000">
                <a:off x="0" y="0"/>
                <a:ext cx="900000" cy="900000"/>
              </a:xfrm>
              <a:prstGeom prst="rtTriangle"/>
              <a:solidFill>
                <a:srgbClr val="111E35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792" name="矩形 6"/>
            <p:cNvSpPr/>
            <p:nvPr/>
          </p:nvSpPr>
          <p:spPr>
            <a:xfrm rot="0">
              <a:off x="1056721" y="156583"/>
              <a:ext cx="2418055" cy="57427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eaLnBrk="1" hangingPunct="1" indent="-342900" lvl="0"/>
              <a:r>
                <a:rPr altLang="zh-CN" b="1" sz="3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THANK YOU</a:t>
              </a:r>
            </a:p>
          </p:txBody>
        </p:sp>
      </p:grpSp>
      <p:grpSp>
        <p:nvGrpSpPr>
          <p:cNvPr id="107" name=""/>
          <p:cNvGrpSpPr/>
          <p:nvPr/>
        </p:nvGrpSpPr>
        <p:grpSpPr>
          <a:xfrm rot="0">
            <a:off x="0" y="2328862"/>
            <a:ext cx="8205787" cy="577850"/>
            <a:chOff x="0" y="0"/>
            <a:chExt cx="8205524" cy="578062"/>
          </a:xfrm>
        </p:grpSpPr>
        <p:grpSp>
          <p:nvGrpSpPr>
            <p:cNvPr id="108" name=""/>
            <p:cNvGrpSpPr/>
            <p:nvPr/>
          </p:nvGrpSpPr>
          <p:grpSpPr>
            <a:xfrm rot="0">
              <a:off x="0" y="0"/>
              <a:ext cx="8205524" cy="578062"/>
              <a:chOff x="0" y="0"/>
              <a:chExt cx="8205524" cy="578062"/>
            </a:xfrm>
          </p:grpSpPr>
          <p:sp>
            <p:nvSpPr>
              <p:cNvPr id="1048793" name="直角三角形 7"/>
              <p:cNvSpPr/>
              <p:nvPr/>
            </p:nvSpPr>
            <p:spPr>
              <a:xfrm rot="10800000" flipH="1">
                <a:off x="7629524" y="2062"/>
                <a:ext cx="576000" cy="576000"/>
              </a:xfrm>
              <a:prstGeom prst="rtTriangle"/>
              <a:solidFill>
                <a:srgbClr val="D09E00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94" name="矩形 9"/>
              <p:cNvSpPr/>
              <p:nvPr/>
            </p:nvSpPr>
            <p:spPr>
              <a:xfrm rot="0" flipH="1">
                <a:off x="0" y="0"/>
                <a:ext cx="7629523" cy="576000"/>
              </a:xfrm>
              <a:prstGeom prst="rect"/>
              <a:solidFill>
                <a:srgbClr val="FFC000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795" name="矩形 10"/>
            <p:cNvSpPr/>
            <p:nvPr/>
          </p:nvSpPr>
          <p:spPr>
            <a:xfrm rot="0">
              <a:off x="1914057" y="115366"/>
              <a:ext cx="3764160" cy="29474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eaLnBrk="1" hangingPunct="1" indent="-342900" lvl="0"/>
            </a:p>
          </p:txBody>
        </p:sp>
      </p:grpSp>
    </p:spTree>
  </p:cSld>
  <p:clrMapOvr>
    <a:masterClrMapping/>
  </p:clrMapOvr>
  <p:transition spd="slow" advClick="1">
    <p:push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39" name=""/>
          <p:cNvGrpSpPr/>
          <p:nvPr/>
        </p:nvGrpSpPr>
        <p:grpSpPr>
          <a:xfrm rot="0">
            <a:off x="514350" y="1079500"/>
            <a:ext cx="3790950" cy="990600"/>
            <a:chOff x="0" y="0"/>
            <a:chExt cx="3792131" cy="989477"/>
          </a:xfrm>
        </p:grpSpPr>
        <p:grpSp>
          <p:nvGrpSpPr>
            <p:cNvPr id="40" name=""/>
            <p:cNvGrpSpPr/>
            <p:nvPr/>
          </p:nvGrpSpPr>
          <p:grpSpPr>
            <a:xfrm rot="0">
              <a:off x="552131" y="200619"/>
              <a:ext cx="3240000" cy="788858"/>
              <a:chOff x="0" y="0"/>
              <a:chExt cx="3240000" cy="788858"/>
            </a:xfrm>
          </p:grpSpPr>
          <p:grpSp>
            <p:nvGrpSpPr>
              <p:cNvPr id="41" name=""/>
              <p:cNvGrpSpPr/>
              <p:nvPr/>
            </p:nvGrpSpPr>
            <p:grpSpPr>
              <a:xfrm rot="0" flipV="1">
                <a:off x="0" y="68857"/>
                <a:ext cx="3240000" cy="432000"/>
                <a:chOff x="0" y="0"/>
                <a:chExt cx="5525400" cy="736719"/>
              </a:xfrm>
            </p:grpSpPr>
            <p:sp>
              <p:nvSpPr>
                <p:cNvPr id="1048593" name="矩形 2"/>
                <p:cNvSpPr/>
                <p:nvPr/>
              </p:nvSpPr>
              <p:spPr>
                <a:xfrm rot="0" flipV="1">
                  <a:off x="0" y="845"/>
                  <a:ext cx="4788673" cy="732121"/>
                </a:xfrm>
                <a:prstGeom prst="rect"/>
                <a:solidFill>
                  <a:srgbClr val="203864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594" name="直角三角形 3"/>
                <p:cNvSpPr/>
                <p:nvPr/>
              </p:nvSpPr>
              <p:spPr>
                <a:xfrm rot="0" flipV="1">
                  <a:off x="4788680" y="0"/>
                  <a:ext cx="736720" cy="736719"/>
                </a:xfrm>
                <a:prstGeom prst="rtTriangle"/>
                <a:solidFill>
                  <a:srgbClr val="111E35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2" name=""/>
              <p:cNvGrpSpPr/>
              <p:nvPr/>
            </p:nvGrpSpPr>
            <p:grpSpPr>
              <a:xfrm rot="0">
                <a:off x="0" y="0"/>
                <a:ext cx="3240000" cy="788858"/>
                <a:chOff x="0" y="0"/>
                <a:chExt cx="3240000" cy="788858"/>
              </a:xfrm>
            </p:grpSpPr>
            <p:sp>
              <p:nvSpPr>
                <p:cNvPr id="1048595" name="直角三角形 5"/>
                <p:cNvSpPr/>
                <p:nvPr/>
              </p:nvSpPr>
              <p:spPr>
                <a:xfrm rot="5400000" flipV="1">
                  <a:off x="0" y="500858"/>
                  <a:ext cx="288000" cy="288000"/>
                </a:xfrm>
                <a:prstGeom prst="rtTriangle"/>
                <a:solidFill>
                  <a:srgbClr val="D09E00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596" name="矩形 6"/>
                <p:cNvSpPr/>
                <p:nvPr/>
              </p:nvSpPr>
              <p:spPr>
                <a:xfrm rot="0" flipH="1">
                  <a:off x="284400" y="501219"/>
                  <a:ext cx="2955600" cy="284400"/>
                </a:xfrm>
                <a:prstGeom prst="rect"/>
                <a:solidFill>
                  <a:srgbClr val="FFC000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597" name="矩形 13"/>
                <p:cNvSpPr/>
                <p:nvPr/>
              </p:nvSpPr>
              <p:spPr>
                <a:xfrm rot="0" flipH="1">
                  <a:off x="1801" y="0"/>
                  <a:ext cx="284398" cy="72000"/>
                </a:xfrm>
                <a:prstGeom prst="rect"/>
                <a:solidFill>
                  <a:srgbClr val="FFC000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048598" name="矩形 1"/>
            <p:cNvSpPr/>
            <p:nvPr/>
          </p:nvSpPr>
          <p:spPr>
            <a:xfrm rot="0">
              <a:off x="590230" y="331589"/>
              <a:ext cx="437016" cy="29430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eaLnBrk="1" hangingPunct="1" indent="-342900" lvl="0"/>
              <a:r>
                <a:rPr altLang="en" sz="14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altLang="en" sz="14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altLang="en" sz="14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endParaRPr altLang="en-US" lang="zh-CN"/>
            </a:p>
          </p:txBody>
        </p:sp>
        <p:sp>
          <p:nvSpPr>
            <p:cNvPr id="1048599" name="矩形 14"/>
            <p:cNvSpPr/>
            <p:nvPr/>
          </p:nvSpPr>
          <p:spPr>
            <a:xfrm rot="0">
              <a:off x="836531" y="709893"/>
              <a:ext cx="1974194" cy="25625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eaLnBrk="1" hangingPunct="1" indent="-342900" lvl="0"/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Set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Multiset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Unordered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_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endParaRPr altLang="en-US" lang="zh-CN"/>
            </a:p>
          </p:txBody>
        </p:sp>
        <p:sp>
          <p:nvSpPr>
            <p:cNvPr id="1048600" name="文本框 16"/>
            <p:cNvSpPr txBox="1"/>
            <p:nvPr/>
          </p:nvSpPr>
          <p:spPr>
            <a:xfrm rot="0">
              <a:off x="0" y="0"/>
              <a:ext cx="564056" cy="8905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eaLnBrk="1" hangingPunct="1" indent="-342900" lvl="0"/>
              <a:r>
                <a:rPr altLang="zh-CN" sz="5400" lang="en-US">
                  <a:solidFill>
                    <a:srgbClr val="A6A6A6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43" name=""/>
          <p:cNvGrpSpPr/>
          <p:nvPr/>
        </p:nvGrpSpPr>
        <p:grpSpPr>
          <a:xfrm rot="0">
            <a:off x="0" y="0"/>
            <a:ext cx="9144000" cy="711200"/>
            <a:chOff x="0" y="0"/>
            <a:chExt cx="9144001" cy="711548"/>
          </a:xfrm>
        </p:grpSpPr>
        <p:grpSp>
          <p:nvGrpSpPr>
            <p:cNvPr id="44" name=""/>
            <p:cNvGrpSpPr/>
            <p:nvPr/>
          </p:nvGrpSpPr>
          <p:grpSpPr>
            <a:xfrm rot="0">
              <a:off x="0" y="0"/>
              <a:ext cx="9144001" cy="711548"/>
              <a:chOff x="0" y="0"/>
              <a:chExt cx="9144001" cy="711548"/>
            </a:xfrm>
          </p:grpSpPr>
          <p:sp>
            <p:nvSpPr>
              <p:cNvPr id="1048601" name="矩形 178"/>
              <p:cNvSpPr/>
              <p:nvPr/>
            </p:nvSpPr>
            <p:spPr>
              <a:xfrm rot="0" flipH="1">
                <a:off x="0" y="133902"/>
                <a:ext cx="9144001" cy="144000"/>
              </a:xfrm>
              <a:prstGeom prst="rect"/>
              <a:solidFill>
                <a:srgbClr val="FFC000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grpSp>
            <p:nvGrpSpPr>
              <p:cNvPr id="45" name=""/>
              <p:cNvGrpSpPr/>
              <p:nvPr/>
            </p:nvGrpSpPr>
            <p:grpSpPr>
              <a:xfrm rot="0" flipV="1">
                <a:off x="2896975" y="0"/>
                <a:ext cx="3384000" cy="711548"/>
                <a:chOff x="0" y="0"/>
                <a:chExt cx="5770972" cy="1324512"/>
              </a:xfrm>
            </p:grpSpPr>
            <p:sp>
              <p:nvSpPr>
                <p:cNvPr id="1048602" name="矩形 175"/>
                <p:cNvSpPr/>
                <p:nvPr/>
              </p:nvSpPr>
              <p:spPr>
                <a:xfrm rot="0" flipV="1">
                  <a:off x="736720" y="0"/>
                  <a:ext cx="4297533" cy="804146"/>
                </a:xfrm>
                <a:prstGeom prst="rect"/>
                <a:solidFill>
                  <a:srgbClr val="203864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603" name="直角三角形 176"/>
                <p:cNvSpPr/>
                <p:nvPr/>
              </p:nvSpPr>
              <p:spPr>
                <a:xfrm rot="0">
                  <a:off x="5034252" y="0"/>
                  <a:ext cx="736720" cy="804146"/>
                </a:xfrm>
                <a:prstGeom prst="rtTriangle"/>
                <a:solidFill>
                  <a:srgbClr val="111E35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604" name="矩形 177"/>
                <p:cNvSpPr/>
                <p:nvPr/>
              </p:nvSpPr>
              <p:spPr>
                <a:xfrm rot="0" flipV="1">
                  <a:off x="5034252" y="1076858"/>
                  <a:ext cx="736720" cy="247653"/>
                </a:xfrm>
                <a:prstGeom prst="rect"/>
                <a:solidFill>
                  <a:srgbClr val="203864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605" name="直角三角形 179"/>
                <p:cNvSpPr/>
                <p:nvPr/>
              </p:nvSpPr>
              <p:spPr>
                <a:xfrm rot="0" flipH="1">
                  <a:off x="0" y="0"/>
                  <a:ext cx="736720" cy="804146"/>
                </a:xfrm>
                <a:prstGeom prst="rtTriangle"/>
                <a:solidFill>
                  <a:srgbClr val="111E35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606" name="矩形 180"/>
                <p:cNvSpPr/>
                <p:nvPr/>
              </p:nvSpPr>
              <p:spPr>
                <a:xfrm rot="0" flipV="1">
                  <a:off x="0" y="805744"/>
                  <a:ext cx="736720" cy="518768"/>
                </a:xfrm>
                <a:prstGeom prst="rect"/>
                <a:solidFill>
                  <a:srgbClr val="203864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048607" name="矩形 182"/>
            <p:cNvSpPr/>
            <p:nvPr/>
          </p:nvSpPr>
          <p:spPr>
            <a:xfrm rot="0">
              <a:off x="3946651" y="326271"/>
              <a:ext cx="894081" cy="33290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eaLnBrk="1" hangingPunct="1" indent="-342900" lvl="0"/>
              <a:r>
                <a:rPr altLang="en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Mục</a:t>
              </a:r>
              <a:r>
                <a:rPr altLang="en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altLang="en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lục</a:t>
              </a:r>
              <a:endParaRPr altLang="en-US" lang="zh-CN"/>
            </a:p>
          </p:txBody>
        </p:sp>
      </p:grpSp>
      <p:grpSp>
        <p:nvGrpSpPr>
          <p:cNvPr id="46" name=""/>
          <p:cNvGrpSpPr/>
          <p:nvPr/>
        </p:nvGrpSpPr>
        <p:grpSpPr>
          <a:xfrm rot="0">
            <a:off x="514350" y="2298700"/>
            <a:ext cx="3790950" cy="990600"/>
            <a:chOff x="0" y="0"/>
            <a:chExt cx="3792131" cy="989477"/>
          </a:xfrm>
        </p:grpSpPr>
        <p:grpSp>
          <p:nvGrpSpPr>
            <p:cNvPr id="47" name=""/>
            <p:cNvGrpSpPr/>
            <p:nvPr/>
          </p:nvGrpSpPr>
          <p:grpSpPr>
            <a:xfrm rot="0">
              <a:off x="552131" y="200619"/>
              <a:ext cx="3240000" cy="788858"/>
              <a:chOff x="0" y="0"/>
              <a:chExt cx="3240000" cy="788858"/>
            </a:xfrm>
          </p:grpSpPr>
          <p:grpSp>
            <p:nvGrpSpPr>
              <p:cNvPr id="48" name=""/>
              <p:cNvGrpSpPr/>
              <p:nvPr/>
            </p:nvGrpSpPr>
            <p:grpSpPr>
              <a:xfrm rot="0" flipV="1">
                <a:off x="0" y="68857"/>
                <a:ext cx="3240000" cy="432000"/>
                <a:chOff x="0" y="0"/>
                <a:chExt cx="5525400" cy="736719"/>
              </a:xfrm>
            </p:grpSpPr>
            <p:sp>
              <p:nvSpPr>
                <p:cNvPr id="1048608" name="矩形 105"/>
                <p:cNvSpPr/>
                <p:nvPr/>
              </p:nvSpPr>
              <p:spPr>
                <a:xfrm rot="0" flipV="1">
                  <a:off x="0" y="845"/>
                  <a:ext cx="4788673" cy="732121"/>
                </a:xfrm>
                <a:prstGeom prst="rect"/>
                <a:solidFill>
                  <a:srgbClr val="203864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609" name="直角三角形 106"/>
                <p:cNvSpPr/>
                <p:nvPr/>
              </p:nvSpPr>
              <p:spPr>
                <a:xfrm rot="0" flipV="1">
                  <a:off x="4788680" y="0"/>
                  <a:ext cx="736720" cy="736719"/>
                </a:xfrm>
                <a:prstGeom prst="rtTriangle"/>
                <a:solidFill>
                  <a:srgbClr val="111E35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9" name=""/>
              <p:cNvGrpSpPr/>
              <p:nvPr/>
            </p:nvGrpSpPr>
            <p:grpSpPr>
              <a:xfrm rot="0">
                <a:off x="0" y="0"/>
                <a:ext cx="3240000" cy="788858"/>
                <a:chOff x="0" y="0"/>
                <a:chExt cx="3240000" cy="788858"/>
              </a:xfrm>
            </p:grpSpPr>
            <p:sp>
              <p:nvSpPr>
                <p:cNvPr id="1048610" name="直角三角形 102"/>
                <p:cNvSpPr/>
                <p:nvPr/>
              </p:nvSpPr>
              <p:spPr>
                <a:xfrm rot="5400000" flipV="1">
                  <a:off x="0" y="500858"/>
                  <a:ext cx="288000" cy="288000"/>
                </a:xfrm>
                <a:prstGeom prst="rtTriangle"/>
                <a:solidFill>
                  <a:srgbClr val="D09E00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611" name="矩形 103"/>
                <p:cNvSpPr/>
                <p:nvPr/>
              </p:nvSpPr>
              <p:spPr>
                <a:xfrm rot="0" flipH="1">
                  <a:off x="284400" y="501219"/>
                  <a:ext cx="2955600" cy="284400"/>
                </a:xfrm>
                <a:prstGeom prst="rect"/>
                <a:solidFill>
                  <a:srgbClr val="FFC000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612" name="矩形 104"/>
                <p:cNvSpPr/>
                <p:nvPr/>
              </p:nvSpPr>
              <p:spPr>
                <a:xfrm rot="0" flipH="1">
                  <a:off x="1801" y="0"/>
                  <a:ext cx="284398" cy="72000"/>
                </a:xfrm>
                <a:prstGeom prst="rect"/>
                <a:solidFill>
                  <a:srgbClr val="FFC000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048613" name="矩形 107"/>
            <p:cNvSpPr/>
            <p:nvPr/>
          </p:nvSpPr>
          <p:spPr>
            <a:xfrm rot="0">
              <a:off x="590230" y="331589"/>
              <a:ext cx="538648" cy="29430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eaLnBrk="1" hangingPunct="1" indent="-342900" lvl="0"/>
              <a:r>
                <a:rPr altLang="en" sz="14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altLang="en" sz="14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altLang="en" sz="14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altLang="en-US" lang="zh-CN"/>
            </a:p>
          </p:txBody>
        </p:sp>
        <p:sp>
          <p:nvSpPr>
            <p:cNvPr id="1048614" name="矩形 108"/>
            <p:cNvSpPr/>
            <p:nvPr/>
          </p:nvSpPr>
          <p:spPr>
            <a:xfrm rot="0">
              <a:off x="836531" y="709893"/>
              <a:ext cx="2190162" cy="25625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eaLnBrk="1" hangingPunct="1" indent="-342900" lvl="0"/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Map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Multimap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Unordered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_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altLang="en" sz="1100" lang="en-US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altLang="en-US" lang="zh-CN"/>
            </a:p>
          </p:txBody>
        </p:sp>
        <p:sp>
          <p:nvSpPr>
            <p:cNvPr id="1048615" name="文本框 109"/>
            <p:cNvSpPr txBox="1"/>
            <p:nvPr/>
          </p:nvSpPr>
          <p:spPr>
            <a:xfrm rot="0">
              <a:off x="0" y="0"/>
              <a:ext cx="564056" cy="8905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eaLnBrk="1" hangingPunct="1" indent="-342900" lvl="0"/>
              <a:r>
                <a:rPr altLang="zh-CN" sz="5400" lang="en-US">
                  <a:solidFill>
                    <a:srgbClr val="A6A6A6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</p:spTree>
  </p:cSld>
  <p:clrMapOvr>
    <a:masterClrMapping/>
  </p:clrMapOvr>
  <p:transition spd="slow" advClick="1">
    <p:push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6" name="矩形 8"/>
          <p:cNvSpPr/>
          <p:nvPr/>
        </p:nvSpPr>
        <p:spPr>
          <a:xfrm rot="0" flipH="1">
            <a:off x="2809875" y="0"/>
            <a:ext cx="576262" cy="2335212"/>
          </a:xfrm>
          <a:prstGeom prst="rect"/>
          <a:solidFill>
            <a:srgbClr val="FFC000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617" name="文本框 14"/>
          <p:cNvSpPr txBox="1"/>
          <p:nvPr/>
        </p:nvSpPr>
        <p:spPr>
          <a:xfrm rot="0">
            <a:off x="1830387" y="230187"/>
            <a:ext cx="868680" cy="15138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r>
              <a:rPr altLang="zh-CN" sz="9600" lang="en-US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048618" name="矩形 3"/>
          <p:cNvSpPr/>
          <p:nvPr/>
        </p:nvSpPr>
        <p:spPr>
          <a:xfrm rot="0">
            <a:off x="857250" y="2335212"/>
            <a:ext cx="900112" cy="2808287"/>
          </a:xfrm>
          <a:prstGeom prst="rect"/>
          <a:solidFill>
            <a:srgbClr val="203864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51" name=""/>
          <p:cNvGrpSpPr/>
          <p:nvPr/>
        </p:nvGrpSpPr>
        <p:grpSpPr>
          <a:xfrm rot="0">
            <a:off x="857250" y="1431925"/>
            <a:ext cx="8286750" cy="901700"/>
            <a:chOff x="0" y="0"/>
            <a:chExt cx="8286663" cy="902064"/>
          </a:xfrm>
        </p:grpSpPr>
        <p:grpSp>
          <p:nvGrpSpPr>
            <p:cNvPr id="52" name=""/>
            <p:cNvGrpSpPr/>
            <p:nvPr/>
          </p:nvGrpSpPr>
          <p:grpSpPr>
            <a:xfrm rot="0">
              <a:off x="0" y="0"/>
              <a:ext cx="8286663" cy="902064"/>
              <a:chOff x="0" y="0"/>
              <a:chExt cx="8286663" cy="902064"/>
            </a:xfrm>
          </p:grpSpPr>
          <p:sp>
            <p:nvSpPr>
              <p:cNvPr id="1048619" name="矩形 4"/>
              <p:cNvSpPr/>
              <p:nvPr/>
            </p:nvSpPr>
            <p:spPr>
              <a:xfrm rot="0">
                <a:off x="900001" y="2064"/>
                <a:ext cx="7386662" cy="900000"/>
              </a:xfrm>
              <a:prstGeom prst="rect"/>
              <a:solidFill>
                <a:srgbClr val="203864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20" name="直角三角形 5"/>
              <p:cNvSpPr/>
              <p:nvPr/>
            </p:nvSpPr>
            <p:spPr>
              <a:xfrm rot="16200000">
                <a:off x="0" y="0"/>
                <a:ext cx="900000" cy="900000"/>
              </a:xfrm>
              <a:prstGeom prst="rtTriangle"/>
              <a:solidFill>
                <a:srgbClr val="111E35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621" name="矩形 6"/>
            <p:cNvSpPr/>
            <p:nvPr/>
          </p:nvSpPr>
          <p:spPr>
            <a:xfrm rot="0">
              <a:off x="1108720" y="157611"/>
              <a:ext cx="767072" cy="57427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eaLnBrk="1" hangingPunct="1" indent="-342900" lvl="0"/>
              <a:r>
                <a:rPr altLang="en" b="1" sz="3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altLang="en" b="1" sz="3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altLang="en" b="1" sz="3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endParaRPr altLang="en-US" lang="zh-CN"/>
            </a:p>
          </p:txBody>
        </p:sp>
      </p:grpSp>
      <p:grpSp>
        <p:nvGrpSpPr>
          <p:cNvPr id="53" name=""/>
          <p:cNvGrpSpPr/>
          <p:nvPr/>
        </p:nvGrpSpPr>
        <p:grpSpPr>
          <a:xfrm rot="0">
            <a:off x="0" y="2328862"/>
            <a:ext cx="3386137" cy="577850"/>
            <a:chOff x="0" y="0"/>
            <a:chExt cx="3385877" cy="578062"/>
          </a:xfrm>
        </p:grpSpPr>
        <p:sp>
          <p:nvSpPr>
            <p:cNvPr id="1048622" name="直角三角形 7"/>
            <p:cNvSpPr/>
            <p:nvPr/>
          </p:nvSpPr>
          <p:spPr>
            <a:xfrm rot="10800000" flipH="1">
              <a:off x="2809877" y="2062"/>
              <a:ext cx="576000" cy="576000"/>
            </a:xfrm>
            <a:prstGeom prst="rtTriangle"/>
            <a:solidFill>
              <a:srgbClr val="D09E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23" name="矩形 9"/>
            <p:cNvSpPr/>
            <p:nvPr/>
          </p:nvSpPr>
          <p:spPr>
            <a:xfrm rot="0" flipH="1">
              <a:off x="0" y="0"/>
              <a:ext cx="2809876" cy="576000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048624" name="矩形 10"/>
          <p:cNvSpPr/>
          <p:nvPr/>
        </p:nvSpPr>
        <p:spPr>
          <a:xfrm rot="0">
            <a:off x="3236912" y="2420937"/>
            <a:ext cx="335280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endParaRPr altLang="en-US" lang="zh-CN"/>
          </a:p>
        </p:txBody>
      </p:sp>
    </p:spTree>
  </p:cSld>
  <p:clrMapOvr>
    <a:masterClrMapping/>
  </p:clrMapOvr>
  <p:transition spd="slow" advClick="1">
    <p:push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55" name=""/>
          <p:cNvGrpSpPr/>
          <p:nvPr/>
        </p:nvGrpSpPr>
        <p:grpSpPr>
          <a:xfrm rot="0">
            <a:off x="0" y="3836987"/>
            <a:ext cx="9144000" cy="1077912"/>
            <a:chOff x="0" y="0"/>
            <a:chExt cx="9144000" cy="1077876"/>
          </a:xfrm>
        </p:grpSpPr>
        <p:grpSp>
          <p:nvGrpSpPr>
            <p:cNvPr id="56" name=""/>
            <p:cNvGrpSpPr/>
            <p:nvPr/>
          </p:nvGrpSpPr>
          <p:grpSpPr>
            <a:xfrm rot="0">
              <a:off x="0" y="539999"/>
              <a:ext cx="2502576" cy="537877"/>
              <a:chOff x="0" y="0"/>
              <a:chExt cx="2502576" cy="537877"/>
            </a:xfrm>
          </p:grpSpPr>
          <p:sp>
            <p:nvSpPr>
              <p:cNvPr id="1048625" name="矩形 120"/>
              <p:cNvSpPr/>
              <p:nvPr/>
            </p:nvSpPr>
            <p:spPr>
              <a:xfrm rot="0" flipH="1">
                <a:off x="0" y="0"/>
                <a:ext cx="2142576" cy="360000"/>
              </a:xfrm>
              <a:prstGeom prst="rect"/>
              <a:solidFill>
                <a:srgbClr val="203864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26" name="直角三角形 121"/>
              <p:cNvSpPr/>
              <p:nvPr/>
            </p:nvSpPr>
            <p:spPr>
              <a:xfrm rot="0" flipV="1">
                <a:off x="2142576" y="259"/>
                <a:ext cx="360000" cy="360000"/>
              </a:xfrm>
              <a:prstGeom prst="rtTriangle"/>
              <a:solidFill>
                <a:srgbClr val="111E35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27" name="矩形 122"/>
              <p:cNvSpPr/>
              <p:nvPr/>
            </p:nvSpPr>
            <p:spPr>
              <a:xfrm rot="0">
                <a:off x="1" y="357878"/>
                <a:ext cx="1967341" cy="179999"/>
              </a:xfrm>
              <a:prstGeom prst="rect"/>
              <a:solidFill>
                <a:srgbClr val="FFC000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28" name="直角三角形 123"/>
              <p:cNvSpPr/>
              <p:nvPr/>
            </p:nvSpPr>
            <p:spPr>
              <a:xfrm rot="0" flipV="1">
                <a:off x="1967340" y="357877"/>
                <a:ext cx="180000" cy="180000"/>
              </a:xfrm>
              <a:prstGeom prst="rtTriangle"/>
              <a:solidFill>
                <a:srgbClr val="D09E00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7" name=""/>
            <p:cNvGrpSpPr/>
            <p:nvPr/>
          </p:nvGrpSpPr>
          <p:grpSpPr>
            <a:xfrm rot="0">
              <a:off x="1960194" y="0"/>
              <a:ext cx="7183806" cy="540000"/>
              <a:chOff x="0" y="0"/>
              <a:chExt cx="7183806" cy="540000"/>
            </a:xfrm>
          </p:grpSpPr>
          <p:grpSp>
            <p:nvGrpSpPr>
              <p:cNvPr id="58" name=""/>
              <p:cNvGrpSpPr/>
              <p:nvPr/>
            </p:nvGrpSpPr>
            <p:grpSpPr>
              <a:xfrm rot="0">
                <a:off x="0" y="0"/>
                <a:ext cx="7183806" cy="540000"/>
                <a:chOff x="0" y="0"/>
                <a:chExt cx="7183806" cy="540000"/>
              </a:xfrm>
            </p:grpSpPr>
            <p:sp>
              <p:nvSpPr>
                <p:cNvPr id="1048629" name="矩形 116"/>
                <p:cNvSpPr/>
                <p:nvPr/>
              </p:nvSpPr>
              <p:spPr>
                <a:xfrm rot="0" flipH="1">
                  <a:off x="539999" y="2122"/>
                  <a:ext cx="6643807" cy="360000"/>
                </a:xfrm>
                <a:prstGeom prst="rect"/>
                <a:solidFill>
                  <a:srgbClr val="203864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630" name="矩形 117"/>
                <p:cNvSpPr/>
                <p:nvPr/>
              </p:nvSpPr>
              <p:spPr>
                <a:xfrm rot="0">
                  <a:off x="180000" y="360000"/>
                  <a:ext cx="7003806" cy="179999"/>
                </a:xfrm>
                <a:prstGeom prst="rect"/>
                <a:solidFill>
                  <a:srgbClr val="FFC000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631" name="直角三角形 118"/>
                <p:cNvSpPr/>
                <p:nvPr/>
              </p:nvSpPr>
              <p:spPr>
                <a:xfrm rot="10800000" flipV="1">
                  <a:off x="179998" y="0"/>
                  <a:ext cx="360000" cy="360000"/>
                </a:xfrm>
                <a:prstGeom prst="rtTriangle"/>
                <a:solidFill>
                  <a:srgbClr val="111E35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632" name="直角三角形 119"/>
                <p:cNvSpPr/>
                <p:nvPr/>
              </p:nvSpPr>
              <p:spPr>
                <a:xfrm rot="10800000" flipV="1">
                  <a:off x="0" y="360000"/>
                  <a:ext cx="180000" cy="180000"/>
                </a:xfrm>
                <a:prstGeom prst="rtTriangle"/>
                <a:solidFill>
                  <a:srgbClr val="D09E00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</p:grpSp>
          <p:sp>
            <p:nvSpPr>
              <p:cNvPr id="1048633" name="矩形 124"/>
              <p:cNvSpPr/>
              <p:nvPr/>
            </p:nvSpPr>
            <p:spPr>
              <a:xfrm rot="0" flipH="1">
                <a:off x="4532402" y="26112"/>
                <a:ext cx="436879" cy="294631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eaLnBrk="1" hangingPunct="1" indent="-342900" lvl="0"/>
                <a:r>
                  <a:rPr altLang="en" sz="1400" 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altLang="en" sz="1400" 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  <a:r>
                  <a:rPr altLang="en" sz="1400" 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altLang="en-US" lang="zh-CN"/>
              </a:p>
            </p:txBody>
          </p:sp>
        </p:grpSp>
      </p:grpSp>
      <p:sp>
        <p:nvSpPr>
          <p:cNvPr id="1048634" name=""/>
          <p:cNvSpPr txBox="1"/>
          <p:nvPr/>
        </p:nvSpPr>
        <p:spPr>
          <a:xfrm>
            <a:off x="876185" y="365841"/>
            <a:ext cx="5222415" cy="1348739"/>
          </a:xfrm>
          <a:prstGeom prst="rect"/>
        </p:spPr>
        <p:txBody>
          <a:bodyPr rtlCol="0" wrap="square">
            <a:spAutoFit/>
          </a:bodyPr>
          <a:p>
            <a:r>
              <a:rPr altLang="en" sz="2800" lang="en-US">
                <a:solidFill>
                  <a:srgbClr val="000000"/>
                </a:solidFill>
              </a:rPr>
              <a:t>Set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là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gì</a:t>
            </a:r>
            <a:r>
              <a:rPr altLang="en" sz="2800" lang="en-US">
                <a:solidFill>
                  <a:srgbClr val="000000"/>
                </a:solidFill>
              </a:rPr>
              <a:t>?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35" name=""/>
          <p:cNvSpPr txBox="1"/>
          <p:nvPr/>
        </p:nvSpPr>
        <p:spPr>
          <a:xfrm>
            <a:off x="876184" y="1377870"/>
            <a:ext cx="7187122" cy="1767840"/>
          </a:xfrm>
          <a:prstGeom prst="rect"/>
        </p:spPr>
        <p:txBody>
          <a:bodyPr rtlCol="0" wrap="square">
            <a:spAutoFit/>
          </a:bodyPr>
          <a:p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Set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là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một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b="1" sz="2800" lang="en-US">
                <a:solidFill>
                  <a:srgbClr val="000000"/>
                </a:solidFill>
              </a:rPr>
              <a:t>cấu trúc</a:t>
            </a:r>
            <a:r>
              <a:rPr altLang="en" b="1" sz="2800" lang="en-US">
                <a:solidFill>
                  <a:srgbClr val="000000"/>
                </a:solidFill>
              </a:rPr>
              <a:t> </a:t>
            </a:r>
            <a:r>
              <a:rPr altLang="en" b="1" sz="2800" lang="en-US">
                <a:solidFill>
                  <a:srgbClr val="000000"/>
                </a:solidFill>
              </a:rPr>
              <a:t>dữ liệu</a:t>
            </a:r>
            <a:r>
              <a:rPr altLang="en" b="1" sz="2800" lang="en-US">
                <a:solidFill>
                  <a:srgbClr val="000000"/>
                </a:solidFill>
              </a:rPr>
              <a:t> </a:t>
            </a:r>
            <a:r>
              <a:rPr altLang="en" b="1" sz="2800" lang="en-US">
                <a:solidFill>
                  <a:srgbClr val="000000"/>
                </a:solidFill>
              </a:rPr>
              <a:t>liên kết,</a:t>
            </a:r>
            <a:r>
              <a:rPr altLang="en" b="1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lưu trữ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một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nhóm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phần tử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Key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duy nhất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theo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một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thứ tự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cho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trước</a:t>
            </a:r>
            <a:r>
              <a:rPr altLang="en" b="0" sz="2800" lang="en-US">
                <a:solidFill>
                  <a:srgbClr val="000000"/>
                </a:solidFill>
              </a:rPr>
              <a:t>.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Thư viện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của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Set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là</a:t>
            </a:r>
            <a:r>
              <a:rPr altLang="en" b="0" sz="2800" lang="en-US">
                <a:solidFill>
                  <a:srgbClr val="000000"/>
                </a:solidFill>
              </a:rPr>
              <a:t> </a:t>
            </a:r>
            <a:r>
              <a:rPr altLang="en" b="0" sz="2800" lang="en-US">
                <a:solidFill>
                  <a:srgbClr val="000000"/>
                </a:solidFill>
              </a:rPr>
              <a:t>&lt;</a:t>
            </a:r>
            <a:r>
              <a:rPr altLang="en" b="0" sz="2800" lang="en-US">
                <a:solidFill>
                  <a:srgbClr val="000000"/>
                </a:solidFill>
              </a:rPr>
              <a:t>set</a:t>
            </a:r>
            <a:r>
              <a:rPr altLang="en" b="0" sz="2800" lang="en-US">
                <a:solidFill>
                  <a:srgbClr val="000000"/>
                </a:solidFill>
              </a:rPr>
              <a:t>&gt;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Click="1">
    <p:push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6" name="平行四边形 89"/>
          <p:cNvSpPr/>
          <p:nvPr/>
        </p:nvSpPr>
        <p:spPr>
          <a:xfrm rot="5400000">
            <a:off x="3405187" y="1182687"/>
            <a:ext cx="1355725" cy="1901825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637" name="平行四边形 90"/>
          <p:cNvSpPr/>
          <p:nvPr/>
        </p:nvSpPr>
        <p:spPr>
          <a:xfrm rot="5400000">
            <a:off x="2881313" y="2028824"/>
            <a:ext cx="1354137" cy="1903412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638" name="平行四边形 91"/>
          <p:cNvSpPr/>
          <p:nvPr/>
        </p:nvSpPr>
        <p:spPr>
          <a:xfrm rot="5400000">
            <a:off x="2353469" y="2874168"/>
            <a:ext cx="1354137" cy="1901825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639" name="平行四边形 2"/>
          <p:cNvSpPr/>
          <p:nvPr/>
        </p:nvSpPr>
        <p:spPr>
          <a:xfrm rot="5400000">
            <a:off x="3932238" y="334962"/>
            <a:ext cx="1354137" cy="1903412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60" name=""/>
          <p:cNvGrpSpPr/>
          <p:nvPr/>
        </p:nvGrpSpPr>
        <p:grpSpPr>
          <a:xfrm rot="0">
            <a:off x="3657600" y="609600"/>
            <a:ext cx="2428875" cy="507998"/>
            <a:chOff x="0" y="0"/>
            <a:chExt cx="2428125" cy="507152"/>
          </a:xfrm>
        </p:grpSpPr>
        <p:sp>
          <p:nvSpPr>
            <p:cNvPr id="1048640" name="矩形 46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41" name="矩形 52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42" name="文本框 61"/>
            <p:cNvSpPr txBox="1"/>
            <p:nvPr/>
          </p:nvSpPr>
          <p:spPr>
            <a:xfrm rot="0">
              <a:off x="145418" y="67206"/>
              <a:ext cx="2136233" cy="26879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zh-C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1 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s.insert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altLang="en-US" lang="zh-CN"/>
            </a:p>
          </p:txBody>
        </p:sp>
      </p:grpSp>
      <p:sp>
        <p:nvSpPr>
          <p:cNvPr id="1048643" name="矩形 69"/>
          <p:cNvSpPr/>
          <p:nvPr/>
        </p:nvSpPr>
        <p:spPr>
          <a:xfrm rot="0">
            <a:off x="6088942" y="549989"/>
            <a:ext cx="2841625" cy="599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Chèn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một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hoặc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nhiều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phần tử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vào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S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e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,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nếu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trong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Set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tồn tại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thì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không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làm gì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cả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.</a:t>
            </a:r>
            <a:endParaRPr altLang="en-US" lang="zh-CN"/>
          </a:p>
        </p:txBody>
      </p:sp>
      <p:grpSp>
        <p:nvGrpSpPr>
          <p:cNvPr id="61" name=""/>
          <p:cNvGrpSpPr/>
          <p:nvPr/>
        </p:nvGrpSpPr>
        <p:grpSpPr>
          <a:xfrm rot="0">
            <a:off x="3133725" y="1457325"/>
            <a:ext cx="2427287" cy="506412"/>
            <a:chOff x="0" y="0"/>
            <a:chExt cx="2428125" cy="507152"/>
          </a:xfrm>
        </p:grpSpPr>
        <p:sp>
          <p:nvSpPr>
            <p:cNvPr id="1048644" name="矩形 48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45" name="矩形 51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46" name="文本框 54"/>
            <p:cNvSpPr txBox="1"/>
            <p:nvPr/>
          </p:nvSpPr>
          <p:spPr>
            <a:xfrm rot="0">
              <a:off x="145418" y="67206"/>
              <a:ext cx="2136233" cy="27699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zh-C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2 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s.erase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altLang="en-US" lang="zh-CN"/>
            </a:p>
          </p:txBody>
        </p:sp>
      </p:grpSp>
      <p:grpSp>
        <p:nvGrpSpPr>
          <p:cNvPr id="62" name=""/>
          <p:cNvGrpSpPr/>
          <p:nvPr/>
        </p:nvGrpSpPr>
        <p:grpSpPr>
          <a:xfrm rot="0">
            <a:off x="2608262" y="2303462"/>
            <a:ext cx="2428875" cy="508000"/>
            <a:chOff x="0" y="0"/>
            <a:chExt cx="2428125" cy="507152"/>
          </a:xfrm>
        </p:grpSpPr>
        <p:sp>
          <p:nvSpPr>
            <p:cNvPr id="1048647" name="矩形 64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48" name="矩形 65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49" name="文本框 66"/>
            <p:cNvSpPr txBox="1"/>
            <p:nvPr/>
          </p:nvSpPr>
          <p:spPr>
            <a:xfrm rot="0">
              <a:off x="145418" y="67206"/>
              <a:ext cx="2136233" cy="27699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zh-C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3 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s.find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altLang="en-US" lang="zh-CN"/>
            </a:p>
          </p:txBody>
        </p:sp>
      </p:grpSp>
      <p:grpSp>
        <p:nvGrpSpPr>
          <p:cNvPr id="63" name=""/>
          <p:cNvGrpSpPr/>
          <p:nvPr/>
        </p:nvGrpSpPr>
        <p:grpSpPr>
          <a:xfrm rot="0">
            <a:off x="2082800" y="3149600"/>
            <a:ext cx="2428875" cy="508000"/>
            <a:chOff x="0" y="0"/>
            <a:chExt cx="2428125" cy="507152"/>
          </a:xfrm>
        </p:grpSpPr>
        <p:sp>
          <p:nvSpPr>
            <p:cNvPr id="1048650" name="矩形 73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51" name="矩形 83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52" name="文本框 84"/>
            <p:cNvSpPr txBox="1"/>
            <p:nvPr/>
          </p:nvSpPr>
          <p:spPr>
            <a:xfrm rot="0">
              <a:off x="145418" y="67206"/>
              <a:ext cx="2136233" cy="27699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zh-C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4 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s.begin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altLang="en-US" lang="zh-CN"/>
            </a:p>
          </p:txBody>
        </p:sp>
      </p:grpSp>
      <p:grpSp>
        <p:nvGrpSpPr>
          <p:cNvPr id="64" name=""/>
          <p:cNvGrpSpPr/>
          <p:nvPr/>
        </p:nvGrpSpPr>
        <p:grpSpPr>
          <a:xfrm rot="0">
            <a:off x="1558925" y="3997325"/>
            <a:ext cx="2427287" cy="506412"/>
            <a:chOff x="0" y="0"/>
            <a:chExt cx="2428125" cy="507152"/>
          </a:xfrm>
        </p:grpSpPr>
        <p:sp>
          <p:nvSpPr>
            <p:cNvPr id="1048653" name="矩形 86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54" name="矩形 87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55" name="文本框 88"/>
            <p:cNvSpPr txBox="1"/>
            <p:nvPr/>
          </p:nvSpPr>
          <p:spPr>
            <a:xfrm rot="0">
              <a:off x="145418" y="67206"/>
              <a:ext cx="2136233" cy="27699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zh-C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5 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s.empty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altLang="en-US" lang="zh-CN"/>
            </a:p>
          </p:txBody>
        </p:sp>
      </p:grpSp>
      <p:sp>
        <p:nvSpPr>
          <p:cNvPr id="1048656" name="矩形 92"/>
          <p:cNvSpPr/>
          <p:nvPr/>
        </p:nvSpPr>
        <p:spPr>
          <a:xfrm rot="0">
            <a:off x="5576887" y="1508005"/>
            <a:ext cx="3357562" cy="345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Xóa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một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hoặc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nhiều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phần tử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ra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khỏi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Set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.</a:t>
            </a:r>
            <a:endParaRPr altLang="en-US" lang="zh-CN"/>
          </a:p>
        </p:txBody>
      </p:sp>
      <p:sp>
        <p:nvSpPr>
          <p:cNvPr id="1048657" name="矩形 93"/>
          <p:cNvSpPr/>
          <p:nvPr/>
        </p:nvSpPr>
        <p:spPr>
          <a:xfrm rot="0">
            <a:off x="5037668" y="2212021"/>
            <a:ext cx="3494087" cy="599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Tìm kiếm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một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phần tử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Key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tương đương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trong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Set.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Nếu không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có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thì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trả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về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s.end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(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)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.</a:t>
            </a:r>
            <a:endParaRPr altLang="en-US" lang="zh-CN"/>
          </a:p>
        </p:txBody>
      </p:sp>
      <p:sp>
        <p:nvSpPr>
          <p:cNvPr id="1048658" name="矩形 94"/>
          <p:cNvSpPr/>
          <p:nvPr/>
        </p:nvSpPr>
        <p:spPr>
          <a:xfrm rot="0">
            <a:off x="4513794" y="3200843"/>
            <a:ext cx="3621087" cy="3454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Truy cập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phần tử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">
                <a:latin typeface="微软雅黑" pitchFamily="34" charset="-122"/>
                <a:ea typeface="微软雅黑" pitchFamily="34" charset="-122"/>
              </a:rPr>
              <a:t>đầu tiên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trong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Set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.</a:t>
            </a:r>
            <a:endParaRPr altLang="en-US" lang="zh-CN"/>
          </a:p>
        </p:txBody>
      </p:sp>
      <p:sp>
        <p:nvSpPr>
          <p:cNvPr id="1048659" name="矩形 95"/>
          <p:cNvSpPr/>
          <p:nvPr/>
        </p:nvSpPr>
        <p:spPr>
          <a:xfrm rot="0">
            <a:off x="3985157" y="4063056"/>
            <a:ext cx="3524597" cy="345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Kiểm tra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Set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rỗng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hay không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.</a:t>
            </a:r>
            <a:endParaRPr altLang="en-US" lang="zh-CN"/>
          </a:p>
        </p:txBody>
      </p:sp>
      <p:sp>
        <p:nvSpPr>
          <p:cNvPr id="1048660" name="矩形 96"/>
          <p:cNvSpPr/>
          <p:nvPr/>
        </p:nvSpPr>
        <p:spPr>
          <a:xfrm rot="0">
            <a:off x="422275" y="671512"/>
            <a:ext cx="1958975" cy="345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endParaRPr altLang="en-US" lang="zh-CN"/>
          </a:p>
        </p:txBody>
      </p:sp>
      <p:sp>
        <p:nvSpPr>
          <p:cNvPr id="1048661" name="矩形 97"/>
          <p:cNvSpPr/>
          <p:nvPr/>
        </p:nvSpPr>
        <p:spPr>
          <a:xfrm rot="0">
            <a:off x="422275" y="363537"/>
            <a:ext cx="2405380" cy="2946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Các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thao tác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cơ bản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trên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endParaRPr altLang="en-US" lang="zh-CN"/>
          </a:p>
        </p:txBody>
      </p:sp>
      <p:sp>
        <p:nvSpPr>
          <p:cNvPr id="1048662" name=""/>
          <p:cNvSpPr txBox="1"/>
          <p:nvPr/>
        </p:nvSpPr>
        <p:spPr>
          <a:xfrm>
            <a:off x="457670" y="946105"/>
            <a:ext cx="2296055" cy="701040"/>
          </a:xfrm>
          <a:prstGeom prst="rect"/>
        </p:spPr>
        <p:txBody>
          <a:bodyPr rtlCol="0" wrap="square">
            <a:spAutoFit/>
          </a:bodyPr>
          <a:p>
            <a:r>
              <a:rPr altLang="en" sz="1400" lang="en-US">
                <a:solidFill>
                  <a:srgbClr val="000000"/>
                </a:solidFill>
              </a:rPr>
              <a:t>Khai báo</a:t>
            </a:r>
            <a:r>
              <a:rPr altLang="en" sz="1400" lang="en-US">
                <a:solidFill>
                  <a:srgbClr val="000000"/>
                </a:solidFill>
              </a:rPr>
              <a:t> </a:t>
            </a:r>
            <a:r>
              <a:rPr altLang="en" sz="1400" lang="en-US">
                <a:solidFill>
                  <a:srgbClr val="000000"/>
                </a:solidFill>
              </a:rPr>
              <a:t>Set</a:t>
            </a:r>
            <a:r>
              <a:rPr altLang="en" sz="14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" sz="1400" lang="en-US">
                <a:solidFill>
                  <a:srgbClr val="000000"/>
                </a:solidFill>
              </a:rPr>
              <a:t>std</a:t>
            </a:r>
            <a:r>
              <a:rPr altLang="en" sz="1400" lang="en-US">
                <a:solidFill>
                  <a:srgbClr val="000000"/>
                </a:solidFill>
              </a:rPr>
              <a:t>:</a:t>
            </a:r>
            <a:r>
              <a:rPr altLang="en" sz="1400" lang="en-US">
                <a:solidFill>
                  <a:srgbClr val="000000"/>
                </a:solidFill>
              </a:rPr>
              <a:t>:</a:t>
            </a:r>
            <a:r>
              <a:rPr altLang="en" sz="1400" lang="en-US">
                <a:solidFill>
                  <a:srgbClr val="000000"/>
                </a:solidFill>
              </a:rPr>
              <a:t>set</a:t>
            </a:r>
            <a:r>
              <a:rPr altLang="en" sz="1400" lang="en-US">
                <a:solidFill>
                  <a:srgbClr val="000000"/>
                </a:solidFill>
              </a:rPr>
              <a:t>&lt;</a:t>
            </a:r>
            <a:r>
              <a:rPr altLang="en" sz="1400" lang="en-US">
                <a:solidFill>
                  <a:srgbClr val="000000"/>
                </a:solidFill>
              </a:rPr>
              <a:t>Key</a:t>
            </a:r>
            <a:r>
              <a:rPr altLang="en" sz="1400" lang="en-US">
                <a:solidFill>
                  <a:srgbClr val="000000"/>
                </a:solidFill>
              </a:rPr>
              <a:t>&gt;</a:t>
            </a:r>
            <a:r>
              <a:rPr altLang="en" sz="1400" lang="en-US">
                <a:solidFill>
                  <a:srgbClr val="000000"/>
                </a:solidFill>
              </a:rPr>
              <a:t> </a:t>
            </a:r>
            <a:r>
              <a:rPr altLang="en" sz="1400" lang="en-US">
                <a:solidFill>
                  <a:srgbClr val="000000"/>
                </a:solidFill>
              </a:rPr>
              <a:t>s</a:t>
            </a:r>
            <a:r>
              <a:rPr altLang="en" sz="1400" lang="en-US">
                <a:solidFill>
                  <a:srgbClr val="000000"/>
                </a:solidFill>
              </a:rPr>
              <a:t>;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" sz="1400" lang="en-US">
                <a:solidFill>
                  <a:srgbClr val="000000"/>
                </a:solidFill>
              </a:rPr>
              <a:t>std</a:t>
            </a:r>
            <a:r>
              <a:rPr altLang="en" sz="1400" lang="en-US">
                <a:solidFill>
                  <a:srgbClr val="000000"/>
                </a:solidFill>
              </a:rPr>
              <a:t>:</a:t>
            </a:r>
            <a:r>
              <a:rPr altLang="en" sz="1400" lang="en-US">
                <a:solidFill>
                  <a:srgbClr val="000000"/>
                </a:solidFill>
              </a:rPr>
              <a:t>:</a:t>
            </a:r>
            <a:r>
              <a:rPr altLang="en" sz="1400" lang="en-US">
                <a:solidFill>
                  <a:srgbClr val="000000"/>
                </a:solidFill>
              </a:rPr>
              <a:t>set</a:t>
            </a:r>
            <a:r>
              <a:rPr altLang="en" sz="1400" lang="en-US">
                <a:solidFill>
                  <a:srgbClr val="000000"/>
                </a:solidFill>
              </a:rPr>
              <a:t>&lt;</a:t>
            </a:r>
            <a:r>
              <a:rPr altLang="en" sz="1400" lang="en-US">
                <a:solidFill>
                  <a:srgbClr val="000000"/>
                </a:solidFill>
              </a:rPr>
              <a:t>Key,</a:t>
            </a:r>
            <a:r>
              <a:rPr altLang="en" sz="1400" lang="en-US">
                <a:solidFill>
                  <a:srgbClr val="000000"/>
                </a:solidFill>
              </a:rPr>
              <a:t> </a:t>
            </a:r>
            <a:r>
              <a:rPr altLang="en" sz="1400" lang="en-US">
                <a:solidFill>
                  <a:srgbClr val="000000"/>
                </a:solidFill>
              </a:rPr>
              <a:t>Compare</a:t>
            </a:r>
            <a:r>
              <a:rPr altLang="en" sz="1400" lang="en-US">
                <a:solidFill>
                  <a:srgbClr val="000000"/>
                </a:solidFill>
              </a:rPr>
              <a:t>&gt;</a:t>
            </a:r>
            <a:r>
              <a:rPr altLang="en" sz="1400" lang="en-US">
                <a:solidFill>
                  <a:srgbClr val="000000"/>
                </a:solidFill>
              </a:rPr>
              <a:t> </a:t>
            </a:r>
            <a:r>
              <a:rPr altLang="en" sz="14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Click="1">
    <p:push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平行四边形 89"/>
          <p:cNvSpPr/>
          <p:nvPr/>
        </p:nvSpPr>
        <p:spPr>
          <a:xfrm rot="5400000">
            <a:off x="3405187" y="1182687"/>
            <a:ext cx="1355725" cy="1901825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664" name="平行四边形 90"/>
          <p:cNvSpPr/>
          <p:nvPr/>
        </p:nvSpPr>
        <p:spPr>
          <a:xfrm rot="5400000">
            <a:off x="2881313" y="2028824"/>
            <a:ext cx="1354137" cy="1903412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665" name="平行四边形 91"/>
          <p:cNvSpPr/>
          <p:nvPr/>
        </p:nvSpPr>
        <p:spPr>
          <a:xfrm rot="5400000">
            <a:off x="2353469" y="2874168"/>
            <a:ext cx="1354137" cy="1901825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666" name="平行四边形 2"/>
          <p:cNvSpPr/>
          <p:nvPr/>
        </p:nvSpPr>
        <p:spPr>
          <a:xfrm rot="5400000">
            <a:off x="3932238" y="334962"/>
            <a:ext cx="1354137" cy="1903412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66" name=""/>
          <p:cNvGrpSpPr/>
          <p:nvPr/>
        </p:nvGrpSpPr>
        <p:grpSpPr>
          <a:xfrm rot="0">
            <a:off x="3657600" y="609600"/>
            <a:ext cx="2428875" cy="507998"/>
            <a:chOff x="0" y="0"/>
            <a:chExt cx="2428125" cy="507152"/>
          </a:xfrm>
        </p:grpSpPr>
        <p:sp>
          <p:nvSpPr>
            <p:cNvPr id="1048667" name="矩形 46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68" name="矩形 52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69" name="文本框 61"/>
            <p:cNvSpPr txBox="1"/>
            <p:nvPr/>
          </p:nvSpPr>
          <p:spPr>
            <a:xfrm rot="0">
              <a:off x="145418" y="67206"/>
              <a:ext cx="2136233" cy="26879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zh-C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1 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ower_bou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nd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altLang="en-US" lang="zh-CN"/>
            </a:p>
          </p:txBody>
        </p:sp>
      </p:grpSp>
      <p:sp>
        <p:nvSpPr>
          <p:cNvPr id="1048670" name="矩形 69"/>
          <p:cNvSpPr/>
          <p:nvPr/>
        </p:nvSpPr>
        <p:spPr>
          <a:xfrm rot="0">
            <a:off x="6085419" y="417511"/>
            <a:ext cx="2841625" cy="853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Trả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về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phân tử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">
                <a:latin typeface="微软雅黑" pitchFamily="34" charset="-122"/>
                <a:ea typeface="微软雅黑" pitchFamily="34" charset="-122"/>
              </a:rPr>
              <a:t>đầu tiên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không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nhỏ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hơn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một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giá trị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cho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rước.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Nếu không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tồn tại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trả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về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s.end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(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)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.</a:t>
            </a:r>
            <a:endParaRPr altLang="en-US" lang="zh-CN"/>
          </a:p>
        </p:txBody>
      </p:sp>
      <p:grpSp>
        <p:nvGrpSpPr>
          <p:cNvPr id="67" name=""/>
          <p:cNvGrpSpPr/>
          <p:nvPr/>
        </p:nvGrpSpPr>
        <p:grpSpPr>
          <a:xfrm rot="0">
            <a:off x="3133725" y="1457325"/>
            <a:ext cx="2427287" cy="506412"/>
            <a:chOff x="0" y="0"/>
            <a:chExt cx="2428125" cy="507152"/>
          </a:xfrm>
        </p:grpSpPr>
        <p:sp>
          <p:nvSpPr>
            <p:cNvPr id="1048671" name="矩形 48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72" name="矩形 51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73" name="文本框 54"/>
            <p:cNvSpPr txBox="1"/>
            <p:nvPr/>
          </p:nvSpPr>
          <p:spPr>
            <a:xfrm rot="0">
              <a:off x="145418" y="67206"/>
              <a:ext cx="2136233" cy="27699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zh-C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2 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upper_bound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altLang="en-US" lang="zh-CN"/>
            </a:p>
          </p:txBody>
        </p:sp>
      </p:grpSp>
      <p:grpSp>
        <p:nvGrpSpPr>
          <p:cNvPr id="68" name=""/>
          <p:cNvGrpSpPr/>
          <p:nvPr/>
        </p:nvGrpSpPr>
        <p:grpSpPr>
          <a:xfrm rot="0">
            <a:off x="2608262" y="2303462"/>
            <a:ext cx="2428875" cy="508000"/>
            <a:chOff x="0" y="0"/>
            <a:chExt cx="2428125" cy="507152"/>
          </a:xfrm>
        </p:grpSpPr>
        <p:sp>
          <p:nvSpPr>
            <p:cNvPr id="1048674" name="矩形 64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75" name="矩形 65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76" name="文本框 66"/>
            <p:cNvSpPr txBox="1"/>
            <p:nvPr/>
          </p:nvSpPr>
          <p:spPr>
            <a:xfrm rot="0">
              <a:off x="145418" y="67206"/>
              <a:ext cx="2136233" cy="27699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zh-C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3 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count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altLang="en-US" lang="zh-CN"/>
            </a:p>
          </p:txBody>
        </p:sp>
      </p:grpSp>
      <p:grpSp>
        <p:nvGrpSpPr>
          <p:cNvPr id="69" name=""/>
          <p:cNvGrpSpPr/>
          <p:nvPr/>
        </p:nvGrpSpPr>
        <p:grpSpPr>
          <a:xfrm rot="0">
            <a:off x="2082800" y="3149600"/>
            <a:ext cx="2428875" cy="508000"/>
            <a:chOff x="0" y="0"/>
            <a:chExt cx="2428125" cy="507152"/>
          </a:xfrm>
        </p:grpSpPr>
        <p:sp>
          <p:nvSpPr>
            <p:cNvPr id="1048677" name="矩形 73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78" name="矩形 83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79" name="文本框 84"/>
            <p:cNvSpPr txBox="1"/>
            <p:nvPr/>
          </p:nvSpPr>
          <p:spPr>
            <a:xfrm rot="0">
              <a:off x="145418" y="67206"/>
              <a:ext cx="2136233" cy="27699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zh-C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4 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s.size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altLang="en-US" lang="zh-CN"/>
            </a:p>
          </p:txBody>
        </p:sp>
      </p:grpSp>
      <p:grpSp>
        <p:nvGrpSpPr>
          <p:cNvPr id="70" name=""/>
          <p:cNvGrpSpPr/>
          <p:nvPr/>
        </p:nvGrpSpPr>
        <p:grpSpPr>
          <a:xfrm rot="0">
            <a:off x="1558925" y="3997325"/>
            <a:ext cx="2427287" cy="506412"/>
            <a:chOff x="0" y="0"/>
            <a:chExt cx="2428125" cy="507152"/>
          </a:xfrm>
        </p:grpSpPr>
        <p:sp>
          <p:nvSpPr>
            <p:cNvPr id="1048680" name="矩形 86"/>
            <p:cNvSpPr/>
            <p:nvPr/>
          </p:nvSpPr>
          <p:spPr>
            <a:xfrm rot="0" flipH="1">
              <a:off x="0" y="396700"/>
              <a:ext cx="2427071" cy="110452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81" name="矩形 87"/>
            <p:cNvSpPr/>
            <p:nvPr/>
          </p:nvSpPr>
          <p:spPr>
            <a:xfrm rot="0">
              <a:off x="1054" y="0"/>
              <a:ext cx="2427071" cy="396023"/>
            </a:xfrm>
            <a:prstGeom prst="rect"/>
            <a:solidFill>
              <a:srgbClr val="203864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682" name="文本框 88"/>
            <p:cNvSpPr txBox="1"/>
            <p:nvPr/>
          </p:nvSpPr>
          <p:spPr>
            <a:xfrm rot="0">
              <a:off x="145418" y="67206"/>
              <a:ext cx="2136233" cy="27699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r>
                <a:rPr altLang="zh-C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5  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s.clear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altLang="en" sz="1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altLang="en-US" lang="zh-CN"/>
            </a:p>
          </p:txBody>
        </p:sp>
      </p:grpSp>
      <p:sp>
        <p:nvSpPr>
          <p:cNvPr id="1048683" name="矩形 92"/>
          <p:cNvSpPr/>
          <p:nvPr/>
        </p:nvSpPr>
        <p:spPr>
          <a:xfrm rot="0">
            <a:off x="5569482" y="1363009"/>
            <a:ext cx="3357562" cy="599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Trả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về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phần tử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">
                <a:latin typeface="微软雅黑" pitchFamily="34" charset="-122"/>
                <a:ea typeface="微软雅黑" pitchFamily="34" charset="-122"/>
              </a:rPr>
              <a:t>đầu tiên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lớn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hơn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một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giá trị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cho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trước.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Nếu không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tồn tại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trả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vê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s.end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(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)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.</a:t>
            </a:r>
            <a:endParaRPr altLang="en-US" lang="zh-CN"/>
          </a:p>
        </p:txBody>
      </p:sp>
      <p:sp>
        <p:nvSpPr>
          <p:cNvPr id="1048684" name="矩形 93"/>
          <p:cNvSpPr/>
          <p:nvPr/>
        </p:nvSpPr>
        <p:spPr>
          <a:xfrm rot="0">
            <a:off x="5037668" y="2336326"/>
            <a:ext cx="3494087" cy="345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-US" sz="1100" lang="en">
                <a:latin typeface="微软雅黑" pitchFamily="34" charset="-122"/>
                <a:ea typeface="微软雅黑" pitchFamily="34" charset="-122"/>
              </a:rPr>
              <a:t>Đếm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số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phần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tử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cùng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giá trị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K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e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y</a:t>
            </a:r>
            <a:endParaRPr altLang="en-US" lang="zh-CN"/>
          </a:p>
        </p:txBody>
      </p:sp>
      <p:sp>
        <p:nvSpPr>
          <p:cNvPr id="1048685" name="矩形 94"/>
          <p:cNvSpPr/>
          <p:nvPr/>
        </p:nvSpPr>
        <p:spPr>
          <a:xfrm rot="0">
            <a:off x="4513794" y="3200843"/>
            <a:ext cx="3621087" cy="3454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Trả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về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kích thước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của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S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e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</a:t>
            </a:r>
            <a:endParaRPr altLang="en-US" lang="zh-CN"/>
          </a:p>
        </p:txBody>
      </p:sp>
      <p:sp>
        <p:nvSpPr>
          <p:cNvPr id="1048686" name="矩形 95"/>
          <p:cNvSpPr/>
          <p:nvPr/>
        </p:nvSpPr>
        <p:spPr>
          <a:xfrm rot="0">
            <a:off x="3985157" y="4063056"/>
            <a:ext cx="3524597" cy="345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Xóa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tất cả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phần tử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trong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S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e</a:t>
            </a:r>
            <a:r>
              <a:rPr altLang="en" sz="1100" lang="en-US">
                <a:latin typeface="微软雅黑" pitchFamily="34" charset="-122"/>
                <a:ea typeface="微软雅黑" pitchFamily="34" charset="-122"/>
              </a:rPr>
              <a:t>t</a:t>
            </a:r>
            <a:endParaRPr altLang="en-US" lang="zh-CN"/>
          </a:p>
        </p:txBody>
      </p:sp>
      <p:sp>
        <p:nvSpPr>
          <p:cNvPr id="1048687" name="矩形 96"/>
          <p:cNvSpPr/>
          <p:nvPr/>
        </p:nvSpPr>
        <p:spPr>
          <a:xfrm rot="0">
            <a:off x="422275" y="671512"/>
            <a:ext cx="1958975" cy="345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>
              <a:lnSpc>
                <a:spcPct val="150000"/>
              </a:lnSpc>
            </a:pPr>
            <a:endParaRPr altLang="en-US" lang="zh-CN"/>
          </a:p>
        </p:txBody>
      </p:sp>
      <p:sp>
        <p:nvSpPr>
          <p:cNvPr id="1048688" name="矩形 97"/>
          <p:cNvSpPr/>
          <p:nvPr/>
        </p:nvSpPr>
        <p:spPr>
          <a:xfrm rot="0">
            <a:off x="422275" y="363537"/>
            <a:ext cx="2608580" cy="2946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Các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thao tác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nâng cao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trên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altLang="en" b="1" sz="1400" lang="en-US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endParaRPr altLang="en-US" lang="zh-CN"/>
          </a:p>
        </p:txBody>
      </p:sp>
    </p:spTree>
  </p:cSld>
  <p:clrMapOvr>
    <a:masterClrMapping/>
  </p:clrMapOvr>
  <p:transition spd="slow" advClick="1">
    <p:push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"/>
          <p:cNvGrpSpPr/>
          <p:nvPr/>
        </p:nvGrpSpPr>
        <p:grpSpPr>
          <a:xfrm rot="0">
            <a:off x="0" y="3836987"/>
            <a:ext cx="9144000" cy="1077912"/>
            <a:chOff x="0" y="0"/>
            <a:chExt cx="9144000" cy="1077876"/>
          </a:xfrm>
        </p:grpSpPr>
        <p:grpSp>
          <p:nvGrpSpPr>
            <p:cNvPr id="73" name=""/>
            <p:cNvGrpSpPr/>
            <p:nvPr/>
          </p:nvGrpSpPr>
          <p:grpSpPr>
            <a:xfrm rot="0">
              <a:off x="0" y="539999"/>
              <a:ext cx="2502576" cy="537877"/>
              <a:chOff x="0" y="0"/>
              <a:chExt cx="2502576" cy="537877"/>
            </a:xfrm>
          </p:grpSpPr>
          <p:sp>
            <p:nvSpPr>
              <p:cNvPr id="1048689" name="矩形 120"/>
              <p:cNvSpPr/>
              <p:nvPr/>
            </p:nvSpPr>
            <p:spPr>
              <a:xfrm rot="0" flipH="1">
                <a:off x="0" y="0"/>
                <a:ext cx="2142576" cy="360000"/>
              </a:xfrm>
              <a:prstGeom prst="rect"/>
              <a:solidFill>
                <a:srgbClr val="203864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90" name="直角三角形 121"/>
              <p:cNvSpPr/>
              <p:nvPr/>
            </p:nvSpPr>
            <p:spPr>
              <a:xfrm rot="0" flipV="1">
                <a:off x="2142576" y="259"/>
                <a:ext cx="360000" cy="360000"/>
              </a:xfrm>
              <a:prstGeom prst="rtTriangle"/>
              <a:solidFill>
                <a:srgbClr val="111E35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91" name="矩形 122"/>
              <p:cNvSpPr/>
              <p:nvPr/>
            </p:nvSpPr>
            <p:spPr>
              <a:xfrm rot="0">
                <a:off x="1" y="357878"/>
                <a:ext cx="1967341" cy="179999"/>
              </a:xfrm>
              <a:prstGeom prst="rect"/>
              <a:solidFill>
                <a:srgbClr val="FFC000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92" name="直角三角形 123"/>
              <p:cNvSpPr/>
              <p:nvPr/>
            </p:nvSpPr>
            <p:spPr>
              <a:xfrm rot="0" flipV="1">
                <a:off x="1967340" y="357877"/>
                <a:ext cx="180000" cy="180000"/>
              </a:xfrm>
              <a:prstGeom prst="rtTriangle"/>
              <a:solidFill>
                <a:srgbClr val="D09E00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74" name=""/>
            <p:cNvGrpSpPr/>
            <p:nvPr/>
          </p:nvGrpSpPr>
          <p:grpSpPr>
            <a:xfrm rot="0">
              <a:off x="1960194" y="0"/>
              <a:ext cx="7183806" cy="540000"/>
              <a:chOff x="0" y="0"/>
              <a:chExt cx="7183806" cy="540000"/>
            </a:xfrm>
          </p:grpSpPr>
          <p:grpSp>
            <p:nvGrpSpPr>
              <p:cNvPr id="75" name=""/>
              <p:cNvGrpSpPr/>
              <p:nvPr/>
            </p:nvGrpSpPr>
            <p:grpSpPr>
              <a:xfrm rot="0">
                <a:off x="0" y="0"/>
                <a:ext cx="7183806" cy="540000"/>
                <a:chOff x="0" y="0"/>
                <a:chExt cx="7183806" cy="540000"/>
              </a:xfrm>
            </p:grpSpPr>
            <p:sp>
              <p:nvSpPr>
                <p:cNvPr id="1048693" name="矩形 116"/>
                <p:cNvSpPr/>
                <p:nvPr/>
              </p:nvSpPr>
              <p:spPr>
                <a:xfrm rot="0" flipH="1">
                  <a:off x="539999" y="2122"/>
                  <a:ext cx="6643807" cy="360000"/>
                </a:xfrm>
                <a:prstGeom prst="rect"/>
                <a:solidFill>
                  <a:srgbClr val="203864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694" name="矩形 117"/>
                <p:cNvSpPr/>
                <p:nvPr/>
              </p:nvSpPr>
              <p:spPr>
                <a:xfrm rot="0">
                  <a:off x="180000" y="360000"/>
                  <a:ext cx="7003806" cy="179999"/>
                </a:xfrm>
                <a:prstGeom prst="rect"/>
                <a:solidFill>
                  <a:srgbClr val="FFC000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695" name="直角三角形 118"/>
                <p:cNvSpPr/>
                <p:nvPr/>
              </p:nvSpPr>
              <p:spPr>
                <a:xfrm rot="10800000" flipV="1">
                  <a:off x="179998" y="0"/>
                  <a:ext cx="360000" cy="360000"/>
                </a:xfrm>
                <a:prstGeom prst="rtTriangle"/>
                <a:solidFill>
                  <a:srgbClr val="111E35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696" name="直角三角形 119"/>
                <p:cNvSpPr/>
                <p:nvPr/>
              </p:nvSpPr>
              <p:spPr>
                <a:xfrm rot="10800000" flipV="1">
                  <a:off x="0" y="360000"/>
                  <a:ext cx="180000" cy="180000"/>
                </a:xfrm>
                <a:prstGeom prst="rtTriangle"/>
                <a:solidFill>
                  <a:srgbClr val="D09E00"/>
                </a:solidFill>
                <a:ln>
                  <a:noFill/>
                </a:ln>
              </p:spPr>
              <p:txBody>
                <a:bodyPr anchor="ctr" bIns="45720" lIns="91440" rIns="91440" tIns="45720" vert="horz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algn="l" fontAlgn="base" indent="114300" latinLnBrk="1" marL="3429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algn="l" fontAlgn="base" indent="228600" latinLnBrk="1" marL="685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algn="l" fontAlgn="base" indent="342900" latinLnBrk="1" marL="10287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algn="l" fontAlgn="base" indent="45720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baseline="0" b="0" sz="1300" i="0" u="none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algn="ctr" eaLnBrk="1" hangingPunct="1" indent="-342900" lvl="0"/>
                  <a:endParaRPr altLang="en-US" 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</p:grpSp>
          <p:sp>
            <p:nvSpPr>
              <p:cNvPr id="1048697" name="矩形 124"/>
              <p:cNvSpPr/>
              <p:nvPr/>
            </p:nvSpPr>
            <p:spPr>
              <a:xfrm rot="0" flipH="1">
                <a:off x="4532402" y="26112"/>
                <a:ext cx="436879" cy="294631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eaLnBrk="1" hangingPunct="1" indent="-342900" lvl="0"/>
                <a:r>
                  <a:rPr altLang="en" sz="1400" 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altLang="en" sz="1400" 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  <a:r>
                  <a:rPr altLang="en" sz="1400" 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altLang="en-US" lang="zh-CN"/>
              </a:p>
            </p:txBody>
          </p:sp>
        </p:grpSp>
      </p:grpSp>
      <p:sp>
        <p:nvSpPr>
          <p:cNvPr id="1048698" name=""/>
          <p:cNvSpPr txBox="1"/>
          <p:nvPr/>
        </p:nvSpPr>
        <p:spPr>
          <a:xfrm>
            <a:off x="876185" y="365841"/>
            <a:ext cx="6628764" cy="1348741"/>
          </a:xfrm>
          <a:prstGeom prst="rect"/>
        </p:spPr>
        <p:txBody>
          <a:bodyPr rtlCol="0" wrap="square">
            <a:spAutoFit/>
          </a:bodyPr>
          <a:p>
            <a:r>
              <a:rPr altLang="en" sz="2800" lang="en-US">
                <a:solidFill>
                  <a:srgbClr val="000000"/>
                </a:solidFill>
              </a:rPr>
              <a:t>M</a:t>
            </a:r>
            <a:r>
              <a:rPr altLang="en" sz="2800" lang="en-US">
                <a:solidFill>
                  <a:srgbClr val="000000"/>
                </a:solidFill>
              </a:rPr>
              <a:t>u</a:t>
            </a:r>
            <a:r>
              <a:rPr altLang="en" sz="2800" lang="en-US">
                <a:solidFill>
                  <a:srgbClr val="000000"/>
                </a:solidFill>
              </a:rPr>
              <a:t>l</a:t>
            </a:r>
            <a:r>
              <a:rPr altLang="en" sz="2800" lang="en-US">
                <a:solidFill>
                  <a:srgbClr val="000000"/>
                </a:solidFill>
              </a:rPr>
              <a:t>t</a:t>
            </a:r>
            <a:r>
              <a:rPr altLang="en" sz="2800" lang="en-US">
                <a:solidFill>
                  <a:srgbClr val="000000"/>
                </a:solidFill>
              </a:rPr>
              <a:t>i</a:t>
            </a:r>
            <a:r>
              <a:rPr altLang="en" sz="2800" lang="en-US">
                <a:solidFill>
                  <a:srgbClr val="000000"/>
                </a:solidFill>
              </a:rPr>
              <a:t>s</a:t>
            </a:r>
            <a:r>
              <a:rPr altLang="en" sz="2800" lang="en-US">
                <a:solidFill>
                  <a:srgbClr val="000000"/>
                </a:solidFill>
              </a:rPr>
              <a:t>e</a:t>
            </a:r>
            <a:r>
              <a:rPr altLang="en" sz="2800" lang="en-US">
                <a:solidFill>
                  <a:srgbClr val="000000"/>
                </a:solidFill>
              </a:rPr>
              <a:t>t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là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gì?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Unordered_set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là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gì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9" name=""/>
          <p:cNvSpPr txBox="1"/>
          <p:nvPr/>
        </p:nvSpPr>
        <p:spPr>
          <a:xfrm>
            <a:off x="870873" y="1040211"/>
            <a:ext cx="7402254" cy="802640"/>
          </a:xfrm>
          <a:prstGeom prst="rect"/>
        </p:spPr>
        <p:txBody>
          <a:bodyPr rtlCol="0" wrap="square">
            <a:spAutoFit/>
          </a:bodyPr>
          <a:p>
            <a:r>
              <a:rPr altLang="en" b="1" sz="2400" lang="en-US">
                <a:solidFill>
                  <a:srgbClr val="000000"/>
                </a:solidFill>
              </a:rPr>
              <a:t>Multiset</a:t>
            </a:r>
            <a:r>
              <a:rPr altLang="en" b="1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là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môt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set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mà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các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phần tử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trong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Set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không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còn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là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duy nhất</a:t>
            </a:r>
            <a:r>
              <a:rPr altLang="en" b="0" sz="2400" lang="en-US">
                <a:solidFill>
                  <a:srgbClr val="000000"/>
                </a:solidFill>
              </a:rPr>
              <a:t>.</a:t>
            </a:r>
            <a:endParaRPr b="1" sz="2400" lang="en-US">
              <a:solidFill>
                <a:srgbClr val="000000"/>
              </a:solidFill>
            </a:endParaRPr>
          </a:p>
        </p:txBody>
      </p:sp>
      <p:sp>
        <p:nvSpPr>
          <p:cNvPr id="1048700" name=""/>
          <p:cNvSpPr txBox="1"/>
          <p:nvPr/>
        </p:nvSpPr>
        <p:spPr>
          <a:xfrm>
            <a:off x="870873" y="2086608"/>
            <a:ext cx="7402254" cy="1513841"/>
          </a:xfrm>
          <a:prstGeom prst="rect"/>
        </p:spPr>
        <p:txBody>
          <a:bodyPr rtlCol="0" wrap="square">
            <a:spAutoFit/>
          </a:bodyPr>
          <a:p>
            <a:r>
              <a:rPr altLang="en" b="1" sz="2400" lang="en-US">
                <a:solidFill>
                  <a:srgbClr val="000000"/>
                </a:solidFill>
              </a:rPr>
              <a:t>Unordered</a:t>
            </a:r>
            <a:r>
              <a:rPr altLang="en" b="1" sz="2400" lang="en-US">
                <a:solidFill>
                  <a:srgbClr val="000000"/>
                </a:solidFill>
              </a:rPr>
              <a:t>_</a:t>
            </a:r>
            <a:r>
              <a:rPr altLang="en" b="1" sz="2400" lang="en-US">
                <a:solidFill>
                  <a:srgbClr val="000000"/>
                </a:solidFill>
              </a:rPr>
              <a:t>set</a:t>
            </a:r>
            <a:r>
              <a:rPr altLang="en" b="1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là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môt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set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mà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các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phần tử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trong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">
                <a:solidFill>
                  <a:srgbClr val="000000"/>
                </a:solidFill>
              </a:rPr>
              <a:t>đấy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">
                <a:solidFill>
                  <a:srgbClr val="000000"/>
                </a:solidFill>
              </a:rPr>
              <a:t>được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lưu trữ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bằng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giá trị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1" sz="2400" lang="en-US">
                <a:solidFill>
                  <a:srgbClr val="000000"/>
                </a:solidFill>
              </a:rPr>
              <a:t>Hash</a:t>
            </a:r>
            <a:r>
              <a:rPr altLang="en" b="1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của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nó.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Vì vậy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thứ tự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của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nó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không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còn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cố định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nữa.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Thư viện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của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Unordered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set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là</a:t>
            </a:r>
            <a:r>
              <a:rPr altLang="en" b="0" sz="2400" lang="en-US">
                <a:solidFill>
                  <a:srgbClr val="000000"/>
                </a:solidFill>
              </a:rPr>
              <a:t> </a:t>
            </a:r>
            <a:r>
              <a:rPr altLang="en" b="0" sz="2400" lang="en-US">
                <a:solidFill>
                  <a:srgbClr val="000000"/>
                </a:solidFill>
              </a:rPr>
              <a:t>&lt;</a:t>
            </a:r>
            <a:r>
              <a:rPr altLang="en" b="0" sz="2400" lang="en-US">
                <a:solidFill>
                  <a:srgbClr val="000000"/>
                </a:solidFill>
              </a:rPr>
              <a:t>unordered_set</a:t>
            </a:r>
            <a:r>
              <a:rPr altLang="en" b="0" sz="2400" lang="en-US">
                <a:solidFill>
                  <a:srgbClr val="000000"/>
                </a:solidFill>
              </a:rPr>
              <a:t>&gt;</a:t>
            </a:r>
            <a:endParaRPr b="1" sz="24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Click="1">
    <p:push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1" name="矩形 40"/>
          <p:cNvSpPr/>
          <p:nvPr/>
        </p:nvSpPr>
        <p:spPr>
          <a:xfrm rot="0">
            <a:off x="2279650" y="195262"/>
            <a:ext cx="4572000" cy="726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>
              <a:lnSpc>
                <a:spcPct val="150000"/>
              </a:lnSpc>
            </a:pPr>
            <a:r>
              <a:rPr altLang="en" sz="2800" lang="en-US">
                <a:solidFill>
                  <a:srgbClr val="2F5597"/>
                </a:solidFill>
                <a:latin typeface="微软雅黑" pitchFamily="34" charset="-122"/>
                <a:ea typeface="微软雅黑" pitchFamily="34" charset="-122"/>
              </a:rPr>
              <a:t>So sánh</a:t>
            </a:r>
            <a:r>
              <a:rPr altLang="en" sz="2800" lang="en-US">
                <a:solidFill>
                  <a:srgbClr val="2F559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2800" lang="en-US">
                <a:solidFill>
                  <a:srgbClr val="2F5597"/>
                </a:solidFill>
                <a:latin typeface="微软雅黑" pitchFamily="34" charset="-122"/>
                <a:ea typeface="微软雅黑" pitchFamily="34" charset="-122"/>
              </a:rPr>
              <a:t>tốc </a:t>
            </a:r>
            <a:r>
              <a:rPr altLang="en" sz="2800" lang="en">
                <a:solidFill>
                  <a:srgbClr val="2F5597"/>
                </a:solidFill>
                <a:latin typeface="微软雅黑" pitchFamily="34" charset="-122"/>
                <a:ea typeface="微软雅黑" pitchFamily="34" charset="-122"/>
              </a:rPr>
              <a:t>độ</a:t>
            </a:r>
            <a:endParaRPr altLang="en-US" lang="zh-CN"/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>
          <a:off x="1143000" y="1448313"/>
          <a:ext cx="6858000" cy="4388910"/>
        </p:xfrm>
        <a:graphic>
          <a:graphicData uri="http://schemas.openxmlformats.org/drawingml/2006/table">
            <a:tbl>
              <a:tblPr firstRow="1" bandRow="1">
                <a:tableStyleId>{5C22544A-7EE6-4342-B048-85BDC9FD1C3B}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626987">
                <a:tc>
                  <a:txBody>
                    <a:bodyPr/>
                    <a:p>
                      <a:pPr algn="ctr"/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S</a:t>
                      </a:r>
                      <a:r>
                        <a:rPr altLang="en" lang="en-US"/>
                        <a:t>e</a:t>
                      </a:r>
                      <a:r>
                        <a:rPr altLang="en" lang="en-US"/>
                        <a:t>t</a:t>
                      </a:r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M</a:t>
                      </a:r>
                      <a:r>
                        <a:rPr altLang="en" lang="en-US"/>
                        <a:t>u</a:t>
                      </a:r>
                      <a:r>
                        <a:rPr altLang="en" lang="en-US"/>
                        <a:t>l</a:t>
                      </a:r>
                      <a:r>
                        <a:rPr altLang="en" lang="en-US"/>
                        <a:t>t</a:t>
                      </a:r>
                      <a:r>
                        <a:rPr altLang="en" lang="en-US"/>
                        <a:t>i</a:t>
                      </a:r>
                      <a:r>
                        <a:rPr altLang="en" lang="en-US"/>
                        <a:t>S</a:t>
                      </a:r>
                      <a:r>
                        <a:rPr altLang="en" lang="en-US"/>
                        <a:t>e</a:t>
                      </a:r>
                      <a:r>
                        <a:rPr altLang="en" lang="en-US"/>
                        <a:t>t</a:t>
                      </a:r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Unordered</a:t>
                      </a:r>
                      <a:r>
                        <a:rPr altLang="en" lang="en-US"/>
                        <a:t> </a:t>
                      </a:r>
                      <a:r>
                        <a:rPr altLang="en" lang="en-US"/>
                        <a:t>S</a:t>
                      </a:r>
                      <a:r>
                        <a:rPr altLang="en" lang="en-US"/>
                        <a:t>e</a:t>
                      </a:r>
                      <a:r>
                        <a:rPr altLang="en" lang="en-US"/>
                        <a:t>t</a:t>
                      </a:r>
                      <a:endParaRPr altLang="en-US" lang="en-US"/>
                    </a:p>
                  </a:txBody>
                  <a:tcPr anchor="ctr" anchorCtr="1"/>
                </a:tc>
              </a:tr>
              <a:tr h="626987">
                <a:tc>
                  <a:txBody>
                    <a:bodyPr/>
                    <a:p>
                      <a:pPr algn="ctr"/>
                      <a:r>
                        <a:rPr altLang="en" b="1" lang="en-US"/>
                        <a:t>ins</a:t>
                      </a:r>
                      <a:r>
                        <a:rPr altLang="en" b="1" lang="en-US"/>
                        <a:t>e</a:t>
                      </a:r>
                      <a:r>
                        <a:rPr altLang="en" b="1" lang="en-US"/>
                        <a:t>r</a:t>
                      </a:r>
                      <a:r>
                        <a:rPr altLang="en" b="1" lang="en-US"/>
                        <a:t>t</a:t>
                      </a:r>
                      <a:endParaRPr altLang="en-US" b="1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log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r>
                        <a:rPr altLang="en" lang="en-US"/>
                        <a:t>)</a:t>
                      </a:r>
                      <a:r>
                        <a:rPr altLang="en" lang="en-US"/>
                        <a:t> </a:t>
                      </a:r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log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r>
                        <a:rPr altLang="en" lang="en-US"/>
                        <a:t>)</a:t>
                      </a:r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c</a:t>
                      </a:r>
                      <a:r>
                        <a:rPr altLang="en" lang="en-US"/>
                        <a:t>o</a:t>
                      </a:r>
                      <a:r>
                        <a:rPr altLang="en" lang="en-US"/>
                        <a:t>n</a:t>
                      </a:r>
                      <a:r>
                        <a:rPr altLang="en" lang="en-US"/>
                        <a:t>s</a:t>
                      </a:r>
                      <a:r>
                        <a:rPr altLang="en" lang="en-US"/>
                        <a:t>t</a:t>
                      </a:r>
                      <a:r>
                        <a:rPr altLang="en" lang="en-US"/>
                        <a:t>a</a:t>
                      </a:r>
                      <a:r>
                        <a:rPr altLang="en" lang="en-US"/>
                        <a:t>n</a:t>
                      </a:r>
                      <a:r>
                        <a:rPr altLang="en" lang="en-US"/>
                        <a:t>t</a:t>
                      </a:r>
                      <a:endParaRPr altLang="en-US" lang="en-US"/>
                    </a:p>
                    <a:p>
                      <a:pPr algn="ctr"/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endParaRPr altLang="en-US" lang="en-US"/>
                    </a:p>
                  </a:txBody>
                  <a:tcPr anchor="ctr" anchorCtr="1"/>
                </a:tc>
              </a:tr>
              <a:tr h="626987">
                <a:tc>
                  <a:txBody>
                    <a:bodyPr/>
                    <a:p>
                      <a:pPr algn="ctr"/>
                      <a:r>
                        <a:rPr altLang="en" b="1" lang="en-US"/>
                        <a:t>e</a:t>
                      </a:r>
                      <a:r>
                        <a:rPr altLang="en" b="1" lang="en-US"/>
                        <a:t>r</a:t>
                      </a:r>
                      <a:r>
                        <a:rPr altLang="en" b="1" lang="en-US"/>
                        <a:t>a</a:t>
                      </a:r>
                      <a:r>
                        <a:rPr altLang="en" b="1" lang="en-US"/>
                        <a:t>s</a:t>
                      </a:r>
                      <a:r>
                        <a:rPr altLang="en" b="1" lang="en-US"/>
                        <a:t>e</a:t>
                      </a:r>
                      <a:endParaRPr altLang="en-US" b="1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log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r>
                        <a:rPr altLang="en" lang="en-US"/>
                        <a:t>)</a:t>
                      </a:r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log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r>
                        <a:rPr altLang="en" lang="en-US"/>
                        <a:t>)</a:t>
                      </a:r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c</a:t>
                      </a:r>
                      <a:r>
                        <a:rPr altLang="en" lang="en-US"/>
                        <a:t>o</a:t>
                      </a:r>
                      <a:r>
                        <a:rPr altLang="en" lang="en-US"/>
                        <a:t>n</a:t>
                      </a:r>
                      <a:r>
                        <a:rPr altLang="en" lang="en-US"/>
                        <a:t>s</a:t>
                      </a:r>
                      <a:r>
                        <a:rPr altLang="en" lang="en-US"/>
                        <a:t>t</a:t>
                      </a:r>
                      <a:r>
                        <a:rPr altLang="en" lang="en-US"/>
                        <a:t>a</a:t>
                      </a:r>
                      <a:r>
                        <a:rPr altLang="en" lang="en-US"/>
                        <a:t>n</a:t>
                      </a:r>
                      <a:r>
                        <a:rPr altLang="en" lang="en-US"/>
                        <a:t>t</a:t>
                      </a:r>
                      <a:endParaRPr altLang="en-US" lang="en-US"/>
                    </a:p>
                    <a:p>
                      <a:pPr algn="ctr"/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endParaRPr altLang="en-US" lang="en-US"/>
                    </a:p>
                  </a:txBody>
                  <a:tcPr anchor="ctr" anchorCtr="1"/>
                </a:tc>
              </a:tr>
              <a:tr h="626987">
                <a:tc>
                  <a:txBody>
                    <a:bodyPr/>
                    <a:p>
                      <a:pPr algn="ctr"/>
                      <a:r>
                        <a:rPr altLang="en" b="1" lang="en-US"/>
                        <a:t>f</a:t>
                      </a:r>
                      <a:r>
                        <a:rPr altLang="en" b="1" lang="en-US"/>
                        <a:t>i</a:t>
                      </a:r>
                      <a:r>
                        <a:rPr altLang="en" b="1" lang="en-US"/>
                        <a:t>n</a:t>
                      </a:r>
                      <a:r>
                        <a:rPr altLang="en" b="1" lang="en-US"/>
                        <a:t>d</a:t>
                      </a:r>
                      <a:endParaRPr altLang="en-US" b="1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log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r>
                        <a:rPr altLang="en" lang="en-US"/>
                        <a:t>)</a:t>
                      </a:r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log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r>
                        <a:rPr altLang="en" lang="en-US"/>
                        <a:t>)</a:t>
                      </a:r>
                      <a:endParaRPr altLang="en-US" 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altLang="en" lang="en-US"/>
                        <a:t>c</a:t>
                      </a:r>
                      <a:r>
                        <a:rPr altLang="en" lang="en-US"/>
                        <a:t>o</a:t>
                      </a:r>
                      <a:r>
                        <a:rPr altLang="en" lang="en-US"/>
                        <a:t>n</a:t>
                      </a:r>
                      <a:r>
                        <a:rPr altLang="en" lang="en-US"/>
                        <a:t>s</a:t>
                      </a:r>
                      <a:r>
                        <a:rPr altLang="en" lang="en-US"/>
                        <a:t>t</a:t>
                      </a:r>
                      <a:r>
                        <a:rPr altLang="en" lang="en-US"/>
                        <a:t>a</a:t>
                      </a:r>
                      <a:r>
                        <a:rPr altLang="en" lang="en-US"/>
                        <a:t>n</a:t>
                      </a:r>
                      <a:r>
                        <a:rPr altLang="en" lang="en-US"/>
                        <a:t>t</a:t>
                      </a:r>
                      <a:endParaRPr altLang="en-US" lang="en-US"/>
                    </a:p>
                    <a:p>
                      <a:pPr algn="ctr"/>
                      <a:r>
                        <a:rPr altLang="en" lang="en-US"/>
                        <a:t>size</a:t>
                      </a:r>
                      <a:r>
                        <a:rPr altLang="en" lang="en-US"/>
                        <a:t>(</a:t>
                      </a:r>
                      <a:r>
                        <a:rPr altLang="en" lang="en-US"/>
                        <a:t>)</a:t>
                      </a:r>
                      <a:endParaRPr altLang="en-US" 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ransition spd="slow" advClick="1">
    <p:push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2" name="矩形 8"/>
          <p:cNvSpPr/>
          <p:nvPr/>
        </p:nvSpPr>
        <p:spPr>
          <a:xfrm rot="0" flipH="1">
            <a:off x="2809875" y="0"/>
            <a:ext cx="576262" cy="2335212"/>
          </a:xfrm>
          <a:prstGeom prst="rect"/>
          <a:solidFill>
            <a:srgbClr val="FFC000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703" name="文本框 14"/>
          <p:cNvSpPr txBox="1"/>
          <p:nvPr/>
        </p:nvSpPr>
        <p:spPr>
          <a:xfrm rot="0">
            <a:off x="1830387" y="230187"/>
            <a:ext cx="868680" cy="15138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r>
              <a:rPr altLang="zh-CN" sz="9600" lang="en-US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048704" name="矩形 3"/>
          <p:cNvSpPr/>
          <p:nvPr/>
        </p:nvSpPr>
        <p:spPr>
          <a:xfrm rot="0">
            <a:off x="857250" y="2335212"/>
            <a:ext cx="900112" cy="2808287"/>
          </a:xfrm>
          <a:prstGeom prst="rect"/>
          <a:solidFill>
            <a:srgbClr val="203864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eaLnBrk="1" hangingPunct="1" indent="-342900" lvl="0"/>
            <a:endParaRPr altLang="en-US" lang="zh-CN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78" name=""/>
          <p:cNvGrpSpPr/>
          <p:nvPr/>
        </p:nvGrpSpPr>
        <p:grpSpPr>
          <a:xfrm rot="0">
            <a:off x="857250" y="1431925"/>
            <a:ext cx="8286750" cy="901700"/>
            <a:chOff x="0" y="0"/>
            <a:chExt cx="8286663" cy="902064"/>
          </a:xfrm>
        </p:grpSpPr>
        <p:grpSp>
          <p:nvGrpSpPr>
            <p:cNvPr id="79" name=""/>
            <p:cNvGrpSpPr/>
            <p:nvPr/>
          </p:nvGrpSpPr>
          <p:grpSpPr>
            <a:xfrm rot="0">
              <a:off x="0" y="0"/>
              <a:ext cx="8286663" cy="902064"/>
              <a:chOff x="0" y="0"/>
              <a:chExt cx="8286663" cy="902064"/>
            </a:xfrm>
          </p:grpSpPr>
          <p:sp>
            <p:nvSpPr>
              <p:cNvPr id="1048705" name="矩形 4"/>
              <p:cNvSpPr/>
              <p:nvPr/>
            </p:nvSpPr>
            <p:spPr>
              <a:xfrm rot="0">
                <a:off x="900001" y="2064"/>
                <a:ext cx="7386662" cy="900000"/>
              </a:xfrm>
              <a:prstGeom prst="rect"/>
              <a:solidFill>
                <a:srgbClr val="203864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06" name="直角三角形 5"/>
              <p:cNvSpPr/>
              <p:nvPr/>
            </p:nvSpPr>
            <p:spPr>
              <a:xfrm rot="16200000">
                <a:off x="0" y="0"/>
                <a:ext cx="900000" cy="900000"/>
              </a:xfrm>
              <a:prstGeom prst="rtTriangle"/>
              <a:solidFill>
                <a:srgbClr val="111E35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algn="l" fontAlgn="base" indent="114300" latinLnBrk="1" marL="3429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algn="l" fontAlgn="base" indent="228600" latinLnBrk="1" marL="685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algn="l" fontAlgn="base" indent="342900" latinLnBrk="1" marL="10287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algn="l" fontAlgn="base" indent="45720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baseline="0" b="0" sz="1300" i="0" u="none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algn="ctr" eaLnBrk="1" hangingPunct="1" indent="-342900" lvl="0"/>
                <a:endParaRPr altLang="en-US" 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707" name="矩形 6"/>
            <p:cNvSpPr/>
            <p:nvPr/>
          </p:nvSpPr>
          <p:spPr>
            <a:xfrm rot="0">
              <a:off x="1108720" y="157611"/>
              <a:ext cx="982970" cy="57427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eaLnBrk="1" hangingPunct="1" indent="-342900" lvl="0"/>
              <a:r>
                <a:rPr altLang="en" b="1" sz="3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altLang="en" b="1" sz="3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altLang="en" b="1" sz="32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altLang="en-US" lang="zh-CN"/>
            </a:p>
          </p:txBody>
        </p:sp>
      </p:grpSp>
      <p:grpSp>
        <p:nvGrpSpPr>
          <p:cNvPr id="80" name=""/>
          <p:cNvGrpSpPr/>
          <p:nvPr/>
        </p:nvGrpSpPr>
        <p:grpSpPr>
          <a:xfrm rot="0">
            <a:off x="0" y="2328862"/>
            <a:ext cx="3386137" cy="577850"/>
            <a:chOff x="0" y="0"/>
            <a:chExt cx="3385877" cy="578062"/>
          </a:xfrm>
        </p:grpSpPr>
        <p:sp>
          <p:nvSpPr>
            <p:cNvPr id="1048708" name="直角三角形 7"/>
            <p:cNvSpPr/>
            <p:nvPr/>
          </p:nvSpPr>
          <p:spPr>
            <a:xfrm rot="10800000" flipH="1">
              <a:off x="2809877" y="2062"/>
              <a:ext cx="576000" cy="576000"/>
            </a:xfrm>
            <a:prstGeom prst="rtTriangle"/>
            <a:solidFill>
              <a:srgbClr val="D09E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709" name="矩形 9"/>
            <p:cNvSpPr/>
            <p:nvPr/>
          </p:nvSpPr>
          <p:spPr>
            <a:xfrm rot="0" flipH="1">
              <a:off x="0" y="0"/>
              <a:ext cx="2809876" cy="576000"/>
            </a:xfrm>
            <a:prstGeom prst="rect"/>
            <a:solidFill>
              <a:srgbClr val="FFC000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fontAlgn="base" indent="114300" latinLnBrk="1" marL="3429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fontAlgn="base" indent="228600" latinLnBrk="1" marL="685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fontAlgn="base" indent="342900" latinLnBrk="1" marL="10287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fontAlgn="base" indent="45720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baseline="0" b="0" sz="13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eaLnBrk="1" hangingPunct="1" indent="-342900" lvl="0"/>
              <a:endParaRPr altLang="en-US" 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048710" name="矩形 10"/>
          <p:cNvSpPr/>
          <p:nvPr/>
        </p:nvSpPr>
        <p:spPr>
          <a:xfrm rot="0">
            <a:off x="3236912" y="2420937"/>
            <a:ext cx="3738880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fontAlgn="base" indent="114300" latinLnBrk="1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fontAlgn="base" indent="228600" latinLnBrk="1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fontAlgn="base" indent="342900" latinLnBrk="1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fontAlgn="base" indent="45720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 indent="-342900" lvl="0"/>
            <a:r>
              <a:rPr altLang="en" sz="2000" lang="en-US">
                <a:solidFill>
                  <a:srgbClr val="7F6000"/>
                </a:solidFill>
                <a:latin typeface="微软雅黑" pitchFamily="34" charset="-122"/>
                <a:ea typeface="微软雅黑" pitchFamily="34" charset="-122"/>
              </a:rPr>
              <a:t>Map,</a:t>
            </a:r>
            <a:r>
              <a:rPr altLang="en" sz="2000" lang="en-US">
                <a:solidFill>
                  <a:srgbClr val="7F6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2000" lang="en-US">
                <a:solidFill>
                  <a:srgbClr val="7F6000"/>
                </a:solidFill>
                <a:latin typeface="微软雅黑" pitchFamily="34" charset="-122"/>
                <a:ea typeface="微软雅黑" pitchFamily="34" charset="-122"/>
              </a:rPr>
              <a:t>Multimap,</a:t>
            </a:r>
            <a:r>
              <a:rPr altLang="en" sz="2000" lang="en-US">
                <a:solidFill>
                  <a:srgbClr val="7F6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2000" lang="en-US">
                <a:solidFill>
                  <a:srgbClr val="7F6000"/>
                </a:solidFill>
                <a:latin typeface="微软雅黑" pitchFamily="34" charset="-122"/>
                <a:ea typeface="微软雅黑" pitchFamily="34" charset="-122"/>
              </a:rPr>
              <a:t>Unordered</a:t>
            </a:r>
            <a:r>
              <a:rPr altLang="en" sz="2000" lang="en-US">
                <a:solidFill>
                  <a:srgbClr val="7F6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" sz="2000" lang="en-US">
                <a:solidFill>
                  <a:srgbClr val="7F6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altLang="en" sz="2000" lang="en-US">
                <a:solidFill>
                  <a:srgbClr val="7F6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altLang="en" sz="2000" lang="en-US">
                <a:solidFill>
                  <a:srgbClr val="7F6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endParaRPr altLang="en-US" lang="zh-CN"/>
          </a:p>
        </p:txBody>
      </p:sp>
    </p:spTree>
  </p:cSld>
  <p:clrMapOvr>
    <a:masterClrMapping/>
  </p:clrMapOvr>
  <p:transition spd="slow" advClick="1">
    <p:push dir="l"/>
  </p:transition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Windows 用户</dc:creator>
  <cp:lastModifiedBy>凭海临风</cp:lastModifiedBy>
  <dcterms:created xsi:type="dcterms:W3CDTF">2014-09-03T16:09:43Z</dcterms:created>
  <dcterms:modified xsi:type="dcterms:W3CDTF">2021-08-23T02:03:48Z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  <property fmtid="{D5CDD505-2E9C-101B-9397-08002B2CF9AE}" pid="3" name="ICV">
    <vt:lpwstr>742a92a687a54710bafb7ca5c6f6c5e0</vt:lpwstr>
  </property>
</Properties>
</file>