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5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30D1-AA9F-4563-9CF9-B393A1972DD4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490F-020E-4756-8FE8-EE42CDE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1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30D1-AA9F-4563-9CF9-B393A1972DD4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490F-020E-4756-8FE8-EE42CDE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30D1-AA9F-4563-9CF9-B393A1972DD4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490F-020E-4756-8FE8-EE42CDE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2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30D1-AA9F-4563-9CF9-B393A1972DD4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490F-020E-4756-8FE8-EE42CDE589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024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30D1-AA9F-4563-9CF9-B393A1972DD4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490F-020E-4756-8FE8-EE42CDE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72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30D1-AA9F-4563-9CF9-B393A1972DD4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490F-020E-4756-8FE8-EE42CDE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8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30D1-AA9F-4563-9CF9-B393A1972DD4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490F-020E-4756-8FE8-EE42CDE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58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30D1-AA9F-4563-9CF9-B393A1972DD4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490F-020E-4756-8FE8-EE42CDE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21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30D1-AA9F-4563-9CF9-B393A1972DD4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490F-020E-4756-8FE8-EE42CDE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30D1-AA9F-4563-9CF9-B393A1972DD4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490F-020E-4756-8FE8-EE42CDE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5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30D1-AA9F-4563-9CF9-B393A1972DD4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490F-020E-4756-8FE8-EE42CDE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30D1-AA9F-4563-9CF9-B393A1972DD4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490F-020E-4756-8FE8-EE42CDE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30D1-AA9F-4563-9CF9-B393A1972DD4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490F-020E-4756-8FE8-EE42CDE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0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30D1-AA9F-4563-9CF9-B393A1972DD4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490F-020E-4756-8FE8-EE42CDE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9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30D1-AA9F-4563-9CF9-B393A1972DD4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490F-020E-4756-8FE8-EE42CDE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30D1-AA9F-4563-9CF9-B393A1972DD4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490F-020E-4756-8FE8-EE42CDE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0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30D1-AA9F-4563-9CF9-B393A1972DD4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5490F-020E-4756-8FE8-EE42CDE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5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F8630D1-AA9F-4563-9CF9-B393A1972DD4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5490F-020E-4756-8FE8-EE42CDE5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03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pnp/semantic-logging" TargetMode="External"/><Relationship Id="rId2" Type="http://schemas.openxmlformats.org/officeDocument/2006/relationships/hyperlink" Target="http://slab.codeple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s.msdn.com/b/vancem/archive/tags/etw/" TargetMode="External"/><Relationship Id="rId5" Type="http://schemas.openxmlformats.org/officeDocument/2006/relationships/hyperlink" Target="http://channel9.msdn.com/Events/Build/2013/3-336" TargetMode="External"/><Relationship Id="rId4" Type="http://schemas.openxmlformats.org/officeDocument/2006/relationships/hyperlink" Target="https://msdn.microsoft.com/en-us/library/dn775006.asp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286774"/>
          </a:xfrm>
        </p:spPr>
        <p:txBody>
          <a:bodyPr/>
          <a:lstStyle/>
          <a:p>
            <a:r>
              <a:rPr lang="en-US" dirty="0" smtClean="0"/>
              <a:t>Log improvement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035" y="3126738"/>
            <a:ext cx="4710233" cy="352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second worth of work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376" y="1100317"/>
            <a:ext cx="9222508" cy="5705087"/>
          </a:xfrm>
        </p:spPr>
      </p:pic>
    </p:spTree>
    <p:extLst>
      <p:ext uri="{BB962C8B-B14F-4D97-AF65-F5344CB8AC3E}">
        <p14:creationId xmlns:p14="http://schemas.microsoft.com/office/powerpoint/2010/main" val="11923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can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code shows existing systems can be modified with minimal changes</a:t>
            </a:r>
          </a:p>
          <a:p>
            <a:r>
              <a:rPr lang="en-US" dirty="0" smtClean="0"/>
              <a:t>The logging applications will SPEED UP dramatically</a:t>
            </a:r>
          </a:p>
          <a:p>
            <a:r>
              <a:rPr lang="en-US" dirty="0" smtClean="0"/>
              <a:t>The subscriber, as a service, must run on each box the logger is on</a:t>
            </a:r>
          </a:p>
          <a:p>
            <a:r>
              <a:rPr lang="en-US" dirty="0" smtClean="0"/>
              <a:t>The subscriber potentially could go to another SQL Server instance</a:t>
            </a:r>
          </a:p>
          <a:p>
            <a:r>
              <a:rPr lang="en-US" dirty="0" smtClean="0"/>
              <a:t>The subscriber can be customized [note I persisted as </a:t>
            </a:r>
            <a:r>
              <a:rPr lang="en-US" dirty="0" err="1" smtClean="0"/>
              <a:t>json</a:t>
            </a:r>
            <a:r>
              <a:rPr lang="en-US" dirty="0" smtClean="0"/>
              <a:t>]</a:t>
            </a:r>
          </a:p>
          <a:p>
            <a:r>
              <a:rPr lang="en-US" dirty="0" smtClean="0"/>
              <a:t>The subscriber can put different log data into different destinations</a:t>
            </a:r>
          </a:p>
          <a:p>
            <a:r>
              <a:rPr lang="en-US" dirty="0" smtClean="0"/>
              <a:t>The subscriber easily configures with an XML config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61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Shaping the log for our future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57" y="1285399"/>
            <a:ext cx="7065034" cy="5298776"/>
          </a:xfrm>
        </p:spPr>
      </p:pic>
    </p:spTree>
    <p:extLst>
      <p:ext uri="{BB962C8B-B14F-4D97-AF65-F5344CB8AC3E}">
        <p14:creationId xmlns:p14="http://schemas.microsoft.com/office/powerpoint/2010/main" val="24331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as of 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Planning tool</a:t>
            </a:r>
          </a:p>
          <a:p>
            <a:r>
              <a:rPr lang="en-US" dirty="0" err="1" smtClean="0"/>
              <a:t>RTIPortal</a:t>
            </a:r>
            <a:r>
              <a:rPr lang="en-US" dirty="0" smtClean="0"/>
              <a:t> errors</a:t>
            </a:r>
          </a:p>
          <a:p>
            <a:r>
              <a:rPr lang="en-US" dirty="0" smtClean="0"/>
              <a:t>Background processes</a:t>
            </a:r>
          </a:p>
          <a:p>
            <a:pPr lvl="1"/>
            <a:r>
              <a:rPr lang="en-US" dirty="0" smtClean="0"/>
              <a:t>Top 11 offenders do 1 – 6 million log records / month</a:t>
            </a:r>
          </a:p>
          <a:p>
            <a:pPr lvl="1"/>
            <a:r>
              <a:rPr lang="en-US" dirty="0" smtClean="0"/>
              <a:t>We removed some</a:t>
            </a:r>
          </a:p>
          <a:p>
            <a:endParaRPr lang="en-US" dirty="0"/>
          </a:p>
          <a:p>
            <a:r>
              <a:rPr lang="en-US" dirty="0"/>
              <a:t>Bottom line: Frank says logging </a:t>
            </a:r>
            <a:r>
              <a:rPr lang="en-US" dirty="0" smtClean="0"/>
              <a:t>is the worst overhead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914" y="1152983"/>
            <a:ext cx="39243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Microsoft’s answer: Semantic Logging Application Block!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788" y="2052638"/>
            <a:ext cx="6316200" cy="4195762"/>
          </a:xfrm>
        </p:spPr>
      </p:pic>
    </p:spTree>
    <p:extLst>
      <p:ext uri="{BB962C8B-B14F-4D97-AF65-F5344CB8AC3E}">
        <p14:creationId xmlns:p14="http://schemas.microsoft.com/office/powerpoint/2010/main" val="147001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Aka SLAB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http://slab.codeplex.com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… goes to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github.com/mspnp/semantic-logging</a:t>
            </a:r>
            <a:endParaRPr lang="en-US" dirty="0" smtClean="0"/>
          </a:p>
          <a:p>
            <a:r>
              <a:rPr lang="en-US" dirty="0" smtClean="0"/>
              <a:t>….and 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msdn.microsoft.com/en-us/library/dn775006.aspx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Build 2013 has </a:t>
            </a:r>
            <a:r>
              <a:rPr lang="en-US" smtClean="0"/>
              <a:t>a </a:t>
            </a:r>
            <a:r>
              <a:rPr lang="en-US" smtClean="0"/>
              <a:t>presentation</a:t>
            </a:r>
            <a:r>
              <a:rPr lang="en-US" smtClean="0"/>
              <a:t>: </a:t>
            </a:r>
            <a:r>
              <a:rPr lang="en-US" u="sng" dirty="0">
                <a:hlinkClick r:id="rId5"/>
              </a:rPr>
              <a:t>http://channel9.msdn.com/Events/Build/2013/3-336</a:t>
            </a:r>
            <a:r>
              <a:rPr lang="en-US" dirty="0"/>
              <a:t> </a:t>
            </a:r>
          </a:p>
          <a:p>
            <a:r>
              <a:rPr lang="en-US" dirty="0"/>
              <a:t>Blog posts that may help [mentioned in the presentation]: </a:t>
            </a:r>
            <a:r>
              <a:rPr lang="en-US" u="sng" dirty="0">
                <a:hlinkClick r:id="rId6"/>
              </a:rPr>
              <a:t>http://blogs.msdn.com/b/vancem/archive/tags/etw/</a:t>
            </a:r>
            <a:r>
              <a:rPr lang="en-US" dirty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102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ETW = Event Tracing for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low level</a:t>
            </a:r>
          </a:p>
          <a:p>
            <a:r>
              <a:rPr lang="en-US" dirty="0" smtClean="0"/>
              <a:t>Built in to </a:t>
            </a:r>
            <a:r>
              <a:rPr lang="en-US" dirty="0" err="1" smtClean="0"/>
              <a:t>.net</a:t>
            </a:r>
            <a:r>
              <a:rPr lang="en-US" dirty="0" smtClean="0"/>
              <a:t> / </a:t>
            </a:r>
            <a:r>
              <a:rPr lang="en-US" dirty="0" err="1" smtClean="0"/>
              <a:t>OSes</a:t>
            </a:r>
            <a:r>
              <a:rPr lang="en-US" dirty="0" smtClean="0"/>
              <a:t> for long time</a:t>
            </a:r>
          </a:p>
          <a:p>
            <a:r>
              <a:rPr lang="en-US" dirty="0" smtClean="0"/>
              <a:t>Semantic Logging as of </a:t>
            </a:r>
            <a:r>
              <a:rPr lang="en-US" dirty="0" err="1" smtClean="0"/>
              <a:t>.net</a:t>
            </a:r>
            <a:r>
              <a:rPr lang="en-US" dirty="0" smtClean="0"/>
              <a:t> 4.5</a:t>
            </a:r>
          </a:p>
          <a:p>
            <a:endParaRPr lang="en-US" dirty="0" smtClean="0"/>
          </a:p>
          <a:p>
            <a:r>
              <a:rPr lang="en-US" dirty="0" smtClean="0"/>
              <a:t>Write [publish] an event, and the event subscriber will get it.</a:t>
            </a:r>
          </a:p>
          <a:p>
            <a:r>
              <a:rPr lang="en-US" dirty="0" smtClean="0"/>
              <a:t>The application being monitored / doing logging incurs no overhead!</a:t>
            </a:r>
          </a:p>
          <a:p>
            <a:r>
              <a:rPr lang="en-US" dirty="0" smtClean="0"/>
              <a:t>The subscriber potentially could be a separate SQL Server</a:t>
            </a:r>
          </a:p>
          <a:p>
            <a:r>
              <a:rPr lang="en-US" dirty="0" smtClean="0"/>
              <a:t>The subscriber can persist to a flat file, rolling files, SQL, </a:t>
            </a:r>
            <a:r>
              <a:rPr lang="en-US" smtClean="0"/>
              <a:t>or even </a:t>
            </a:r>
            <a:r>
              <a:rPr lang="en-US" dirty="0" smtClean="0"/>
              <a:t>Azure!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 and forget / pub sub / separation of concerns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4" y="1382747"/>
            <a:ext cx="5838946" cy="5391861"/>
          </a:xfrm>
        </p:spPr>
      </p:pic>
    </p:spTree>
    <p:extLst>
      <p:ext uri="{BB962C8B-B14F-4D97-AF65-F5344CB8AC3E}">
        <p14:creationId xmlns:p14="http://schemas.microsoft.com/office/powerpoint/2010/main" val="10498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49" y="1414272"/>
            <a:ext cx="10759662" cy="4949952"/>
          </a:xfrm>
        </p:spPr>
      </p:pic>
    </p:spTree>
    <p:extLst>
      <p:ext uri="{BB962C8B-B14F-4D97-AF65-F5344CB8AC3E}">
        <p14:creationId xmlns:p14="http://schemas.microsoft.com/office/powerpoint/2010/main" val="41938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RTI Web app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/L %</a:t>
            </a:r>
            <a:r>
              <a:rPr lang="en-US" dirty="0" err="1" smtClean="0"/>
              <a:t>i</a:t>
            </a:r>
            <a:r>
              <a:rPr lang="en-US" dirty="0" smtClean="0"/>
              <a:t> in (1,1,40) do @start </a:t>
            </a:r>
            <a:r>
              <a:rPr lang="en-US" dirty="0" err="1" smtClean="0"/>
              <a:t>iexplore</a:t>
            </a:r>
            <a:r>
              <a:rPr lang="en-US" dirty="0" smtClean="0"/>
              <a:t> web app page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85" y="2864536"/>
            <a:ext cx="10197288" cy="34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caller / creator of events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25" y="1219200"/>
            <a:ext cx="11855784" cy="5510784"/>
          </a:xfrm>
        </p:spPr>
      </p:pic>
    </p:spTree>
    <p:extLst>
      <p:ext uri="{BB962C8B-B14F-4D97-AF65-F5344CB8AC3E}">
        <p14:creationId xmlns:p14="http://schemas.microsoft.com/office/powerpoint/2010/main" val="22266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292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 3</vt:lpstr>
      <vt:lpstr>Ion</vt:lpstr>
      <vt:lpstr>Log improvement</vt:lpstr>
      <vt:lpstr>Performance as of late</vt:lpstr>
      <vt:lpstr>Microsoft’s answer: Semantic Logging Application Block!</vt:lpstr>
      <vt:lpstr>Aka SLAB</vt:lpstr>
      <vt:lpstr>ETW = Event Tracing for Windows</vt:lpstr>
      <vt:lpstr>Fire and forget / pub sub / separation of concerns</vt:lpstr>
      <vt:lpstr>Some code</vt:lpstr>
      <vt:lpstr>RTI Web app</vt:lpstr>
      <vt:lpstr>The caller / creator of events</vt:lpstr>
      <vt:lpstr>A second worth of work</vt:lpstr>
      <vt:lpstr>What we can do</vt:lpstr>
      <vt:lpstr>Shaping the log for our future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Swendson</dc:creator>
  <cp:lastModifiedBy>Kurt Swendson</cp:lastModifiedBy>
  <cp:revision>13</cp:revision>
  <dcterms:created xsi:type="dcterms:W3CDTF">2015-05-31T20:51:57Z</dcterms:created>
  <dcterms:modified xsi:type="dcterms:W3CDTF">2015-06-01T12:45:51Z</dcterms:modified>
</cp:coreProperties>
</file>