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>
      <p:cViewPr varScale="1">
        <p:scale>
          <a:sx n="88" d="100"/>
          <a:sy n="88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8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54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3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4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7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7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8312-052C-4AB6-B1BA-BFDD2CB0BF3B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74EE8B-F128-4E0D-A7E9-85BEFDD661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B248F-1166-4271-8449-D3B114DDE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1040302"/>
            <a:ext cx="9603275" cy="1020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Đề tài: thiết kế ứng dụng ứng dụng EcoBikeRental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5E32D85-003E-4A2A-969C-DA6F11C0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579" y="2749355"/>
            <a:ext cx="9436404" cy="2661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22:   </a:t>
            </a:r>
            <a:r>
              <a:rPr lang="en-US" dirty="0"/>
              <a:t>Lê Thanh </a:t>
            </a:r>
            <a:r>
              <a:rPr lang="en-US" dirty="0" err="1"/>
              <a:t>Lâm</a:t>
            </a:r>
            <a:r>
              <a:rPr lang="en-US" dirty="0"/>
              <a:t>	     	        20173222</a:t>
            </a:r>
          </a:p>
          <a:p>
            <a:pPr algn="ctr"/>
            <a:r>
              <a:rPr lang="en-US" dirty="0"/>
              <a:t>  	       </a:t>
            </a:r>
            <a:r>
              <a:rPr lang="en-US" dirty="0" err="1"/>
              <a:t>Hoàng</a:t>
            </a:r>
            <a:r>
              <a:rPr lang="en-US" dirty="0"/>
              <a:t> Minh </a:t>
            </a:r>
            <a:r>
              <a:rPr lang="en-US" dirty="0" err="1"/>
              <a:t>Lương</a:t>
            </a:r>
            <a:r>
              <a:rPr lang="en-US" dirty="0"/>
              <a:t>	        20194108</a:t>
            </a:r>
          </a:p>
          <a:p>
            <a:pPr algn="ctr"/>
            <a:r>
              <a:rPr lang="en-US" dirty="0"/>
              <a:t>  	       Lê Minh </a:t>
            </a:r>
            <a:r>
              <a:rPr lang="en-US" dirty="0" err="1"/>
              <a:t>Dương</a:t>
            </a:r>
            <a:r>
              <a:rPr lang="en-US" dirty="0"/>
              <a:t>		        20173070</a:t>
            </a:r>
          </a:p>
          <a:p>
            <a:pPr algn="ctr"/>
            <a:r>
              <a:rPr lang="en-US" dirty="0"/>
              <a:t>  	       </a:t>
            </a:r>
            <a:r>
              <a:rPr lang="en-US" dirty="0" err="1"/>
              <a:t>Pathana</a:t>
            </a:r>
            <a:r>
              <a:rPr lang="en-US" dirty="0"/>
              <a:t> </a:t>
            </a:r>
            <a:r>
              <a:rPr lang="en-US" dirty="0" err="1"/>
              <a:t>Peungnhothoung</a:t>
            </a:r>
            <a:r>
              <a:rPr lang="en-US" dirty="0"/>
              <a:t>      20167995</a:t>
            </a:r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7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iagram&#10;&#10;Description automatically generated">
            <a:extLst>
              <a:ext uri="{FF2B5EF4-FFF2-40B4-BE49-F238E27FC236}">
                <a16:creationId xmlns:a16="http://schemas.microsoft.com/office/drawing/2014/main" id="{5EA776C7-B8CE-124C-BD66-99E6DA0639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8" r="-1" b="-1"/>
          <a:stretch/>
        </p:blipFill>
        <p:spPr bwMode="auto">
          <a:xfrm>
            <a:off x="0" y="-149448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C23F2-5568-5C44-9EAC-17B68759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7. Sơ đồ chuyển đổi màn hình</a:t>
            </a:r>
            <a:br>
              <a:rPr lang="en-US" sz="2000">
                <a:solidFill>
                  <a:srgbClr val="FFFFFE"/>
                </a:solidFill>
              </a:rPr>
            </a:br>
            <a:br>
              <a:rPr lang="en-US" sz="2000">
                <a:solidFill>
                  <a:srgbClr val="FFFFFE"/>
                </a:solidFill>
              </a:rPr>
            </a:br>
            <a:endParaRPr lang="en-US" sz="2000">
              <a:solidFill>
                <a:srgbClr val="FFFFFE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EAC48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06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4" name="Picture 4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4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4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D6A0-90ED-42B6-9807-3782DCD6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6. Video demo</a:t>
            </a:r>
          </a:p>
        </p:txBody>
      </p:sp>
      <p:pic>
        <p:nvPicPr>
          <p:cNvPr id="3" name="Meeting in _General_-20220106_174507-Meeting Recording.mp4" descr="Meeting in _General_-20220106_174507-Meeting Recording.mp4">
            <a:hlinkClick r:id="" action="ppaction://media"/>
            <a:extLst>
              <a:ext uri="{FF2B5EF4-FFF2-40B4-BE49-F238E27FC236}">
                <a16:creationId xmlns:a16="http://schemas.microsoft.com/office/drawing/2014/main" id="{286FBBF0-94C1-8944-BBDD-7DE8D34F33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49435" y="666617"/>
            <a:ext cx="6492828" cy="3652214"/>
          </a:xfrm>
          <a:prstGeom prst="rect">
            <a:avLst/>
          </a:prstGeom>
        </p:spPr>
      </p:pic>
      <p:cxnSp>
        <p:nvCxnSpPr>
          <p:cNvPr id="69" name="Straight Connector 56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58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60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3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D3A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E8CE73D4-FD3E-AE4A-88C4-0FA5E2AB0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129D-4ACC-4ADE-8964-1E6E7DD0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C6F6-EB89-4D25-BA38-5CFAD842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98791"/>
            <a:ext cx="9603275" cy="2469771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EcoBikeRental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: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 err="1"/>
              <a:t>Thuê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79C2-9CB9-D849-B2BD-1B34C5E5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8960-686F-DA4E-A20E-C38E4FC08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 lựa chọn mô hình 3 tầng để xây dựng phần mềm:</a:t>
            </a:r>
          </a:p>
          <a:p>
            <a:pPr fontAlgn="base"/>
            <a:r>
              <a:rPr lang="vi-VN" dirty="0"/>
              <a:t>Tầng giao diện người dùng (Presentation Layer) : Các thực thể phần mềm làm nhiệm vụ hiển thị. Tâng giao diện tương tác trực tiếp với người dùng.</a:t>
            </a:r>
          </a:p>
          <a:p>
            <a:pPr fontAlgn="base"/>
            <a:r>
              <a:rPr lang="vi-VN" dirty="0"/>
              <a:t>Tầng nghiệp vụ người dùng (Business Logic Layer): Các thực thể phần mềm thực hiện các chức năng nghiệp vụ. Chứa các xử lý chính.</a:t>
            </a:r>
          </a:p>
          <a:p>
            <a:pPr fontAlgn="base"/>
            <a:r>
              <a:rPr lang="vi-VN" dirty="0"/>
              <a:t>Tầng dữ liệu (Data Access Layer): Các thực thể phần mềm làm nhiệm vụ lưu trữ dữ liệu. Tương tác với cơ sở dữ liệu.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4F4E5-45CF-784E-9F2B-73EFA80D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Mô hình kiến trúc tổng quan</a:t>
            </a:r>
            <a:br>
              <a:rPr lang="en-US" sz="4100"/>
            </a:br>
            <a:endParaRPr lang="en-US" sz="410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E90C5F4-E998-F74D-A0E7-972568B2B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1096" y="805583"/>
            <a:ext cx="4187072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9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7EB8-A382-42E4-8CAD-00D0D888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case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br>
              <a:rPr lang="en-US" sz="2200" b="1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sz="2200" b="1" i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E1AF-3308-4A1D-869D-F8AABF5D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871" y="1831536"/>
            <a:ext cx="1301689" cy="363481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B8A5E3A7-7DFB-472A-AB75-26852F45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195" y="1866111"/>
            <a:ext cx="6769659" cy="426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0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A4AC3-3DD2-4C84-ADE7-0EA7F604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3. Biểu đồ gói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4" descr="Diagram&#10;&#10;Description automatically generated">
            <a:extLst>
              <a:ext uri="{FF2B5EF4-FFF2-40B4-BE49-F238E27FC236}">
                <a16:creationId xmlns:a16="http://schemas.microsoft.com/office/drawing/2014/main" id="{CBB91F78-92F9-4A5D-A795-E5C7B32FD9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5184" y="1226728"/>
            <a:ext cx="6615582" cy="37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" name="Picture 6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5" name="Straight Connector 6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71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73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136E0-3280-4B59-81EC-7F9E89CD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4. Đặc tả use case thuê xe</a:t>
            </a:r>
          </a:p>
        </p:txBody>
      </p:sp>
      <p:cxnSp>
        <p:nvCxnSpPr>
          <p:cNvPr id="89" name="Straight Connector 75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0" name="Group 77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79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4F72B514-FF9A-4055-A356-1B717A22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1259"/>
          <a:stretch/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3842AD99-1A50-4CED-A1AE-81B6420E7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2015734"/>
            <a:ext cx="4162555" cy="34506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24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E5D10-A28D-AD4F-B726-BF5FABAC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400"/>
              <a:t>5. Biểu đồ lớp phân tích - Thuê xe</a:t>
            </a:r>
            <a:br>
              <a:rPr lang="en-US" sz="2400" b="1"/>
            </a:br>
            <a:endParaRPr lang="en-US" sz="24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09AC7D-BE9D-5B4C-A03D-98632137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485" y="607073"/>
            <a:ext cx="6691085" cy="541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B4AB9461-5E44-4104-A03F-D67FEBA1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BF867-6A48-A24E-9741-7E1B6C70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/>
              <a:t>6. Biểu đồ tương tác– Thuê xe</a:t>
            </a:r>
            <a:br>
              <a:rPr lang="en-US" sz="3300"/>
            </a:br>
            <a:endParaRPr lang="en-US" sz="330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3462A7-8DD9-6A4C-AF2B-C4C6D23C5D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4" r="-2" b="-2"/>
          <a:stretch/>
        </p:blipFill>
        <p:spPr bwMode="auto">
          <a:xfrm>
            <a:off x="4618374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323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254</Words>
  <Application>Microsoft Macintosh PowerPoint</Application>
  <PresentationFormat>Widescreen</PresentationFormat>
  <Paragraphs>23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Đề tài: thiết kế ứng dụng ứng dụng EcoBikeRental</vt:lpstr>
      <vt:lpstr>Giới thiệu</vt:lpstr>
      <vt:lpstr>PowerPoint Presentation</vt:lpstr>
      <vt:lpstr>Mô hình kiến trúc tổng quan </vt:lpstr>
      <vt:lpstr>2. Biểu đồ use case tổng quan  </vt:lpstr>
      <vt:lpstr>3. Biểu đồ gói</vt:lpstr>
      <vt:lpstr>4. Đặc tả use case thuê xe</vt:lpstr>
      <vt:lpstr>5. Biểu đồ lớp phân tích - Thuê xe </vt:lpstr>
      <vt:lpstr>6. Biểu đồ tương tác– Thuê xe </vt:lpstr>
      <vt:lpstr>7. Sơ đồ chuyển đổi màn hình  </vt:lpstr>
      <vt:lpstr>6. Video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thiết kế ứng dụng ứng dụng EcoBikeRental</dc:title>
  <dc:creator>Le Thanh Lam 20173222</dc:creator>
  <cp:lastModifiedBy>pathana peungnhothoung 20167995</cp:lastModifiedBy>
  <cp:revision>3</cp:revision>
  <dcterms:created xsi:type="dcterms:W3CDTF">2022-01-06T09:30:29Z</dcterms:created>
  <dcterms:modified xsi:type="dcterms:W3CDTF">2022-01-06T15:17:55Z</dcterms:modified>
</cp:coreProperties>
</file>