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ill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dCBYzexwWv9+ZuBM10eZ22NW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r="-1" b="12449"/>
          <a:stretch/>
        </p:blipFill>
        <p:spPr>
          <a:xfrm>
            <a:off x="0" y="0"/>
            <a:ext cx="1219169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4065509" y="279864"/>
            <a:ext cx="6832500" cy="119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TÀI: THIẾT KẾ ỨNG DỤNG ỨNG DỤNG ECOBIKERENTAL</a:t>
            </a:r>
            <a:endParaRPr sz="32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3896786" y="3064928"/>
            <a:ext cx="7798685" cy="248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en-US" sz="1600" dirty="0">
                <a:solidFill>
                  <a:srgbClr val="FFFFFE"/>
                </a:solidFill>
              </a:rPr>
              <a:t>NHÓM 22:	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 Thanh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Lâm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20173222                         xx%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20194108	     xx%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 Minh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20173070		     xx%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Pathana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Peungnhothoung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20167995	     xx%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cxnSp>
        <p:nvCxnSpPr>
          <p:cNvPr id="104" name="Google Shape;104;p1"/>
          <p:cNvCxnSpPr/>
          <p:nvPr/>
        </p:nvCxnSpPr>
        <p:spPr>
          <a:xfrm>
            <a:off x="4065509" y="4666480"/>
            <a:ext cx="6832499" cy="0"/>
          </a:xfrm>
          <a:prstGeom prst="straightConnector1">
            <a:avLst/>
          </a:prstGeom>
          <a:noFill/>
          <a:ln w="31750" cap="flat" cmpd="sng">
            <a:solidFill>
              <a:srgbClr val="B6905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Ứng</a:t>
            </a:r>
            <a:r>
              <a:rPr lang="en-US" dirty="0"/>
              <a:t> dụng </a:t>
            </a:r>
            <a:r>
              <a:rPr lang="en-US" dirty="0" err="1"/>
              <a:t>EcoBikeRental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và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Tìm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200" b="1" i="1">
                <a:latin typeface="Times New Roman"/>
                <a:ea typeface="Times New Roman"/>
                <a:cs typeface="Times New Roman"/>
                <a:sym typeface="Times New Roman"/>
              </a:rPr>
              <a:t>BIỂU ĐỒ USE CASE TỔNG QUAN</a:t>
            </a:r>
            <a:br>
              <a:rPr lang="en-US" sz="2200" b="1" i="1">
                <a:latin typeface="Arial"/>
                <a:ea typeface="Arial"/>
                <a:cs typeface="Arial"/>
                <a:sym typeface="Arial"/>
              </a:rPr>
            </a:br>
            <a:br>
              <a:rPr lang="en-US" sz="2200" b="1" i="1">
                <a:latin typeface="Arial"/>
                <a:ea typeface="Arial"/>
                <a:cs typeface="Arial"/>
                <a:sym typeface="Arial"/>
              </a:rPr>
            </a:br>
            <a:endParaRPr sz="220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273871" y="1831536"/>
            <a:ext cx="1301689" cy="363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17" name="Google Shape;117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195" y="1853754"/>
            <a:ext cx="6769659" cy="426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4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4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/>
              <a:t>3. BIỂU ĐỒ GÓI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659301" y="3528543"/>
            <a:ext cx="2823919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" name="Google Shape;130;p4"/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31" name="Google Shape;131;p4"/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4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455184" y="1226728"/>
            <a:ext cx="6615582" cy="37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5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ĐẶC TẢ USE CASE THUÊ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5"/>
          <p:cNvCxnSpPr/>
          <p:nvPr/>
        </p:nvCxnSpPr>
        <p:spPr>
          <a:xfrm>
            <a:off x="659301" y="3528543"/>
            <a:ext cx="2823919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9" name="Google Shape;149;p5"/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0" name="Google Shape;150;p5"/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5"/>
          <p:cNvSpPr/>
          <p:nvPr/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5"/>
          <p:cNvSpPr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965" y="783446"/>
            <a:ext cx="65246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6" name="Google Shape;166;p6" descr="Lensa kamera"/>
          <p:cNvPicPr preferRelativeResize="0"/>
          <p:nvPr/>
        </p:nvPicPr>
        <p:blipFill rotWithShape="1">
          <a:blip r:embed="rId4">
            <a:alphaModFix/>
          </a:blip>
          <a:srcRect t="5657" r="-1" b="10070"/>
          <a:stretch/>
        </p:blipFill>
        <p:spPr>
          <a:xfrm>
            <a:off x="20" y="10"/>
            <a:ext cx="12191677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3200"/>
              <a:buFont typeface="Gill Sans"/>
              <a:buNone/>
            </a:pPr>
            <a:r>
              <a:rPr lang="en-US">
                <a:solidFill>
                  <a:srgbClr val="FFFFFE"/>
                </a:solidFill>
              </a:rPr>
              <a:t>6. VIDEO DEMO</a:t>
            </a:r>
            <a:endParaRPr/>
          </a:p>
        </p:txBody>
      </p:sp>
      <p:cxnSp>
        <p:nvCxnSpPr>
          <p:cNvPr id="169" name="Google Shape;169;p6"/>
          <p:cNvCxnSpPr/>
          <p:nvPr/>
        </p:nvCxnSpPr>
        <p:spPr>
          <a:xfrm>
            <a:off x="1298990" y="5075836"/>
            <a:ext cx="6832499" cy="0"/>
          </a:xfrm>
          <a:prstGeom prst="straightConnector1">
            <a:avLst/>
          </a:prstGeom>
          <a:noFill/>
          <a:ln w="31750" cap="flat" cmpd="sng">
            <a:solidFill>
              <a:srgbClr val="60A2E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Màn hình rộng</PresentationFormat>
  <Paragraphs>14</Paragraphs>
  <Slides>6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0" baseType="lpstr">
      <vt:lpstr>Gill Sans</vt:lpstr>
      <vt:lpstr>Times New Roman</vt:lpstr>
      <vt:lpstr>Arial</vt:lpstr>
      <vt:lpstr>Gallery</vt:lpstr>
      <vt:lpstr>ĐỀ TÀI: THIẾT KẾ ỨNG DỤNG ỨNG DỤNG ECOBIKERENTAL</vt:lpstr>
      <vt:lpstr>GIỚI THIỆU</vt:lpstr>
      <vt:lpstr>2. BIỂU ĐỒ USE CASE TỔNG QUAN  </vt:lpstr>
      <vt:lpstr>3. BIỂU ĐỒ GÓI</vt:lpstr>
      <vt:lpstr>4. ĐẶC TẢ USE CASE THUÊ XE</vt:lpstr>
      <vt:lpstr>6.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THIẾT KẾ ỨNG DỤNG ỨNG DỤNG ECOBIKERENTAL</dc:title>
  <dc:creator>Le Thanh Lam 20173222</dc:creator>
  <cp:lastModifiedBy>HOANG MINH LUONG 20194108</cp:lastModifiedBy>
  <cp:revision>6</cp:revision>
  <dcterms:created xsi:type="dcterms:W3CDTF">2022-01-06T09:30:29Z</dcterms:created>
  <dcterms:modified xsi:type="dcterms:W3CDTF">2022-01-06T10:31:02Z</dcterms:modified>
</cp:coreProperties>
</file>