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125"/>
  <p:notesSz cx="6858000" cy="9144000"/>
  <p:embeddedFontLst>
    <p:embeddedFont>
      <p:font typeface="Do Hyeon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Press Start 2P"/>
      <p:regular r:id="rId32"/>
    </p:embeddedFont>
    <p:embeddedFont>
      <p:font typeface="Barlow Condensed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Homemade Appl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hFP2kgxR1nRwEPKyhsLt0qmJo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78437B-0F8A-414F-89C6-BF1BCDD36E04}">
  <a:tblStyle styleId="{8478437B-0F8A-414F-89C6-BF1BCDD36E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HomemadeAppl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regular.fntdata"/><Relationship Id="rId27" Type="http://schemas.openxmlformats.org/officeDocument/2006/relationships/font" Target="fonts/DoHyeo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BarlowCondensed-regular.fntdata"/><Relationship Id="rId10" Type="http://schemas.openxmlformats.org/officeDocument/2006/relationships/slide" Target="slides/slide4.xml"/><Relationship Id="rId32" Type="http://schemas.openxmlformats.org/officeDocument/2006/relationships/font" Target="fonts/PressStart2P-regular.fntdata"/><Relationship Id="rId13" Type="http://schemas.openxmlformats.org/officeDocument/2006/relationships/slide" Target="slides/slide7.xml"/><Relationship Id="rId35" Type="http://schemas.openxmlformats.org/officeDocument/2006/relationships/font" Target="fonts/BarlowCondensed-italic.fntdata"/><Relationship Id="rId12" Type="http://schemas.openxmlformats.org/officeDocument/2006/relationships/slide" Target="slides/slide6.xml"/><Relationship Id="rId34" Type="http://schemas.openxmlformats.org/officeDocument/2006/relationships/font" Target="fonts/BarlowCondensed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BarlowCondense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6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4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Google Shape;12;p24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" name="Google Shape;13;p24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24"/>
          <p:cNvGrpSpPr/>
          <p:nvPr/>
        </p:nvGrpSpPr>
        <p:grpSpPr>
          <a:xfrm>
            <a:off x="1176759" y="650850"/>
            <a:ext cx="196183" cy="196183"/>
            <a:chOff x="2205255" y="-492150"/>
            <a:chExt cx="196183" cy="196183"/>
          </a:xfrm>
        </p:grpSpPr>
        <p:sp>
          <p:nvSpPr>
            <p:cNvPr id="21" name="Google Shape;21;p2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4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24"/>
          <p:cNvGrpSpPr/>
          <p:nvPr/>
        </p:nvGrpSpPr>
        <p:grpSpPr>
          <a:xfrm>
            <a:off x="2506772" y="1681750"/>
            <a:ext cx="196183" cy="196183"/>
            <a:chOff x="2205255" y="-492150"/>
            <a:chExt cx="196183" cy="196183"/>
          </a:xfrm>
        </p:grpSpPr>
        <p:sp>
          <p:nvSpPr>
            <p:cNvPr id="31" name="Google Shape;31;p2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4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4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89"/>
          </a:xfrm>
        </p:grpSpPr>
        <p:sp>
          <p:nvSpPr>
            <p:cNvPr id="37" name="Google Shape;37;p24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4"/>
          <p:cNvSpPr/>
          <p:nvPr/>
        </p:nvSpPr>
        <p:spPr>
          <a:xfrm>
            <a:off x="3054119" y="5771400"/>
            <a:ext cx="513894" cy="513894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/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4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33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33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3"/>
          <p:cNvSpPr/>
          <p:nvPr/>
        </p:nvSpPr>
        <p:spPr>
          <a:xfrm>
            <a:off x="183800" y="2138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200222" y="2239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277475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715650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1153825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787650" y="3674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1209425" y="5424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33"/>
          <p:cNvGrpSpPr/>
          <p:nvPr/>
        </p:nvGrpSpPr>
        <p:grpSpPr>
          <a:xfrm>
            <a:off x="359384" y="382650"/>
            <a:ext cx="196183" cy="196183"/>
            <a:chOff x="2205255" y="-492150"/>
            <a:chExt cx="196183" cy="196183"/>
          </a:xfrm>
        </p:grpSpPr>
        <p:sp>
          <p:nvSpPr>
            <p:cNvPr id="298" name="Google Shape;298;p3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1190575" y="1284350"/>
            <a:ext cx="10366800" cy="533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190574" y="1294425"/>
            <a:ext cx="103668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281863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1720038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2158213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1792038" y="14379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2213813" y="16129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3"/>
          <p:cNvGrpSpPr/>
          <p:nvPr/>
        </p:nvGrpSpPr>
        <p:grpSpPr>
          <a:xfrm>
            <a:off x="1363771" y="1453150"/>
            <a:ext cx="196183" cy="196183"/>
            <a:chOff x="2205255" y="-492150"/>
            <a:chExt cx="196183" cy="196183"/>
          </a:xfrm>
        </p:grpSpPr>
        <p:sp>
          <p:nvSpPr>
            <p:cNvPr id="308" name="Google Shape;308;p3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3"/>
          <p:cNvSpPr txBox="1"/>
          <p:nvPr>
            <p:ph type="title"/>
          </p:nvPr>
        </p:nvSpPr>
        <p:spPr>
          <a:xfrm>
            <a:off x="1715851" y="246125"/>
            <a:ext cx="9838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11307376" y="60915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34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34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5" name="Google Shape;315;p34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316" name="Google Shape;316;p34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34"/>
            <p:cNvGrpSpPr/>
            <p:nvPr/>
          </p:nvGrpSpPr>
          <p:grpSpPr>
            <a:xfrm>
              <a:off x="2506772" y="1681750"/>
              <a:ext cx="196183" cy="196183"/>
              <a:chOff x="2205255" y="-492150"/>
              <a:chExt cx="196183" cy="196183"/>
            </a:xfrm>
          </p:grpSpPr>
          <p:sp>
            <p:nvSpPr>
              <p:cNvPr id="324" name="Google Shape;324;p34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34"/>
          <p:cNvSpPr txBox="1"/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9" name="Google Shape;329;p34"/>
          <p:cNvGrpSpPr/>
          <p:nvPr/>
        </p:nvGrpSpPr>
        <p:grpSpPr>
          <a:xfrm>
            <a:off x="6714795" y="386000"/>
            <a:ext cx="4581936" cy="4883400"/>
            <a:chOff x="2331195" y="1512950"/>
            <a:chExt cx="4581936" cy="4883400"/>
          </a:xfrm>
        </p:grpSpPr>
        <p:sp>
          <p:nvSpPr>
            <p:cNvPr id="330" name="Google Shape;330;p34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34"/>
            <p:cNvGrpSpPr/>
            <p:nvPr/>
          </p:nvGrpSpPr>
          <p:grpSpPr>
            <a:xfrm>
              <a:off x="2506772" y="1681750"/>
              <a:ext cx="196183" cy="196183"/>
              <a:chOff x="2205255" y="-492150"/>
              <a:chExt cx="196183" cy="196183"/>
            </a:xfrm>
          </p:grpSpPr>
          <p:sp>
            <p:nvSpPr>
              <p:cNvPr id="338" name="Google Shape;338;p34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0" name="Google Shape;340;p34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341" name="Google Shape;341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4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344" name="Google Shape;344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35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5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5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5"/>
          <p:cNvGrpSpPr/>
          <p:nvPr/>
        </p:nvGrpSpPr>
        <p:grpSpPr>
          <a:xfrm>
            <a:off x="664184" y="687450"/>
            <a:ext cx="196183" cy="196183"/>
            <a:chOff x="2205255" y="-492150"/>
            <a:chExt cx="196183" cy="196183"/>
          </a:xfrm>
        </p:grpSpPr>
        <p:sp>
          <p:nvSpPr>
            <p:cNvPr id="357" name="Google Shape;357;p3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35"/>
          <p:cNvSpPr txBox="1"/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362" name="Google Shape;362;p3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35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365" name="Google Shape;365;p3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6"/>
          <p:cNvSpPr txBox="1"/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70" name="Google Shape;370;p36"/>
          <p:cNvSpPr txBox="1"/>
          <p:nvPr>
            <p:ph idx="1" type="subTitle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1" name="Google Shape;371;p36"/>
          <p:cNvSpPr txBox="1"/>
          <p:nvPr>
            <p:ph idx="2" type="body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415604" y="5640767"/>
            <a:ext cx="7998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3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0" y="0"/>
            <a:ext cx="121920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91288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529463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967638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601463" y="1435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1023238" y="3184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7"/>
          <p:cNvGrpSpPr/>
          <p:nvPr/>
        </p:nvGrpSpPr>
        <p:grpSpPr>
          <a:xfrm>
            <a:off x="173197" y="158725"/>
            <a:ext cx="196183" cy="196183"/>
            <a:chOff x="2205255" y="-492150"/>
            <a:chExt cx="196183" cy="196183"/>
          </a:xfrm>
        </p:grpSpPr>
        <p:sp>
          <p:nvSpPr>
            <p:cNvPr id="383" name="Google Shape;383;p3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" name="Google Shape;390;p3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GB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-GB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-GB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-GB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-GB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GB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GB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-GB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-GB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-GB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92" name="Google Shape;392;p3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93" name="Google Shape;393;p3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3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3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3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25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Google Shape;53;p25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25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5"/>
          <p:cNvGrpSpPr/>
          <p:nvPr/>
        </p:nvGrpSpPr>
        <p:grpSpPr>
          <a:xfrm>
            <a:off x="664184" y="687450"/>
            <a:ext cx="196183" cy="196183"/>
            <a:chOff x="2205255" y="-492150"/>
            <a:chExt cx="196183" cy="196183"/>
          </a:xfrm>
        </p:grpSpPr>
        <p:sp>
          <p:nvSpPr>
            <p:cNvPr id="63" name="Google Shape;63;p2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5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5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5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5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25"/>
          <p:cNvGrpSpPr/>
          <p:nvPr/>
        </p:nvGrpSpPr>
        <p:grpSpPr>
          <a:xfrm>
            <a:off x="1363771" y="1681750"/>
            <a:ext cx="196183" cy="196183"/>
            <a:chOff x="2205255" y="-492150"/>
            <a:chExt cx="196183" cy="196183"/>
          </a:xfrm>
        </p:grpSpPr>
        <p:sp>
          <p:nvSpPr>
            <p:cNvPr id="73" name="Google Shape;73;p2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5"/>
          <p:cNvSpPr txBox="1"/>
          <p:nvPr>
            <p:ph type="title"/>
          </p:nvPr>
        </p:nvSpPr>
        <p:spPr>
          <a:xfrm>
            <a:off x="1720049" y="2333475"/>
            <a:ext cx="93879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1720050" y="3445475"/>
            <a:ext cx="93879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77" name="Google Shape;77;p25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78" name="Google Shape;78;p2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89"/>
            </a:xfrm>
          </p:grpSpPr>
          <p:sp>
            <p:nvSpPr>
              <p:cNvPr id="79" name="Google Shape;79;p2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" name="Google Shape;87;p25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26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  <a:defRPr b="1" sz="3200"/>
            </a:lvl9pPr>
          </a:lstStyle>
          <a:p/>
        </p:txBody>
      </p:sp>
      <p:sp>
        <p:nvSpPr>
          <p:cNvPr id="93" name="Google Shape;93;p26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  <a:defRPr b="1" sz="3200"/>
            </a:lvl9pPr>
          </a:lstStyle>
          <a:p/>
        </p:txBody>
      </p:sp>
      <p:sp>
        <p:nvSpPr>
          <p:cNvPr id="95" name="Google Shape;95;p26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  <a:defRPr b="1" sz="3200"/>
            </a:lvl9pPr>
          </a:lstStyle>
          <a:p/>
        </p:txBody>
      </p:sp>
      <p:sp>
        <p:nvSpPr>
          <p:cNvPr id="97" name="Google Shape;97;p26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  <a:defRPr b="1" sz="3200"/>
            </a:lvl9pPr>
          </a:lstStyle>
          <a:p/>
        </p:txBody>
      </p:sp>
      <p:sp>
        <p:nvSpPr>
          <p:cNvPr id="99" name="Google Shape;99;p26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  <a:defRPr b="1" sz="3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  <a:defRPr b="1" sz="3200"/>
            </a:lvl9pPr>
          </a:lstStyle>
          <a:p/>
        </p:txBody>
      </p:sp>
      <p:grpSp>
        <p:nvGrpSpPr>
          <p:cNvPr id="101" name="Google Shape;101;p26"/>
          <p:cNvGrpSpPr/>
          <p:nvPr/>
        </p:nvGrpSpPr>
        <p:grpSpPr>
          <a:xfrm>
            <a:off x="708108" y="2294769"/>
            <a:ext cx="1326338" cy="995353"/>
            <a:chOff x="9799675" y="3601413"/>
            <a:chExt cx="941400" cy="706475"/>
          </a:xfrm>
        </p:grpSpPr>
        <p:sp>
          <p:nvSpPr>
            <p:cNvPr id="102" name="Google Shape;102;p2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6"/>
          <p:cNvGrpSpPr/>
          <p:nvPr/>
        </p:nvGrpSpPr>
        <p:grpSpPr>
          <a:xfrm>
            <a:off x="3074374" y="2294769"/>
            <a:ext cx="1326338" cy="995353"/>
            <a:chOff x="9799675" y="3601413"/>
            <a:chExt cx="941400" cy="706475"/>
          </a:xfrm>
        </p:grpSpPr>
        <p:sp>
          <p:nvSpPr>
            <p:cNvPr id="105" name="Google Shape;105;p2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6"/>
          <p:cNvGrpSpPr/>
          <p:nvPr/>
        </p:nvGrpSpPr>
        <p:grpSpPr>
          <a:xfrm>
            <a:off x="5440639" y="2294769"/>
            <a:ext cx="1326338" cy="995353"/>
            <a:chOff x="9799675" y="3601413"/>
            <a:chExt cx="941400" cy="706475"/>
          </a:xfrm>
        </p:grpSpPr>
        <p:sp>
          <p:nvSpPr>
            <p:cNvPr id="108" name="Google Shape;108;p2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7806905" y="2294769"/>
            <a:ext cx="1326338" cy="995353"/>
            <a:chOff x="9799675" y="3601413"/>
            <a:chExt cx="941400" cy="706475"/>
          </a:xfrm>
        </p:grpSpPr>
        <p:sp>
          <p:nvSpPr>
            <p:cNvPr id="111" name="Google Shape;111;p2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6"/>
          <p:cNvGrpSpPr/>
          <p:nvPr/>
        </p:nvGrpSpPr>
        <p:grpSpPr>
          <a:xfrm>
            <a:off x="10173170" y="2294769"/>
            <a:ext cx="1326338" cy="995353"/>
            <a:chOff x="9799675" y="3601413"/>
            <a:chExt cx="941400" cy="706475"/>
          </a:xfrm>
        </p:grpSpPr>
        <p:sp>
          <p:nvSpPr>
            <p:cNvPr id="114" name="Google Shape;114;p2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>
            <a:off x="181397" y="168800"/>
            <a:ext cx="196183" cy="196183"/>
            <a:chOff x="2205255" y="-492150"/>
            <a:chExt cx="196183" cy="196183"/>
          </a:xfrm>
        </p:grpSpPr>
        <p:sp>
          <p:nvSpPr>
            <p:cNvPr id="123" name="Google Shape;123;p2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7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7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7"/>
          <p:cNvSpPr/>
          <p:nvPr/>
        </p:nvSpPr>
        <p:spPr>
          <a:xfrm>
            <a:off x="321975" y="304700"/>
            <a:ext cx="11609700" cy="6275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2009649" y="1069325"/>
            <a:ext cx="976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91800" y="2710952"/>
            <a:ext cx="34641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406792" y="2710952"/>
            <a:ext cx="34641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8321799" y="2710952"/>
            <a:ext cx="34641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4" name="Google Shape;134;p27"/>
          <p:cNvSpPr/>
          <p:nvPr/>
        </p:nvSpPr>
        <p:spPr>
          <a:xfrm>
            <a:off x="338376" y="314775"/>
            <a:ext cx="116097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421463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859638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1297813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931638" y="4583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1353413" y="6332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7"/>
          <p:cNvGrpSpPr/>
          <p:nvPr/>
        </p:nvGrpSpPr>
        <p:grpSpPr>
          <a:xfrm>
            <a:off x="503372" y="473500"/>
            <a:ext cx="196183" cy="196183"/>
            <a:chOff x="2205255" y="-492150"/>
            <a:chExt cx="196183" cy="196183"/>
          </a:xfrm>
        </p:grpSpPr>
        <p:sp>
          <p:nvSpPr>
            <p:cNvPr id="141" name="Google Shape;141;p2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629075" y="1069463"/>
            <a:ext cx="941400" cy="706475"/>
            <a:chOff x="9799675" y="3601413"/>
            <a:chExt cx="941400" cy="706475"/>
          </a:xfrm>
        </p:grpSpPr>
        <p:sp>
          <p:nvSpPr>
            <p:cNvPr id="144" name="Google Shape;144;p27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7"/>
          <p:cNvGrpSpPr/>
          <p:nvPr/>
        </p:nvGrpSpPr>
        <p:grpSpPr>
          <a:xfrm>
            <a:off x="995247" y="1412447"/>
            <a:ext cx="1061241" cy="1040222"/>
            <a:chOff x="4568697" y="5245097"/>
            <a:chExt cx="1061241" cy="1040222"/>
          </a:xfrm>
        </p:grpSpPr>
        <p:grpSp>
          <p:nvGrpSpPr>
            <p:cNvPr id="147" name="Google Shape;147;p27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89"/>
            </a:xfrm>
          </p:grpSpPr>
          <p:sp>
            <p:nvSpPr>
              <p:cNvPr id="148" name="Google Shape;148;p27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27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8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8"/>
          <p:cNvSpPr/>
          <p:nvPr/>
        </p:nvSpPr>
        <p:spPr>
          <a:xfrm>
            <a:off x="432300" y="456425"/>
            <a:ext cx="7632900" cy="59646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54380" y="466500"/>
            <a:ext cx="76329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8"/>
          <p:cNvSpPr/>
          <p:nvPr/>
        </p:nvSpPr>
        <p:spPr>
          <a:xfrm>
            <a:off x="5333750" y="253050"/>
            <a:ext cx="6395400" cy="6351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343865" y="263125"/>
            <a:ext cx="63954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5427425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5865600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6303775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5937600" y="4066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6359375" y="5816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5509334" y="421850"/>
            <a:ext cx="196183" cy="196183"/>
            <a:chOff x="2205255" y="-492150"/>
            <a:chExt cx="196183" cy="196183"/>
          </a:xfrm>
        </p:grpSpPr>
        <p:sp>
          <p:nvSpPr>
            <p:cNvPr id="170" name="Google Shape;170;p2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8"/>
          <p:cNvSpPr/>
          <p:nvPr/>
        </p:nvSpPr>
        <p:spPr>
          <a:xfrm>
            <a:off x="525963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964138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1402313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1036138" y="6100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457913" y="7849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8"/>
          <p:cNvGrpSpPr/>
          <p:nvPr/>
        </p:nvGrpSpPr>
        <p:grpSpPr>
          <a:xfrm>
            <a:off x="607871" y="625225"/>
            <a:ext cx="196183" cy="196183"/>
            <a:chOff x="2205255" y="-492150"/>
            <a:chExt cx="196183" cy="196183"/>
          </a:xfrm>
        </p:grpSpPr>
        <p:sp>
          <p:nvSpPr>
            <p:cNvPr id="178" name="Google Shape;178;p2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759901" y="1724450"/>
            <a:ext cx="38601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804050" y="3901200"/>
            <a:ext cx="38601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9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29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9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664184" y="687450"/>
            <a:ext cx="196183" cy="196183"/>
            <a:chOff x="2205255" y="-492150"/>
            <a:chExt cx="196183" cy="196183"/>
          </a:xfrm>
        </p:grpSpPr>
        <p:sp>
          <p:nvSpPr>
            <p:cNvPr id="194" name="Google Shape;194;p2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9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9"/>
          <p:cNvGrpSpPr/>
          <p:nvPr/>
        </p:nvGrpSpPr>
        <p:grpSpPr>
          <a:xfrm>
            <a:off x="1363771" y="1681750"/>
            <a:ext cx="196183" cy="196183"/>
            <a:chOff x="2205255" y="-492150"/>
            <a:chExt cx="196183" cy="196183"/>
          </a:xfrm>
        </p:grpSpPr>
        <p:sp>
          <p:nvSpPr>
            <p:cNvPr id="204" name="Google Shape;204;p2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9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1220144" y="6120975"/>
            <a:ext cx="513894" cy="513894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30"/>
          <p:cNvGrpSpPr/>
          <p:nvPr/>
        </p:nvGrpSpPr>
        <p:grpSpPr>
          <a:xfrm>
            <a:off x="181397" y="168800"/>
            <a:ext cx="196183" cy="196183"/>
            <a:chOff x="2205255" y="-492150"/>
            <a:chExt cx="196183" cy="196183"/>
          </a:xfrm>
        </p:grpSpPr>
        <p:sp>
          <p:nvSpPr>
            <p:cNvPr id="218" name="Google Shape;218;p3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2800"/>
            </a:lvl9pPr>
          </a:lstStyle>
          <a:p/>
        </p:txBody>
      </p:sp>
      <p:sp>
        <p:nvSpPr>
          <p:cNvPr id="222" name="Google Shape;222;p30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31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31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1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1"/>
          <p:cNvGrpSpPr/>
          <p:nvPr/>
        </p:nvGrpSpPr>
        <p:grpSpPr>
          <a:xfrm>
            <a:off x="664184" y="687450"/>
            <a:ext cx="196183" cy="196183"/>
            <a:chOff x="2205255" y="-492150"/>
            <a:chExt cx="196183" cy="196183"/>
          </a:xfrm>
        </p:grpSpPr>
        <p:sp>
          <p:nvSpPr>
            <p:cNvPr id="234" name="Google Shape;234;p31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1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1363771" y="1681750"/>
            <a:ext cx="196183" cy="196183"/>
            <a:chOff x="2205255" y="-492150"/>
            <a:chExt cx="196183" cy="196183"/>
          </a:xfrm>
        </p:grpSpPr>
        <p:sp>
          <p:nvSpPr>
            <p:cNvPr id="244" name="Google Shape;244;p31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31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9" name="Google Shape;249;p31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250" name="Google Shape;250;p31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89"/>
            </a:xfrm>
          </p:grpSpPr>
          <p:sp>
            <p:nvSpPr>
              <p:cNvPr id="251" name="Google Shape;251;p31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1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2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32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{8478437B-0F8A-414F-89C6-BF1BCDD36E04}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232300" y="170825"/>
            <a:ext cx="7287000" cy="6351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243825" y="180900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325975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764150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1202325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836150" y="3244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1257925" y="4993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32"/>
          <p:cNvGrpSpPr/>
          <p:nvPr/>
        </p:nvGrpSpPr>
        <p:grpSpPr>
          <a:xfrm>
            <a:off x="407884" y="339625"/>
            <a:ext cx="196183" cy="196183"/>
            <a:chOff x="2205255" y="-492150"/>
            <a:chExt cx="196183" cy="196183"/>
          </a:xfrm>
        </p:grpSpPr>
        <p:sp>
          <p:nvSpPr>
            <p:cNvPr id="272" name="Google Shape;272;p3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2"/>
          <p:cNvSpPr/>
          <p:nvPr/>
        </p:nvSpPr>
        <p:spPr>
          <a:xfrm>
            <a:off x="4478063" y="1372525"/>
            <a:ext cx="72870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489588" y="1382600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4571738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5009913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448088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5081913" y="15261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503688" y="17010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32"/>
          <p:cNvGrpSpPr/>
          <p:nvPr/>
        </p:nvGrpSpPr>
        <p:grpSpPr>
          <a:xfrm>
            <a:off x="4653647" y="1541325"/>
            <a:ext cx="196183" cy="196183"/>
            <a:chOff x="2205255" y="-492150"/>
            <a:chExt cx="196183" cy="196183"/>
          </a:xfrm>
        </p:grpSpPr>
        <p:sp>
          <p:nvSpPr>
            <p:cNvPr id="282" name="Google Shape;282;p3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>
            <p:ph type="title"/>
          </p:nvPr>
        </p:nvSpPr>
        <p:spPr>
          <a:xfrm>
            <a:off x="4849850" y="2186625"/>
            <a:ext cx="669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15600" y="1208425"/>
            <a:ext cx="3639900" cy="4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86" name="Google Shape;286;p32"/>
          <p:cNvSpPr txBox="1"/>
          <p:nvPr>
            <p:ph idx="2" type="body"/>
          </p:nvPr>
        </p:nvSpPr>
        <p:spPr>
          <a:xfrm>
            <a:off x="4931750" y="3588075"/>
            <a:ext cx="65400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b="0" i="0" sz="37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b="0" i="0" sz="2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3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news.nate.com/weather" TargetMode="External"/><Relationship Id="rId4" Type="http://schemas.openxmlformats.org/officeDocument/2006/relationships/hyperlink" Target="https://developers.kakao.com/docs/latest/ko/local/dev-guide" TargetMode="External"/><Relationship Id="rId5" Type="http://schemas.openxmlformats.org/officeDocument/2006/relationships/hyperlink" Target="https://openweathermap.org/" TargetMode="External"/><Relationship Id="rId6" Type="http://schemas.openxmlformats.org/officeDocument/2006/relationships/hyperlink" Target="https://apis.map.kakao.com/web/samp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/>
          <p:nvPr>
            <p:ph type="ctrTitle"/>
          </p:nvPr>
        </p:nvSpPr>
        <p:spPr>
          <a:xfrm>
            <a:off x="3327200" y="3026925"/>
            <a:ext cx="36903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5</a:t>
            </a:r>
            <a:r>
              <a:rPr lang="en-GB">
                <a:latin typeface="Do Hyeon"/>
                <a:ea typeface="Do Hyeon"/>
                <a:cs typeface="Do Hyeon"/>
                <a:sym typeface="Do Hyeon"/>
              </a:rPr>
              <a:t>조 프로젝트: Spring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3" name="Google Shape;403;p1"/>
          <p:cNvSpPr txBox="1"/>
          <p:nvPr/>
        </p:nvSpPr>
        <p:spPr>
          <a:xfrm>
            <a:off x="4638525" y="4296200"/>
            <a:ext cx="422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문범규(팀장) 윤도경 김태경 양승리 이동현</a:t>
            </a:r>
            <a:endParaRPr b="0" i="0" sz="21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약관동의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87" name="Google Shape;487;p10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약정란입니다.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88" name="Google Shape;4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500" y="912475"/>
            <a:ext cx="4435767" cy="55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4" name="Google Shape;494;p11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회원가입입니다. 정규식을 이용했고, 이메일을 발송해서 인증번호를 입력해야 넘어갈 수 있습니다.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95" name="Google Shape;4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5851" y="932925"/>
            <a:ext cx="4151951" cy="54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01" name="Google Shape;501;p12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프로필 수정입니다. 사진 프로필을 수정할 수 있고, 별명을 바꿀 수 있습니다.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02" name="Google Shape;5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1175" y="1503225"/>
            <a:ext cx="5894699" cy="3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3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날씨 페이지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08" name="Google Shape;508;p13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현재 위치의 위경도를 Geolocation API로 받아온 다음 그 위경도에 맞는 현재 날씨, 기온, 풍향, 습도, 체감온도를  OpenWeatherMap API에서 받아 보여줍니다.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09" name="Google Shape;5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75" y="804025"/>
            <a:ext cx="4957776" cy="57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날씨 페이지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15" name="Google Shape;515;p14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전국 날씨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 Hyeon"/>
              <a:buChar char="-"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미리 입력해 놓은 위경도 데이터에 해당하는 위치의 날씨를 OpenWeatherMap API로 호출해 날씨 아이콘과 함께 보여줍니다.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일출, 일몰 시간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 Hyeon"/>
              <a:buChar char="-"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현재 위치의 일출, 일몰 시간을 보여줍니다.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16" name="Google Shape;5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75" y="804025"/>
            <a:ext cx="4957776" cy="57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5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지도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2" name="Google Shape;522;p15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카카오 REST API(로컬, 지도)를 이용해 위경도로 현재 위치 정보를 받아 주소(구, 동)로 변환하여 지도에 표시해 줍니다. 또한, 지도와 스카이뷰 선택, 확대 및 축소가 가능합니다.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23" name="Google Shape;5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1362075"/>
            <a:ext cx="62674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쇼핑몰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9" name="Google Shape;529;p16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30" name="Google Shape;5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925" y="1041401"/>
            <a:ext cx="6012799" cy="52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프로젝트 시연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2000124" y="1088375"/>
            <a:ext cx="976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3200">
                <a:latin typeface="Do Hyeon"/>
                <a:ea typeface="Do Hyeon"/>
                <a:cs typeface="Do Hyeon"/>
                <a:sym typeface="Do Hyeon"/>
              </a:rPr>
              <a:t>프로젝트 후기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1" name="Google Shape;541;p20"/>
          <p:cNvSpPr txBox="1"/>
          <p:nvPr>
            <p:ph idx="2" type="body"/>
          </p:nvPr>
        </p:nvSpPr>
        <p:spPr>
          <a:xfrm>
            <a:off x="2762025" y="1804250"/>
            <a:ext cx="7296600" cy="4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문범규(팀장)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시간과 역량의 부족함을 느끼고 팀원들의 도움을 받으며 다양한 기술과 팀원간의 협업을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느낄 수 있었습니다.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윤도경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DB 성능 관련 문제가 많았습니다. SQL 문을 잘 작성하는 것의 중요함을 느꼈습니다. 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김태경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기상청 API 구조가 복잡해 활용이 어려웠고 데이터 호출 시 오류로 인해 데이터가 나오지 않아 포기해야 했지만 다른 여러 API를 활용해 볼 수 있는 좋은 기회였습니다.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양승리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웹으로 진행한 첫 프로젝트라서 여러모로 어려운 점이 많았지만, 팀원들의 도움을 받아 잘 진행할 수 있었던 것 같아 좋았습니다. 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이동현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en-GB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부족한 점을 많이 느낄 수 있는 프로젝트였고 팀원들의 소중함을 한번 더 알 수 있는 좋은 경험이였습니다.</a:t>
            </a: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/>
          <p:nvPr>
            <p:ph type="title"/>
          </p:nvPr>
        </p:nvSpPr>
        <p:spPr>
          <a:xfrm>
            <a:off x="1720050" y="2202925"/>
            <a:ext cx="9387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참고자료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7" name="Google Shape;547;p21"/>
          <p:cNvSpPr txBox="1"/>
          <p:nvPr>
            <p:ph idx="1" type="body"/>
          </p:nvPr>
        </p:nvSpPr>
        <p:spPr>
          <a:xfrm>
            <a:off x="1720050" y="2840875"/>
            <a:ext cx="93879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300">
                <a:latin typeface="Do Hyeon"/>
                <a:ea typeface="Do Hyeon"/>
                <a:cs typeface="Do Hyeon"/>
                <a:sym typeface="Do Hyeon"/>
              </a:rPr>
              <a:t>네이트 날씨 - </a:t>
            </a:r>
            <a:r>
              <a:rPr lang="en-GB" sz="2300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https://news.nate.com/weather</a:t>
            </a:r>
            <a:endParaRPr sz="2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lang="en-GB" sz="2300">
                <a:latin typeface="Do Hyeon"/>
                <a:ea typeface="Do Hyeon"/>
                <a:cs typeface="Do Hyeon"/>
                <a:sym typeface="Do Hyeon"/>
              </a:rPr>
              <a:t>Kakao Developers - </a:t>
            </a:r>
            <a:r>
              <a:rPr lang="en-GB" sz="2300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4"/>
              </a:rPr>
              <a:t>https://developers.kakao.com/docs/latest/ko/local/dev-guide</a:t>
            </a:r>
            <a:endParaRPr sz="2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lang="en-GB" sz="2300">
                <a:latin typeface="Do Hyeon"/>
                <a:ea typeface="Do Hyeon"/>
                <a:cs typeface="Do Hyeon"/>
                <a:sym typeface="Do Hyeon"/>
              </a:rPr>
              <a:t>OpenWeatherMap - </a:t>
            </a:r>
            <a:r>
              <a:rPr lang="en-GB" sz="2300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5"/>
              </a:rPr>
              <a:t>https://openweathermap.org/</a:t>
            </a:r>
            <a:endParaRPr sz="2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lang="en-GB" sz="2300">
                <a:latin typeface="Do Hyeon"/>
                <a:ea typeface="Do Hyeon"/>
                <a:cs typeface="Do Hyeon"/>
                <a:sym typeface="Do Hyeon"/>
              </a:rPr>
              <a:t>카카오 지도 API - </a:t>
            </a:r>
            <a:r>
              <a:rPr lang="en-GB" sz="2300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6"/>
              </a:rPr>
              <a:t>https://apis.map.kakao.com/web/sample/</a:t>
            </a:r>
            <a:endParaRPr sz="2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1720050" y="2144075"/>
            <a:ext cx="9387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9" name="Google Shape;409;p2"/>
          <p:cNvSpPr txBox="1"/>
          <p:nvPr/>
        </p:nvSpPr>
        <p:spPr>
          <a:xfrm>
            <a:off x="2183000" y="2910650"/>
            <a:ext cx="829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프로젝트 일정</a:t>
            </a:r>
            <a:endParaRPr b="0" i="0" sz="21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팀원 소개</a:t>
            </a:r>
            <a:endParaRPr b="0" i="0" sz="21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데이터베이스</a:t>
            </a:r>
            <a:endParaRPr b="0" i="0" sz="21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사용 프로그램 및 기술</a:t>
            </a:r>
            <a:endParaRPr b="0" i="0" sz="21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기능 설명 / 실행 화면</a:t>
            </a:r>
            <a:endParaRPr b="0" i="0" sz="21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 시연</a:t>
            </a:r>
            <a:endParaRPr b="0" i="0" sz="21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 후기</a:t>
            </a:r>
            <a:endParaRPr b="0" i="0" sz="21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o Hyeon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참고자료</a:t>
            </a:r>
            <a:endParaRPr b="0" i="0" sz="21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"/>
          <p:cNvSpPr txBox="1"/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553" name="Google Shape;553;p22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554" name="Google Shape;554;p22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89"/>
            </a:xfrm>
          </p:grpSpPr>
          <p:sp>
            <p:nvSpPr>
              <p:cNvPr id="555" name="Google Shape;555;p22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3" name="Google Shape;563;p22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"/>
          <p:cNvSpPr txBox="1"/>
          <p:nvPr>
            <p:ph type="title"/>
          </p:nvPr>
        </p:nvSpPr>
        <p:spPr>
          <a:xfrm>
            <a:off x="415600" y="745776"/>
            <a:ext cx="11361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200">
                <a:latin typeface="Do Hyeon"/>
                <a:ea typeface="Do Hyeon"/>
                <a:cs typeface="Do Hyeon"/>
                <a:sym typeface="Do Hyeon"/>
              </a:rPr>
              <a:t>프로젝트 일정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5" name="Google Shape;415;p3"/>
          <p:cNvSpPr txBox="1"/>
          <p:nvPr>
            <p:ph idx="1" type="body"/>
          </p:nvPr>
        </p:nvSpPr>
        <p:spPr>
          <a:xfrm>
            <a:off x="484938" y="34126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프로젝트 시작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6" name="Google Shape;416;p3"/>
          <p:cNvSpPr txBox="1"/>
          <p:nvPr>
            <p:ph idx="2" type="subTitle"/>
          </p:nvPr>
        </p:nvSpPr>
        <p:spPr>
          <a:xfrm>
            <a:off x="408749" y="2766325"/>
            <a:ext cx="1963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400"/>
              <a:buNone/>
            </a:pPr>
            <a:r>
              <a:rPr b="0" lang="en-GB" sz="1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4/28</a:t>
            </a:r>
            <a:endParaRPr b="0" sz="19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17" name="Google Shape;417;p3"/>
          <p:cNvSpPr txBox="1"/>
          <p:nvPr>
            <p:ph idx="3" type="body"/>
          </p:nvPr>
        </p:nvSpPr>
        <p:spPr>
          <a:xfrm>
            <a:off x="2803500" y="3412600"/>
            <a:ext cx="19434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페이지 구성 설계 및 디자인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8" name="Google Shape;418;p3"/>
          <p:cNvSpPr txBox="1"/>
          <p:nvPr>
            <p:ph idx="4" type="subTitle"/>
          </p:nvPr>
        </p:nvSpPr>
        <p:spPr>
          <a:xfrm>
            <a:off x="2783375" y="2163050"/>
            <a:ext cx="1963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rPr b="0" lang="en-GB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5/1 ~ 5/5</a:t>
            </a:r>
            <a:endParaRPr b="0"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19" name="Google Shape;419;p3"/>
          <p:cNvSpPr txBox="1"/>
          <p:nvPr>
            <p:ph idx="5" type="body"/>
          </p:nvPr>
        </p:nvSpPr>
        <p:spPr>
          <a:xfrm>
            <a:off x="5158025" y="3412600"/>
            <a:ext cx="16998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페이지 기능 구현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0" name="Google Shape;420;p3"/>
          <p:cNvSpPr txBox="1"/>
          <p:nvPr>
            <p:ph idx="6" type="subTitle"/>
          </p:nvPr>
        </p:nvSpPr>
        <p:spPr>
          <a:xfrm>
            <a:off x="5158025" y="2163350"/>
            <a:ext cx="1963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5/8 ~ 5/12</a:t>
            </a:r>
            <a:endParaRPr b="0"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21" name="Google Shape;421;p3"/>
          <p:cNvSpPr txBox="1"/>
          <p:nvPr>
            <p:ph idx="7" type="body"/>
          </p:nvPr>
        </p:nvSpPr>
        <p:spPr>
          <a:xfrm>
            <a:off x="7440625" y="3412600"/>
            <a:ext cx="21033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페이지 기능 오류 수정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2" name="Google Shape;422;p3"/>
          <p:cNvSpPr txBox="1"/>
          <p:nvPr>
            <p:ph idx="8" type="subTitle"/>
          </p:nvPr>
        </p:nvSpPr>
        <p:spPr>
          <a:xfrm>
            <a:off x="7726938" y="2262750"/>
            <a:ext cx="15831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5/15 ~ 5/18</a:t>
            </a:r>
            <a:endParaRPr b="0" sz="20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23" name="Google Shape;423;p3"/>
          <p:cNvSpPr txBox="1"/>
          <p:nvPr>
            <p:ph idx="9" type="body"/>
          </p:nvPr>
        </p:nvSpPr>
        <p:spPr>
          <a:xfrm>
            <a:off x="9907266" y="3412609"/>
            <a:ext cx="21795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프로젝트 완성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4" name="Google Shape;424;p3"/>
          <p:cNvSpPr txBox="1"/>
          <p:nvPr>
            <p:ph idx="13" type="subTitle"/>
          </p:nvPr>
        </p:nvSpPr>
        <p:spPr>
          <a:xfrm>
            <a:off x="9907279" y="2766325"/>
            <a:ext cx="1963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400"/>
              <a:buNone/>
            </a:pPr>
            <a:r>
              <a:rPr b="0" lang="en-GB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5/19</a:t>
            </a:r>
            <a:endParaRPr b="0"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"/>
          <p:cNvSpPr txBox="1"/>
          <p:nvPr>
            <p:ph type="title"/>
          </p:nvPr>
        </p:nvSpPr>
        <p:spPr>
          <a:xfrm>
            <a:off x="2009649" y="1145525"/>
            <a:ext cx="976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3200">
                <a:latin typeface="Do Hyeon"/>
                <a:ea typeface="Do Hyeon"/>
                <a:cs typeface="Do Hyeon"/>
                <a:sym typeface="Do Hyeon"/>
              </a:rPr>
              <a:t>역할 소개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0" name="Google Shape;430;p4"/>
          <p:cNvSpPr txBox="1"/>
          <p:nvPr>
            <p:ph idx="2" type="body"/>
          </p:nvPr>
        </p:nvSpPr>
        <p:spPr>
          <a:xfrm>
            <a:off x="2781075" y="2048450"/>
            <a:ext cx="72966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문범규(팀장)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디자인 및 기능 구현, 발표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윤도경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데이터 서버, 관리자 페이지, 하위 페이지들 제작 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김태경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en-GB" sz="1800">
                <a:latin typeface="Do Hyeon"/>
                <a:ea typeface="Do Hyeon"/>
                <a:cs typeface="Do Hyeon"/>
                <a:sym typeface="Do Hyeon"/>
              </a:rPr>
              <a:t>API 활용하여 날씨, 지도 페이지 디자인 및 기능 구현, PPT 제작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GB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양승리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en-GB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로그인, 회원가입, 회원관리, 마이페이지 기능 구현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이동현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en-GB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메인 페이지 디자인 및 기능 구현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"/>
          <p:cNvSpPr txBox="1"/>
          <p:nvPr>
            <p:ph type="title"/>
          </p:nvPr>
        </p:nvSpPr>
        <p:spPr>
          <a:xfrm>
            <a:off x="2009649" y="1145525"/>
            <a:ext cx="976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3200">
                <a:latin typeface="Do Hyeon"/>
                <a:ea typeface="Do Hyeon"/>
                <a:cs typeface="Do Hyeon"/>
                <a:sym typeface="Do Hyeon"/>
              </a:rPr>
              <a:t>사용 프로그램 및 기술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6" name="Google Shape;436;p5"/>
          <p:cNvSpPr txBox="1"/>
          <p:nvPr>
            <p:ph idx="2" type="body"/>
          </p:nvPr>
        </p:nvSpPr>
        <p:spPr>
          <a:xfrm>
            <a:off x="2781075" y="2048450"/>
            <a:ext cx="72966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언어: Java, JavaScript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라이브러리 : Jquery, STOMP (웹소켓), Selenium (크롤링)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프레임워크: Spring Legacy, Spring Boot, Express (Node.js)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데이터베이스 : Oracle 11g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작업 환경: Spring Tool Suite 3.9.12 RELEASE, Visual Studio Code, 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협업 툴: GitHub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공유 서비스: ngrok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결제 모듈 : BootPay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"/>
          <p:cNvSpPr txBox="1"/>
          <p:nvPr>
            <p:ph type="title"/>
          </p:nvPr>
        </p:nvSpPr>
        <p:spPr>
          <a:xfrm>
            <a:off x="2009649" y="1145525"/>
            <a:ext cx="976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3200">
                <a:latin typeface="Do Hyeon"/>
                <a:ea typeface="Do Hyeon"/>
                <a:cs typeface="Do Hyeon"/>
                <a:sym typeface="Do Hyeon"/>
              </a:rPr>
              <a:t> 프로젝트 구조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5646525" y="2045575"/>
            <a:ext cx="1622400" cy="15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데이터 서버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(Spring, Oracle)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8938525" y="2045575"/>
            <a:ext cx="2040000" cy="134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페이지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크롤링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하위 페이지 생성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메뉴 생성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2609375" y="2121775"/>
            <a:ext cx="1775700" cy="10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페이지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6"/>
          <p:cNvCxnSpPr/>
          <p:nvPr/>
        </p:nvCxnSpPr>
        <p:spPr>
          <a:xfrm>
            <a:off x="4624883" y="2459825"/>
            <a:ext cx="8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6"/>
          <p:cNvSpPr/>
          <p:nvPr/>
        </p:nvSpPr>
        <p:spPr>
          <a:xfrm>
            <a:off x="2561925" y="4601300"/>
            <a:ext cx="5558700" cy="15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하위 페이지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쇼핑몰, 게시판, 카페, 게임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6"/>
          <p:cNvCxnSpPr/>
          <p:nvPr/>
        </p:nvCxnSpPr>
        <p:spPr>
          <a:xfrm rot="10800000">
            <a:off x="4624758" y="2674725"/>
            <a:ext cx="8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p6"/>
          <p:cNvSpPr/>
          <p:nvPr/>
        </p:nvSpPr>
        <p:spPr>
          <a:xfrm>
            <a:off x="5637463" y="1261925"/>
            <a:ext cx="1622400" cy="6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날씨,지도 서버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(Node.js)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6"/>
          <p:cNvGrpSpPr/>
          <p:nvPr/>
        </p:nvGrpSpPr>
        <p:grpSpPr>
          <a:xfrm>
            <a:off x="3243571" y="3385755"/>
            <a:ext cx="525197" cy="969738"/>
            <a:chOff x="6680925" y="3267332"/>
            <a:chExt cx="284675" cy="525632"/>
          </a:xfrm>
        </p:grpSpPr>
        <p:cxnSp>
          <p:nvCxnSpPr>
            <p:cNvPr id="450" name="Google Shape;450;p6"/>
            <p:cNvCxnSpPr/>
            <p:nvPr/>
          </p:nvCxnSpPr>
          <p:spPr>
            <a:xfrm rot="5400000">
              <a:off x="6702800" y="3530164"/>
              <a:ext cx="52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1" name="Google Shape;451;p6"/>
            <p:cNvCxnSpPr/>
            <p:nvPr/>
          </p:nvCxnSpPr>
          <p:spPr>
            <a:xfrm rot="-5400000">
              <a:off x="6418125" y="3530132"/>
              <a:ext cx="52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52" name="Google Shape;452;p6"/>
          <p:cNvGrpSpPr/>
          <p:nvPr/>
        </p:nvGrpSpPr>
        <p:grpSpPr>
          <a:xfrm>
            <a:off x="6279044" y="3752256"/>
            <a:ext cx="350463" cy="647105"/>
            <a:chOff x="6680925" y="3267332"/>
            <a:chExt cx="284675" cy="525632"/>
          </a:xfrm>
        </p:grpSpPr>
        <p:cxnSp>
          <p:nvCxnSpPr>
            <p:cNvPr id="453" name="Google Shape;453;p6"/>
            <p:cNvCxnSpPr/>
            <p:nvPr/>
          </p:nvCxnSpPr>
          <p:spPr>
            <a:xfrm rot="5400000">
              <a:off x="6702800" y="3530164"/>
              <a:ext cx="52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4" name="Google Shape;454;p6"/>
            <p:cNvCxnSpPr/>
            <p:nvPr/>
          </p:nvCxnSpPr>
          <p:spPr>
            <a:xfrm rot="-5400000">
              <a:off x="6418125" y="3530132"/>
              <a:ext cx="52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55" name="Google Shape;455;p6"/>
          <p:cNvSpPr/>
          <p:nvPr/>
        </p:nvSpPr>
        <p:spPr>
          <a:xfrm>
            <a:off x="9113350" y="5324413"/>
            <a:ext cx="1622400" cy="71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모듈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(BootPay)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6"/>
          <p:cNvCxnSpPr/>
          <p:nvPr/>
        </p:nvCxnSpPr>
        <p:spPr>
          <a:xfrm>
            <a:off x="8293474" y="5356214"/>
            <a:ext cx="6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6"/>
          <p:cNvCxnSpPr/>
          <p:nvPr/>
        </p:nvCxnSpPr>
        <p:spPr>
          <a:xfrm rot="10800000">
            <a:off x="7600725" y="2749025"/>
            <a:ext cx="9882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6"/>
          <p:cNvSpPr/>
          <p:nvPr/>
        </p:nvSpPr>
        <p:spPr>
          <a:xfrm>
            <a:off x="9113350" y="4457463"/>
            <a:ext cx="1622400" cy="71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(JWT)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6"/>
          <p:cNvCxnSpPr/>
          <p:nvPr/>
        </p:nvCxnSpPr>
        <p:spPr>
          <a:xfrm rot="10800000">
            <a:off x="8293474" y="5092564"/>
            <a:ext cx="6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메인 페이지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5" name="Google Shape;465;p7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검색, 블로그, 카페, T-MarKet 등 서버로 연결할 수 있으며,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뉴스, 잡화 등 여러가지 데이터를 가져와 보여주고 있습니다.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66" name="Google Shape;4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450" y="923925"/>
            <a:ext cx="5872576" cy="54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2" name="Google Shape;472;p8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로그인 여부를 세션으로 비교해서 다른 창을 띄워줍니다.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73" name="Google Shape;4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8925" y="860575"/>
            <a:ext cx="5037375" cy="23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5125" y="3493950"/>
            <a:ext cx="5938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"/>
          <p:cNvSpPr txBox="1"/>
          <p:nvPr>
            <p:ph type="title"/>
          </p:nvPr>
        </p:nvSpPr>
        <p:spPr>
          <a:xfrm>
            <a:off x="759900" y="1146300"/>
            <a:ext cx="3860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80" name="Google Shape;480;p9"/>
          <p:cNvSpPr txBox="1"/>
          <p:nvPr>
            <p:ph idx="1" type="subTitle"/>
          </p:nvPr>
        </p:nvSpPr>
        <p:spPr>
          <a:xfrm>
            <a:off x="853900" y="1748125"/>
            <a:ext cx="3970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 Hyeon"/>
                <a:ea typeface="Do Hyeon"/>
                <a:cs typeface="Do Hyeon"/>
                <a:sym typeface="Do Hyeon"/>
              </a:rPr>
              <a:t>아이디와 비밀번호를 검사해서 로그인을 진행하고, 회원가입이 가능한 로그인 화면입니다.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81" name="Google Shape;4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450" y="1009650"/>
            <a:ext cx="617220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