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69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2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9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9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1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4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0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8019-2765-4E4A-81AC-477DDABB1A79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E86E-6584-4AB6-9180-6950664EF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4plib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person library –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персональная литературная библиотека.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62373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lama4 a.k.a. lama2x2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4941167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Автор(разработчик/дизайнер):</a:t>
            </a:r>
          </a:p>
          <a:p>
            <a:pPr algn="r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Гиззатуллин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Газинур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Шамилевич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нужен мой проект?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Все, кто когда-либо читал книги, сталкивался с проблемой хранения названий книг. Хотелось бы иметь одно место, где можно будет хранить всю свою библиотеку и книги, которые вам кто-либо советовал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Моя программа решает данную проблему и предоставляет возможность хранить книги в надежном месте.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t="379" r="637" b="474"/>
          <a:stretch/>
        </p:blipFill>
        <p:spPr bwMode="auto">
          <a:xfrm>
            <a:off x="1907704" y="2276872"/>
            <a:ext cx="5447750" cy="395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4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реализовано хранение?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принципе мою программу может заменить листок бумаги, но данный листок не сможет передать такой объем информации, как моя программа. Да и если задуматься, сколько уже таких листочков, страниц, блокнотов вы заводили? Они легко теряются, трудно распределять и отделять прочитанное, от того, что вы только планируете прочитать.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4402832" cy="59046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 и разве бумага сможет передать такую информацию в таком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минималистичном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виде? Вряд 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t="1565" r="3795" b="2267"/>
          <a:stretch/>
        </p:blipFill>
        <p:spPr bwMode="auto">
          <a:xfrm>
            <a:off x="5046453" y="569343"/>
            <a:ext cx="3545456" cy="569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я реализовал идею?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использовал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PyQt5,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sqlite3,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поисковик от «Яндекс», для решения различных проблем во время разработки. В моем проекте используется одна база данных с использованием одной главной таблицы и нескольких дочерних таблиц, которые отсылаются к главной при помощи внешних ключей. Хранение файлов происходит в папке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“data”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Мне самому была необходима подобная программа и я решил еще одну свою проблему при помощи питона. Я считаю, что главное в создании проекта – полезность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юзабельность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Ведь смысл разрабатывать что-то с серьезными намерениями, если это уже существует с лучшей реализацией? Надеюсь моя программа будет полезна не только мне, но и моим знакомым, которым 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отослал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инсталятор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4plib.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ama4\Desktop\era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9" y="764704"/>
            <a:ext cx="8180487" cy="52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284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4plib</vt:lpstr>
      <vt:lpstr>Зачем нужен мой проект?</vt:lpstr>
      <vt:lpstr>Презентация PowerPoint</vt:lpstr>
      <vt:lpstr>Как реализовано хранение?</vt:lpstr>
      <vt:lpstr>Презентация PowerPoint</vt:lpstr>
      <vt:lpstr>Как я реализовал идею?</vt:lpstr>
      <vt:lpstr>Заключение.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4plib</dc:title>
  <dc:creator>lama4</dc:creator>
  <cp:lastModifiedBy>lama4</cp:lastModifiedBy>
  <cp:revision>4</cp:revision>
  <dcterms:created xsi:type="dcterms:W3CDTF">2022-12-16T15:47:26Z</dcterms:created>
  <dcterms:modified xsi:type="dcterms:W3CDTF">2022-12-16T17:28:56Z</dcterms:modified>
</cp:coreProperties>
</file>