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4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59308" y="690372"/>
            <a:ext cx="7719059" cy="4070985"/>
          </a:xfrm>
          <a:custGeom>
            <a:avLst/>
            <a:gdLst/>
            <a:ahLst/>
            <a:cxnLst/>
            <a:rect l="l" t="t" r="r" b="b"/>
            <a:pathLst>
              <a:path w="7719059" h="4070985">
                <a:moveTo>
                  <a:pt x="0" y="215391"/>
                </a:moveTo>
                <a:lnTo>
                  <a:pt x="5688" y="165991"/>
                </a:lnTo>
                <a:lnTo>
                  <a:pt x="21891" y="120650"/>
                </a:lnTo>
                <a:lnTo>
                  <a:pt x="47316" y="80657"/>
                </a:lnTo>
                <a:lnTo>
                  <a:pt x="80669" y="47306"/>
                </a:lnTo>
                <a:lnTo>
                  <a:pt x="120657" y="21885"/>
                </a:lnTo>
                <a:lnTo>
                  <a:pt x="165987" y="5686"/>
                </a:lnTo>
                <a:lnTo>
                  <a:pt x="215366" y="0"/>
                </a:lnTo>
                <a:lnTo>
                  <a:pt x="7503668" y="0"/>
                </a:lnTo>
                <a:lnTo>
                  <a:pt x="7553068" y="5686"/>
                </a:lnTo>
                <a:lnTo>
                  <a:pt x="7598410" y="21885"/>
                </a:lnTo>
                <a:lnTo>
                  <a:pt x="7638402" y="47306"/>
                </a:lnTo>
                <a:lnTo>
                  <a:pt x="7671753" y="80657"/>
                </a:lnTo>
                <a:lnTo>
                  <a:pt x="7697174" y="120649"/>
                </a:lnTo>
                <a:lnTo>
                  <a:pt x="7713373" y="165991"/>
                </a:lnTo>
                <a:lnTo>
                  <a:pt x="7719060" y="215391"/>
                </a:lnTo>
                <a:lnTo>
                  <a:pt x="7719060" y="3855224"/>
                </a:lnTo>
                <a:lnTo>
                  <a:pt x="7713373" y="3904608"/>
                </a:lnTo>
                <a:lnTo>
                  <a:pt x="7697174" y="3949941"/>
                </a:lnTo>
                <a:lnTo>
                  <a:pt x="7671753" y="3989932"/>
                </a:lnTo>
                <a:lnTo>
                  <a:pt x="7638402" y="4023286"/>
                </a:lnTo>
                <a:lnTo>
                  <a:pt x="7598409" y="4048712"/>
                </a:lnTo>
                <a:lnTo>
                  <a:pt x="7553068" y="4064915"/>
                </a:lnTo>
                <a:lnTo>
                  <a:pt x="7503668" y="4070604"/>
                </a:lnTo>
                <a:lnTo>
                  <a:pt x="215366" y="4070604"/>
                </a:lnTo>
                <a:lnTo>
                  <a:pt x="165987" y="4064915"/>
                </a:lnTo>
                <a:lnTo>
                  <a:pt x="120657" y="4048712"/>
                </a:lnTo>
                <a:lnTo>
                  <a:pt x="80669" y="4023286"/>
                </a:lnTo>
                <a:lnTo>
                  <a:pt x="47316" y="3989932"/>
                </a:lnTo>
                <a:lnTo>
                  <a:pt x="21891" y="3949941"/>
                </a:lnTo>
                <a:lnTo>
                  <a:pt x="5688" y="3904608"/>
                </a:lnTo>
                <a:lnTo>
                  <a:pt x="0" y="3855224"/>
                </a:lnTo>
                <a:lnTo>
                  <a:pt x="0" y="215391"/>
                </a:lnTo>
                <a:close/>
              </a:path>
            </a:pathLst>
          </a:custGeom>
          <a:ln w="9525">
            <a:solidFill>
              <a:srgbClr val="D4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11708" y="537972"/>
            <a:ext cx="7719059" cy="4070985"/>
          </a:xfrm>
          <a:custGeom>
            <a:avLst/>
            <a:gdLst/>
            <a:ahLst/>
            <a:cxnLst/>
            <a:rect l="l" t="t" r="r" b="b"/>
            <a:pathLst>
              <a:path w="7719059" h="4070985">
                <a:moveTo>
                  <a:pt x="7503668" y="0"/>
                </a:moveTo>
                <a:lnTo>
                  <a:pt x="215366" y="0"/>
                </a:lnTo>
                <a:lnTo>
                  <a:pt x="165987" y="5686"/>
                </a:lnTo>
                <a:lnTo>
                  <a:pt x="120657" y="21885"/>
                </a:lnTo>
                <a:lnTo>
                  <a:pt x="80669" y="47306"/>
                </a:lnTo>
                <a:lnTo>
                  <a:pt x="47316" y="80657"/>
                </a:lnTo>
                <a:lnTo>
                  <a:pt x="21891" y="120650"/>
                </a:lnTo>
                <a:lnTo>
                  <a:pt x="5688" y="165991"/>
                </a:lnTo>
                <a:lnTo>
                  <a:pt x="0" y="215391"/>
                </a:lnTo>
                <a:lnTo>
                  <a:pt x="0" y="3855224"/>
                </a:lnTo>
                <a:lnTo>
                  <a:pt x="5688" y="3904608"/>
                </a:lnTo>
                <a:lnTo>
                  <a:pt x="21891" y="3949941"/>
                </a:lnTo>
                <a:lnTo>
                  <a:pt x="47316" y="3989932"/>
                </a:lnTo>
                <a:lnTo>
                  <a:pt x="80669" y="4023286"/>
                </a:lnTo>
                <a:lnTo>
                  <a:pt x="120657" y="4048712"/>
                </a:lnTo>
                <a:lnTo>
                  <a:pt x="165987" y="4064915"/>
                </a:lnTo>
                <a:lnTo>
                  <a:pt x="215366" y="4070604"/>
                </a:lnTo>
                <a:lnTo>
                  <a:pt x="7503668" y="4070604"/>
                </a:lnTo>
                <a:lnTo>
                  <a:pt x="7553068" y="4064915"/>
                </a:lnTo>
                <a:lnTo>
                  <a:pt x="7598409" y="4048712"/>
                </a:lnTo>
                <a:lnTo>
                  <a:pt x="7638402" y="4023286"/>
                </a:lnTo>
                <a:lnTo>
                  <a:pt x="7671753" y="3989932"/>
                </a:lnTo>
                <a:lnTo>
                  <a:pt x="7697174" y="3949941"/>
                </a:lnTo>
                <a:lnTo>
                  <a:pt x="7713373" y="3904608"/>
                </a:lnTo>
                <a:lnTo>
                  <a:pt x="7719060" y="3855224"/>
                </a:lnTo>
                <a:lnTo>
                  <a:pt x="7719060" y="215391"/>
                </a:lnTo>
                <a:lnTo>
                  <a:pt x="7713373" y="165991"/>
                </a:lnTo>
                <a:lnTo>
                  <a:pt x="7697174" y="120649"/>
                </a:lnTo>
                <a:lnTo>
                  <a:pt x="7671753" y="80657"/>
                </a:lnTo>
                <a:lnTo>
                  <a:pt x="7638402" y="47306"/>
                </a:lnTo>
                <a:lnTo>
                  <a:pt x="7598410" y="21885"/>
                </a:lnTo>
                <a:lnTo>
                  <a:pt x="7553068" y="5686"/>
                </a:lnTo>
                <a:lnTo>
                  <a:pt x="7503668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1708" y="537972"/>
            <a:ext cx="7719059" cy="4070985"/>
          </a:xfrm>
          <a:custGeom>
            <a:avLst/>
            <a:gdLst/>
            <a:ahLst/>
            <a:cxnLst/>
            <a:rect l="l" t="t" r="r" b="b"/>
            <a:pathLst>
              <a:path w="7719059" h="4070985">
                <a:moveTo>
                  <a:pt x="0" y="215391"/>
                </a:moveTo>
                <a:lnTo>
                  <a:pt x="5688" y="165991"/>
                </a:lnTo>
                <a:lnTo>
                  <a:pt x="21891" y="120650"/>
                </a:lnTo>
                <a:lnTo>
                  <a:pt x="47316" y="80657"/>
                </a:lnTo>
                <a:lnTo>
                  <a:pt x="80669" y="47306"/>
                </a:lnTo>
                <a:lnTo>
                  <a:pt x="120657" y="21885"/>
                </a:lnTo>
                <a:lnTo>
                  <a:pt x="165987" y="5686"/>
                </a:lnTo>
                <a:lnTo>
                  <a:pt x="215366" y="0"/>
                </a:lnTo>
                <a:lnTo>
                  <a:pt x="7503668" y="0"/>
                </a:lnTo>
                <a:lnTo>
                  <a:pt x="7553068" y="5686"/>
                </a:lnTo>
                <a:lnTo>
                  <a:pt x="7598410" y="21885"/>
                </a:lnTo>
                <a:lnTo>
                  <a:pt x="7638402" y="47306"/>
                </a:lnTo>
                <a:lnTo>
                  <a:pt x="7671753" y="80657"/>
                </a:lnTo>
                <a:lnTo>
                  <a:pt x="7697174" y="120649"/>
                </a:lnTo>
                <a:lnTo>
                  <a:pt x="7713373" y="165991"/>
                </a:lnTo>
                <a:lnTo>
                  <a:pt x="7719060" y="215391"/>
                </a:lnTo>
                <a:lnTo>
                  <a:pt x="7719060" y="3855224"/>
                </a:lnTo>
                <a:lnTo>
                  <a:pt x="7713373" y="3904608"/>
                </a:lnTo>
                <a:lnTo>
                  <a:pt x="7697174" y="3949941"/>
                </a:lnTo>
                <a:lnTo>
                  <a:pt x="7671753" y="3989932"/>
                </a:lnTo>
                <a:lnTo>
                  <a:pt x="7638402" y="4023286"/>
                </a:lnTo>
                <a:lnTo>
                  <a:pt x="7598409" y="4048712"/>
                </a:lnTo>
                <a:lnTo>
                  <a:pt x="7553068" y="4064915"/>
                </a:lnTo>
                <a:lnTo>
                  <a:pt x="7503668" y="4070604"/>
                </a:lnTo>
                <a:lnTo>
                  <a:pt x="215366" y="4070604"/>
                </a:lnTo>
                <a:lnTo>
                  <a:pt x="165987" y="4064915"/>
                </a:lnTo>
                <a:lnTo>
                  <a:pt x="120657" y="4048712"/>
                </a:lnTo>
                <a:lnTo>
                  <a:pt x="80669" y="4023286"/>
                </a:lnTo>
                <a:lnTo>
                  <a:pt x="47316" y="3989932"/>
                </a:lnTo>
                <a:lnTo>
                  <a:pt x="21891" y="3949941"/>
                </a:lnTo>
                <a:lnTo>
                  <a:pt x="5688" y="3904608"/>
                </a:lnTo>
                <a:lnTo>
                  <a:pt x="0" y="3855224"/>
                </a:lnTo>
                <a:lnTo>
                  <a:pt x="0" y="215391"/>
                </a:lnTo>
                <a:close/>
              </a:path>
            </a:pathLst>
          </a:custGeom>
          <a:ln w="952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4212" y="641731"/>
            <a:ext cx="138684" cy="13843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4412" y="641731"/>
            <a:ext cx="138480" cy="13843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8173" y="636968"/>
            <a:ext cx="148208" cy="1479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3A315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D4909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31008" y="240791"/>
            <a:ext cx="445134" cy="524510"/>
          </a:xfrm>
          <a:custGeom>
            <a:avLst/>
            <a:gdLst/>
            <a:ahLst/>
            <a:cxnLst/>
            <a:rect l="l" t="t" r="r" b="b"/>
            <a:pathLst>
              <a:path w="445135" h="524510">
                <a:moveTo>
                  <a:pt x="444881" y="300990"/>
                </a:moveTo>
                <a:lnTo>
                  <a:pt x="440397" y="256298"/>
                </a:lnTo>
                <a:lnTo>
                  <a:pt x="427532" y="214541"/>
                </a:lnTo>
                <a:lnTo>
                  <a:pt x="407162" y="176644"/>
                </a:lnTo>
                <a:lnTo>
                  <a:pt x="380136" y="143560"/>
                </a:lnTo>
                <a:lnTo>
                  <a:pt x="347345" y="116217"/>
                </a:lnTo>
                <a:lnTo>
                  <a:pt x="329946" y="106680"/>
                </a:lnTo>
                <a:lnTo>
                  <a:pt x="329946" y="300101"/>
                </a:lnTo>
                <a:lnTo>
                  <a:pt x="321538" y="341299"/>
                </a:lnTo>
                <a:lnTo>
                  <a:pt x="298615" y="375335"/>
                </a:lnTo>
                <a:lnTo>
                  <a:pt x="264629" y="398500"/>
                </a:lnTo>
                <a:lnTo>
                  <a:pt x="223012" y="407035"/>
                </a:lnTo>
                <a:lnTo>
                  <a:pt x="181381" y="398780"/>
                </a:lnTo>
                <a:lnTo>
                  <a:pt x="147396" y="376097"/>
                </a:lnTo>
                <a:lnTo>
                  <a:pt x="124472" y="342163"/>
                </a:lnTo>
                <a:lnTo>
                  <a:pt x="116078" y="300101"/>
                </a:lnTo>
                <a:lnTo>
                  <a:pt x="124333" y="258394"/>
                </a:lnTo>
                <a:lnTo>
                  <a:pt x="147015" y="224320"/>
                </a:lnTo>
                <a:lnTo>
                  <a:pt x="180949" y="201345"/>
                </a:lnTo>
                <a:lnTo>
                  <a:pt x="223012" y="192913"/>
                </a:lnTo>
                <a:lnTo>
                  <a:pt x="264198" y="201345"/>
                </a:lnTo>
                <a:lnTo>
                  <a:pt x="298234" y="224320"/>
                </a:lnTo>
                <a:lnTo>
                  <a:pt x="321398" y="258394"/>
                </a:lnTo>
                <a:lnTo>
                  <a:pt x="329946" y="300101"/>
                </a:lnTo>
                <a:lnTo>
                  <a:pt x="329946" y="106680"/>
                </a:lnTo>
                <a:lnTo>
                  <a:pt x="309638" y="95529"/>
                </a:lnTo>
                <a:lnTo>
                  <a:pt x="288036" y="88747"/>
                </a:lnTo>
                <a:lnTo>
                  <a:pt x="288036" y="8128"/>
                </a:lnTo>
                <a:lnTo>
                  <a:pt x="279908" y="0"/>
                </a:lnTo>
                <a:lnTo>
                  <a:pt x="181864" y="0"/>
                </a:lnTo>
                <a:lnTo>
                  <a:pt x="172720" y="0"/>
                </a:lnTo>
                <a:lnTo>
                  <a:pt x="164592" y="8128"/>
                </a:lnTo>
                <a:lnTo>
                  <a:pt x="164592" y="86677"/>
                </a:lnTo>
                <a:lnTo>
                  <a:pt x="136613" y="95377"/>
                </a:lnTo>
                <a:lnTo>
                  <a:pt x="98755" y="115951"/>
                </a:lnTo>
                <a:lnTo>
                  <a:pt x="65684" y="143179"/>
                </a:lnTo>
                <a:lnTo>
                  <a:pt x="38341" y="176199"/>
                </a:lnTo>
                <a:lnTo>
                  <a:pt x="17653" y="214109"/>
                </a:lnTo>
                <a:lnTo>
                  <a:pt x="4559" y="256006"/>
                </a:lnTo>
                <a:lnTo>
                  <a:pt x="0" y="300990"/>
                </a:lnTo>
                <a:lnTo>
                  <a:pt x="4483" y="345706"/>
                </a:lnTo>
                <a:lnTo>
                  <a:pt x="17373" y="387477"/>
                </a:lnTo>
                <a:lnTo>
                  <a:pt x="37807" y="425386"/>
                </a:lnTo>
                <a:lnTo>
                  <a:pt x="64922" y="458495"/>
                </a:lnTo>
                <a:lnTo>
                  <a:pt x="97866" y="485863"/>
                </a:lnTo>
                <a:lnTo>
                  <a:pt x="135763" y="506577"/>
                </a:lnTo>
                <a:lnTo>
                  <a:pt x="177761" y="519684"/>
                </a:lnTo>
                <a:lnTo>
                  <a:pt x="223012" y="524256"/>
                </a:lnTo>
                <a:lnTo>
                  <a:pt x="267614" y="519684"/>
                </a:lnTo>
                <a:lnTo>
                  <a:pt x="309219" y="506577"/>
                </a:lnTo>
                <a:lnTo>
                  <a:pt x="346900" y="485863"/>
                </a:lnTo>
                <a:lnTo>
                  <a:pt x="379755" y="458495"/>
                </a:lnTo>
                <a:lnTo>
                  <a:pt x="406882" y="425386"/>
                </a:lnTo>
                <a:lnTo>
                  <a:pt x="427393" y="387477"/>
                </a:lnTo>
                <a:lnTo>
                  <a:pt x="440347" y="345706"/>
                </a:lnTo>
                <a:lnTo>
                  <a:pt x="444881" y="300990"/>
                </a:lnTo>
                <a:close/>
              </a:path>
            </a:pathLst>
          </a:custGeom>
          <a:solidFill>
            <a:srgbClr val="D4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894076" y="706119"/>
            <a:ext cx="123189" cy="133350"/>
          </a:xfrm>
          <a:custGeom>
            <a:avLst/>
            <a:gdLst/>
            <a:ahLst/>
            <a:cxnLst/>
            <a:rect l="l" t="t" r="r" b="b"/>
            <a:pathLst>
              <a:path w="123189" h="133350">
                <a:moveTo>
                  <a:pt x="122974" y="116840"/>
                </a:moveTo>
                <a:lnTo>
                  <a:pt x="122428" y="116840"/>
                </a:lnTo>
                <a:lnTo>
                  <a:pt x="122428" y="0"/>
                </a:lnTo>
                <a:lnTo>
                  <a:pt x="0" y="0"/>
                </a:lnTo>
                <a:lnTo>
                  <a:pt x="0" y="116840"/>
                </a:lnTo>
                <a:lnTo>
                  <a:pt x="0" y="125730"/>
                </a:lnTo>
                <a:lnTo>
                  <a:pt x="4114" y="125730"/>
                </a:lnTo>
                <a:lnTo>
                  <a:pt x="4114" y="133350"/>
                </a:lnTo>
                <a:lnTo>
                  <a:pt x="119888" y="133350"/>
                </a:lnTo>
                <a:lnTo>
                  <a:pt x="119888" y="125730"/>
                </a:lnTo>
                <a:lnTo>
                  <a:pt x="122974" y="125730"/>
                </a:lnTo>
                <a:lnTo>
                  <a:pt x="122974" y="116840"/>
                </a:lnTo>
                <a:close/>
              </a:path>
            </a:pathLst>
          </a:custGeom>
          <a:solidFill>
            <a:srgbClr val="D4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657856" y="478789"/>
            <a:ext cx="134620" cy="123189"/>
          </a:xfrm>
          <a:custGeom>
            <a:avLst/>
            <a:gdLst/>
            <a:ahLst/>
            <a:cxnLst/>
            <a:rect l="l" t="t" r="r" b="b"/>
            <a:pathLst>
              <a:path w="134619" h="123190">
                <a:moveTo>
                  <a:pt x="134112" y="0"/>
                </a:moveTo>
                <a:lnTo>
                  <a:pt x="3111" y="0"/>
                </a:lnTo>
                <a:lnTo>
                  <a:pt x="3111" y="7620"/>
                </a:lnTo>
                <a:lnTo>
                  <a:pt x="0" y="7620"/>
                </a:lnTo>
                <a:lnTo>
                  <a:pt x="0" y="115570"/>
                </a:lnTo>
                <a:lnTo>
                  <a:pt x="3771" y="115570"/>
                </a:lnTo>
                <a:lnTo>
                  <a:pt x="3771" y="123190"/>
                </a:lnTo>
                <a:lnTo>
                  <a:pt x="134112" y="123190"/>
                </a:lnTo>
                <a:lnTo>
                  <a:pt x="134112" y="115570"/>
                </a:lnTo>
                <a:lnTo>
                  <a:pt x="134112" y="7620"/>
                </a:lnTo>
                <a:lnTo>
                  <a:pt x="134112" y="0"/>
                </a:lnTo>
                <a:close/>
              </a:path>
            </a:pathLst>
          </a:custGeom>
          <a:solidFill>
            <a:srgbClr val="D4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121152" y="480059"/>
            <a:ext cx="133985" cy="123189"/>
          </a:xfrm>
          <a:custGeom>
            <a:avLst/>
            <a:gdLst/>
            <a:ahLst/>
            <a:cxnLst/>
            <a:rect l="l" t="t" r="r" b="b"/>
            <a:pathLst>
              <a:path w="133985" h="123190">
                <a:moveTo>
                  <a:pt x="133985" y="6350"/>
                </a:moveTo>
                <a:lnTo>
                  <a:pt x="130086" y="6350"/>
                </a:lnTo>
                <a:lnTo>
                  <a:pt x="130086" y="0"/>
                </a:lnTo>
                <a:lnTo>
                  <a:pt x="0" y="0"/>
                </a:lnTo>
                <a:lnTo>
                  <a:pt x="0" y="6350"/>
                </a:lnTo>
                <a:lnTo>
                  <a:pt x="0" y="116840"/>
                </a:lnTo>
                <a:lnTo>
                  <a:pt x="0" y="123190"/>
                </a:lnTo>
                <a:lnTo>
                  <a:pt x="129705" y="123190"/>
                </a:lnTo>
                <a:lnTo>
                  <a:pt x="129705" y="116840"/>
                </a:lnTo>
                <a:lnTo>
                  <a:pt x="133985" y="116840"/>
                </a:lnTo>
                <a:lnTo>
                  <a:pt x="133985" y="6350"/>
                </a:lnTo>
                <a:close/>
              </a:path>
            </a:pathLst>
          </a:custGeom>
          <a:solidFill>
            <a:srgbClr val="D4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08275" y="292608"/>
            <a:ext cx="175260" cy="173990"/>
          </a:xfrm>
          <a:custGeom>
            <a:avLst/>
            <a:gdLst/>
            <a:ahLst/>
            <a:cxnLst/>
            <a:rect l="l" t="t" r="r" b="b"/>
            <a:pathLst>
              <a:path w="175260" h="173990">
                <a:moveTo>
                  <a:pt x="84455" y="0"/>
                </a:moveTo>
                <a:lnTo>
                  <a:pt x="80263" y="0"/>
                </a:lnTo>
                <a:lnTo>
                  <a:pt x="75945" y="0"/>
                </a:lnTo>
                <a:lnTo>
                  <a:pt x="71881" y="1524"/>
                </a:lnTo>
                <a:lnTo>
                  <a:pt x="4572" y="68833"/>
                </a:lnTo>
                <a:lnTo>
                  <a:pt x="1143" y="73987"/>
                </a:lnTo>
                <a:lnTo>
                  <a:pt x="0" y="79962"/>
                </a:lnTo>
                <a:lnTo>
                  <a:pt x="1143" y="85961"/>
                </a:lnTo>
                <a:lnTo>
                  <a:pt x="4572" y="91186"/>
                </a:lnTo>
                <a:lnTo>
                  <a:pt x="88264" y="173608"/>
                </a:lnTo>
                <a:lnTo>
                  <a:pt x="175006" y="87121"/>
                </a:lnTo>
                <a:lnTo>
                  <a:pt x="92329" y="4571"/>
                </a:lnTo>
                <a:lnTo>
                  <a:pt x="88773" y="1524"/>
                </a:lnTo>
                <a:lnTo>
                  <a:pt x="84455" y="0"/>
                </a:lnTo>
                <a:close/>
              </a:path>
            </a:pathLst>
          </a:custGeom>
          <a:solidFill>
            <a:srgbClr val="D4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029839" y="614298"/>
            <a:ext cx="173990" cy="175260"/>
          </a:xfrm>
          <a:custGeom>
            <a:avLst/>
            <a:gdLst/>
            <a:ahLst/>
            <a:cxnLst/>
            <a:rect l="l" t="t" r="r" b="b"/>
            <a:pathLst>
              <a:path w="173989" h="175259">
                <a:moveTo>
                  <a:pt x="86487" y="0"/>
                </a:moveTo>
                <a:lnTo>
                  <a:pt x="0" y="86740"/>
                </a:lnTo>
                <a:lnTo>
                  <a:pt x="85471" y="173609"/>
                </a:lnTo>
                <a:lnTo>
                  <a:pt x="89535" y="175133"/>
                </a:lnTo>
                <a:lnTo>
                  <a:pt x="97662" y="175133"/>
                </a:lnTo>
                <a:lnTo>
                  <a:pt x="101727" y="173609"/>
                </a:lnTo>
                <a:lnTo>
                  <a:pt x="169037" y="106172"/>
                </a:lnTo>
                <a:lnTo>
                  <a:pt x="172466" y="100963"/>
                </a:lnTo>
                <a:lnTo>
                  <a:pt x="173609" y="94980"/>
                </a:lnTo>
                <a:lnTo>
                  <a:pt x="172466" y="88973"/>
                </a:lnTo>
                <a:lnTo>
                  <a:pt x="169037" y="83692"/>
                </a:lnTo>
                <a:lnTo>
                  <a:pt x="86487" y="0"/>
                </a:lnTo>
                <a:close/>
              </a:path>
            </a:pathLst>
          </a:custGeom>
          <a:solidFill>
            <a:srgbClr val="D4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029839" y="292608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90">
                <a:moveTo>
                  <a:pt x="97662" y="0"/>
                </a:moveTo>
                <a:lnTo>
                  <a:pt x="93599" y="0"/>
                </a:lnTo>
                <a:lnTo>
                  <a:pt x="89535" y="0"/>
                </a:lnTo>
                <a:lnTo>
                  <a:pt x="85471" y="1524"/>
                </a:lnTo>
                <a:lnTo>
                  <a:pt x="0" y="87121"/>
                </a:lnTo>
                <a:lnTo>
                  <a:pt x="86487" y="173608"/>
                </a:lnTo>
                <a:lnTo>
                  <a:pt x="169037" y="91186"/>
                </a:lnTo>
                <a:lnTo>
                  <a:pt x="172466" y="85961"/>
                </a:lnTo>
                <a:lnTo>
                  <a:pt x="173609" y="79962"/>
                </a:lnTo>
                <a:lnTo>
                  <a:pt x="172466" y="73987"/>
                </a:lnTo>
                <a:lnTo>
                  <a:pt x="169037" y="68833"/>
                </a:lnTo>
                <a:lnTo>
                  <a:pt x="101727" y="1524"/>
                </a:lnTo>
                <a:lnTo>
                  <a:pt x="97662" y="0"/>
                </a:lnTo>
                <a:close/>
              </a:path>
            </a:pathLst>
          </a:custGeom>
          <a:solidFill>
            <a:srgbClr val="D4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2708243" y="614298"/>
            <a:ext cx="173990" cy="175260"/>
          </a:xfrm>
          <a:custGeom>
            <a:avLst/>
            <a:gdLst/>
            <a:ahLst/>
            <a:cxnLst/>
            <a:rect l="l" t="t" r="r" b="b"/>
            <a:pathLst>
              <a:path w="173989" h="175259">
                <a:moveTo>
                  <a:pt x="87534" y="0"/>
                </a:moveTo>
                <a:lnTo>
                  <a:pt x="4476" y="83692"/>
                </a:lnTo>
                <a:lnTo>
                  <a:pt x="1119" y="88973"/>
                </a:lnTo>
                <a:lnTo>
                  <a:pt x="0" y="94980"/>
                </a:lnTo>
                <a:lnTo>
                  <a:pt x="1119" y="100963"/>
                </a:lnTo>
                <a:lnTo>
                  <a:pt x="4476" y="106172"/>
                </a:lnTo>
                <a:lnTo>
                  <a:pt x="68230" y="170561"/>
                </a:lnTo>
                <a:lnTo>
                  <a:pt x="71913" y="173609"/>
                </a:lnTo>
                <a:lnTo>
                  <a:pt x="76104" y="175133"/>
                </a:lnTo>
                <a:lnTo>
                  <a:pt x="84232" y="175133"/>
                </a:lnTo>
                <a:lnTo>
                  <a:pt x="88042" y="173609"/>
                </a:lnTo>
                <a:lnTo>
                  <a:pt x="90582" y="170561"/>
                </a:lnTo>
                <a:lnTo>
                  <a:pt x="173513" y="86740"/>
                </a:lnTo>
                <a:lnTo>
                  <a:pt x="87534" y="0"/>
                </a:lnTo>
                <a:close/>
              </a:path>
            </a:pathLst>
          </a:custGeom>
          <a:solidFill>
            <a:srgbClr val="D4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59308" y="690371"/>
            <a:ext cx="7719059" cy="4070985"/>
          </a:xfrm>
          <a:custGeom>
            <a:avLst/>
            <a:gdLst/>
            <a:ahLst/>
            <a:cxnLst/>
            <a:rect l="l" t="t" r="r" b="b"/>
            <a:pathLst>
              <a:path w="7719059" h="4070985">
                <a:moveTo>
                  <a:pt x="0" y="215391"/>
                </a:moveTo>
                <a:lnTo>
                  <a:pt x="5688" y="165991"/>
                </a:lnTo>
                <a:lnTo>
                  <a:pt x="21891" y="120650"/>
                </a:lnTo>
                <a:lnTo>
                  <a:pt x="47316" y="80657"/>
                </a:lnTo>
                <a:lnTo>
                  <a:pt x="80669" y="47306"/>
                </a:lnTo>
                <a:lnTo>
                  <a:pt x="120657" y="21885"/>
                </a:lnTo>
                <a:lnTo>
                  <a:pt x="165987" y="5686"/>
                </a:lnTo>
                <a:lnTo>
                  <a:pt x="215366" y="0"/>
                </a:lnTo>
                <a:lnTo>
                  <a:pt x="7503668" y="0"/>
                </a:lnTo>
                <a:lnTo>
                  <a:pt x="7553068" y="5686"/>
                </a:lnTo>
                <a:lnTo>
                  <a:pt x="7598410" y="21885"/>
                </a:lnTo>
                <a:lnTo>
                  <a:pt x="7638402" y="47306"/>
                </a:lnTo>
                <a:lnTo>
                  <a:pt x="7671753" y="80657"/>
                </a:lnTo>
                <a:lnTo>
                  <a:pt x="7697174" y="120649"/>
                </a:lnTo>
                <a:lnTo>
                  <a:pt x="7713373" y="165991"/>
                </a:lnTo>
                <a:lnTo>
                  <a:pt x="7719060" y="215391"/>
                </a:lnTo>
                <a:lnTo>
                  <a:pt x="7719060" y="3855224"/>
                </a:lnTo>
                <a:lnTo>
                  <a:pt x="7713373" y="3904608"/>
                </a:lnTo>
                <a:lnTo>
                  <a:pt x="7697174" y="3949941"/>
                </a:lnTo>
                <a:lnTo>
                  <a:pt x="7671753" y="3989932"/>
                </a:lnTo>
                <a:lnTo>
                  <a:pt x="7638402" y="4023286"/>
                </a:lnTo>
                <a:lnTo>
                  <a:pt x="7598409" y="4048712"/>
                </a:lnTo>
                <a:lnTo>
                  <a:pt x="7553068" y="4064915"/>
                </a:lnTo>
                <a:lnTo>
                  <a:pt x="7503668" y="4070604"/>
                </a:lnTo>
                <a:lnTo>
                  <a:pt x="215366" y="4070604"/>
                </a:lnTo>
                <a:lnTo>
                  <a:pt x="165987" y="4064915"/>
                </a:lnTo>
                <a:lnTo>
                  <a:pt x="120657" y="4048712"/>
                </a:lnTo>
                <a:lnTo>
                  <a:pt x="80669" y="4023286"/>
                </a:lnTo>
                <a:lnTo>
                  <a:pt x="47316" y="3989932"/>
                </a:lnTo>
                <a:lnTo>
                  <a:pt x="21891" y="3949941"/>
                </a:lnTo>
                <a:lnTo>
                  <a:pt x="5688" y="3904608"/>
                </a:lnTo>
                <a:lnTo>
                  <a:pt x="0" y="3855224"/>
                </a:lnTo>
                <a:lnTo>
                  <a:pt x="0" y="215391"/>
                </a:lnTo>
                <a:close/>
              </a:path>
            </a:pathLst>
          </a:custGeom>
          <a:ln w="9525">
            <a:solidFill>
              <a:srgbClr val="D4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11708" y="537971"/>
            <a:ext cx="7719059" cy="4070985"/>
          </a:xfrm>
          <a:custGeom>
            <a:avLst/>
            <a:gdLst/>
            <a:ahLst/>
            <a:cxnLst/>
            <a:rect l="l" t="t" r="r" b="b"/>
            <a:pathLst>
              <a:path w="7719059" h="4070985">
                <a:moveTo>
                  <a:pt x="7503668" y="0"/>
                </a:moveTo>
                <a:lnTo>
                  <a:pt x="215366" y="0"/>
                </a:lnTo>
                <a:lnTo>
                  <a:pt x="165987" y="5686"/>
                </a:lnTo>
                <a:lnTo>
                  <a:pt x="120657" y="21885"/>
                </a:lnTo>
                <a:lnTo>
                  <a:pt x="80669" y="47306"/>
                </a:lnTo>
                <a:lnTo>
                  <a:pt x="47316" y="80657"/>
                </a:lnTo>
                <a:lnTo>
                  <a:pt x="21891" y="120650"/>
                </a:lnTo>
                <a:lnTo>
                  <a:pt x="5688" y="165991"/>
                </a:lnTo>
                <a:lnTo>
                  <a:pt x="0" y="215391"/>
                </a:lnTo>
                <a:lnTo>
                  <a:pt x="0" y="3855224"/>
                </a:lnTo>
                <a:lnTo>
                  <a:pt x="5688" y="3904608"/>
                </a:lnTo>
                <a:lnTo>
                  <a:pt x="21891" y="3949941"/>
                </a:lnTo>
                <a:lnTo>
                  <a:pt x="47316" y="3989932"/>
                </a:lnTo>
                <a:lnTo>
                  <a:pt x="80669" y="4023286"/>
                </a:lnTo>
                <a:lnTo>
                  <a:pt x="120657" y="4048712"/>
                </a:lnTo>
                <a:lnTo>
                  <a:pt x="165987" y="4064915"/>
                </a:lnTo>
                <a:lnTo>
                  <a:pt x="215366" y="4070604"/>
                </a:lnTo>
                <a:lnTo>
                  <a:pt x="7503668" y="4070604"/>
                </a:lnTo>
                <a:lnTo>
                  <a:pt x="7553068" y="4064915"/>
                </a:lnTo>
                <a:lnTo>
                  <a:pt x="7598409" y="4048712"/>
                </a:lnTo>
                <a:lnTo>
                  <a:pt x="7638402" y="4023286"/>
                </a:lnTo>
                <a:lnTo>
                  <a:pt x="7671753" y="3989932"/>
                </a:lnTo>
                <a:lnTo>
                  <a:pt x="7697174" y="3949941"/>
                </a:lnTo>
                <a:lnTo>
                  <a:pt x="7713373" y="3904608"/>
                </a:lnTo>
                <a:lnTo>
                  <a:pt x="7719060" y="3855224"/>
                </a:lnTo>
                <a:lnTo>
                  <a:pt x="7719060" y="215391"/>
                </a:lnTo>
                <a:lnTo>
                  <a:pt x="7713373" y="165991"/>
                </a:lnTo>
                <a:lnTo>
                  <a:pt x="7697174" y="120649"/>
                </a:lnTo>
                <a:lnTo>
                  <a:pt x="7671753" y="80657"/>
                </a:lnTo>
                <a:lnTo>
                  <a:pt x="7638402" y="47306"/>
                </a:lnTo>
                <a:lnTo>
                  <a:pt x="7598410" y="21885"/>
                </a:lnTo>
                <a:lnTo>
                  <a:pt x="7553068" y="5686"/>
                </a:lnTo>
                <a:lnTo>
                  <a:pt x="7503668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11708" y="537971"/>
            <a:ext cx="7719059" cy="4070985"/>
          </a:xfrm>
          <a:custGeom>
            <a:avLst/>
            <a:gdLst/>
            <a:ahLst/>
            <a:cxnLst/>
            <a:rect l="l" t="t" r="r" b="b"/>
            <a:pathLst>
              <a:path w="7719059" h="4070985">
                <a:moveTo>
                  <a:pt x="0" y="215391"/>
                </a:moveTo>
                <a:lnTo>
                  <a:pt x="5688" y="165991"/>
                </a:lnTo>
                <a:lnTo>
                  <a:pt x="21891" y="120650"/>
                </a:lnTo>
                <a:lnTo>
                  <a:pt x="47316" y="80657"/>
                </a:lnTo>
                <a:lnTo>
                  <a:pt x="80669" y="47306"/>
                </a:lnTo>
                <a:lnTo>
                  <a:pt x="120657" y="21885"/>
                </a:lnTo>
                <a:lnTo>
                  <a:pt x="165987" y="5686"/>
                </a:lnTo>
                <a:lnTo>
                  <a:pt x="215366" y="0"/>
                </a:lnTo>
                <a:lnTo>
                  <a:pt x="7503668" y="0"/>
                </a:lnTo>
                <a:lnTo>
                  <a:pt x="7553068" y="5686"/>
                </a:lnTo>
                <a:lnTo>
                  <a:pt x="7598410" y="21885"/>
                </a:lnTo>
                <a:lnTo>
                  <a:pt x="7638402" y="47306"/>
                </a:lnTo>
                <a:lnTo>
                  <a:pt x="7671753" y="80657"/>
                </a:lnTo>
                <a:lnTo>
                  <a:pt x="7697174" y="120649"/>
                </a:lnTo>
                <a:lnTo>
                  <a:pt x="7713373" y="165991"/>
                </a:lnTo>
                <a:lnTo>
                  <a:pt x="7719060" y="215391"/>
                </a:lnTo>
                <a:lnTo>
                  <a:pt x="7719060" y="3855224"/>
                </a:lnTo>
                <a:lnTo>
                  <a:pt x="7713373" y="3904608"/>
                </a:lnTo>
                <a:lnTo>
                  <a:pt x="7697174" y="3949941"/>
                </a:lnTo>
                <a:lnTo>
                  <a:pt x="7671753" y="3989932"/>
                </a:lnTo>
                <a:lnTo>
                  <a:pt x="7638402" y="4023286"/>
                </a:lnTo>
                <a:lnTo>
                  <a:pt x="7598409" y="4048712"/>
                </a:lnTo>
                <a:lnTo>
                  <a:pt x="7553068" y="4064915"/>
                </a:lnTo>
                <a:lnTo>
                  <a:pt x="7503668" y="4070604"/>
                </a:lnTo>
                <a:lnTo>
                  <a:pt x="215366" y="4070604"/>
                </a:lnTo>
                <a:lnTo>
                  <a:pt x="165987" y="4064915"/>
                </a:lnTo>
                <a:lnTo>
                  <a:pt x="120657" y="4048712"/>
                </a:lnTo>
                <a:lnTo>
                  <a:pt x="80669" y="4023286"/>
                </a:lnTo>
                <a:lnTo>
                  <a:pt x="47316" y="3989932"/>
                </a:lnTo>
                <a:lnTo>
                  <a:pt x="21891" y="3949941"/>
                </a:lnTo>
                <a:lnTo>
                  <a:pt x="5688" y="3904608"/>
                </a:lnTo>
                <a:lnTo>
                  <a:pt x="0" y="3855224"/>
                </a:lnTo>
                <a:lnTo>
                  <a:pt x="0" y="215391"/>
                </a:lnTo>
                <a:close/>
              </a:path>
            </a:pathLst>
          </a:custGeom>
          <a:ln w="952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7688" y="2799461"/>
            <a:ext cx="138671" cy="138810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4212" y="641730"/>
            <a:ext cx="138684" cy="138430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4412" y="641730"/>
            <a:ext cx="138480" cy="138430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88173" y="636968"/>
            <a:ext cx="148208" cy="147955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711708" y="870203"/>
            <a:ext cx="7719695" cy="0"/>
          </a:xfrm>
          <a:custGeom>
            <a:avLst/>
            <a:gdLst/>
            <a:ahLst/>
            <a:cxnLst/>
            <a:rect l="l" t="t" r="r" b="b"/>
            <a:pathLst>
              <a:path w="7719695">
                <a:moveTo>
                  <a:pt x="0" y="0"/>
                </a:moveTo>
                <a:lnTo>
                  <a:pt x="7719314" y="0"/>
                </a:lnTo>
              </a:path>
            </a:pathLst>
          </a:custGeom>
          <a:ln w="952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7734300" y="359663"/>
            <a:ext cx="964565" cy="1062355"/>
          </a:xfrm>
          <a:custGeom>
            <a:avLst/>
            <a:gdLst/>
            <a:ahLst/>
            <a:cxnLst/>
            <a:rect l="l" t="t" r="r" b="b"/>
            <a:pathLst>
              <a:path w="964565" h="1062355">
                <a:moveTo>
                  <a:pt x="914653" y="0"/>
                </a:moveTo>
                <a:lnTo>
                  <a:pt x="49910" y="0"/>
                </a:lnTo>
                <a:lnTo>
                  <a:pt x="30914" y="3833"/>
                </a:lnTo>
                <a:lnTo>
                  <a:pt x="15001" y="14382"/>
                </a:lnTo>
                <a:lnTo>
                  <a:pt x="4065" y="30218"/>
                </a:lnTo>
                <a:lnTo>
                  <a:pt x="0" y="49911"/>
                </a:lnTo>
                <a:lnTo>
                  <a:pt x="0" y="1012189"/>
                </a:lnTo>
                <a:lnTo>
                  <a:pt x="3815" y="1031239"/>
                </a:lnTo>
                <a:lnTo>
                  <a:pt x="14335" y="1047146"/>
                </a:lnTo>
                <a:lnTo>
                  <a:pt x="30164" y="1058052"/>
                </a:lnTo>
                <a:lnTo>
                  <a:pt x="49910" y="1062101"/>
                </a:lnTo>
                <a:lnTo>
                  <a:pt x="914653" y="1062101"/>
                </a:lnTo>
                <a:lnTo>
                  <a:pt x="935329" y="1057999"/>
                </a:lnTo>
                <a:lnTo>
                  <a:pt x="951468" y="1046718"/>
                </a:lnTo>
                <a:lnTo>
                  <a:pt x="961677" y="1029793"/>
                </a:lnTo>
                <a:lnTo>
                  <a:pt x="964565" y="1008761"/>
                </a:lnTo>
                <a:lnTo>
                  <a:pt x="964565" y="49911"/>
                </a:lnTo>
                <a:lnTo>
                  <a:pt x="960981" y="30914"/>
                </a:lnTo>
                <a:lnTo>
                  <a:pt x="950849" y="15001"/>
                </a:lnTo>
                <a:lnTo>
                  <a:pt x="935097" y="4065"/>
                </a:lnTo>
                <a:lnTo>
                  <a:pt x="914653" y="0"/>
                </a:lnTo>
                <a:close/>
              </a:path>
            </a:pathLst>
          </a:custGeom>
          <a:solidFill>
            <a:srgbClr val="D4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8455151" y="240918"/>
            <a:ext cx="324485" cy="324485"/>
          </a:xfrm>
          <a:custGeom>
            <a:avLst/>
            <a:gdLst/>
            <a:ahLst/>
            <a:cxnLst/>
            <a:rect l="l" t="t" r="r" b="b"/>
            <a:pathLst>
              <a:path w="324484" h="324484">
                <a:moveTo>
                  <a:pt x="161417" y="0"/>
                </a:moveTo>
                <a:lnTo>
                  <a:pt x="118239" y="5712"/>
                </a:lnTo>
                <a:lnTo>
                  <a:pt x="79605" y="21867"/>
                </a:lnTo>
                <a:lnTo>
                  <a:pt x="46990" y="46989"/>
                </a:lnTo>
                <a:lnTo>
                  <a:pt x="21867" y="79605"/>
                </a:lnTo>
                <a:lnTo>
                  <a:pt x="5712" y="118239"/>
                </a:lnTo>
                <a:lnTo>
                  <a:pt x="0" y="161416"/>
                </a:lnTo>
                <a:lnTo>
                  <a:pt x="5712" y="204672"/>
                </a:lnTo>
                <a:lnTo>
                  <a:pt x="21867" y="243600"/>
                </a:lnTo>
                <a:lnTo>
                  <a:pt x="46990" y="276621"/>
                </a:lnTo>
                <a:lnTo>
                  <a:pt x="79605" y="302161"/>
                </a:lnTo>
                <a:lnTo>
                  <a:pt x="118239" y="318641"/>
                </a:lnTo>
                <a:lnTo>
                  <a:pt x="161417" y="324484"/>
                </a:lnTo>
                <a:lnTo>
                  <a:pt x="204672" y="318641"/>
                </a:lnTo>
                <a:lnTo>
                  <a:pt x="243600" y="302161"/>
                </a:lnTo>
                <a:lnTo>
                  <a:pt x="276621" y="276621"/>
                </a:lnTo>
                <a:lnTo>
                  <a:pt x="302161" y="243600"/>
                </a:lnTo>
                <a:lnTo>
                  <a:pt x="318641" y="204672"/>
                </a:lnTo>
                <a:lnTo>
                  <a:pt x="324484" y="161416"/>
                </a:lnTo>
                <a:lnTo>
                  <a:pt x="318641" y="118239"/>
                </a:lnTo>
                <a:lnTo>
                  <a:pt x="302161" y="79605"/>
                </a:lnTo>
                <a:lnTo>
                  <a:pt x="276621" y="46989"/>
                </a:lnTo>
                <a:lnTo>
                  <a:pt x="243600" y="21867"/>
                </a:lnTo>
                <a:lnTo>
                  <a:pt x="204672" y="5712"/>
                </a:lnTo>
                <a:lnTo>
                  <a:pt x="161417" y="0"/>
                </a:lnTo>
                <a:close/>
              </a:path>
            </a:pathLst>
          </a:custGeom>
          <a:solidFill>
            <a:srgbClr val="E3D25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bg object 3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20811" y="364362"/>
            <a:ext cx="78994" cy="79121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33460" y="359663"/>
            <a:ext cx="80772" cy="79248"/>
          </a:xfrm>
          <a:prstGeom prst="rect">
            <a:avLst/>
          </a:prstGeom>
        </p:spPr>
      </p:pic>
      <p:sp>
        <p:nvSpPr>
          <p:cNvPr id="36" name="bg object 36"/>
          <p:cNvSpPr/>
          <p:nvPr/>
        </p:nvSpPr>
        <p:spPr>
          <a:xfrm>
            <a:off x="7882254" y="655320"/>
            <a:ext cx="658495" cy="463550"/>
          </a:xfrm>
          <a:custGeom>
            <a:avLst/>
            <a:gdLst/>
            <a:ahLst/>
            <a:cxnLst/>
            <a:rect l="l" t="t" r="r" b="b"/>
            <a:pathLst>
              <a:path w="658495" h="463550">
                <a:moveTo>
                  <a:pt x="0" y="0"/>
                </a:moveTo>
                <a:lnTo>
                  <a:pt x="658241" y="0"/>
                </a:lnTo>
              </a:path>
              <a:path w="658495" h="463550">
                <a:moveTo>
                  <a:pt x="0" y="108203"/>
                </a:moveTo>
                <a:lnTo>
                  <a:pt x="347218" y="108203"/>
                </a:lnTo>
              </a:path>
              <a:path w="658495" h="463550">
                <a:moveTo>
                  <a:pt x="144779" y="231647"/>
                </a:moveTo>
                <a:lnTo>
                  <a:pt x="469138" y="231647"/>
                </a:lnTo>
              </a:path>
              <a:path w="658495" h="463550">
                <a:moveTo>
                  <a:pt x="0" y="339851"/>
                </a:moveTo>
                <a:lnTo>
                  <a:pt x="658241" y="339851"/>
                </a:lnTo>
              </a:path>
              <a:path w="658495" h="463550">
                <a:moveTo>
                  <a:pt x="0" y="463295"/>
                </a:moveTo>
                <a:lnTo>
                  <a:pt x="196469" y="463295"/>
                </a:lnTo>
              </a:path>
              <a:path w="658495" h="463550">
                <a:moveTo>
                  <a:pt x="248412" y="463295"/>
                </a:moveTo>
                <a:lnTo>
                  <a:pt x="658241" y="463295"/>
                </a:lnTo>
              </a:path>
              <a:path w="658495" h="463550">
                <a:moveTo>
                  <a:pt x="0" y="231647"/>
                </a:moveTo>
                <a:lnTo>
                  <a:pt x="86741" y="231647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0" y="4981765"/>
            <a:ext cx="9144000" cy="9525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0" y="0"/>
                </a:moveTo>
                <a:lnTo>
                  <a:pt x="0" y="9525"/>
                </a:lnTo>
                <a:lnTo>
                  <a:pt x="9143999" y="9525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175816" y="1864614"/>
            <a:ext cx="116205" cy="117475"/>
          </a:xfrm>
          <a:custGeom>
            <a:avLst/>
            <a:gdLst/>
            <a:ahLst/>
            <a:cxnLst/>
            <a:rect l="l" t="t" r="r" b="b"/>
            <a:pathLst>
              <a:path w="116205" h="117475">
                <a:moveTo>
                  <a:pt x="0" y="117348"/>
                </a:moveTo>
                <a:lnTo>
                  <a:pt x="115768" y="117348"/>
                </a:lnTo>
                <a:lnTo>
                  <a:pt x="115768" y="0"/>
                </a:lnTo>
                <a:lnTo>
                  <a:pt x="0" y="0"/>
                </a:lnTo>
                <a:lnTo>
                  <a:pt x="0" y="117348"/>
                </a:lnTo>
                <a:close/>
              </a:path>
            </a:pathLst>
          </a:custGeom>
          <a:ln w="5025">
            <a:solidFill>
              <a:srgbClr val="D4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827531" y="1703832"/>
            <a:ext cx="810895" cy="1739264"/>
          </a:xfrm>
          <a:custGeom>
            <a:avLst/>
            <a:gdLst/>
            <a:ahLst/>
            <a:cxnLst/>
            <a:rect l="l" t="t" r="r" b="b"/>
            <a:pathLst>
              <a:path w="810894" h="1739264">
                <a:moveTo>
                  <a:pt x="0" y="135127"/>
                </a:moveTo>
                <a:lnTo>
                  <a:pt x="6889" y="92399"/>
                </a:lnTo>
                <a:lnTo>
                  <a:pt x="26072" y="55302"/>
                </a:lnTo>
                <a:lnTo>
                  <a:pt x="55324" y="26058"/>
                </a:lnTo>
                <a:lnTo>
                  <a:pt x="92418" y="6884"/>
                </a:lnTo>
                <a:lnTo>
                  <a:pt x="135128" y="0"/>
                </a:lnTo>
                <a:lnTo>
                  <a:pt x="675640" y="0"/>
                </a:lnTo>
                <a:lnTo>
                  <a:pt x="718368" y="6884"/>
                </a:lnTo>
                <a:lnTo>
                  <a:pt x="755465" y="26058"/>
                </a:lnTo>
                <a:lnTo>
                  <a:pt x="784709" y="55302"/>
                </a:lnTo>
                <a:lnTo>
                  <a:pt x="803883" y="92399"/>
                </a:lnTo>
                <a:lnTo>
                  <a:pt x="810768" y="135127"/>
                </a:lnTo>
                <a:lnTo>
                  <a:pt x="810768" y="1603755"/>
                </a:lnTo>
                <a:lnTo>
                  <a:pt x="803883" y="1646484"/>
                </a:lnTo>
                <a:lnTo>
                  <a:pt x="784709" y="1683581"/>
                </a:lnTo>
                <a:lnTo>
                  <a:pt x="755465" y="1712825"/>
                </a:lnTo>
                <a:lnTo>
                  <a:pt x="718368" y="1731999"/>
                </a:lnTo>
                <a:lnTo>
                  <a:pt x="675640" y="1738883"/>
                </a:lnTo>
                <a:lnTo>
                  <a:pt x="135128" y="1738883"/>
                </a:lnTo>
                <a:lnTo>
                  <a:pt x="92418" y="1731999"/>
                </a:lnTo>
                <a:lnTo>
                  <a:pt x="55324" y="1712825"/>
                </a:lnTo>
                <a:lnTo>
                  <a:pt x="26072" y="1683581"/>
                </a:lnTo>
                <a:lnTo>
                  <a:pt x="6889" y="1646484"/>
                </a:lnTo>
                <a:lnTo>
                  <a:pt x="0" y="1603755"/>
                </a:lnTo>
                <a:lnTo>
                  <a:pt x="0" y="135127"/>
                </a:lnTo>
                <a:close/>
              </a:path>
            </a:pathLst>
          </a:custGeom>
          <a:ln w="9524">
            <a:solidFill>
              <a:srgbClr val="D4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309372" y="2356104"/>
            <a:ext cx="1045844" cy="349250"/>
          </a:xfrm>
          <a:custGeom>
            <a:avLst/>
            <a:gdLst/>
            <a:ahLst/>
            <a:cxnLst/>
            <a:rect l="l" t="t" r="r" b="b"/>
            <a:pathLst>
              <a:path w="1045844" h="349250">
                <a:moveTo>
                  <a:pt x="987297" y="0"/>
                </a:moveTo>
                <a:lnTo>
                  <a:pt x="58166" y="0"/>
                </a:lnTo>
                <a:lnTo>
                  <a:pt x="35527" y="4570"/>
                </a:lnTo>
                <a:lnTo>
                  <a:pt x="17038" y="17033"/>
                </a:lnTo>
                <a:lnTo>
                  <a:pt x="4571" y="35522"/>
                </a:lnTo>
                <a:lnTo>
                  <a:pt x="0" y="58165"/>
                </a:lnTo>
                <a:lnTo>
                  <a:pt x="0" y="290829"/>
                </a:lnTo>
                <a:lnTo>
                  <a:pt x="4571" y="313473"/>
                </a:lnTo>
                <a:lnTo>
                  <a:pt x="17038" y="331962"/>
                </a:lnTo>
                <a:lnTo>
                  <a:pt x="35527" y="344425"/>
                </a:lnTo>
                <a:lnTo>
                  <a:pt x="58166" y="348995"/>
                </a:lnTo>
                <a:lnTo>
                  <a:pt x="987297" y="348995"/>
                </a:lnTo>
                <a:lnTo>
                  <a:pt x="1009941" y="344425"/>
                </a:lnTo>
                <a:lnTo>
                  <a:pt x="1028430" y="331962"/>
                </a:lnTo>
                <a:lnTo>
                  <a:pt x="1040893" y="313473"/>
                </a:lnTo>
                <a:lnTo>
                  <a:pt x="1045464" y="290829"/>
                </a:lnTo>
                <a:lnTo>
                  <a:pt x="1045464" y="58165"/>
                </a:lnTo>
                <a:lnTo>
                  <a:pt x="1040893" y="35522"/>
                </a:lnTo>
                <a:lnTo>
                  <a:pt x="1028430" y="17033"/>
                </a:lnTo>
                <a:lnTo>
                  <a:pt x="1009941" y="4570"/>
                </a:lnTo>
                <a:lnTo>
                  <a:pt x="987297" y="0"/>
                </a:lnTo>
                <a:close/>
              </a:path>
            </a:pathLst>
          </a:custGeom>
          <a:solidFill>
            <a:srgbClr val="E3D2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365760" y="2474976"/>
            <a:ext cx="732155" cy="109855"/>
          </a:xfrm>
          <a:custGeom>
            <a:avLst/>
            <a:gdLst/>
            <a:ahLst/>
            <a:cxnLst/>
            <a:rect l="l" t="t" r="r" b="b"/>
            <a:pathLst>
              <a:path w="732155" h="109855">
                <a:moveTo>
                  <a:pt x="0" y="0"/>
                </a:moveTo>
                <a:lnTo>
                  <a:pt x="731850" y="0"/>
                </a:lnTo>
              </a:path>
              <a:path w="732155" h="109855">
                <a:moveTo>
                  <a:pt x="0" y="109728"/>
                </a:moveTo>
                <a:lnTo>
                  <a:pt x="536409" y="109728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7583423" y="4619383"/>
            <a:ext cx="102235" cy="291465"/>
          </a:xfrm>
          <a:custGeom>
            <a:avLst/>
            <a:gdLst/>
            <a:ahLst/>
            <a:cxnLst/>
            <a:rect l="l" t="t" r="r" b="b"/>
            <a:pathLst>
              <a:path w="102234" h="291464">
                <a:moveTo>
                  <a:pt x="102107" y="0"/>
                </a:moveTo>
                <a:lnTo>
                  <a:pt x="0" y="0"/>
                </a:lnTo>
                <a:lnTo>
                  <a:pt x="0" y="290944"/>
                </a:lnTo>
                <a:lnTo>
                  <a:pt x="102107" y="290944"/>
                </a:lnTo>
                <a:lnTo>
                  <a:pt x="102107" y="0"/>
                </a:lnTo>
                <a:close/>
              </a:path>
            </a:pathLst>
          </a:custGeom>
          <a:solidFill>
            <a:srgbClr val="F6A7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7583424" y="4854092"/>
            <a:ext cx="264160" cy="140335"/>
          </a:xfrm>
          <a:custGeom>
            <a:avLst/>
            <a:gdLst/>
            <a:ahLst/>
            <a:cxnLst/>
            <a:rect l="l" t="t" r="r" b="b"/>
            <a:pathLst>
              <a:path w="264159" h="140335">
                <a:moveTo>
                  <a:pt x="263652" y="139915"/>
                </a:moveTo>
                <a:lnTo>
                  <a:pt x="243281" y="92202"/>
                </a:lnTo>
                <a:lnTo>
                  <a:pt x="141833" y="40792"/>
                </a:lnTo>
                <a:lnTo>
                  <a:pt x="111760" y="584"/>
                </a:lnTo>
                <a:lnTo>
                  <a:pt x="108712" y="0"/>
                </a:lnTo>
                <a:lnTo>
                  <a:pt x="104140" y="0"/>
                </a:lnTo>
                <a:lnTo>
                  <a:pt x="92646" y="1346"/>
                </a:lnTo>
                <a:lnTo>
                  <a:pt x="80302" y="7137"/>
                </a:lnTo>
                <a:lnTo>
                  <a:pt x="70891" y="19989"/>
                </a:lnTo>
                <a:lnTo>
                  <a:pt x="68910" y="36563"/>
                </a:lnTo>
                <a:lnTo>
                  <a:pt x="0" y="36563"/>
                </a:lnTo>
                <a:lnTo>
                  <a:pt x="0" y="139915"/>
                </a:lnTo>
                <a:lnTo>
                  <a:pt x="263652" y="139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7545323" y="3604387"/>
            <a:ext cx="234950" cy="1075690"/>
          </a:xfrm>
          <a:custGeom>
            <a:avLst/>
            <a:gdLst/>
            <a:ahLst/>
            <a:cxnLst/>
            <a:rect l="l" t="t" r="r" b="b"/>
            <a:pathLst>
              <a:path w="234950" h="1075689">
                <a:moveTo>
                  <a:pt x="157099" y="0"/>
                </a:moveTo>
                <a:lnTo>
                  <a:pt x="0" y="91821"/>
                </a:lnTo>
                <a:lnTo>
                  <a:pt x="13716" y="1075677"/>
                </a:lnTo>
                <a:lnTo>
                  <a:pt x="234569" y="1075677"/>
                </a:lnTo>
                <a:lnTo>
                  <a:pt x="230314" y="747836"/>
                </a:lnTo>
                <a:lnTo>
                  <a:pt x="227389" y="483714"/>
                </a:lnTo>
                <a:lnTo>
                  <a:pt x="226059" y="282282"/>
                </a:lnTo>
                <a:lnTo>
                  <a:pt x="215284" y="160718"/>
                </a:lnTo>
                <a:lnTo>
                  <a:pt x="191579" y="72289"/>
                </a:lnTo>
                <a:lnTo>
                  <a:pt x="167874" y="18287"/>
                </a:lnTo>
                <a:lnTo>
                  <a:pt x="157099" y="0"/>
                </a:lnTo>
                <a:close/>
              </a:path>
            </a:pathLst>
          </a:custGeom>
          <a:solidFill>
            <a:srgbClr val="818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7414259" y="4617859"/>
            <a:ext cx="102235" cy="291465"/>
          </a:xfrm>
          <a:custGeom>
            <a:avLst/>
            <a:gdLst/>
            <a:ahLst/>
            <a:cxnLst/>
            <a:rect l="l" t="t" r="r" b="b"/>
            <a:pathLst>
              <a:path w="102234" h="291464">
                <a:moveTo>
                  <a:pt x="102107" y="0"/>
                </a:moveTo>
                <a:lnTo>
                  <a:pt x="0" y="0"/>
                </a:lnTo>
                <a:lnTo>
                  <a:pt x="0" y="290944"/>
                </a:lnTo>
                <a:lnTo>
                  <a:pt x="102107" y="290944"/>
                </a:lnTo>
                <a:lnTo>
                  <a:pt x="102107" y="0"/>
                </a:lnTo>
                <a:close/>
              </a:path>
            </a:pathLst>
          </a:custGeom>
          <a:solidFill>
            <a:srgbClr val="F6A7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7254367" y="4854092"/>
            <a:ext cx="265430" cy="140335"/>
          </a:xfrm>
          <a:custGeom>
            <a:avLst/>
            <a:gdLst/>
            <a:ahLst/>
            <a:cxnLst/>
            <a:rect l="l" t="t" r="r" b="b"/>
            <a:pathLst>
              <a:path w="265429" h="140335">
                <a:moveTo>
                  <a:pt x="265049" y="36563"/>
                </a:moveTo>
                <a:lnTo>
                  <a:pt x="194627" y="36563"/>
                </a:lnTo>
                <a:lnTo>
                  <a:pt x="192684" y="19989"/>
                </a:lnTo>
                <a:lnTo>
                  <a:pt x="183299" y="7137"/>
                </a:lnTo>
                <a:lnTo>
                  <a:pt x="170942" y="1346"/>
                </a:lnTo>
                <a:lnTo>
                  <a:pt x="159385" y="0"/>
                </a:lnTo>
                <a:lnTo>
                  <a:pt x="154940" y="0"/>
                </a:lnTo>
                <a:lnTo>
                  <a:pt x="151765" y="584"/>
                </a:lnTo>
                <a:lnTo>
                  <a:pt x="120294" y="42481"/>
                </a:lnTo>
                <a:lnTo>
                  <a:pt x="34671" y="81292"/>
                </a:lnTo>
                <a:lnTo>
                  <a:pt x="20459" y="92202"/>
                </a:lnTo>
                <a:lnTo>
                  <a:pt x="9525" y="106159"/>
                </a:lnTo>
                <a:lnTo>
                  <a:pt x="2476" y="122339"/>
                </a:lnTo>
                <a:lnTo>
                  <a:pt x="0" y="139915"/>
                </a:lnTo>
                <a:lnTo>
                  <a:pt x="265049" y="139915"/>
                </a:lnTo>
                <a:lnTo>
                  <a:pt x="265049" y="36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7347331" y="3604387"/>
            <a:ext cx="354965" cy="1071245"/>
          </a:xfrm>
          <a:custGeom>
            <a:avLst/>
            <a:gdLst/>
            <a:ahLst/>
            <a:cxnLst/>
            <a:rect l="l" t="t" r="r" b="b"/>
            <a:pathLst>
              <a:path w="354965" h="1071245">
                <a:moveTo>
                  <a:pt x="354965" y="38"/>
                </a:moveTo>
                <a:lnTo>
                  <a:pt x="51866" y="38"/>
                </a:lnTo>
                <a:lnTo>
                  <a:pt x="51689" y="38"/>
                </a:lnTo>
                <a:lnTo>
                  <a:pt x="51689" y="304"/>
                </a:lnTo>
                <a:lnTo>
                  <a:pt x="44526" y="17475"/>
                </a:lnTo>
                <a:lnTo>
                  <a:pt x="28511" y="69672"/>
                </a:lnTo>
                <a:lnTo>
                  <a:pt x="12484" y="156260"/>
                </a:lnTo>
                <a:lnTo>
                  <a:pt x="5207" y="276910"/>
                </a:lnTo>
                <a:lnTo>
                  <a:pt x="4381" y="479158"/>
                </a:lnTo>
                <a:lnTo>
                  <a:pt x="0" y="1071245"/>
                </a:lnTo>
                <a:lnTo>
                  <a:pt x="197104" y="1071245"/>
                </a:lnTo>
                <a:lnTo>
                  <a:pt x="203542" y="167386"/>
                </a:lnTo>
                <a:lnTo>
                  <a:pt x="354965" y="167386"/>
                </a:lnTo>
                <a:lnTo>
                  <a:pt x="354965" y="38"/>
                </a:lnTo>
                <a:close/>
              </a:path>
            </a:pathLst>
          </a:custGeom>
          <a:solidFill>
            <a:srgbClr val="818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386335" y="3134995"/>
            <a:ext cx="317500" cy="469265"/>
          </a:xfrm>
          <a:custGeom>
            <a:avLst/>
            <a:gdLst/>
            <a:ahLst/>
            <a:cxnLst/>
            <a:rect l="l" t="t" r="r" b="b"/>
            <a:pathLst>
              <a:path w="317500" h="469264">
                <a:moveTo>
                  <a:pt x="170037" y="0"/>
                </a:moveTo>
                <a:lnTo>
                  <a:pt x="168386" y="0"/>
                </a:lnTo>
                <a:lnTo>
                  <a:pt x="148961" y="1547"/>
                </a:lnTo>
                <a:lnTo>
                  <a:pt x="71106" y="31932"/>
                </a:lnTo>
                <a:lnTo>
                  <a:pt x="28178" y="72771"/>
                </a:lnTo>
                <a:lnTo>
                  <a:pt x="3546" y="163923"/>
                </a:lnTo>
                <a:lnTo>
                  <a:pt x="0" y="296973"/>
                </a:lnTo>
                <a:lnTo>
                  <a:pt x="6193" y="417046"/>
                </a:lnTo>
                <a:lnTo>
                  <a:pt x="10779" y="469265"/>
                </a:lnTo>
                <a:lnTo>
                  <a:pt x="313674" y="469265"/>
                </a:lnTo>
                <a:lnTo>
                  <a:pt x="317230" y="79756"/>
                </a:lnTo>
                <a:lnTo>
                  <a:pt x="306375" y="68008"/>
                </a:lnTo>
                <a:lnTo>
                  <a:pt x="275828" y="41782"/>
                </a:lnTo>
                <a:lnTo>
                  <a:pt x="229183" y="14605"/>
                </a:lnTo>
                <a:lnTo>
                  <a:pt x="1700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469124" y="3337559"/>
            <a:ext cx="233679" cy="268605"/>
          </a:xfrm>
          <a:custGeom>
            <a:avLst/>
            <a:gdLst/>
            <a:ahLst/>
            <a:cxnLst/>
            <a:rect l="l" t="t" r="r" b="b"/>
            <a:pathLst>
              <a:path w="233679" h="268604">
                <a:moveTo>
                  <a:pt x="217805" y="80772"/>
                </a:moveTo>
                <a:lnTo>
                  <a:pt x="165481" y="0"/>
                </a:lnTo>
                <a:lnTo>
                  <a:pt x="146304" y="68707"/>
                </a:lnTo>
                <a:lnTo>
                  <a:pt x="217805" y="80772"/>
                </a:lnTo>
                <a:close/>
              </a:path>
              <a:path w="233679" h="268604">
                <a:moveTo>
                  <a:pt x="233172" y="185293"/>
                </a:moveTo>
                <a:lnTo>
                  <a:pt x="36195" y="138811"/>
                </a:lnTo>
                <a:lnTo>
                  <a:pt x="0" y="216408"/>
                </a:lnTo>
                <a:lnTo>
                  <a:pt x="233172" y="268097"/>
                </a:lnTo>
                <a:lnTo>
                  <a:pt x="233172" y="185293"/>
                </a:lnTo>
                <a:close/>
              </a:path>
            </a:pathLst>
          </a:custGeom>
          <a:solidFill>
            <a:srgbClr val="1812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018617" y="3153156"/>
            <a:ext cx="517525" cy="518159"/>
          </a:xfrm>
          <a:custGeom>
            <a:avLst/>
            <a:gdLst/>
            <a:ahLst/>
            <a:cxnLst/>
            <a:rect l="l" t="t" r="r" b="b"/>
            <a:pathLst>
              <a:path w="517525" h="518160">
                <a:moveTo>
                  <a:pt x="258609" y="0"/>
                </a:moveTo>
                <a:lnTo>
                  <a:pt x="209067" y="4710"/>
                </a:lnTo>
                <a:lnTo>
                  <a:pt x="161073" y="18827"/>
                </a:lnTo>
                <a:lnTo>
                  <a:pt x="116127" y="42326"/>
                </a:lnTo>
                <a:lnTo>
                  <a:pt x="75729" y="75183"/>
                </a:lnTo>
                <a:lnTo>
                  <a:pt x="45437" y="111309"/>
                </a:lnTo>
                <a:lnTo>
                  <a:pt x="22718" y="151006"/>
                </a:lnTo>
                <a:lnTo>
                  <a:pt x="7572" y="193237"/>
                </a:lnTo>
                <a:lnTo>
                  <a:pt x="0" y="236964"/>
                </a:lnTo>
                <a:lnTo>
                  <a:pt x="0" y="281148"/>
                </a:lnTo>
                <a:lnTo>
                  <a:pt x="7572" y="324753"/>
                </a:lnTo>
                <a:lnTo>
                  <a:pt x="22718" y="366739"/>
                </a:lnTo>
                <a:lnTo>
                  <a:pt x="45437" y="406069"/>
                </a:lnTo>
                <a:lnTo>
                  <a:pt x="75729" y="441706"/>
                </a:lnTo>
                <a:lnTo>
                  <a:pt x="116127" y="475136"/>
                </a:lnTo>
                <a:lnTo>
                  <a:pt x="161073" y="499030"/>
                </a:lnTo>
                <a:lnTo>
                  <a:pt x="209067" y="513375"/>
                </a:lnTo>
                <a:lnTo>
                  <a:pt x="258609" y="518159"/>
                </a:lnTo>
                <a:lnTo>
                  <a:pt x="308280" y="513375"/>
                </a:lnTo>
                <a:lnTo>
                  <a:pt x="356510" y="499030"/>
                </a:lnTo>
                <a:lnTo>
                  <a:pt x="401859" y="475136"/>
                </a:lnTo>
                <a:lnTo>
                  <a:pt x="442886" y="441706"/>
                </a:lnTo>
                <a:lnTo>
                  <a:pt x="472651" y="406069"/>
                </a:lnTo>
                <a:lnTo>
                  <a:pt x="494975" y="366739"/>
                </a:lnTo>
                <a:lnTo>
                  <a:pt x="509857" y="324753"/>
                </a:lnTo>
                <a:lnTo>
                  <a:pt x="517299" y="281148"/>
                </a:lnTo>
                <a:lnTo>
                  <a:pt x="517299" y="236964"/>
                </a:lnTo>
                <a:lnTo>
                  <a:pt x="509857" y="193237"/>
                </a:lnTo>
                <a:lnTo>
                  <a:pt x="494975" y="151006"/>
                </a:lnTo>
                <a:lnTo>
                  <a:pt x="472651" y="111309"/>
                </a:lnTo>
                <a:lnTo>
                  <a:pt x="442886" y="75183"/>
                </a:lnTo>
                <a:lnTo>
                  <a:pt x="401859" y="42326"/>
                </a:lnTo>
                <a:lnTo>
                  <a:pt x="356510" y="18827"/>
                </a:lnTo>
                <a:lnTo>
                  <a:pt x="308280" y="4710"/>
                </a:lnTo>
                <a:lnTo>
                  <a:pt x="258609" y="0"/>
                </a:lnTo>
                <a:close/>
              </a:path>
            </a:pathLst>
          </a:custGeom>
          <a:solidFill>
            <a:srgbClr val="E3D2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7635239" y="3215767"/>
            <a:ext cx="240029" cy="353695"/>
          </a:xfrm>
          <a:custGeom>
            <a:avLst/>
            <a:gdLst/>
            <a:ahLst/>
            <a:cxnLst/>
            <a:rect l="l" t="t" r="r" b="b"/>
            <a:pathLst>
              <a:path w="240029" h="353695">
                <a:moveTo>
                  <a:pt x="70865" y="0"/>
                </a:moveTo>
                <a:lnTo>
                  <a:pt x="11072" y="98851"/>
                </a:lnTo>
                <a:lnTo>
                  <a:pt x="0" y="117982"/>
                </a:lnTo>
                <a:lnTo>
                  <a:pt x="9641" y="135340"/>
                </a:lnTo>
                <a:lnTo>
                  <a:pt x="33975" y="175764"/>
                </a:lnTo>
                <a:lnTo>
                  <a:pt x="66111" y="228186"/>
                </a:lnTo>
                <a:lnTo>
                  <a:pt x="99161" y="281534"/>
                </a:lnTo>
                <a:lnTo>
                  <a:pt x="126237" y="324738"/>
                </a:lnTo>
                <a:lnTo>
                  <a:pt x="162867" y="351563"/>
                </a:lnTo>
                <a:lnTo>
                  <a:pt x="177418" y="353313"/>
                </a:lnTo>
                <a:lnTo>
                  <a:pt x="194101" y="351026"/>
                </a:lnTo>
                <a:lnTo>
                  <a:pt x="233552" y="317753"/>
                </a:lnTo>
                <a:lnTo>
                  <a:pt x="239823" y="288020"/>
                </a:lnTo>
                <a:lnTo>
                  <a:pt x="237714" y="272623"/>
                </a:lnTo>
                <a:lnTo>
                  <a:pt x="157073" y="128962"/>
                </a:lnTo>
                <a:lnTo>
                  <a:pt x="107235" y="50371"/>
                </a:lnTo>
                <a:lnTo>
                  <a:pt x="79472" y="10856"/>
                </a:lnTo>
                <a:lnTo>
                  <a:pt x="70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2" name="bg object 5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71714" y="3377311"/>
            <a:ext cx="226821" cy="132461"/>
          </a:xfrm>
          <a:prstGeom prst="rect">
            <a:avLst/>
          </a:prstGeom>
        </p:spPr>
      </p:pic>
      <p:sp>
        <p:nvSpPr>
          <p:cNvPr id="53" name="bg object 53"/>
          <p:cNvSpPr/>
          <p:nvPr/>
        </p:nvSpPr>
        <p:spPr>
          <a:xfrm>
            <a:off x="7528686" y="3394075"/>
            <a:ext cx="346075" cy="182880"/>
          </a:xfrm>
          <a:custGeom>
            <a:avLst/>
            <a:gdLst/>
            <a:ahLst/>
            <a:cxnLst/>
            <a:rect l="l" t="t" r="r" b="b"/>
            <a:pathLst>
              <a:path w="346075" h="182879">
                <a:moveTo>
                  <a:pt x="33020" y="0"/>
                </a:moveTo>
                <a:lnTo>
                  <a:pt x="0" y="138556"/>
                </a:lnTo>
                <a:lnTo>
                  <a:pt x="271145" y="182499"/>
                </a:lnTo>
                <a:lnTo>
                  <a:pt x="278384" y="182753"/>
                </a:lnTo>
                <a:lnTo>
                  <a:pt x="306204" y="176789"/>
                </a:lnTo>
                <a:lnTo>
                  <a:pt x="328168" y="160575"/>
                </a:lnTo>
                <a:lnTo>
                  <a:pt x="342034" y="136622"/>
                </a:lnTo>
                <a:lnTo>
                  <a:pt x="345567" y="107442"/>
                </a:lnTo>
                <a:lnTo>
                  <a:pt x="338538" y="84510"/>
                </a:lnTo>
                <a:lnTo>
                  <a:pt x="325818" y="65627"/>
                </a:lnTo>
                <a:lnTo>
                  <a:pt x="308240" y="51649"/>
                </a:lnTo>
                <a:lnTo>
                  <a:pt x="286639" y="43433"/>
                </a:lnTo>
                <a:lnTo>
                  <a:pt x="330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4" name="bg object 5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576968" y="2705226"/>
            <a:ext cx="180576" cy="179578"/>
          </a:xfrm>
          <a:prstGeom prst="rect">
            <a:avLst/>
          </a:prstGeom>
        </p:spPr>
      </p:pic>
      <p:sp>
        <p:nvSpPr>
          <p:cNvPr id="55" name="bg object 55"/>
          <p:cNvSpPr/>
          <p:nvPr/>
        </p:nvSpPr>
        <p:spPr>
          <a:xfrm>
            <a:off x="7395971" y="2808858"/>
            <a:ext cx="294005" cy="286385"/>
          </a:xfrm>
          <a:custGeom>
            <a:avLst/>
            <a:gdLst/>
            <a:ahLst/>
            <a:cxnLst/>
            <a:rect l="l" t="t" r="r" b="b"/>
            <a:pathLst>
              <a:path w="294004" h="286385">
                <a:moveTo>
                  <a:pt x="138302" y="0"/>
                </a:moveTo>
                <a:lnTo>
                  <a:pt x="92915" y="7138"/>
                </a:lnTo>
                <a:lnTo>
                  <a:pt x="52568" y="27175"/>
                </a:lnTo>
                <a:lnTo>
                  <a:pt x="21086" y="58046"/>
                </a:lnTo>
                <a:lnTo>
                  <a:pt x="2289" y="97682"/>
                </a:lnTo>
                <a:lnTo>
                  <a:pt x="0" y="144018"/>
                </a:lnTo>
                <a:lnTo>
                  <a:pt x="11278" y="187779"/>
                </a:lnTo>
                <a:lnTo>
                  <a:pt x="32012" y="226035"/>
                </a:lnTo>
                <a:lnTo>
                  <a:pt x="61292" y="256635"/>
                </a:lnTo>
                <a:lnTo>
                  <a:pt x="98210" y="277426"/>
                </a:lnTo>
                <a:lnTo>
                  <a:pt x="141858" y="286258"/>
                </a:lnTo>
                <a:lnTo>
                  <a:pt x="176870" y="279888"/>
                </a:lnTo>
                <a:lnTo>
                  <a:pt x="216941" y="261943"/>
                </a:lnTo>
                <a:lnTo>
                  <a:pt x="254695" y="234164"/>
                </a:lnTo>
                <a:lnTo>
                  <a:pt x="282757" y="198296"/>
                </a:lnTo>
                <a:lnTo>
                  <a:pt x="293750" y="156083"/>
                </a:lnTo>
                <a:lnTo>
                  <a:pt x="288215" y="110711"/>
                </a:lnTo>
                <a:lnTo>
                  <a:pt x="269647" y="68680"/>
                </a:lnTo>
                <a:lnTo>
                  <a:pt x="238301" y="33727"/>
                </a:lnTo>
                <a:lnTo>
                  <a:pt x="194434" y="9587"/>
                </a:lnTo>
                <a:lnTo>
                  <a:pt x="1383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6" name="bg object 5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486395" y="3011550"/>
            <a:ext cx="116204" cy="188722"/>
          </a:xfrm>
          <a:prstGeom prst="rect">
            <a:avLst/>
          </a:prstGeom>
        </p:spPr>
      </p:pic>
      <p:sp>
        <p:nvSpPr>
          <p:cNvPr id="57" name="bg object 57"/>
          <p:cNvSpPr/>
          <p:nvPr/>
        </p:nvSpPr>
        <p:spPr>
          <a:xfrm>
            <a:off x="7403718" y="2848355"/>
            <a:ext cx="204470" cy="264160"/>
          </a:xfrm>
          <a:custGeom>
            <a:avLst/>
            <a:gdLst/>
            <a:ahLst/>
            <a:cxnLst/>
            <a:rect l="l" t="t" r="r" b="b"/>
            <a:pathLst>
              <a:path w="204470" h="264160">
                <a:moveTo>
                  <a:pt x="71500" y="0"/>
                </a:moveTo>
                <a:lnTo>
                  <a:pt x="27447" y="25812"/>
                </a:lnTo>
                <a:lnTo>
                  <a:pt x="1777" y="81533"/>
                </a:lnTo>
                <a:lnTo>
                  <a:pt x="0" y="173355"/>
                </a:lnTo>
                <a:lnTo>
                  <a:pt x="7677" y="210857"/>
                </a:lnTo>
                <a:lnTo>
                  <a:pt x="28749" y="239252"/>
                </a:lnTo>
                <a:lnTo>
                  <a:pt x="60275" y="257240"/>
                </a:lnTo>
                <a:lnTo>
                  <a:pt x="99313" y="263525"/>
                </a:lnTo>
                <a:lnTo>
                  <a:pt x="101980" y="263651"/>
                </a:lnTo>
                <a:lnTo>
                  <a:pt x="137910" y="255347"/>
                </a:lnTo>
                <a:lnTo>
                  <a:pt x="170148" y="233124"/>
                </a:lnTo>
                <a:lnTo>
                  <a:pt x="193385" y="201019"/>
                </a:lnTo>
                <a:lnTo>
                  <a:pt x="202310" y="163068"/>
                </a:lnTo>
                <a:lnTo>
                  <a:pt x="204088" y="69468"/>
                </a:lnTo>
                <a:lnTo>
                  <a:pt x="200709" y="53145"/>
                </a:lnTo>
                <a:lnTo>
                  <a:pt x="191436" y="39274"/>
                </a:lnTo>
                <a:lnTo>
                  <a:pt x="177567" y="29642"/>
                </a:lnTo>
                <a:lnTo>
                  <a:pt x="160400" y="26035"/>
                </a:lnTo>
                <a:lnTo>
                  <a:pt x="71500" y="0"/>
                </a:lnTo>
                <a:close/>
              </a:path>
            </a:pathLst>
          </a:custGeom>
          <a:solidFill>
            <a:srgbClr val="F6A7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8" name="bg object 5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377683" y="2834766"/>
            <a:ext cx="283464" cy="228472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09016" y="3560191"/>
            <a:ext cx="139104" cy="182625"/>
          </a:xfrm>
          <a:prstGeom prst="rect">
            <a:avLst/>
          </a:prstGeom>
        </p:spPr>
      </p:pic>
      <p:sp>
        <p:nvSpPr>
          <p:cNvPr id="60" name="bg object 60"/>
          <p:cNvSpPr/>
          <p:nvPr/>
        </p:nvSpPr>
        <p:spPr>
          <a:xfrm>
            <a:off x="322884" y="3171443"/>
            <a:ext cx="959485" cy="608330"/>
          </a:xfrm>
          <a:custGeom>
            <a:avLst/>
            <a:gdLst/>
            <a:ahLst/>
            <a:cxnLst/>
            <a:rect l="l" t="t" r="r" b="b"/>
            <a:pathLst>
              <a:path w="959485" h="608329">
                <a:moveTo>
                  <a:pt x="959231" y="120942"/>
                </a:moveTo>
                <a:lnTo>
                  <a:pt x="946340" y="76644"/>
                </a:lnTo>
                <a:lnTo>
                  <a:pt x="909154" y="55245"/>
                </a:lnTo>
                <a:lnTo>
                  <a:pt x="822553" y="42506"/>
                </a:lnTo>
                <a:lnTo>
                  <a:pt x="745591" y="32385"/>
                </a:lnTo>
                <a:lnTo>
                  <a:pt x="680986" y="24739"/>
                </a:lnTo>
                <a:lnTo>
                  <a:pt x="631444" y="19443"/>
                </a:lnTo>
                <a:lnTo>
                  <a:pt x="590359" y="15557"/>
                </a:lnTo>
                <a:lnTo>
                  <a:pt x="587730" y="14986"/>
                </a:lnTo>
                <a:lnTo>
                  <a:pt x="540461" y="7200"/>
                </a:lnTo>
                <a:lnTo>
                  <a:pt x="479945" y="0"/>
                </a:lnTo>
                <a:lnTo>
                  <a:pt x="462622" y="1524"/>
                </a:lnTo>
                <a:lnTo>
                  <a:pt x="418807" y="8356"/>
                </a:lnTo>
                <a:lnTo>
                  <a:pt x="360680" y="23901"/>
                </a:lnTo>
                <a:lnTo>
                  <a:pt x="328460" y="38696"/>
                </a:lnTo>
                <a:lnTo>
                  <a:pt x="329247" y="35179"/>
                </a:lnTo>
                <a:lnTo>
                  <a:pt x="306247" y="45351"/>
                </a:lnTo>
                <a:lnTo>
                  <a:pt x="243624" y="75438"/>
                </a:lnTo>
                <a:lnTo>
                  <a:pt x="150863" y="124879"/>
                </a:lnTo>
                <a:lnTo>
                  <a:pt x="45516" y="188214"/>
                </a:lnTo>
                <a:lnTo>
                  <a:pt x="39789" y="190119"/>
                </a:lnTo>
                <a:lnTo>
                  <a:pt x="15735" y="207987"/>
                </a:lnTo>
                <a:lnTo>
                  <a:pt x="1943" y="233819"/>
                </a:lnTo>
                <a:lnTo>
                  <a:pt x="0" y="263067"/>
                </a:lnTo>
                <a:lnTo>
                  <a:pt x="11531" y="291211"/>
                </a:lnTo>
                <a:lnTo>
                  <a:pt x="169760" y="496697"/>
                </a:lnTo>
                <a:lnTo>
                  <a:pt x="271335" y="407289"/>
                </a:lnTo>
                <a:lnTo>
                  <a:pt x="160388" y="265214"/>
                </a:lnTo>
                <a:lnTo>
                  <a:pt x="219214" y="231381"/>
                </a:lnTo>
                <a:lnTo>
                  <a:pt x="296418" y="185470"/>
                </a:lnTo>
                <a:lnTo>
                  <a:pt x="283806" y="607949"/>
                </a:lnTo>
                <a:lnTo>
                  <a:pt x="649427" y="607949"/>
                </a:lnTo>
                <a:lnTo>
                  <a:pt x="634657" y="176733"/>
                </a:lnTo>
                <a:lnTo>
                  <a:pt x="636638" y="176885"/>
                </a:lnTo>
                <a:lnTo>
                  <a:pt x="670991" y="177888"/>
                </a:lnTo>
                <a:lnTo>
                  <a:pt x="712241" y="178181"/>
                </a:lnTo>
                <a:lnTo>
                  <a:pt x="775462" y="177749"/>
                </a:lnTo>
                <a:lnTo>
                  <a:pt x="834148" y="176784"/>
                </a:lnTo>
                <a:lnTo>
                  <a:pt x="894219" y="175387"/>
                </a:lnTo>
                <a:lnTo>
                  <a:pt x="947851" y="147853"/>
                </a:lnTo>
                <a:lnTo>
                  <a:pt x="959231" y="120942"/>
                </a:lnTo>
                <a:close/>
              </a:path>
            </a:pathLst>
          </a:custGeom>
          <a:solidFill>
            <a:srgbClr val="3A3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1" name="bg object 6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24526" y="2848482"/>
            <a:ext cx="120638" cy="222250"/>
          </a:xfrm>
          <a:prstGeom prst="rect">
            <a:avLst/>
          </a:prstGeom>
        </p:spPr>
      </p:pic>
      <p:sp>
        <p:nvSpPr>
          <p:cNvPr id="62" name="bg object 62"/>
          <p:cNvSpPr/>
          <p:nvPr/>
        </p:nvSpPr>
        <p:spPr>
          <a:xfrm>
            <a:off x="1155357" y="3022218"/>
            <a:ext cx="182880" cy="324485"/>
          </a:xfrm>
          <a:custGeom>
            <a:avLst/>
            <a:gdLst/>
            <a:ahLst/>
            <a:cxnLst/>
            <a:rect l="l" t="t" r="r" b="b"/>
            <a:pathLst>
              <a:path w="182880" h="324485">
                <a:moveTo>
                  <a:pt x="46761" y="0"/>
                </a:moveTo>
                <a:lnTo>
                  <a:pt x="2082" y="242443"/>
                </a:lnTo>
                <a:lnTo>
                  <a:pt x="0" y="264918"/>
                </a:lnTo>
                <a:lnTo>
                  <a:pt x="5546" y="286131"/>
                </a:lnTo>
                <a:lnTo>
                  <a:pt x="35204" y="317245"/>
                </a:lnTo>
                <a:lnTo>
                  <a:pt x="65125" y="324485"/>
                </a:lnTo>
                <a:lnTo>
                  <a:pt x="86771" y="320724"/>
                </a:lnTo>
                <a:lnTo>
                  <a:pt x="105771" y="310118"/>
                </a:lnTo>
                <a:lnTo>
                  <a:pt x="120543" y="293677"/>
                </a:lnTo>
                <a:lnTo>
                  <a:pt x="129501" y="272414"/>
                </a:lnTo>
                <a:lnTo>
                  <a:pt x="182587" y="18287"/>
                </a:lnTo>
                <a:lnTo>
                  <a:pt x="46761" y="0"/>
                </a:lnTo>
                <a:close/>
              </a:path>
            </a:pathLst>
          </a:custGeom>
          <a:solidFill>
            <a:srgbClr val="3A31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595883" y="3779520"/>
            <a:ext cx="382905" cy="121920"/>
          </a:xfrm>
          <a:custGeom>
            <a:avLst/>
            <a:gdLst/>
            <a:ahLst/>
            <a:cxnLst/>
            <a:rect l="l" t="t" r="r" b="b"/>
            <a:pathLst>
              <a:path w="382905" h="121920">
                <a:moveTo>
                  <a:pt x="374141" y="0"/>
                </a:moveTo>
                <a:lnTo>
                  <a:pt x="8381" y="0"/>
                </a:lnTo>
                <a:lnTo>
                  <a:pt x="0" y="121780"/>
                </a:lnTo>
                <a:lnTo>
                  <a:pt x="382524" y="120103"/>
                </a:lnTo>
                <a:lnTo>
                  <a:pt x="374141" y="0"/>
                </a:lnTo>
                <a:close/>
              </a:path>
            </a:pathLst>
          </a:custGeom>
          <a:solidFill>
            <a:srgbClr val="E3D25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4" name="bg object 6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25207" y="4767072"/>
            <a:ext cx="263512" cy="216268"/>
          </a:xfrm>
          <a:prstGeom prst="rect">
            <a:avLst/>
          </a:prstGeom>
        </p:spPr>
      </p:pic>
      <p:sp>
        <p:nvSpPr>
          <p:cNvPr id="65" name="bg object 65"/>
          <p:cNvSpPr/>
          <p:nvPr/>
        </p:nvSpPr>
        <p:spPr>
          <a:xfrm>
            <a:off x="772668" y="3834384"/>
            <a:ext cx="288290" cy="956944"/>
          </a:xfrm>
          <a:custGeom>
            <a:avLst/>
            <a:gdLst/>
            <a:ahLst/>
            <a:cxnLst/>
            <a:rect l="l" t="t" r="r" b="b"/>
            <a:pathLst>
              <a:path w="288290" h="956945">
                <a:moveTo>
                  <a:pt x="199707" y="0"/>
                </a:moveTo>
                <a:lnTo>
                  <a:pt x="0" y="0"/>
                </a:lnTo>
                <a:lnTo>
                  <a:pt x="104813" y="956932"/>
                </a:lnTo>
                <a:lnTo>
                  <a:pt x="287896" y="956932"/>
                </a:lnTo>
                <a:lnTo>
                  <a:pt x="199707" y="0"/>
                </a:lnTo>
                <a:close/>
              </a:path>
            </a:pathLst>
          </a:custGeom>
          <a:solidFill>
            <a:srgbClr val="E3D25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6" name="bg object 6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17576" y="4767072"/>
            <a:ext cx="265036" cy="216268"/>
          </a:xfrm>
          <a:prstGeom prst="rect">
            <a:avLst/>
          </a:prstGeom>
        </p:spPr>
      </p:pic>
      <p:sp>
        <p:nvSpPr>
          <p:cNvPr id="67" name="bg object 67"/>
          <p:cNvSpPr/>
          <p:nvPr/>
        </p:nvSpPr>
        <p:spPr>
          <a:xfrm>
            <a:off x="535063" y="3834384"/>
            <a:ext cx="266700" cy="956944"/>
          </a:xfrm>
          <a:custGeom>
            <a:avLst/>
            <a:gdLst/>
            <a:ahLst/>
            <a:cxnLst/>
            <a:rect l="l" t="t" r="r" b="b"/>
            <a:pathLst>
              <a:path w="266700" h="956945">
                <a:moveTo>
                  <a:pt x="266560" y="0"/>
                </a:moveTo>
                <a:lnTo>
                  <a:pt x="66192" y="0"/>
                </a:lnTo>
                <a:lnTo>
                  <a:pt x="0" y="956932"/>
                </a:lnTo>
                <a:lnTo>
                  <a:pt x="182016" y="956932"/>
                </a:lnTo>
                <a:lnTo>
                  <a:pt x="266560" y="0"/>
                </a:lnTo>
                <a:close/>
              </a:path>
            </a:pathLst>
          </a:custGeom>
          <a:solidFill>
            <a:srgbClr val="E3D25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8" name="bg object 6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04088" y="2900299"/>
            <a:ext cx="214884" cy="339725"/>
          </a:xfrm>
          <a:prstGeom prst="rect">
            <a:avLst/>
          </a:prstGeom>
        </p:spPr>
      </p:pic>
      <p:sp>
        <p:nvSpPr>
          <p:cNvPr id="69" name="bg object 69"/>
          <p:cNvSpPr/>
          <p:nvPr/>
        </p:nvSpPr>
        <p:spPr>
          <a:xfrm>
            <a:off x="652914" y="2795016"/>
            <a:ext cx="287655" cy="311150"/>
          </a:xfrm>
          <a:custGeom>
            <a:avLst/>
            <a:gdLst/>
            <a:ahLst/>
            <a:cxnLst/>
            <a:rect l="l" t="t" r="r" b="b"/>
            <a:pathLst>
              <a:path w="287655" h="311150">
                <a:moveTo>
                  <a:pt x="228973" y="0"/>
                </a:moveTo>
                <a:lnTo>
                  <a:pt x="224211" y="0"/>
                </a:lnTo>
                <a:lnTo>
                  <a:pt x="201218" y="4046"/>
                </a:lnTo>
                <a:lnTo>
                  <a:pt x="181631" y="15224"/>
                </a:lnTo>
                <a:lnTo>
                  <a:pt x="167011" y="32093"/>
                </a:lnTo>
                <a:lnTo>
                  <a:pt x="158920" y="53212"/>
                </a:lnTo>
                <a:lnTo>
                  <a:pt x="151341" y="48258"/>
                </a:lnTo>
                <a:lnTo>
                  <a:pt x="143609" y="44910"/>
                </a:lnTo>
                <a:lnTo>
                  <a:pt x="135826" y="43015"/>
                </a:lnTo>
                <a:lnTo>
                  <a:pt x="128097" y="42417"/>
                </a:lnTo>
                <a:lnTo>
                  <a:pt x="108181" y="46293"/>
                </a:lnTo>
                <a:lnTo>
                  <a:pt x="91421" y="56276"/>
                </a:lnTo>
                <a:lnTo>
                  <a:pt x="79864" y="69903"/>
                </a:lnTo>
                <a:lnTo>
                  <a:pt x="75557" y="84708"/>
                </a:lnTo>
                <a:lnTo>
                  <a:pt x="26605" y="98879"/>
                </a:lnTo>
                <a:lnTo>
                  <a:pt x="4226" y="130825"/>
                </a:lnTo>
                <a:lnTo>
                  <a:pt x="0" y="168415"/>
                </a:lnTo>
                <a:lnTo>
                  <a:pt x="5504" y="199516"/>
                </a:lnTo>
                <a:lnTo>
                  <a:pt x="14632" y="217094"/>
                </a:lnTo>
                <a:lnTo>
                  <a:pt x="32177" y="240410"/>
                </a:lnTo>
                <a:lnTo>
                  <a:pt x="50956" y="262774"/>
                </a:lnTo>
                <a:lnTo>
                  <a:pt x="63784" y="277494"/>
                </a:lnTo>
                <a:lnTo>
                  <a:pt x="63784" y="287527"/>
                </a:lnTo>
                <a:lnTo>
                  <a:pt x="65568" y="296785"/>
                </a:lnTo>
                <a:lnTo>
                  <a:pt x="70490" y="304149"/>
                </a:lnTo>
                <a:lnTo>
                  <a:pt x="77907" y="309012"/>
                </a:lnTo>
                <a:lnTo>
                  <a:pt x="87178" y="310769"/>
                </a:lnTo>
                <a:lnTo>
                  <a:pt x="155554" y="310769"/>
                </a:lnTo>
                <a:lnTo>
                  <a:pt x="163652" y="309012"/>
                </a:lnTo>
                <a:lnTo>
                  <a:pt x="169990" y="304149"/>
                </a:lnTo>
                <a:lnTo>
                  <a:pt x="174119" y="296785"/>
                </a:lnTo>
                <a:lnTo>
                  <a:pt x="175595" y="287527"/>
                </a:lnTo>
                <a:lnTo>
                  <a:pt x="175595" y="202691"/>
                </a:lnTo>
                <a:lnTo>
                  <a:pt x="182313" y="212725"/>
                </a:lnTo>
                <a:lnTo>
                  <a:pt x="186361" y="208393"/>
                </a:lnTo>
                <a:lnTo>
                  <a:pt x="193380" y="197977"/>
                </a:lnTo>
                <a:lnTo>
                  <a:pt x="199453" y="181631"/>
                </a:lnTo>
                <a:lnTo>
                  <a:pt x="200665" y="159511"/>
                </a:lnTo>
                <a:lnTo>
                  <a:pt x="220558" y="151566"/>
                </a:lnTo>
                <a:lnTo>
                  <a:pt x="260446" y="123293"/>
                </a:lnTo>
                <a:lnTo>
                  <a:pt x="281066" y="90316"/>
                </a:lnTo>
                <a:lnTo>
                  <a:pt x="287393" y="66420"/>
                </a:lnTo>
                <a:lnTo>
                  <a:pt x="287393" y="51561"/>
                </a:lnTo>
                <a:lnTo>
                  <a:pt x="284028" y="44831"/>
                </a:lnTo>
                <a:lnTo>
                  <a:pt x="277672" y="28725"/>
                </a:lnTo>
                <a:lnTo>
                  <a:pt x="267114" y="15716"/>
                </a:lnTo>
                <a:lnTo>
                  <a:pt x="253770" y="6469"/>
                </a:lnTo>
                <a:lnTo>
                  <a:pt x="239057" y="1650"/>
                </a:lnTo>
                <a:lnTo>
                  <a:pt x="234015" y="507"/>
                </a:lnTo>
                <a:lnTo>
                  <a:pt x="2289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794004" y="2982468"/>
            <a:ext cx="55244" cy="64135"/>
          </a:xfrm>
          <a:custGeom>
            <a:avLst/>
            <a:gdLst/>
            <a:ahLst/>
            <a:cxnLst/>
            <a:rect l="l" t="t" r="r" b="b"/>
            <a:pathLst>
              <a:path w="55244" h="64135">
                <a:moveTo>
                  <a:pt x="26593" y="0"/>
                </a:moveTo>
                <a:lnTo>
                  <a:pt x="16094" y="2623"/>
                </a:lnTo>
                <a:lnTo>
                  <a:pt x="7658" y="9651"/>
                </a:lnTo>
                <a:lnTo>
                  <a:pt x="2040" y="19823"/>
                </a:lnTo>
                <a:lnTo>
                  <a:pt x="0" y="31876"/>
                </a:lnTo>
                <a:lnTo>
                  <a:pt x="2276" y="44023"/>
                </a:lnTo>
                <a:lnTo>
                  <a:pt x="8286" y="54276"/>
                </a:lnTo>
                <a:lnTo>
                  <a:pt x="16802" y="61362"/>
                </a:lnTo>
                <a:lnTo>
                  <a:pt x="26593" y="64007"/>
                </a:lnTo>
                <a:lnTo>
                  <a:pt x="37273" y="61362"/>
                </a:lnTo>
                <a:lnTo>
                  <a:pt x="46245" y="54276"/>
                </a:lnTo>
                <a:lnTo>
                  <a:pt x="52423" y="44023"/>
                </a:lnTo>
                <a:lnTo>
                  <a:pt x="54724" y="31876"/>
                </a:lnTo>
                <a:lnTo>
                  <a:pt x="52423" y="19823"/>
                </a:lnTo>
                <a:lnTo>
                  <a:pt x="46245" y="9651"/>
                </a:lnTo>
                <a:lnTo>
                  <a:pt x="37273" y="2623"/>
                </a:lnTo>
                <a:lnTo>
                  <a:pt x="26593" y="0"/>
                </a:lnTo>
                <a:close/>
              </a:path>
            </a:pathLst>
          </a:custGeom>
          <a:solidFill>
            <a:srgbClr val="F6A7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0" y="3725358"/>
            <a:ext cx="34290" cy="117475"/>
          </a:xfrm>
          <a:custGeom>
            <a:avLst/>
            <a:gdLst/>
            <a:ahLst/>
            <a:cxnLst/>
            <a:rect l="l" t="t" r="r" b="b"/>
            <a:pathLst>
              <a:path w="34290" h="117475">
                <a:moveTo>
                  <a:pt x="34150" y="57844"/>
                </a:moveTo>
                <a:lnTo>
                  <a:pt x="28860" y="84978"/>
                </a:lnTo>
                <a:lnTo>
                  <a:pt x="14340" y="107278"/>
                </a:lnTo>
                <a:lnTo>
                  <a:pt x="0" y="117252"/>
                </a:lnTo>
              </a:path>
              <a:path w="34290" h="117475">
                <a:moveTo>
                  <a:pt x="0" y="0"/>
                </a:moveTo>
                <a:lnTo>
                  <a:pt x="14340" y="9854"/>
                </a:lnTo>
                <a:lnTo>
                  <a:pt x="28860" y="31664"/>
                </a:lnTo>
                <a:lnTo>
                  <a:pt x="34150" y="57844"/>
                </a:lnTo>
              </a:path>
            </a:pathLst>
          </a:custGeom>
          <a:ln w="3175">
            <a:solidFill>
              <a:srgbClr val="E2B4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7887461" y="2446782"/>
            <a:ext cx="363220" cy="349250"/>
          </a:xfrm>
          <a:custGeom>
            <a:avLst/>
            <a:gdLst/>
            <a:ahLst/>
            <a:cxnLst/>
            <a:rect l="l" t="t" r="r" b="b"/>
            <a:pathLst>
              <a:path w="363220" h="349250">
                <a:moveTo>
                  <a:pt x="28321" y="0"/>
                </a:moveTo>
                <a:lnTo>
                  <a:pt x="334391" y="0"/>
                </a:lnTo>
                <a:lnTo>
                  <a:pt x="345352" y="2466"/>
                </a:lnTo>
                <a:lnTo>
                  <a:pt x="354361" y="9064"/>
                </a:lnTo>
                <a:lnTo>
                  <a:pt x="360465" y="18591"/>
                </a:lnTo>
                <a:lnTo>
                  <a:pt x="362712" y="29844"/>
                </a:lnTo>
                <a:lnTo>
                  <a:pt x="362712" y="201422"/>
                </a:lnTo>
                <a:lnTo>
                  <a:pt x="360465" y="213264"/>
                </a:lnTo>
                <a:lnTo>
                  <a:pt x="354361" y="222726"/>
                </a:lnTo>
                <a:lnTo>
                  <a:pt x="345352" y="228996"/>
                </a:lnTo>
                <a:lnTo>
                  <a:pt x="334391" y="231267"/>
                </a:lnTo>
                <a:lnTo>
                  <a:pt x="209677" y="231267"/>
                </a:lnTo>
                <a:lnTo>
                  <a:pt x="104902" y="348995"/>
                </a:lnTo>
                <a:lnTo>
                  <a:pt x="104902" y="235457"/>
                </a:lnTo>
                <a:lnTo>
                  <a:pt x="26924" y="234061"/>
                </a:lnTo>
                <a:lnTo>
                  <a:pt x="16127" y="231594"/>
                </a:lnTo>
                <a:lnTo>
                  <a:pt x="7604" y="224996"/>
                </a:lnTo>
                <a:lnTo>
                  <a:pt x="2010" y="215469"/>
                </a:lnTo>
                <a:lnTo>
                  <a:pt x="0" y="204216"/>
                </a:lnTo>
                <a:lnTo>
                  <a:pt x="0" y="29844"/>
                </a:lnTo>
                <a:lnTo>
                  <a:pt x="2246" y="18591"/>
                </a:lnTo>
                <a:lnTo>
                  <a:pt x="8350" y="9064"/>
                </a:lnTo>
                <a:lnTo>
                  <a:pt x="17359" y="2466"/>
                </a:lnTo>
                <a:lnTo>
                  <a:pt x="28321" y="0"/>
                </a:lnTo>
                <a:close/>
              </a:path>
            </a:pathLst>
          </a:custGeom>
          <a:ln w="5025">
            <a:solidFill>
              <a:srgbClr val="D4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3" name="bg object 7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875805" y="3123973"/>
            <a:ext cx="158949" cy="160473"/>
          </a:xfrm>
          <a:prstGeom prst="rect">
            <a:avLst/>
          </a:prstGeom>
        </p:spPr>
      </p:pic>
      <p:pic>
        <p:nvPicPr>
          <p:cNvPr id="74" name="bg object 7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029729" y="3328189"/>
            <a:ext cx="117801" cy="117801"/>
          </a:xfrm>
          <a:prstGeom prst="rect">
            <a:avLst/>
          </a:prstGeom>
        </p:spPr>
      </p:pic>
      <p:sp>
        <p:nvSpPr>
          <p:cNvPr id="75" name="bg object 75"/>
          <p:cNvSpPr/>
          <p:nvPr/>
        </p:nvSpPr>
        <p:spPr>
          <a:xfrm>
            <a:off x="4052315" y="3989832"/>
            <a:ext cx="1045844" cy="273050"/>
          </a:xfrm>
          <a:custGeom>
            <a:avLst/>
            <a:gdLst/>
            <a:ahLst/>
            <a:cxnLst/>
            <a:rect l="l" t="t" r="r" b="b"/>
            <a:pathLst>
              <a:path w="1045845" h="273050">
                <a:moveTo>
                  <a:pt x="0" y="136398"/>
                </a:moveTo>
                <a:lnTo>
                  <a:pt x="6955" y="93283"/>
                </a:lnTo>
                <a:lnTo>
                  <a:pt x="26322" y="55840"/>
                </a:lnTo>
                <a:lnTo>
                  <a:pt x="55851" y="26315"/>
                </a:lnTo>
                <a:lnTo>
                  <a:pt x="93293" y="6953"/>
                </a:lnTo>
                <a:lnTo>
                  <a:pt x="136398" y="0"/>
                </a:lnTo>
                <a:lnTo>
                  <a:pt x="909066" y="0"/>
                </a:lnTo>
                <a:lnTo>
                  <a:pt x="952170" y="6953"/>
                </a:lnTo>
                <a:lnTo>
                  <a:pt x="989612" y="26315"/>
                </a:lnTo>
                <a:lnTo>
                  <a:pt x="1019141" y="55840"/>
                </a:lnTo>
                <a:lnTo>
                  <a:pt x="1038508" y="93283"/>
                </a:lnTo>
                <a:lnTo>
                  <a:pt x="1045463" y="136398"/>
                </a:lnTo>
                <a:lnTo>
                  <a:pt x="1038508" y="179512"/>
                </a:lnTo>
                <a:lnTo>
                  <a:pt x="1019141" y="216955"/>
                </a:lnTo>
                <a:lnTo>
                  <a:pt x="989612" y="246480"/>
                </a:lnTo>
                <a:lnTo>
                  <a:pt x="952170" y="265842"/>
                </a:lnTo>
                <a:lnTo>
                  <a:pt x="909066" y="272796"/>
                </a:lnTo>
                <a:lnTo>
                  <a:pt x="136398" y="272796"/>
                </a:lnTo>
                <a:lnTo>
                  <a:pt x="93293" y="265841"/>
                </a:lnTo>
                <a:lnTo>
                  <a:pt x="55851" y="246477"/>
                </a:lnTo>
                <a:lnTo>
                  <a:pt x="26322" y="216949"/>
                </a:lnTo>
                <a:lnTo>
                  <a:pt x="6955" y="179507"/>
                </a:lnTo>
                <a:lnTo>
                  <a:pt x="0" y="136398"/>
                </a:lnTo>
                <a:close/>
              </a:path>
            </a:pathLst>
          </a:custGeom>
          <a:ln w="9525">
            <a:solidFill>
              <a:srgbClr val="D4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6" name="bg object 7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245673" y="4058221"/>
            <a:ext cx="136016" cy="136016"/>
          </a:xfrm>
          <a:prstGeom prst="rect">
            <a:avLst/>
          </a:prstGeom>
        </p:spPr>
      </p:pic>
      <p:pic>
        <p:nvPicPr>
          <p:cNvPr id="77" name="bg object 7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768405" y="4058221"/>
            <a:ext cx="136017" cy="136016"/>
          </a:xfrm>
          <a:prstGeom prst="rect">
            <a:avLst/>
          </a:prstGeom>
        </p:spPr>
      </p:pic>
      <p:pic>
        <p:nvPicPr>
          <p:cNvPr id="78" name="bg object 7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507801" y="4058221"/>
            <a:ext cx="136016" cy="136016"/>
          </a:xfrm>
          <a:prstGeom prst="rect">
            <a:avLst/>
          </a:prstGeom>
        </p:spPr>
      </p:pic>
      <p:sp>
        <p:nvSpPr>
          <p:cNvPr id="79" name="bg object 79"/>
          <p:cNvSpPr/>
          <p:nvPr/>
        </p:nvSpPr>
        <p:spPr>
          <a:xfrm>
            <a:off x="5929884" y="1044066"/>
            <a:ext cx="1231265" cy="472440"/>
          </a:xfrm>
          <a:custGeom>
            <a:avLst/>
            <a:gdLst/>
            <a:ahLst/>
            <a:cxnLst/>
            <a:rect l="l" t="t" r="r" b="b"/>
            <a:pathLst>
              <a:path w="1231265" h="472440">
                <a:moveTo>
                  <a:pt x="1231265" y="39370"/>
                </a:moveTo>
                <a:lnTo>
                  <a:pt x="1228166" y="24066"/>
                </a:lnTo>
                <a:lnTo>
                  <a:pt x="1219733" y="11544"/>
                </a:lnTo>
                <a:lnTo>
                  <a:pt x="1207262" y="3098"/>
                </a:lnTo>
                <a:lnTo>
                  <a:pt x="1192022" y="0"/>
                </a:lnTo>
                <a:lnTo>
                  <a:pt x="39370" y="0"/>
                </a:lnTo>
                <a:lnTo>
                  <a:pt x="23456" y="3098"/>
                </a:lnTo>
                <a:lnTo>
                  <a:pt x="11010" y="11544"/>
                </a:lnTo>
                <a:lnTo>
                  <a:pt x="2895" y="24066"/>
                </a:lnTo>
                <a:lnTo>
                  <a:pt x="0" y="39370"/>
                </a:lnTo>
                <a:lnTo>
                  <a:pt x="0" y="297180"/>
                </a:lnTo>
                <a:lnTo>
                  <a:pt x="2895" y="312572"/>
                </a:lnTo>
                <a:lnTo>
                  <a:pt x="11010" y="325132"/>
                </a:lnTo>
                <a:lnTo>
                  <a:pt x="23456" y="333578"/>
                </a:lnTo>
                <a:lnTo>
                  <a:pt x="39370" y="336677"/>
                </a:lnTo>
                <a:lnTo>
                  <a:pt x="955395" y="336677"/>
                </a:lnTo>
                <a:lnTo>
                  <a:pt x="1100201" y="472186"/>
                </a:lnTo>
                <a:lnTo>
                  <a:pt x="1100201" y="336677"/>
                </a:lnTo>
                <a:lnTo>
                  <a:pt x="1192022" y="336677"/>
                </a:lnTo>
                <a:lnTo>
                  <a:pt x="1206665" y="333578"/>
                </a:lnTo>
                <a:lnTo>
                  <a:pt x="1219212" y="325132"/>
                </a:lnTo>
                <a:lnTo>
                  <a:pt x="1227963" y="312572"/>
                </a:lnTo>
                <a:lnTo>
                  <a:pt x="1231265" y="297180"/>
                </a:lnTo>
                <a:lnTo>
                  <a:pt x="1231265" y="39370"/>
                </a:lnTo>
                <a:close/>
              </a:path>
            </a:pathLst>
          </a:custGeom>
          <a:solidFill>
            <a:srgbClr val="D4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6089904" y="1112519"/>
            <a:ext cx="904240" cy="189230"/>
          </a:xfrm>
          <a:custGeom>
            <a:avLst/>
            <a:gdLst/>
            <a:ahLst/>
            <a:cxnLst/>
            <a:rect l="l" t="t" r="r" b="b"/>
            <a:pathLst>
              <a:path w="904240" h="189230">
                <a:moveTo>
                  <a:pt x="259080" y="42671"/>
                </a:moveTo>
                <a:lnTo>
                  <a:pt x="903731" y="42671"/>
                </a:lnTo>
              </a:path>
              <a:path w="904240" h="189230">
                <a:moveTo>
                  <a:pt x="259080" y="143255"/>
                </a:moveTo>
                <a:lnTo>
                  <a:pt x="614172" y="143255"/>
                </a:lnTo>
              </a:path>
              <a:path w="904240" h="189230">
                <a:moveTo>
                  <a:pt x="0" y="188849"/>
                </a:moveTo>
                <a:lnTo>
                  <a:pt x="135636" y="188849"/>
                </a:lnTo>
                <a:lnTo>
                  <a:pt x="135636" y="71615"/>
                </a:lnTo>
                <a:lnTo>
                  <a:pt x="0" y="71615"/>
                </a:lnTo>
                <a:lnTo>
                  <a:pt x="0" y="188849"/>
                </a:lnTo>
                <a:close/>
              </a:path>
              <a:path w="904240" h="189230">
                <a:moveTo>
                  <a:pt x="32004" y="71500"/>
                </a:moveTo>
                <a:lnTo>
                  <a:pt x="32004" y="35178"/>
                </a:lnTo>
                <a:lnTo>
                  <a:pt x="34857" y="21699"/>
                </a:lnTo>
                <a:lnTo>
                  <a:pt x="42640" y="10493"/>
                </a:lnTo>
                <a:lnTo>
                  <a:pt x="54185" y="2835"/>
                </a:lnTo>
                <a:lnTo>
                  <a:pt x="68325" y="0"/>
                </a:lnTo>
                <a:lnTo>
                  <a:pt x="81270" y="2639"/>
                </a:lnTo>
                <a:lnTo>
                  <a:pt x="92535" y="9969"/>
                </a:lnTo>
                <a:lnTo>
                  <a:pt x="100490" y="21109"/>
                </a:lnTo>
                <a:lnTo>
                  <a:pt x="103505" y="35178"/>
                </a:lnTo>
                <a:lnTo>
                  <a:pt x="103505" y="7150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3A315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3A315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59308" y="690372"/>
            <a:ext cx="7719059" cy="4070985"/>
          </a:xfrm>
          <a:custGeom>
            <a:avLst/>
            <a:gdLst/>
            <a:ahLst/>
            <a:cxnLst/>
            <a:rect l="l" t="t" r="r" b="b"/>
            <a:pathLst>
              <a:path w="7719059" h="4070985">
                <a:moveTo>
                  <a:pt x="0" y="215391"/>
                </a:moveTo>
                <a:lnTo>
                  <a:pt x="5688" y="165991"/>
                </a:lnTo>
                <a:lnTo>
                  <a:pt x="21891" y="120650"/>
                </a:lnTo>
                <a:lnTo>
                  <a:pt x="47316" y="80657"/>
                </a:lnTo>
                <a:lnTo>
                  <a:pt x="80669" y="47306"/>
                </a:lnTo>
                <a:lnTo>
                  <a:pt x="120657" y="21885"/>
                </a:lnTo>
                <a:lnTo>
                  <a:pt x="165987" y="5686"/>
                </a:lnTo>
                <a:lnTo>
                  <a:pt x="215366" y="0"/>
                </a:lnTo>
                <a:lnTo>
                  <a:pt x="7503668" y="0"/>
                </a:lnTo>
                <a:lnTo>
                  <a:pt x="7553068" y="5686"/>
                </a:lnTo>
                <a:lnTo>
                  <a:pt x="7598410" y="21885"/>
                </a:lnTo>
                <a:lnTo>
                  <a:pt x="7638402" y="47306"/>
                </a:lnTo>
                <a:lnTo>
                  <a:pt x="7671753" y="80657"/>
                </a:lnTo>
                <a:lnTo>
                  <a:pt x="7697174" y="120649"/>
                </a:lnTo>
                <a:lnTo>
                  <a:pt x="7713373" y="165991"/>
                </a:lnTo>
                <a:lnTo>
                  <a:pt x="7719060" y="215391"/>
                </a:lnTo>
                <a:lnTo>
                  <a:pt x="7719060" y="3855224"/>
                </a:lnTo>
                <a:lnTo>
                  <a:pt x="7713373" y="3904608"/>
                </a:lnTo>
                <a:lnTo>
                  <a:pt x="7697174" y="3949941"/>
                </a:lnTo>
                <a:lnTo>
                  <a:pt x="7671753" y="3989932"/>
                </a:lnTo>
                <a:lnTo>
                  <a:pt x="7638402" y="4023286"/>
                </a:lnTo>
                <a:lnTo>
                  <a:pt x="7598409" y="4048712"/>
                </a:lnTo>
                <a:lnTo>
                  <a:pt x="7553068" y="4064915"/>
                </a:lnTo>
                <a:lnTo>
                  <a:pt x="7503668" y="4070604"/>
                </a:lnTo>
                <a:lnTo>
                  <a:pt x="215366" y="4070604"/>
                </a:lnTo>
                <a:lnTo>
                  <a:pt x="165987" y="4064915"/>
                </a:lnTo>
                <a:lnTo>
                  <a:pt x="120657" y="4048712"/>
                </a:lnTo>
                <a:lnTo>
                  <a:pt x="80669" y="4023286"/>
                </a:lnTo>
                <a:lnTo>
                  <a:pt x="47316" y="3989932"/>
                </a:lnTo>
                <a:lnTo>
                  <a:pt x="21891" y="3949941"/>
                </a:lnTo>
                <a:lnTo>
                  <a:pt x="5688" y="3904608"/>
                </a:lnTo>
                <a:lnTo>
                  <a:pt x="0" y="3855224"/>
                </a:lnTo>
                <a:lnTo>
                  <a:pt x="0" y="215391"/>
                </a:lnTo>
                <a:close/>
              </a:path>
            </a:pathLst>
          </a:custGeom>
          <a:ln w="9525">
            <a:solidFill>
              <a:srgbClr val="D4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7145" y="507238"/>
            <a:ext cx="2489708" cy="55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3A315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02104" y="1503679"/>
            <a:ext cx="4939791" cy="2386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rgbClr val="D4909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../media/image2.png"/><Relationship Id="rId21" Type="http://schemas.openxmlformats.org/officeDocument/2006/relationships/image" Target="../media/image66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1.png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4" Type="http://schemas.openxmlformats.org/officeDocument/2006/relationships/image" Target="../media/image3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3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5950" y="3275457"/>
            <a:ext cx="22713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Suhai</a:t>
            </a:r>
            <a:r>
              <a:rPr sz="1600" dirty="0">
                <a:latin typeface="Tahoma"/>
                <a:cs typeface="Tahoma"/>
              </a:rPr>
              <a:t>l</a:t>
            </a:r>
            <a:r>
              <a:rPr sz="1600" spc="-25" dirty="0">
                <a:latin typeface="Tahoma"/>
                <a:cs typeface="Tahoma"/>
              </a:rPr>
              <a:t>a</a:t>
            </a:r>
            <a:r>
              <a:rPr sz="1600" spc="-175" dirty="0">
                <a:latin typeface="Tahoma"/>
                <a:cs typeface="Tahoma"/>
              </a:rPr>
              <a:t> </a:t>
            </a:r>
            <a:r>
              <a:rPr sz="1600" spc="-35" dirty="0">
                <a:latin typeface="Tahoma"/>
                <a:cs typeface="Tahoma"/>
              </a:rPr>
              <a:t>haw</a:t>
            </a:r>
            <a:r>
              <a:rPr sz="1600" spc="5" dirty="0">
                <a:latin typeface="Tahoma"/>
                <a:cs typeface="Tahoma"/>
              </a:rPr>
              <a:t>sawi</a:t>
            </a:r>
            <a:r>
              <a:rPr sz="1600" spc="-175" dirty="0">
                <a:latin typeface="Tahoma"/>
                <a:cs typeface="Tahoma"/>
              </a:rPr>
              <a:t> </a:t>
            </a:r>
            <a:r>
              <a:rPr sz="1600" spc="-160" dirty="0">
                <a:latin typeface="Tahoma"/>
                <a:cs typeface="Tahoma"/>
              </a:rPr>
              <a:t>–</a:t>
            </a:r>
            <a:r>
              <a:rPr sz="1600" spc="-175" dirty="0">
                <a:latin typeface="Tahoma"/>
                <a:cs typeface="Tahoma"/>
              </a:rPr>
              <a:t> </a:t>
            </a:r>
            <a:r>
              <a:rPr sz="1600" spc="-220" dirty="0">
                <a:latin typeface="Tahoma"/>
                <a:cs typeface="Tahoma"/>
              </a:rPr>
              <a:t>21</a:t>
            </a:r>
            <a:r>
              <a:rPr sz="1600" spc="-215" dirty="0">
                <a:latin typeface="Tahoma"/>
                <a:cs typeface="Tahoma"/>
              </a:rPr>
              <a:t>1</a:t>
            </a:r>
            <a:r>
              <a:rPr sz="1600" spc="-315" dirty="0">
                <a:latin typeface="Tahoma"/>
                <a:cs typeface="Tahoma"/>
              </a:rPr>
              <a:t>1</a:t>
            </a:r>
            <a:r>
              <a:rPr sz="1600" spc="-60" dirty="0">
                <a:latin typeface="Tahoma"/>
                <a:cs typeface="Tahoma"/>
              </a:rPr>
              <a:t>786  </a:t>
            </a:r>
            <a:r>
              <a:rPr sz="1600" spc="110" dirty="0">
                <a:latin typeface="Tahoma"/>
                <a:cs typeface="Tahoma"/>
              </a:rPr>
              <a:t>L</a:t>
            </a:r>
            <a:r>
              <a:rPr sz="1600" spc="-25" dirty="0">
                <a:latin typeface="Tahoma"/>
                <a:cs typeface="Tahoma"/>
              </a:rPr>
              <a:t>ama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al</a:t>
            </a:r>
            <a:r>
              <a:rPr sz="1600" spc="-20" dirty="0">
                <a:latin typeface="Tahoma"/>
                <a:cs typeface="Tahoma"/>
              </a:rPr>
              <a:t>mal</a:t>
            </a:r>
            <a:r>
              <a:rPr sz="1600" spc="20" dirty="0">
                <a:latin typeface="Tahoma"/>
                <a:cs typeface="Tahoma"/>
              </a:rPr>
              <a:t>ki</a:t>
            </a:r>
            <a:r>
              <a:rPr sz="1600" spc="-185" dirty="0">
                <a:latin typeface="Tahoma"/>
                <a:cs typeface="Tahoma"/>
              </a:rPr>
              <a:t> </a:t>
            </a:r>
            <a:r>
              <a:rPr sz="1600" spc="-160" dirty="0">
                <a:latin typeface="Tahoma"/>
                <a:cs typeface="Tahoma"/>
              </a:rPr>
              <a:t>–</a:t>
            </a:r>
            <a:r>
              <a:rPr sz="1600" spc="-165" dirty="0">
                <a:latin typeface="Tahoma"/>
                <a:cs typeface="Tahoma"/>
              </a:rPr>
              <a:t> </a:t>
            </a:r>
            <a:r>
              <a:rPr sz="1600" spc="-220" dirty="0">
                <a:latin typeface="Tahoma"/>
                <a:cs typeface="Tahoma"/>
              </a:rPr>
              <a:t>21</a:t>
            </a:r>
            <a:r>
              <a:rPr sz="1600" spc="-215" dirty="0">
                <a:latin typeface="Tahoma"/>
                <a:cs typeface="Tahoma"/>
              </a:rPr>
              <a:t>1</a:t>
            </a:r>
            <a:r>
              <a:rPr sz="1600" spc="-315" dirty="0">
                <a:latin typeface="Tahoma"/>
                <a:cs typeface="Tahoma"/>
              </a:rPr>
              <a:t>1</a:t>
            </a:r>
            <a:r>
              <a:rPr sz="1600" spc="-50" dirty="0">
                <a:latin typeface="Tahoma"/>
                <a:cs typeface="Tahoma"/>
              </a:rPr>
              <a:t>750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85690" y="3275457"/>
            <a:ext cx="21056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5811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Sara</a:t>
            </a:r>
            <a:r>
              <a:rPr sz="1600" spc="-18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A</a:t>
            </a:r>
            <a:r>
              <a:rPr sz="1600" dirty="0">
                <a:latin typeface="Tahoma"/>
                <a:cs typeface="Tahoma"/>
              </a:rPr>
              <a:t>l</a:t>
            </a:r>
            <a:r>
              <a:rPr sz="1600" spc="-5" dirty="0">
                <a:latin typeface="Tahoma"/>
                <a:cs typeface="Tahoma"/>
              </a:rPr>
              <a:t>harbi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-160" dirty="0">
                <a:latin typeface="Tahoma"/>
                <a:cs typeface="Tahoma"/>
              </a:rPr>
              <a:t>–</a:t>
            </a:r>
            <a:r>
              <a:rPr sz="1600" spc="-175" dirty="0">
                <a:latin typeface="Tahoma"/>
                <a:cs typeface="Tahoma"/>
              </a:rPr>
              <a:t> </a:t>
            </a:r>
            <a:r>
              <a:rPr sz="1600" spc="-220" dirty="0">
                <a:latin typeface="Tahoma"/>
                <a:cs typeface="Tahoma"/>
              </a:rPr>
              <a:t>21</a:t>
            </a:r>
            <a:r>
              <a:rPr sz="1600" spc="-215" dirty="0">
                <a:latin typeface="Tahoma"/>
                <a:cs typeface="Tahoma"/>
              </a:rPr>
              <a:t>1</a:t>
            </a:r>
            <a:r>
              <a:rPr sz="1600" spc="-10" dirty="0">
                <a:latin typeface="Tahoma"/>
                <a:cs typeface="Tahoma"/>
              </a:rPr>
              <a:t>0</a:t>
            </a:r>
            <a:r>
              <a:rPr sz="1600" spc="-15" dirty="0">
                <a:latin typeface="Tahoma"/>
                <a:cs typeface="Tahoma"/>
              </a:rPr>
              <a:t>9</a:t>
            </a:r>
            <a:r>
              <a:rPr sz="1600" spc="-25" dirty="0">
                <a:latin typeface="Tahoma"/>
                <a:cs typeface="Tahoma"/>
              </a:rPr>
              <a:t>92  </a:t>
            </a:r>
            <a:r>
              <a:rPr sz="1600" spc="-45" dirty="0">
                <a:latin typeface="Tahoma"/>
                <a:cs typeface="Tahoma"/>
              </a:rPr>
              <a:t>Dana</a:t>
            </a:r>
            <a:r>
              <a:rPr sz="1600" spc="-19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al</a:t>
            </a:r>
            <a:r>
              <a:rPr sz="1600" spc="5" dirty="0">
                <a:latin typeface="Tahoma"/>
                <a:cs typeface="Tahoma"/>
              </a:rPr>
              <a:t>shai</a:t>
            </a:r>
            <a:r>
              <a:rPr sz="1600" spc="-15" dirty="0">
                <a:latin typeface="Tahoma"/>
                <a:cs typeface="Tahoma"/>
              </a:rPr>
              <a:t>kh</a:t>
            </a:r>
            <a:r>
              <a:rPr sz="1600" spc="40" dirty="0">
                <a:latin typeface="Tahoma"/>
                <a:cs typeface="Tahoma"/>
              </a:rPr>
              <a:t>i</a:t>
            </a:r>
            <a:r>
              <a:rPr sz="1600" spc="-170" dirty="0">
                <a:latin typeface="Tahoma"/>
                <a:cs typeface="Tahoma"/>
              </a:rPr>
              <a:t> </a:t>
            </a:r>
            <a:r>
              <a:rPr sz="1600" spc="45" dirty="0">
                <a:latin typeface="Tahoma"/>
                <a:cs typeface="Tahoma"/>
              </a:rPr>
              <a:t>-</a:t>
            </a:r>
            <a:r>
              <a:rPr sz="1600" spc="-185" dirty="0">
                <a:latin typeface="Tahoma"/>
                <a:cs typeface="Tahoma"/>
              </a:rPr>
              <a:t> </a:t>
            </a:r>
            <a:r>
              <a:rPr sz="1600" spc="-220" dirty="0">
                <a:latin typeface="Tahoma"/>
                <a:cs typeface="Tahoma"/>
              </a:rPr>
              <a:t>21</a:t>
            </a:r>
            <a:r>
              <a:rPr sz="1600" spc="-215" dirty="0">
                <a:latin typeface="Tahoma"/>
                <a:cs typeface="Tahoma"/>
              </a:rPr>
              <a:t>1</a:t>
            </a:r>
            <a:r>
              <a:rPr sz="1600" spc="-315" dirty="0">
                <a:latin typeface="Tahoma"/>
                <a:cs typeface="Tahoma"/>
              </a:rPr>
              <a:t>1</a:t>
            </a:r>
            <a:r>
              <a:rPr sz="1600" spc="-25" dirty="0">
                <a:latin typeface="Tahoma"/>
                <a:cs typeface="Tahoma"/>
              </a:rPr>
              <a:t>960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85950" y="1504264"/>
            <a:ext cx="3782060" cy="1581150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2260"/>
              </a:spcBef>
            </a:pPr>
            <a:r>
              <a:rPr sz="6000" spc="-145" dirty="0"/>
              <a:t>Muafer </a:t>
            </a:r>
            <a:r>
              <a:rPr sz="6000" spc="-140" dirty="0"/>
              <a:t> </a:t>
            </a:r>
            <a:r>
              <a:rPr sz="6000" spc="175" dirty="0"/>
              <a:t>a</a:t>
            </a:r>
            <a:r>
              <a:rPr sz="6000" spc="-150" dirty="0"/>
              <a:t>pp</a:t>
            </a:r>
            <a:r>
              <a:rPr sz="6000" spc="-240" dirty="0"/>
              <a:t>li</a:t>
            </a:r>
            <a:r>
              <a:rPr sz="6000" spc="-535" dirty="0"/>
              <a:t>c</a:t>
            </a:r>
            <a:r>
              <a:rPr sz="6000" spc="175" dirty="0"/>
              <a:t>a</a:t>
            </a:r>
            <a:r>
              <a:rPr sz="6000" spc="-85" dirty="0"/>
              <a:t>t</a:t>
            </a:r>
            <a:r>
              <a:rPr sz="6000" spc="-459" dirty="0"/>
              <a:t>i</a:t>
            </a:r>
            <a:r>
              <a:rPr sz="6000" spc="-345" dirty="0"/>
              <a:t>o</a:t>
            </a:r>
            <a:r>
              <a:rPr sz="6000" spc="-270" dirty="0"/>
              <a:t>n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6945" y="533209"/>
            <a:ext cx="7728584" cy="4080510"/>
            <a:chOff x="706945" y="533209"/>
            <a:chExt cx="7728584" cy="4080510"/>
          </a:xfrm>
        </p:grpSpPr>
        <p:sp>
          <p:nvSpPr>
            <p:cNvPr id="3" name="object 3"/>
            <p:cNvSpPr/>
            <p:nvPr/>
          </p:nvSpPr>
          <p:spPr>
            <a:xfrm>
              <a:off x="711708" y="537972"/>
              <a:ext cx="7719059" cy="4070985"/>
            </a:xfrm>
            <a:custGeom>
              <a:avLst/>
              <a:gdLst/>
              <a:ahLst/>
              <a:cxnLst/>
              <a:rect l="l" t="t" r="r" b="b"/>
              <a:pathLst>
                <a:path w="7719059" h="4070985">
                  <a:moveTo>
                    <a:pt x="7503668" y="0"/>
                  </a:moveTo>
                  <a:lnTo>
                    <a:pt x="215366" y="0"/>
                  </a:lnTo>
                  <a:lnTo>
                    <a:pt x="165987" y="5686"/>
                  </a:lnTo>
                  <a:lnTo>
                    <a:pt x="120657" y="21885"/>
                  </a:lnTo>
                  <a:lnTo>
                    <a:pt x="80669" y="47306"/>
                  </a:lnTo>
                  <a:lnTo>
                    <a:pt x="47316" y="80657"/>
                  </a:lnTo>
                  <a:lnTo>
                    <a:pt x="21891" y="120650"/>
                  </a:lnTo>
                  <a:lnTo>
                    <a:pt x="5688" y="165991"/>
                  </a:lnTo>
                  <a:lnTo>
                    <a:pt x="0" y="215391"/>
                  </a:lnTo>
                  <a:lnTo>
                    <a:pt x="0" y="3855224"/>
                  </a:lnTo>
                  <a:lnTo>
                    <a:pt x="5688" y="3904608"/>
                  </a:lnTo>
                  <a:lnTo>
                    <a:pt x="21891" y="3949941"/>
                  </a:lnTo>
                  <a:lnTo>
                    <a:pt x="47316" y="3989932"/>
                  </a:lnTo>
                  <a:lnTo>
                    <a:pt x="80669" y="4023286"/>
                  </a:lnTo>
                  <a:lnTo>
                    <a:pt x="120657" y="4048712"/>
                  </a:lnTo>
                  <a:lnTo>
                    <a:pt x="165987" y="4064915"/>
                  </a:lnTo>
                  <a:lnTo>
                    <a:pt x="215366" y="4070604"/>
                  </a:lnTo>
                  <a:lnTo>
                    <a:pt x="7503668" y="4070604"/>
                  </a:lnTo>
                  <a:lnTo>
                    <a:pt x="7553068" y="4064915"/>
                  </a:lnTo>
                  <a:lnTo>
                    <a:pt x="7598409" y="4048712"/>
                  </a:lnTo>
                  <a:lnTo>
                    <a:pt x="7638402" y="4023286"/>
                  </a:lnTo>
                  <a:lnTo>
                    <a:pt x="7671753" y="3989932"/>
                  </a:lnTo>
                  <a:lnTo>
                    <a:pt x="7697174" y="3949941"/>
                  </a:lnTo>
                  <a:lnTo>
                    <a:pt x="7713373" y="3904608"/>
                  </a:lnTo>
                  <a:lnTo>
                    <a:pt x="7719060" y="3855224"/>
                  </a:lnTo>
                  <a:lnTo>
                    <a:pt x="7719060" y="215391"/>
                  </a:lnTo>
                  <a:lnTo>
                    <a:pt x="7713373" y="165991"/>
                  </a:lnTo>
                  <a:lnTo>
                    <a:pt x="7697174" y="120649"/>
                  </a:lnTo>
                  <a:lnTo>
                    <a:pt x="7671753" y="80657"/>
                  </a:lnTo>
                  <a:lnTo>
                    <a:pt x="7638402" y="47306"/>
                  </a:lnTo>
                  <a:lnTo>
                    <a:pt x="7598410" y="21885"/>
                  </a:lnTo>
                  <a:lnTo>
                    <a:pt x="7553068" y="5686"/>
                  </a:lnTo>
                  <a:lnTo>
                    <a:pt x="750366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1708" y="537972"/>
              <a:ext cx="7719695" cy="4070985"/>
            </a:xfrm>
            <a:custGeom>
              <a:avLst/>
              <a:gdLst/>
              <a:ahLst/>
              <a:cxnLst/>
              <a:rect l="l" t="t" r="r" b="b"/>
              <a:pathLst>
                <a:path w="7719695" h="4070985">
                  <a:moveTo>
                    <a:pt x="0" y="215391"/>
                  </a:moveTo>
                  <a:lnTo>
                    <a:pt x="5688" y="165991"/>
                  </a:lnTo>
                  <a:lnTo>
                    <a:pt x="21891" y="120650"/>
                  </a:lnTo>
                  <a:lnTo>
                    <a:pt x="47316" y="80657"/>
                  </a:lnTo>
                  <a:lnTo>
                    <a:pt x="80669" y="47306"/>
                  </a:lnTo>
                  <a:lnTo>
                    <a:pt x="120657" y="21885"/>
                  </a:lnTo>
                  <a:lnTo>
                    <a:pt x="165987" y="5686"/>
                  </a:lnTo>
                  <a:lnTo>
                    <a:pt x="215366" y="0"/>
                  </a:lnTo>
                  <a:lnTo>
                    <a:pt x="7503668" y="0"/>
                  </a:lnTo>
                  <a:lnTo>
                    <a:pt x="7553068" y="5686"/>
                  </a:lnTo>
                  <a:lnTo>
                    <a:pt x="7598410" y="21885"/>
                  </a:lnTo>
                  <a:lnTo>
                    <a:pt x="7638402" y="47306"/>
                  </a:lnTo>
                  <a:lnTo>
                    <a:pt x="7671753" y="80657"/>
                  </a:lnTo>
                  <a:lnTo>
                    <a:pt x="7697174" y="120649"/>
                  </a:lnTo>
                  <a:lnTo>
                    <a:pt x="7713373" y="165991"/>
                  </a:lnTo>
                  <a:lnTo>
                    <a:pt x="7719060" y="215391"/>
                  </a:lnTo>
                  <a:lnTo>
                    <a:pt x="7719060" y="3855224"/>
                  </a:lnTo>
                  <a:lnTo>
                    <a:pt x="7713373" y="3904608"/>
                  </a:lnTo>
                  <a:lnTo>
                    <a:pt x="7697174" y="3949941"/>
                  </a:lnTo>
                  <a:lnTo>
                    <a:pt x="7671753" y="3989932"/>
                  </a:lnTo>
                  <a:lnTo>
                    <a:pt x="7638402" y="4023286"/>
                  </a:lnTo>
                  <a:lnTo>
                    <a:pt x="7598409" y="4048712"/>
                  </a:lnTo>
                  <a:lnTo>
                    <a:pt x="7553068" y="4064915"/>
                  </a:lnTo>
                  <a:lnTo>
                    <a:pt x="7503668" y="4070604"/>
                  </a:lnTo>
                  <a:lnTo>
                    <a:pt x="215366" y="4070604"/>
                  </a:lnTo>
                  <a:lnTo>
                    <a:pt x="165987" y="4064915"/>
                  </a:lnTo>
                  <a:lnTo>
                    <a:pt x="120657" y="4048712"/>
                  </a:lnTo>
                  <a:lnTo>
                    <a:pt x="80669" y="4023286"/>
                  </a:lnTo>
                  <a:lnTo>
                    <a:pt x="47316" y="3989932"/>
                  </a:lnTo>
                  <a:lnTo>
                    <a:pt x="21891" y="3949941"/>
                  </a:lnTo>
                  <a:lnTo>
                    <a:pt x="5688" y="3904608"/>
                  </a:lnTo>
                  <a:lnTo>
                    <a:pt x="0" y="3855224"/>
                  </a:lnTo>
                  <a:lnTo>
                    <a:pt x="0" y="215391"/>
                  </a:lnTo>
                  <a:close/>
                </a:path>
                <a:path w="7719695" h="4070985">
                  <a:moveTo>
                    <a:pt x="0" y="560831"/>
                  </a:moveTo>
                  <a:lnTo>
                    <a:pt x="7719314" y="560831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8012" y="1351788"/>
              <a:ext cx="7427976" cy="30693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6945" y="533209"/>
            <a:ext cx="7729220" cy="4080510"/>
            <a:chOff x="706945" y="533209"/>
            <a:chExt cx="7729220" cy="4080510"/>
          </a:xfrm>
        </p:grpSpPr>
        <p:sp>
          <p:nvSpPr>
            <p:cNvPr id="3" name="object 3"/>
            <p:cNvSpPr/>
            <p:nvPr/>
          </p:nvSpPr>
          <p:spPr>
            <a:xfrm>
              <a:off x="711708" y="870204"/>
              <a:ext cx="7719695" cy="0"/>
            </a:xfrm>
            <a:custGeom>
              <a:avLst/>
              <a:gdLst/>
              <a:ahLst/>
              <a:cxnLst/>
              <a:rect l="l" t="t" r="r" b="b"/>
              <a:pathLst>
                <a:path w="7719695">
                  <a:moveTo>
                    <a:pt x="0" y="0"/>
                  </a:moveTo>
                  <a:lnTo>
                    <a:pt x="7719314" y="0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39184" y="1325880"/>
              <a:ext cx="866140" cy="870585"/>
            </a:xfrm>
            <a:custGeom>
              <a:avLst/>
              <a:gdLst/>
              <a:ahLst/>
              <a:cxnLst/>
              <a:rect l="l" t="t" r="r" b="b"/>
              <a:pathLst>
                <a:path w="866139" h="870585">
                  <a:moveTo>
                    <a:pt x="0" y="93472"/>
                  </a:moveTo>
                  <a:lnTo>
                    <a:pt x="7336" y="57060"/>
                  </a:lnTo>
                  <a:lnTo>
                    <a:pt x="27352" y="27352"/>
                  </a:lnTo>
                  <a:lnTo>
                    <a:pt x="57060" y="7336"/>
                  </a:lnTo>
                  <a:lnTo>
                    <a:pt x="93471" y="0"/>
                  </a:lnTo>
                  <a:lnTo>
                    <a:pt x="772160" y="0"/>
                  </a:lnTo>
                  <a:lnTo>
                    <a:pt x="808571" y="7336"/>
                  </a:lnTo>
                  <a:lnTo>
                    <a:pt x="838279" y="27352"/>
                  </a:lnTo>
                  <a:lnTo>
                    <a:pt x="858295" y="57060"/>
                  </a:lnTo>
                  <a:lnTo>
                    <a:pt x="865631" y="93472"/>
                  </a:lnTo>
                  <a:lnTo>
                    <a:pt x="865631" y="776732"/>
                  </a:lnTo>
                  <a:lnTo>
                    <a:pt x="858295" y="813143"/>
                  </a:lnTo>
                  <a:lnTo>
                    <a:pt x="838279" y="842851"/>
                  </a:lnTo>
                  <a:lnTo>
                    <a:pt x="808571" y="862867"/>
                  </a:lnTo>
                  <a:lnTo>
                    <a:pt x="772160" y="870204"/>
                  </a:lnTo>
                  <a:lnTo>
                    <a:pt x="93471" y="870204"/>
                  </a:lnTo>
                  <a:lnTo>
                    <a:pt x="57060" y="862867"/>
                  </a:lnTo>
                  <a:lnTo>
                    <a:pt x="27352" y="842851"/>
                  </a:lnTo>
                  <a:lnTo>
                    <a:pt x="7336" y="813143"/>
                  </a:lnTo>
                  <a:lnTo>
                    <a:pt x="0" y="776732"/>
                  </a:lnTo>
                  <a:lnTo>
                    <a:pt x="0" y="93472"/>
                  </a:lnTo>
                  <a:close/>
                </a:path>
              </a:pathLst>
            </a:custGeom>
            <a:ln w="9525">
              <a:solidFill>
                <a:srgbClr val="D49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668648" y="3281298"/>
            <a:ext cx="18059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5" dirty="0">
                <a:latin typeface="Tahoma"/>
                <a:cs typeface="Tahoma"/>
              </a:rPr>
              <a:t>Ou</a:t>
            </a:r>
            <a:r>
              <a:rPr sz="1600" spc="-35" dirty="0">
                <a:latin typeface="Tahoma"/>
                <a:cs typeface="Tahoma"/>
              </a:rPr>
              <a:t>t</a:t>
            </a:r>
            <a:r>
              <a:rPr sz="1600" spc="-10" dirty="0">
                <a:latin typeface="Tahoma"/>
                <a:cs typeface="Tahoma"/>
              </a:rPr>
              <a:t>p</a:t>
            </a:r>
            <a:r>
              <a:rPr sz="1600" dirty="0">
                <a:latin typeface="Tahoma"/>
                <a:cs typeface="Tahoma"/>
              </a:rPr>
              <a:t>ut</a:t>
            </a:r>
            <a:r>
              <a:rPr sz="1600" spc="-125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and</a:t>
            </a:r>
            <a:r>
              <a:rPr sz="1600" spc="-170" dirty="0">
                <a:latin typeface="Tahoma"/>
                <a:cs typeface="Tahoma"/>
              </a:rPr>
              <a:t> </a:t>
            </a:r>
            <a:r>
              <a:rPr sz="1600" spc="40" dirty="0">
                <a:latin typeface="Tahoma"/>
                <a:cs typeface="Tahoma"/>
              </a:rPr>
              <a:t>t</a:t>
            </a:r>
            <a:r>
              <a:rPr sz="1600" spc="-15" dirty="0">
                <a:latin typeface="Tahoma"/>
                <a:cs typeface="Tahoma"/>
              </a:rPr>
              <a:t>he</a:t>
            </a:r>
            <a:r>
              <a:rPr sz="1600" spc="-175" dirty="0">
                <a:latin typeface="Tahoma"/>
                <a:cs typeface="Tahoma"/>
              </a:rPr>
              <a:t> </a:t>
            </a:r>
            <a:r>
              <a:rPr sz="1600" spc="40" dirty="0">
                <a:latin typeface="Tahoma"/>
                <a:cs typeface="Tahoma"/>
              </a:rPr>
              <a:t>co</a:t>
            </a:r>
            <a:r>
              <a:rPr sz="1600" spc="-5" dirty="0">
                <a:latin typeface="Tahoma"/>
                <a:cs typeface="Tahoma"/>
              </a:rPr>
              <a:t>de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31057" y="2228214"/>
            <a:ext cx="288861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spc="-300" dirty="0"/>
              <a:t>Th</a:t>
            </a:r>
            <a:r>
              <a:rPr sz="5500" dirty="0"/>
              <a:t>e</a:t>
            </a:r>
            <a:r>
              <a:rPr sz="5500" spc="-440" dirty="0"/>
              <a:t> </a:t>
            </a:r>
            <a:r>
              <a:rPr sz="5500" spc="-120" dirty="0"/>
              <a:t>c</a:t>
            </a:r>
            <a:r>
              <a:rPr sz="5500" spc="-310" dirty="0"/>
              <a:t>o</a:t>
            </a:r>
            <a:r>
              <a:rPr sz="5500" spc="-140" dirty="0"/>
              <a:t>d</a:t>
            </a:r>
            <a:r>
              <a:rPr sz="5500" dirty="0"/>
              <a:t>e</a:t>
            </a:r>
            <a:endParaRPr sz="5500"/>
          </a:p>
        </p:txBody>
      </p:sp>
      <p:sp>
        <p:nvSpPr>
          <p:cNvPr id="7" name="object 7"/>
          <p:cNvSpPr txBox="1"/>
          <p:nvPr/>
        </p:nvSpPr>
        <p:spPr>
          <a:xfrm>
            <a:off x="4284345" y="1421637"/>
            <a:ext cx="5803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60" dirty="0">
                <a:solidFill>
                  <a:srgbClr val="3A3152"/>
                </a:solidFill>
                <a:latin typeface="Arial"/>
                <a:cs typeface="Arial"/>
              </a:rPr>
              <a:t>0</a:t>
            </a:r>
            <a:r>
              <a:rPr sz="4000" b="1" spc="-30" dirty="0">
                <a:solidFill>
                  <a:srgbClr val="3A3152"/>
                </a:solidFill>
                <a:latin typeface="Arial"/>
                <a:cs typeface="Arial"/>
              </a:rPr>
              <a:t>4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88491" y="1050036"/>
            <a:ext cx="4875530" cy="3223260"/>
            <a:chOff x="888491" y="1050036"/>
            <a:chExt cx="4875530" cy="3223260"/>
          </a:xfrm>
        </p:grpSpPr>
        <p:sp>
          <p:nvSpPr>
            <p:cNvPr id="9" name="object 9"/>
            <p:cNvSpPr/>
            <p:nvPr/>
          </p:nvSpPr>
          <p:spPr>
            <a:xfrm>
              <a:off x="888491" y="3212591"/>
              <a:ext cx="966469" cy="1061085"/>
            </a:xfrm>
            <a:custGeom>
              <a:avLst/>
              <a:gdLst/>
              <a:ahLst/>
              <a:cxnLst/>
              <a:rect l="l" t="t" r="r" b="b"/>
              <a:pathLst>
                <a:path w="966469" h="1061085">
                  <a:moveTo>
                    <a:pt x="916178" y="0"/>
                  </a:moveTo>
                  <a:lnTo>
                    <a:pt x="49936" y="0"/>
                  </a:lnTo>
                  <a:lnTo>
                    <a:pt x="30919" y="3813"/>
                  </a:lnTo>
                  <a:lnTo>
                    <a:pt x="15000" y="14319"/>
                  </a:lnTo>
                  <a:lnTo>
                    <a:pt x="4064" y="30110"/>
                  </a:lnTo>
                  <a:lnTo>
                    <a:pt x="0" y="49783"/>
                  </a:lnTo>
                  <a:lnTo>
                    <a:pt x="0" y="1010716"/>
                  </a:lnTo>
                  <a:lnTo>
                    <a:pt x="3828" y="1029756"/>
                  </a:lnTo>
                  <a:lnTo>
                    <a:pt x="14371" y="1045641"/>
                  </a:lnTo>
                  <a:lnTo>
                    <a:pt x="30212" y="1056526"/>
                  </a:lnTo>
                  <a:lnTo>
                    <a:pt x="49936" y="1060564"/>
                  </a:lnTo>
                  <a:lnTo>
                    <a:pt x="916178" y="1060564"/>
                  </a:lnTo>
                  <a:lnTo>
                    <a:pt x="936799" y="1056473"/>
                  </a:lnTo>
                  <a:lnTo>
                    <a:pt x="952944" y="1045222"/>
                  </a:lnTo>
                  <a:lnTo>
                    <a:pt x="963183" y="1028342"/>
                  </a:lnTo>
                  <a:lnTo>
                    <a:pt x="966089" y="1007363"/>
                  </a:lnTo>
                  <a:lnTo>
                    <a:pt x="966089" y="49783"/>
                  </a:lnTo>
                  <a:lnTo>
                    <a:pt x="962487" y="30861"/>
                  </a:lnTo>
                  <a:lnTo>
                    <a:pt x="952325" y="14986"/>
                  </a:lnTo>
                  <a:lnTo>
                    <a:pt x="936567" y="4064"/>
                  </a:lnTo>
                  <a:lnTo>
                    <a:pt x="916178" y="0"/>
                  </a:lnTo>
                  <a:close/>
                </a:path>
              </a:pathLst>
            </a:custGeom>
            <a:solidFill>
              <a:srgbClr val="D4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09343" y="3093846"/>
              <a:ext cx="324485" cy="324485"/>
            </a:xfrm>
            <a:custGeom>
              <a:avLst/>
              <a:gdLst/>
              <a:ahLst/>
              <a:cxnLst/>
              <a:rect l="l" t="t" r="r" b="b"/>
              <a:pathLst>
                <a:path w="324485" h="324485">
                  <a:moveTo>
                    <a:pt x="161417" y="0"/>
                  </a:moveTo>
                  <a:lnTo>
                    <a:pt x="118239" y="5712"/>
                  </a:lnTo>
                  <a:lnTo>
                    <a:pt x="79605" y="21867"/>
                  </a:lnTo>
                  <a:lnTo>
                    <a:pt x="46990" y="46989"/>
                  </a:lnTo>
                  <a:lnTo>
                    <a:pt x="21867" y="79605"/>
                  </a:lnTo>
                  <a:lnTo>
                    <a:pt x="5712" y="118239"/>
                  </a:lnTo>
                  <a:lnTo>
                    <a:pt x="0" y="161416"/>
                  </a:lnTo>
                  <a:lnTo>
                    <a:pt x="5712" y="204672"/>
                  </a:lnTo>
                  <a:lnTo>
                    <a:pt x="21867" y="243600"/>
                  </a:lnTo>
                  <a:lnTo>
                    <a:pt x="46989" y="276621"/>
                  </a:lnTo>
                  <a:lnTo>
                    <a:pt x="79605" y="302161"/>
                  </a:lnTo>
                  <a:lnTo>
                    <a:pt x="118239" y="318641"/>
                  </a:lnTo>
                  <a:lnTo>
                    <a:pt x="161417" y="324484"/>
                  </a:lnTo>
                  <a:lnTo>
                    <a:pt x="204672" y="318641"/>
                  </a:lnTo>
                  <a:lnTo>
                    <a:pt x="243600" y="302161"/>
                  </a:lnTo>
                  <a:lnTo>
                    <a:pt x="276621" y="276621"/>
                  </a:lnTo>
                  <a:lnTo>
                    <a:pt x="302161" y="243600"/>
                  </a:lnTo>
                  <a:lnTo>
                    <a:pt x="318641" y="204672"/>
                  </a:lnTo>
                  <a:lnTo>
                    <a:pt x="324485" y="161416"/>
                  </a:lnTo>
                  <a:lnTo>
                    <a:pt x="318641" y="118239"/>
                  </a:lnTo>
                  <a:lnTo>
                    <a:pt x="302161" y="79605"/>
                  </a:lnTo>
                  <a:lnTo>
                    <a:pt x="276621" y="46989"/>
                  </a:lnTo>
                  <a:lnTo>
                    <a:pt x="243600" y="21867"/>
                  </a:lnTo>
                  <a:lnTo>
                    <a:pt x="204672" y="5712"/>
                  </a:lnTo>
                  <a:lnTo>
                    <a:pt x="161417" y="0"/>
                  </a:lnTo>
                  <a:close/>
                </a:path>
              </a:pathLst>
            </a:custGeom>
            <a:solidFill>
              <a:srgbClr val="E3D2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6526" y="3217290"/>
              <a:ext cx="77470" cy="775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9175" y="3212591"/>
              <a:ext cx="79248" cy="7924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36459" y="3508247"/>
              <a:ext cx="659765" cy="462280"/>
            </a:xfrm>
            <a:custGeom>
              <a:avLst/>
              <a:gdLst/>
              <a:ahLst/>
              <a:cxnLst/>
              <a:rect l="l" t="t" r="r" b="b"/>
              <a:pathLst>
                <a:path w="659764" h="462279">
                  <a:moveTo>
                    <a:pt x="0" y="0"/>
                  </a:moveTo>
                  <a:lnTo>
                    <a:pt x="659752" y="0"/>
                  </a:lnTo>
                </a:path>
                <a:path w="659764" h="462279">
                  <a:moveTo>
                    <a:pt x="0" y="108203"/>
                  </a:moveTo>
                  <a:lnTo>
                    <a:pt x="348729" y="108203"/>
                  </a:lnTo>
                </a:path>
                <a:path w="659764" h="462279">
                  <a:moveTo>
                    <a:pt x="144779" y="231647"/>
                  </a:moveTo>
                  <a:lnTo>
                    <a:pt x="469125" y="231647"/>
                  </a:lnTo>
                </a:path>
                <a:path w="659764" h="462279">
                  <a:moveTo>
                    <a:pt x="0" y="339851"/>
                  </a:moveTo>
                  <a:lnTo>
                    <a:pt x="659752" y="339851"/>
                  </a:lnTo>
                </a:path>
                <a:path w="659764" h="462279">
                  <a:moveTo>
                    <a:pt x="0" y="461771"/>
                  </a:moveTo>
                  <a:lnTo>
                    <a:pt x="196456" y="461771"/>
                  </a:lnTo>
                </a:path>
                <a:path w="659764" h="462279">
                  <a:moveTo>
                    <a:pt x="248399" y="461771"/>
                  </a:moveTo>
                  <a:lnTo>
                    <a:pt x="659752" y="461771"/>
                  </a:lnTo>
                </a:path>
                <a:path w="659764" h="462279">
                  <a:moveTo>
                    <a:pt x="0" y="231647"/>
                  </a:moveTo>
                  <a:lnTo>
                    <a:pt x="86728" y="231647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67884" y="1050035"/>
              <a:ext cx="596265" cy="598805"/>
            </a:xfrm>
            <a:custGeom>
              <a:avLst/>
              <a:gdLst/>
              <a:ahLst/>
              <a:cxnLst/>
              <a:rect l="l" t="t" r="r" b="b"/>
              <a:pathLst>
                <a:path w="596264" h="598805">
                  <a:moveTo>
                    <a:pt x="595757" y="246634"/>
                  </a:moveTo>
                  <a:lnTo>
                    <a:pt x="592328" y="246634"/>
                  </a:lnTo>
                  <a:lnTo>
                    <a:pt x="592328" y="239014"/>
                  </a:lnTo>
                  <a:lnTo>
                    <a:pt x="506691" y="239014"/>
                  </a:lnTo>
                  <a:lnTo>
                    <a:pt x="499160" y="214541"/>
                  </a:lnTo>
                  <a:lnTo>
                    <a:pt x="488746" y="195186"/>
                  </a:lnTo>
                  <a:lnTo>
                    <a:pt x="541020" y="143002"/>
                  </a:lnTo>
                  <a:lnTo>
                    <a:pt x="544436" y="137782"/>
                  </a:lnTo>
                  <a:lnTo>
                    <a:pt x="545592" y="131787"/>
                  </a:lnTo>
                  <a:lnTo>
                    <a:pt x="544436" y="125806"/>
                  </a:lnTo>
                  <a:lnTo>
                    <a:pt x="541020" y="120650"/>
                  </a:lnTo>
                  <a:lnTo>
                    <a:pt x="473710" y="53340"/>
                  </a:lnTo>
                  <a:lnTo>
                    <a:pt x="469646" y="51816"/>
                  </a:lnTo>
                  <a:lnTo>
                    <a:pt x="465582" y="51816"/>
                  </a:lnTo>
                  <a:lnTo>
                    <a:pt x="461518" y="51816"/>
                  </a:lnTo>
                  <a:lnTo>
                    <a:pt x="457454" y="53340"/>
                  </a:lnTo>
                  <a:lnTo>
                    <a:pt x="403263" y="107607"/>
                  </a:lnTo>
                  <a:lnTo>
                    <a:pt x="401574" y="106680"/>
                  </a:lnTo>
                  <a:lnTo>
                    <a:pt x="401574" y="300101"/>
                  </a:lnTo>
                  <a:lnTo>
                    <a:pt x="393166" y="341299"/>
                  </a:lnTo>
                  <a:lnTo>
                    <a:pt x="370243" y="375335"/>
                  </a:lnTo>
                  <a:lnTo>
                    <a:pt x="336257" y="398500"/>
                  </a:lnTo>
                  <a:lnTo>
                    <a:pt x="294640" y="407035"/>
                  </a:lnTo>
                  <a:lnTo>
                    <a:pt x="253009" y="398780"/>
                  </a:lnTo>
                  <a:lnTo>
                    <a:pt x="219024" y="376097"/>
                  </a:lnTo>
                  <a:lnTo>
                    <a:pt x="196100" y="342163"/>
                  </a:lnTo>
                  <a:lnTo>
                    <a:pt x="187706" y="300101"/>
                  </a:lnTo>
                  <a:lnTo>
                    <a:pt x="195961" y="258394"/>
                  </a:lnTo>
                  <a:lnTo>
                    <a:pt x="218643" y="224320"/>
                  </a:lnTo>
                  <a:lnTo>
                    <a:pt x="252577" y="201345"/>
                  </a:lnTo>
                  <a:lnTo>
                    <a:pt x="294640" y="192913"/>
                  </a:lnTo>
                  <a:lnTo>
                    <a:pt x="335826" y="201345"/>
                  </a:lnTo>
                  <a:lnTo>
                    <a:pt x="369862" y="224320"/>
                  </a:lnTo>
                  <a:lnTo>
                    <a:pt x="393026" y="258394"/>
                  </a:lnTo>
                  <a:lnTo>
                    <a:pt x="401574" y="300101"/>
                  </a:lnTo>
                  <a:lnTo>
                    <a:pt x="401574" y="106680"/>
                  </a:lnTo>
                  <a:lnTo>
                    <a:pt x="381266" y="95529"/>
                  </a:lnTo>
                  <a:lnTo>
                    <a:pt x="361188" y="89230"/>
                  </a:lnTo>
                  <a:lnTo>
                    <a:pt x="361188" y="8128"/>
                  </a:lnTo>
                  <a:lnTo>
                    <a:pt x="353060" y="0"/>
                  </a:lnTo>
                  <a:lnTo>
                    <a:pt x="255016" y="0"/>
                  </a:lnTo>
                  <a:lnTo>
                    <a:pt x="245872" y="0"/>
                  </a:lnTo>
                  <a:lnTo>
                    <a:pt x="237744" y="8128"/>
                  </a:lnTo>
                  <a:lnTo>
                    <a:pt x="237744" y="86194"/>
                  </a:lnTo>
                  <a:lnTo>
                    <a:pt x="208241" y="95377"/>
                  </a:lnTo>
                  <a:lnTo>
                    <a:pt x="191109" y="104686"/>
                  </a:lnTo>
                  <a:lnTo>
                    <a:pt x="142748" y="56388"/>
                  </a:lnTo>
                  <a:lnTo>
                    <a:pt x="139192" y="53340"/>
                  </a:lnTo>
                  <a:lnTo>
                    <a:pt x="134874" y="51816"/>
                  </a:lnTo>
                  <a:lnTo>
                    <a:pt x="130683" y="51816"/>
                  </a:lnTo>
                  <a:lnTo>
                    <a:pt x="126365" y="51816"/>
                  </a:lnTo>
                  <a:lnTo>
                    <a:pt x="122301" y="53340"/>
                  </a:lnTo>
                  <a:lnTo>
                    <a:pt x="54991" y="120650"/>
                  </a:lnTo>
                  <a:lnTo>
                    <a:pt x="51562" y="125806"/>
                  </a:lnTo>
                  <a:lnTo>
                    <a:pt x="50419" y="131787"/>
                  </a:lnTo>
                  <a:lnTo>
                    <a:pt x="51562" y="137782"/>
                  </a:lnTo>
                  <a:lnTo>
                    <a:pt x="54991" y="143002"/>
                  </a:lnTo>
                  <a:lnTo>
                    <a:pt x="102527" y="189826"/>
                  </a:lnTo>
                  <a:lnTo>
                    <a:pt x="89281" y="214109"/>
                  </a:lnTo>
                  <a:lnTo>
                    <a:pt x="81876" y="237744"/>
                  </a:lnTo>
                  <a:lnTo>
                    <a:pt x="3365" y="237744"/>
                  </a:lnTo>
                  <a:lnTo>
                    <a:pt x="3365" y="245364"/>
                  </a:lnTo>
                  <a:lnTo>
                    <a:pt x="0" y="245364"/>
                  </a:lnTo>
                  <a:lnTo>
                    <a:pt x="0" y="353314"/>
                  </a:lnTo>
                  <a:lnTo>
                    <a:pt x="3556" y="353314"/>
                  </a:lnTo>
                  <a:lnTo>
                    <a:pt x="3556" y="360934"/>
                  </a:lnTo>
                  <a:lnTo>
                    <a:pt x="80810" y="360934"/>
                  </a:lnTo>
                  <a:lnTo>
                    <a:pt x="89001" y="387477"/>
                  </a:lnTo>
                  <a:lnTo>
                    <a:pt x="100850" y="409486"/>
                  </a:lnTo>
                  <a:lnTo>
                    <a:pt x="53467" y="456438"/>
                  </a:lnTo>
                  <a:lnTo>
                    <a:pt x="50038" y="461657"/>
                  </a:lnTo>
                  <a:lnTo>
                    <a:pt x="48895" y="467614"/>
                  </a:lnTo>
                  <a:lnTo>
                    <a:pt x="50038" y="473583"/>
                  </a:lnTo>
                  <a:lnTo>
                    <a:pt x="53467" y="478790"/>
                  </a:lnTo>
                  <a:lnTo>
                    <a:pt x="117729" y="542544"/>
                  </a:lnTo>
                  <a:lnTo>
                    <a:pt x="121412" y="545592"/>
                  </a:lnTo>
                  <a:lnTo>
                    <a:pt x="125603" y="547116"/>
                  </a:lnTo>
                  <a:lnTo>
                    <a:pt x="133858" y="547116"/>
                  </a:lnTo>
                  <a:lnTo>
                    <a:pt x="137668" y="545592"/>
                  </a:lnTo>
                  <a:lnTo>
                    <a:pt x="140208" y="542544"/>
                  </a:lnTo>
                  <a:lnTo>
                    <a:pt x="187426" y="495681"/>
                  </a:lnTo>
                  <a:lnTo>
                    <a:pt x="207391" y="506577"/>
                  </a:lnTo>
                  <a:lnTo>
                    <a:pt x="236220" y="515581"/>
                  </a:lnTo>
                  <a:lnTo>
                    <a:pt x="236220" y="581914"/>
                  </a:lnTo>
                  <a:lnTo>
                    <a:pt x="236220" y="590804"/>
                  </a:lnTo>
                  <a:lnTo>
                    <a:pt x="240080" y="590804"/>
                  </a:lnTo>
                  <a:lnTo>
                    <a:pt x="240080" y="598424"/>
                  </a:lnTo>
                  <a:lnTo>
                    <a:pt x="356323" y="598424"/>
                  </a:lnTo>
                  <a:lnTo>
                    <a:pt x="356323" y="590804"/>
                  </a:lnTo>
                  <a:lnTo>
                    <a:pt x="359168" y="590804"/>
                  </a:lnTo>
                  <a:lnTo>
                    <a:pt x="359168" y="581914"/>
                  </a:lnTo>
                  <a:lnTo>
                    <a:pt x="358648" y="581914"/>
                  </a:lnTo>
                  <a:lnTo>
                    <a:pt x="358648" y="513575"/>
                  </a:lnTo>
                  <a:lnTo>
                    <a:pt x="380847" y="506577"/>
                  </a:lnTo>
                  <a:lnTo>
                    <a:pt x="405345" y="493115"/>
                  </a:lnTo>
                  <a:lnTo>
                    <a:pt x="457454" y="545592"/>
                  </a:lnTo>
                  <a:lnTo>
                    <a:pt x="461518" y="547116"/>
                  </a:lnTo>
                  <a:lnTo>
                    <a:pt x="469646" y="547116"/>
                  </a:lnTo>
                  <a:lnTo>
                    <a:pt x="473710" y="545592"/>
                  </a:lnTo>
                  <a:lnTo>
                    <a:pt x="541020" y="478790"/>
                  </a:lnTo>
                  <a:lnTo>
                    <a:pt x="544436" y="473583"/>
                  </a:lnTo>
                  <a:lnTo>
                    <a:pt x="545592" y="467614"/>
                  </a:lnTo>
                  <a:lnTo>
                    <a:pt x="544436" y="461657"/>
                  </a:lnTo>
                  <a:lnTo>
                    <a:pt x="541020" y="456438"/>
                  </a:lnTo>
                  <a:lnTo>
                    <a:pt x="489635" y="404825"/>
                  </a:lnTo>
                  <a:lnTo>
                    <a:pt x="499021" y="387477"/>
                  </a:lnTo>
                  <a:lnTo>
                    <a:pt x="507250" y="360934"/>
                  </a:lnTo>
                  <a:lnTo>
                    <a:pt x="591604" y="360934"/>
                  </a:lnTo>
                  <a:lnTo>
                    <a:pt x="591604" y="354584"/>
                  </a:lnTo>
                  <a:lnTo>
                    <a:pt x="595757" y="354584"/>
                  </a:lnTo>
                  <a:lnTo>
                    <a:pt x="595757" y="246634"/>
                  </a:lnTo>
                  <a:close/>
                </a:path>
              </a:pathLst>
            </a:custGeom>
            <a:solidFill>
              <a:srgbClr val="85AC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1708" y="1098804"/>
            <a:ext cx="7719695" cy="0"/>
          </a:xfrm>
          <a:custGeom>
            <a:avLst/>
            <a:gdLst/>
            <a:ahLst/>
            <a:cxnLst/>
            <a:rect l="l" t="t" r="r" b="b"/>
            <a:pathLst>
              <a:path w="7719695">
                <a:moveTo>
                  <a:pt x="0" y="0"/>
                </a:moveTo>
                <a:lnTo>
                  <a:pt x="7719314" y="0"/>
                </a:lnTo>
              </a:path>
            </a:pathLst>
          </a:custGeom>
          <a:ln w="952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55417" y="507238"/>
            <a:ext cx="323977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F</a:t>
            </a:r>
            <a:r>
              <a:rPr spc="110" dirty="0"/>
              <a:t>a</a:t>
            </a:r>
            <a:r>
              <a:rPr spc="-80" dirty="0"/>
              <a:t>c</a:t>
            </a:r>
            <a:r>
              <a:rPr spc="-30" dirty="0"/>
              <a:t>e</a:t>
            </a:r>
            <a:r>
              <a:rPr spc="-55" dirty="0"/>
              <a:t>d</a:t>
            </a:r>
            <a:r>
              <a:rPr spc="-310" dirty="0"/>
              <a:t> </a:t>
            </a:r>
            <a:r>
              <a:rPr spc="-165" dirty="0"/>
              <a:t>P</a:t>
            </a:r>
            <a:r>
              <a:rPr spc="-125" dirty="0"/>
              <a:t>r</a:t>
            </a:r>
            <a:r>
              <a:rPr spc="-225" dirty="0"/>
              <a:t>o</a:t>
            </a:r>
            <a:r>
              <a:rPr spc="-90" dirty="0"/>
              <a:t>b</a:t>
            </a:r>
            <a:r>
              <a:rPr spc="-85" dirty="0"/>
              <a:t>l</a:t>
            </a:r>
            <a:r>
              <a:rPr spc="-215" dirty="0"/>
              <a:t>e</a:t>
            </a:r>
            <a:r>
              <a:rPr spc="-130" dirty="0"/>
              <a:t>m</a:t>
            </a:r>
            <a:r>
              <a:rPr spc="-260" dirty="0"/>
              <a:t>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47737" y="1261681"/>
            <a:ext cx="6648450" cy="2338705"/>
            <a:chOff x="947737" y="1261681"/>
            <a:chExt cx="6648450" cy="2338705"/>
          </a:xfrm>
        </p:grpSpPr>
        <p:sp>
          <p:nvSpPr>
            <p:cNvPr id="5" name="object 5"/>
            <p:cNvSpPr/>
            <p:nvPr/>
          </p:nvSpPr>
          <p:spPr>
            <a:xfrm>
              <a:off x="1552955" y="1883663"/>
              <a:ext cx="6038215" cy="1711960"/>
            </a:xfrm>
            <a:custGeom>
              <a:avLst/>
              <a:gdLst/>
              <a:ahLst/>
              <a:cxnLst/>
              <a:rect l="l" t="t" r="r" b="b"/>
              <a:pathLst>
                <a:path w="6038215" h="1711960">
                  <a:moveTo>
                    <a:pt x="0" y="73152"/>
                  </a:moveTo>
                  <a:lnTo>
                    <a:pt x="5750" y="44684"/>
                  </a:lnTo>
                  <a:lnTo>
                    <a:pt x="21431" y="21431"/>
                  </a:lnTo>
                  <a:lnTo>
                    <a:pt x="44684" y="5750"/>
                  </a:lnTo>
                  <a:lnTo>
                    <a:pt x="73151" y="0"/>
                  </a:lnTo>
                  <a:lnTo>
                    <a:pt x="605027" y="0"/>
                  </a:lnTo>
                  <a:lnTo>
                    <a:pt x="633495" y="5750"/>
                  </a:lnTo>
                  <a:lnTo>
                    <a:pt x="656748" y="21431"/>
                  </a:lnTo>
                  <a:lnTo>
                    <a:pt x="672429" y="44684"/>
                  </a:lnTo>
                  <a:lnTo>
                    <a:pt x="678180" y="73152"/>
                  </a:lnTo>
                  <a:lnTo>
                    <a:pt x="678180" y="609600"/>
                  </a:lnTo>
                  <a:lnTo>
                    <a:pt x="672429" y="638067"/>
                  </a:lnTo>
                  <a:lnTo>
                    <a:pt x="656748" y="661320"/>
                  </a:lnTo>
                  <a:lnTo>
                    <a:pt x="633495" y="677001"/>
                  </a:lnTo>
                  <a:lnTo>
                    <a:pt x="605027" y="682752"/>
                  </a:lnTo>
                  <a:lnTo>
                    <a:pt x="73151" y="682752"/>
                  </a:lnTo>
                  <a:lnTo>
                    <a:pt x="44684" y="677001"/>
                  </a:lnTo>
                  <a:lnTo>
                    <a:pt x="21431" y="661320"/>
                  </a:lnTo>
                  <a:lnTo>
                    <a:pt x="5750" y="638067"/>
                  </a:lnTo>
                  <a:lnTo>
                    <a:pt x="0" y="609600"/>
                  </a:lnTo>
                  <a:lnTo>
                    <a:pt x="0" y="73152"/>
                  </a:lnTo>
                  <a:close/>
                </a:path>
                <a:path w="6038215" h="1711960">
                  <a:moveTo>
                    <a:pt x="5359908" y="117348"/>
                  </a:moveTo>
                  <a:lnTo>
                    <a:pt x="5365658" y="88880"/>
                  </a:lnTo>
                  <a:lnTo>
                    <a:pt x="5381339" y="65627"/>
                  </a:lnTo>
                  <a:lnTo>
                    <a:pt x="5404592" y="49946"/>
                  </a:lnTo>
                  <a:lnTo>
                    <a:pt x="5433060" y="44196"/>
                  </a:lnTo>
                  <a:lnTo>
                    <a:pt x="5964936" y="44196"/>
                  </a:lnTo>
                  <a:lnTo>
                    <a:pt x="5993403" y="49946"/>
                  </a:lnTo>
                  <a:lnTo>
                    <a:pt x="6016656" y="65627"/>
                  </a:lnTo>
                  <a:lnTo>
                    <a:pt x="6032337" y="88880"/>
                  </a:lnTo>
                  <a:lnTo>
                    <a:pt x="6038088" y="117348"/>
                  </a:lnTo>
                  <a:lnTo>
                    <a:pt x="6038088" y="652272"/>
                  </a:lnTo>
                  <a:lnTo>
                    <a:pt x="6032337" y="680739"/>
                  </a:lnTo>
                  <a:lnTo>
                    <a:pt x="6016656" y="703992"/>
                  </a:lnTo>
                  <a:lnTo>
                    <a:pt x="5993403" y="719673"/>
                  </a:lnTo>
                  <a:lnTo>
                    <a:pt x="5964936" y="725424"/>
                  </a:lnTo>
                  <a:lnTo>
                    <a:pt x="5433060" y="725424"/>
                  </a:lnTo>
                  <a:lnTo>
                    <a:pt x="5404592" y="719673"/>
                  </a:lnTo>
                  <a:lnTo>
                    <a:pt x="5381339" y="703992"/>
                  </a:lnTo>
                  <a:lnTo>
                    <a:pt x="5365658" y="680739"/>
                  </a:lnTo>
                  <a:lnTo>
                    <a:pt x="5359908" y="652272"/>
                  </a:lnTo>
                  <a:lnTo>
                    <a:pt x="5359908" y="117348"/>
                  </a:lnTo>
                  <a:close/>
                </a:path>
                <a:path w="6038215" h="1711960">
                  <a:moveTo>
                    <a:pt x="0" y="1101852"/>
                  </a:moveTo>
                  <a:lnTo>
                    <a:pt x="5750" y="1073384"/>
                  </a:lnTo>
                  <a:lnTo>
                    <a:pt x="21431" y="1050131"/>
                  </a:lnTo>
                  <a:lnTo>
                    <a:pt x="44684" y="1034450"/>
                  </a:lnTo>
                  <a:lnTo>
                    <a:pt x="73151" y="1028700"/>
                  </a:lnTo>
                  <a:lnTo>
                    <a:pt x="605027" y="1028700"/>
                  </a:lnTo>
                  <a:lnTo>
                    <a:pt x="633495" y="1034450"/>
                  </a:lnTo>
                  <a:lnTo>
                    <a:pt x="656748" y="1050131"/>
                  </a:lnTo>
                  <a:lnTo>
                    <a:pt x="672429" y="1073384"/>
                  </a:lnTo>
                  <a:lnTo>
                    <a:pt x="678180" y="1101852"/>
                  </a:lnTo>
                  <a:lnTo>
                    <a:pt x="678180" y="1638300"/>
                  </a:lnTo>
                  <a:lnTo>
                    <a:pt x="672429" y="1666767"/>
                  </a:lnTo>
                  <a:lnTo>
                    <a:pt x="656748" y="1690020"/>
                  </a:lnTo>
                  <a:lnTo>
                    <a:pt x="633495" y="1705701"/>
                  </a:lnTo>
                  <a:lnTo>
                    <a:pt x="605027" y="1711452"/>
                  </a:lnTo>
                  <a:lnTo>
                    <a:pt x="73151" y="1711452"/>
                  </a:lnTo>
                  <a:lnTo>
                    <a:pt x="44684" y="1705701"/>
                  </a:lnTo>
                  <a:lnTo>
                    <a:pt x="21431" y="1690020"/>
                  </a:lnTo>
                  <a:lnTo>
                    <a:pt x="5750" y="1666767"/>
                  </a:lnTo>
                  <a:lnTo>
                    <a:pt x="0" y="1638300"/>
                  </a:lnTo>
                  <a:lnTo>
                    <a:pt x="0" y="1101852"/>
                  </a:lnTo>
                  <a:close/>
                </a:path>
                <a:path w="6038215" h="1711960">
                  <a:moveTo>
                    <a:pt x="5359908" y="1101852"/>
                  </a:moveTo>
                  <a:lnTo>
                    <a:pt x="5365658" y="1073384"/>
                  </a:lnTo>
                  <a:lnTo>
                    <a:pt x="5381339" y="1050131"/>
                  </a:lnTo>
                  <a:lnTo>
                    <a:pt x="5404592" y="1034450"/>
                  </a:lnTo>
                  <a:lnTo>
                    <a:pt x="5433060" y="1028700"/>
                  </a:lnTo>
                  <a:lnTo>
                    <a:pt x="5964936" y="1028700"/>
                  </a:lnTo>
                  <a:lnTo>
                    <a:pt x="5993403" y="1034450"/>
                  </a:lnTo>
                  <a:lnTo>
                    <a:pt x="6016656" y="1050131"/>
                  </a:lnTo>
                  <a:lnTo>
                    <a:pt x="6032337" y="1073384"/>
                  </a:lnTo>
                  <a:lnTo>
                    <a:pt x="6038088" y="1101852"/>
                  </a:lnTo>
                  <a:lnTo>
                    <a:pt x="6038088" y="1638300"/>
                  </a:lnTo>
                  <a:lnTo>
                    <a:pt x="6032337" y="1666767"/>
                  </a:lnTo>
                  <a:lnTo>
                    <a:pt x="6016656" y="1690020"/>
                  </a:lnTo>
                  <a:lnTo>
                    <a:pt x="5993403" y="1705701"/>
                  </a:lnTo>
                  <a:lnTo>
                    <a:pt x="5964936" y="1711452"/>
                  </a:lnTo>
                  <a:lnTo>
                    <a:pt x="5433060" y="1711452"/>
                  </a:lnTo>
                  <a:lnTo>
                    <a:pt x="5404592" y="1705701"/>
                  </a:lnTo>
                  <a:lnTo>
                    <a:pt x="5381339" y="1690020"/>
                  </a:lnTo>
                  <a:lnTo>
                    <a:pt x="5365658" y="1666767"/>
                  </a:lnTo>
                  <a:lnTo>
                    <a:pt x="5359908" y="1638300"/>
                  </a:lnTo>
                  <a:lnTo>
                    <a:pt x="5359908" y="1101852"/>
                  </a:lnTo>
                  <a:close/>
                </a:path>
              </a:pathLst>
            </a:custGeom>
            <a:ln w="9525">
              <a:solidFill>
                <a:srgbClr val="D49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18020" y="3044951"/>
              <a:ext cx="483234" cy="417830"/>
            </a:xfrm>
            <a:custGeom>
              <a:avLst/>
              <a:gdLst/>
              <a:ahLst/>
              <a:cxnLst/>
              <a:rect l="l" t="t" r="r" b="b"/>
              <a:pathLst>
                <a:path w="483234" h="417829">
                  <a:moveTo>
                    <a:pt x="248412" y="355473"/>
                  </a:moveTo>
                  <a:lnTo>
                    <a:pt x="245618" y="352044"/>
                  </a:lnTo>
                  <a:lnTo>
                    <a:pt x="241554" y="352044"/>
                  </a:lnTo>
                  <a:lnTo>
                    <a:pt x="237490" y="352044"/>
                  </a:lnTo>
                  <a:lnTo>
                    <a:pt x="234696" y="355473"/>
                  </a:lnTo>
                  <a:lnTo>
                    <a:pt x="234696" y="370459"/>
                  </a:lnTo>
                  <a:lnTo>
                    <a:pt x="237490" y="373380"/>
                  </a:lnTo>
                  <a:lnTo>
                    <a:pt x="245618" y="373380"/>
                  </a:lnTo>
                  <a:lnTo>
                    <a:pt x="248412" y="370459"/>
                  </a:lnTo>
                  <a:lnTo>
                    <a:pt x="248412" y="355473"/>
                  </a:lnTo>
                  <a:close/>
                </a:path>
                <a:path w="483234" h="417829">
                  <a:moveTo>
                    <a:pt x="368808" y="28702"/>
                  </a:moveTo>
                  <a:lnTo>
                    <a:pt x="365887" y="25908"/>
                  </a:lnTo>
                  <a:lnTo>
                    <a:pt x="353187" y="25908"/>
                  </a:lnTo>
                  <a:lnTo>
                    <a:pt x="348869" y="25908"/>
                  </a:lnTo>
                  <a:lnTo>
                    <a:pt x="345948" y="28702"/>
                  </a:lnTo>
                  <a:lnTo>
                    <a:pt x="345948" y="36830"/>
                  </a:lnTo>
                  <a:lnTo>
                    <a:pt x="348869" y="39624"/>
                  </a:lnTo>
                  <a:lnTo>
                    <a:pt x="365887" y="39624"/>
                  </a:lnTo>
                  <a:lnTo>
                    <a:pt x="368808" y="36830"/>
                  </a:lnTo>
                  <a:lnTo>
                    <a:pt x="368808" y="28702"/>
                  </a:lnTo>
                  <a:close/>
                </a:path>
                <a:path w="483234" h="417829">
                  <a:moveTo>
                    <a:pt x="400812" y="28702"/>
                  </a:moveTo>
                  <a:lnTo>
                    <a:pt x="398145" y="25908"/>
                  </a:lnTo>
                  <a:lnTo>
                    <a:pt x="386334" y="25908"/>
                  </a:lnTo>
                  <a:lnTo>
                    <a:pt x="382270" y="25908"/>
                  </a:lnTo>
                  <a:lnTo>
                    <a:pt x="379476" y="28702"/>
                  </a:lnTo>
                  <a:lnTo>
                    <a:pt x="379476" y="36830"/>
                  </a:lnTo>
                  <a:lnTo>
                    <a:pt x="382270" y="39624"/>
                  </a:lnTo>
                  <a:lnTo>
                    <a:pt x="398145" y="39624"/>
                  </a:lnTo>
                  <a:lnTo>
                    <a:pt x="400812" y="36830"/>
                  </a:lnTo>
                  <a:lnTo>
                    <a:pt x="400812" y="28702"/>
                  </a:lnTo>
                  <a:close/>
                </a:path>
                <a:path w="483234" h="417829">
                  <a:moveTo>
                    <a:pt x="434340" y="28702"/>
                  </a:moveTo>
                  <a:lnTo>
                    <a:pt x="431419" y="25908"/>
                  </a:lnTo>
                  <a:lnTo>
                    <a:pt x="418592" y="25908"/>
                  </a:lnTo>
                  <a:lnTo>
                    <a:pt x="414782" y="25908"/>
                  </a:lnTo>
                  <a:lnTo>
                    <a:pt x="411480" y="28702"/>
                  </a:lnTo>
                  <a:lnTo>
                    <a:pt x="411480" y="36830"/>
                  </a:lnTo>
                  <a:lnTo>
                    <a:pt x="414782" y="39624"/>
                  </a:lnTo>
                  <a:lnTo>
                    <a:pt x="431419" y="39624"/>
                  </a:lnTo>
                  <a:lnTo>
                    <a:pt x="434340" y="36830"/>
                  </a:lnTo>
                  <a:lnTo>
                    <a:pt x="434340" y="28702"/>
                  </a:lnTo>
                  <a:close/>
                </a:path>
                <a:path w="483234" h="417829">
                  <a:moveTo>
                    <a:pt x="483108" y="8128"/>
                  </a:moveTo>
                  <a:lnTo>
                    <a:pt x="475869" y="1016"/>
                  </a:lnTo>
                  <a:lnTo>
                    <a:pt x="81788" y="1016"/>
                  </a:lnTo>
                  <a:lnTo>
                    <a:pt x="78994" y="3810"/>
                  </a:lnTo>
                  <a:lnTo>
                    <a:pt x="78994" y="11938"/>
                  </a:lnTo>
                  <a:lnTo>
                    <a:pt x="81788" y="15367"/>
                  </a:lnTo>
                  <a:lnTo>
                    <a:pt x="468249" y="15367"/>
                  </a:lnTo>
                  <a:lnTo>
                    <a:pt x="469265" y="16256"/>
                  </a:lnTo>
                  <a:lnTo>
                    <a:pt x="469265" y="51689"/>
                  </a:lnTo>
                  <a:lnTo>
                    <a:pt x="146304" y="51689"/>
                  </a:lnTo>
                  <a:lnTo>
                    <a:pt x="143510" y="43942"/>
                  </a:lnTo>
                  <a:lnTo>
                    <a:pt x="141097" y="38227"/>
                  </a:lnTo>
                  <a:lnTo>
                    <a:pt x="135890" y="34925"/>
                  </a:lnTo>
                  <a:lnTo>
                    <a:pt x="62230" y="34925"/>
                  </a:lnTo>
                  <a:lnTo>
                    <a:pt x="56896" y="38227"/>
                  </a:lnTo>
                  <a:lnTo>
                    <a:pt x="52197" y="51689"/>
                  </a:lnTo>
                  <a:lnTo>
                    <a:pt x="14351" y="51689"/>
                  </a:lnTo>
                  <a:lnTo>
                    <a:pt x="14351" y="15748"/>
                  </a:lnTo>
                  <a:lnTo>
                    <a:pt x="15367" y="14351"/>
                  </a:lnTo>
                  <a:lnTo>
                    <a:pt x="61722" y="14351"/>
                  </a:lnTo>
                  <a:lnTo>
                    <a:pt x="64516" y="11430"/>
                  </a:lnTo>
                  <a:lnTo>
                    <a:pt x="64516" y="3302"/>
                  </a:lnTo>
                  <a:lnTo>
                    <a:pt x="61722" y="0"/>
                  </a:lnTo>
                  <a:lnTo>
                    <a:pt x="17272" y="0"/>
                  </a:lnTo>
                  <a:lnTo>
                    <a:pt x="7620" y="0"/>
                  </a:lnTo>
                  <a:lnTo>
                    <a:pt x="0" y="8128"/>
                  </a:lnTo>
                  <a:lnTo>
                    <a:pt x="0" y="320294"/>
                  </a:lnTo>
                  <a:lnTo>
                    <a:pt x="7620" y="328422"/>
                  </a:lnTo>
                  <a:lnTo>
                    <a:pt x="196088" y="328422"/>
                  </a:lnTo>
                  <a:lnTo>
                    <a:pt x="197624" y="334683"/>
                  </a:lnTo>
                  <a:lnTo>
                    <a:pt x="198577" y="341122"/>
                  </a:lnTo>
                  <a:lnTo>
                    <a:pt x="198882" y="347573"/>
                  </a:lnTo>
                  <a:lnTo>
                    <a:pt x="198501" y="353822"/>
                  </a:lnTo>
                  <a:lnTo>
                    <a:pt x="197993" y="357632"/>
                  </a:lnTo>
                  <a:lnTo>
                    <a:pt x="200914" y="360934"/>
                  </a:lnTo>
                  <a:lnTo>
                    <a:pt x="205105" y="361950"/>
                  </a:lnTo>
                  <a:lnTo>
                    <a:pt x="208534" y="361950"/>
                  </a:lnTo>
                  <a:lnTo>
                    <a:pt x="211455" y="359283"/>
                  </a:lnTo>
                  <a:lnTo>
                    <a:pt x="212344" y="355727"/>
                  </a:lnTo>
                  <a:lnTo>
                    <a:pt x="212813" y="348818"/>
                  </a:lnTo>
                  <a:lnTo>
                    <a:pt x="212737" y="341884"/>
                  </a:lnTo>
                  <a:lnTo>
                    <a:pt x="212102" y="335051"/>
                  </a:lnTo>
                  <a:lnTo>
                    <a:pt x="210947" y="328422"/>
                  </a:lnTo>
                  <a:lnTo>
                    <a:pt x="272669" y="328422"/>
                  </a:lnTo>
                  <a:lnTo>
                    <a:pt x="270459" y="344004"/>
                  </a:lnTo>
                  <a:lnTo>
                    <a:pt x="271843" y="359791"/>
                  </a:lnTo>
                  <a:lnTo>
                    <a:pt x="276733" y="375678"/>
                  </a:lnTo>
                  <a:lnTo>
                    <a:pt x="285115" y="391541"/>
                  </a:lnTo>
                  <a:lnTo>
                    <a:pt x="274154" y="390448"/>
                  </a:lnTo>
                  <a:lnTo>
                    <a:pt x="263207" y="389661"/>
                  </a:lnTo>
                  <a:lnTo>
                    <a:pt x="252247" y="389166"/>
                  </a:lnTo>
                  <a:lnTo>
                    <a:pt x="241300" y="389001"/>
                  </a:lnTo>
                  <a:lnTo>
                    <a:pt x="230339" y="389166"/>
                  </a:lnTo>
                  <a:lnTo>
                    <a:pt x="219392" y="389661"/>
                  </a:lnTo>
                  <a:lnTo>
                    <a:pt x="208432" y="390448"/>
                  </a:lnTo>
                  <a:lnTo>
                    <a:pt x="197485" y="391541"/>
                  </a:lnTo>
                  <a:lnTo>
                    <a:pt x="199009" y="388620"/>
                  </a:lnTo>
                  <a:lnTo>
                    <a:pt x="200406" y="386715"/>
                  </a:lnTo>
                  <a:lnTo>
                    <a:pt x="202311" y="383413"/>
                  </a:lnTo>
                  <a:lnTo>
                    <a:pt x="200914" y="379095"/>
                  </a:lnTo>
                  <a:lnTo>
                    <a:pt x="196850" y="376555"/>
                  </a:lnTo>
                  <a:lnTo>
                    <a:pt x="192024" y="376301"/>
                  </a:lnTo>
                  <a:lnTo>
                    <a:pt x="189738" y="377571"/>
                  </a:lnTo>
                  <a:lnTo>
                    <a:pt x="185547" y="384429"/>
                  </a:lnTo>
                  <a:lnTo>
                    <a:pt x="181737" y="389636"/>
                  </a:lnTo>
                  <a:lnTo>
                    <a:pt x="177419" y="394335"/>
                  </a:lnTo>
                  <a:lnTo>
                    <a:pt x="158496" y="398576"/>
                  </a:lnTo>
                  <a:lnTo>
                    <a:pt x="139192" y="403479"/>
                  </a:lnTo>
                  <a:lnTo>
                    <a:pt x="135890" y="404876"/>
                  </a:lnTo>
                  <a:lnTo>
                    <a:pt x="133477" y="408305"/>
                  </a:lnTo>
                  <a:lnTo>
                    <a:pt x="134366" y="412623"/>
                  </a:lnTo>
                  <a:lnTo>
                    <a:pt x="135636" y="415417"/>
                  </a:lnTo>
                  <a:lnTo>
                    <a:pt x="138176" y="417576"/>
                  </a:lnTo>
                  <a:lnTo>
                    <a:pt x="143510" y="417322"/>
                  </a:lnTo>
                  <a:lnTo>
                    <a:pt x="168071" y="411111"/>
                  </a:lnTo>
                  <a:lnTo>
                    <a:pt x="192633" y="406704"/>
                  </a:lnTo>
                  <a:lnTo>
                    <a:pt x="217170" y="404088"/>
                  </a:lnTo>
                  <a:lnTo>
                    <a:pt x="241681" y="403225"/>
                  </a:lnTo>
                  <a:lnTo>
                    <a:pt x="266319" y="404114"/>
                  </a:lnTo>
                  <a:lnTo>
                    <a:pt x="290868" y="406755"/>
                  </a:lnTo>
                  <a:lnTo>
                    <a:pt x="315302" y="411162"/>
                  </a:lnTo>
                  <a:lnTo>
                    <a:pt x="339598" y="417322"/>
                  </a:lnTo>
                  <a:lnTo>
                    <a:pt x="344424" y="417322"/>
                  </a:lnTo>
                  <a:lnTo>
                    <a:pt x="347218" y="415417"/>
                  </a:lnTo>
                  <a:lnTo>
                    <a:pt x="348234" y="412115"/>
                  </a:lnTo>
                  <a:lnTo>
                    <a:pt x="349123" y="408305"/>
                  </a:lnTo>
                  <a:lnTo>
                    <a:pt x="346710" y="403987"/>
                  </a:lnTo>
                  <a:lnTo>
                    <a:pt x="333768" y="400304"/>
                  </a:lnTo>
                  <a:lnTo>
                    <a:pt x="314591" y="395846"/>
                  </a:lnTo>
                  <a:lnTo>
                    <a:pt x="305181" y="393954"/>
                  </a:lnTo>
                  <a:lnTo>
                    <a:pt x="293306" y="377240"/>
                  </a:lnTo>
                  <a:lnTo>
                    <a:pt x="286385" y="360705"/>
                  </a:lnTo>
                  <a:lnTo>
                    <a:pt x="284314" y="344182"/>
                  </a:lnTo>
                  <a:lnTo>
                    <a:pt x="287020" y="327533"/>
                  </a:lnTo>
                  <a:lnTo>
                    <a:pt x="475488" y="327533"/>
                  </a:lnTo>
                  <a:lnTo>
                    <a:pt x="483108" y="319786"/>
                  </a:lnTo>
                  <a:lnTo>
                    <a:pt x="483108" y="243840"/>
                  </a:lnTo>
                  <a:lnTo>
                    <a:pt x="480187" y="240919"/>
                  </a:lnTo>
                  <a:lnTo>
                    <a:pt x="471551" y="240919"/>
                  </a:lnTo>
                  <a:lnTo>
                    <a:pt x="468757" y="243840"/>
                  </a:lnTo>
                  <a:lnTo>
                    <a:pt x="468757" y="312166"/>
                  </a:lnTo>
                  <a:lnTo>
                    <a:pt x="467360" y="313182"/>
                  </a:lnTo>
                  <a:lnTo>
                    <a:pt x="14859" y="313182"/>
                  </a:lnTo>
                  <a:lnTo>
                    <a:pt x="13843" y="312166"/>
                  </a:lnTo>
                  <a:lnTo>
                    <a:pt x="13843" y="65532"/>
                  </a:lnTo>
                  <a:lnTo>
                    <a:pt x="56896" y="65532"/>
                  </a:lnTo>
                  <a:lnTo>
                    <a:pt x="62230" y="61722"/>
                  </a:lnTo>
                  <a:lnTo>
                    <a:pt x="66929" y="48768"/>
                  </a:lnTo>
                  <a:lnTo>
                    <a:pt x="130556" y="48768"/>
                  </a:lnTo>
                  <a:lnTo>
                    <a:pt x="133477" y="56388"/>
                  </a:lnTo>
                  <a:lnTo>
                    <a:pt x="135890" y="61722"/>
                  </a:lnTo>
                  <a:lnTo>
                    <a:pt x="141097" y="65532"/>
                  </a:lnTo>
                  <a:lnTo>
                    <a:pt x="468757" y="65532"/>
                  </a:lnTo>
                  <a:lnTo>
                    <a:pt x="468757" y="224663"/>
                  </a:lnTo>
                  <a:lnTo>
                    <a:pt x="471551" y="228092"/>
                  </a:lnTo>
                  <a:lnTo>
                    <a:pt x="480187" y="228092"/>
                  </a:lnTo>
                  <a:lnTo>
                    <a:pt x="483108" y="224663"/>
                  </a:lnTo>
                  <a:lnTo>
                    <a:pt x="483108" y="81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3740" y="3124200"/>
              <a:ext cx="396239" cy="21945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52500" y="1266444"/>
              <a:ext cx="1045844" cy="271780"/>
            </a:xfrm>
            <a:custGeom>
              <a:avLst/>
              <a:gdLst/>
              <a:ahLst/>
              <a:cxnLst/>
              <a:rect l="l" t="t" r="r" b="b"/>
              <a:pathLst>
                <a:path w="1045844" h="271780">
                  <a:moveTo>
                    <a:pt x="0" y="135635"/>
                  </a:moveTo>
                  <a:lnTo>
                    <a:pt x="6915" y="92756"/>
                  </a:lnTo>
                  <a:lnTo>
                    <a:pt x="26171" y="55522"/>
                  </a:lnTo>
                  <a:lnTo>
                    <a:pt x="55533" y="26164"/>
                  </a:lnTo>
                  <a:lnTo>
                    <a:pt x="92766" y="6912"/>
                  </a:lnTo>
                  <a:lnTo>
                    <a:pt x="135636" y="0"/>
                  </a:lnTo>
                  <a:lnTo>
                    <a:pt x="909827" y="0"/>
                  </a:lnTo>
                  <a:lnTo>
                    <a:pt x="952707" y="6912"/>
                  </a:lnTo>
                  <a:lnTo>
                    <a:pt x="989941" y="26164"/>
                  </a:lnTo>
                  <a:lnTo>
                    <a:pt x="1019299" y="55522"/>
                  </a:lnTo>
                  <a:lnTo>
                    <a:pt x="1038551" y="92756"/>
                  </a:lnTo>
                  <a:lnTo>
                    <a:pt x="1045463" y="135635"/>
                  </a:lnTo>
                  <a:lnTo>
                    <a:pt x="1038551" y="178515"/>
                  </a:lnTo>
                  <a:lnTo>
                    <a:pt x="1019299" y="215749"/>
                  </a:lnTo>
                  <a:lnTo>
                    <a:pt x="989941" y="245107"/>
                  </a:lnTo>
                  <a:lnTo>
                    <a:pt x="952707" y="264359"/>
                  </a:lnTo>
                  <a:lnTo>
                    <a:pt x="909827" y="271271"/>
                  </a:lnTo>
                  <a:lnTo>
                    <a:pt x="135636" y="271271"/>
                  </a:lnTo>
                  <a:lnTo>
                    <a:pt x="92766" y="264359"/>
                  </a:lnTo>
                  <a:lnTo>
                    <a:pt x="55533" y="245107"/>
                  </a:lnTo>
                  <a:lnTo>
                    <a:pt x="26171" y="215749"/>
                  </a:lnTo>
                  <a:lnTo>
                    <a:pt x="6915" y="178515"/>
                  </a:lnTo>
                  <a:lnTo>
                    <a:pt x="0" y="135635"/>
                  </a:lnTo>
                  <a:close/>
                </a:path>
              </a:pathLst>
            </a:custGeom>
            <a:ln w="9524">
              <a:solidFill>
                <a:srgbClr val="D49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5857" y="1333309"/>
              <a:ext cx="136017" cy="13601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6461" y="1333309"/>
              <a:ext cx="136016" cy="13601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8589" y="1333309"/>
              <a:ext cx="136017" cy="13601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644383" y="1996439"/>
              <a:ext cx="485140" cy="1466215"/>
            </a:xfrm>
            <a:custGeom>
              <a:avLst/>
              <a:gdLst/>
              <a:ahLst/>
              <a:cxnLst/>
              <a:rect l="l" t="t" r="r" b="b"/>
              <a:pathLst>
                <a:path w="485139" h="1466214">
                  <a:moveTo>
                    <a:pt x="106692" y="228854"/>
                  </a:moveTo>
                  <a:lnTo>
                    <a:pt x="103644" y="225552"/>
                  </a:lnTo>
                  <a:lnTo>
                    <a:pt x="90817" y="225552"/>
                  </a:lnTo>
                  <a:lnTo>
                    <a:pt x="86880" y="225552"/>
                  </a:lnTo>
                  <a:lnTo>
                    <a:pt x="83832" y="228854"/>
                  </a:lnTo>
                  <a:lnTo>
                    <a:pt x="83832" y="236982"/>
                  </a:lnTo>
                  <a:lnTo>
                    <a:pt x="86880" y="240792"/>
                  </a:lnTo>
                  <a:lnTo>
                    <a:pt x="103644" y="240792"/>
                  </a:lnTo>
                  <a:lnTo>
                    <a:pt x="106692" y="236982"/>
                  </a:lnTo>
                  <a:lnTo>
                    <a:pt x="106692" y="228854"/>
                  </a:lnTo>
                  <a:close/>
                </a:path>
                <a:path w="485139" h="1466214">
                  <a:moveTo>
                    <a:pt x="118884" y="289560"/>
                  </a:moveTo>
                  <a:lnTo>
                    <a:pt x="117360" y="285623"/>
                  </a:lnTo>
                  <a:lnTo>
                    <a:pt x="116598" y="283337"/>
                  </a:lnTo>
                  <a:lnTo>
                    <a:pt x="113550" y="281940"/>
                  </a:lnTo>
                  <a:lnTo>
                    <a:pt x="110756" y="281940"/>
                  </a:lnTo>
                  <a:lnTo>
                    <a:pt x="110121" y="281940"/>
                  </a:lnTo>
                  <a:lnTo>
                    <a:pt x="109359" y="282067"/>
                  </a:lnTo>
                  <a:lnTo>
                    <a:pt x="99580" y="286131"/>
                  </a:lnTo>
                  <a:lnTo>
                    <a:pt x="96532" y="287020"/>
                  </a:lnTo>
                  <a:lnTo>
                    <a:pt x="94500" y="290957"/>
                  </a:lnTo>
                  <a:lnTo>
                    <a:pt x="96024" y="294386"/>
                  </a:lnTo>
                  <a:lnTo>
                    <a:pt x="97040" y="296799"/>
                  </a:lnTo>
                  <a:lnTo>
                    <a:pt x="99580" y="298704"/>
                  </a:lnTo>
                  <a:lnTo>
                    <a:pt x="104152" y="298704"/>
                  </a:lnTo>
                  <a:lnTo>
                    <a:pt x="104660" y="297688"/>
                  </a:lnTo>
                  <a:lnTo>
                    <a:pt x="113804" y="294386"/>
                  </a:lnTo>
                  <a:lnTo>
                    <a:pt x="116852" y="292862"/>
                  </a:lnTo>
                  <a:lnTo>
                    <a:pt x="118884" y="289560"/>
                  </a:lnTo>
                  <a:close/>
                </a:path>
                <a:path w="485139" h="1466214">
                  <a:moveTo>
                    <a:pt x="120408" y="174498"/>
                  </a:moveTo>
                  <a:lnTo>
                    <a:pt x="104533" y="164592"/>
                  </a:lnTo>
                  <a:lnTo>
                    <a:pt x="103517" y="164592"/>
                  </a:lnTo>
                  <a:lnTo>
                    <a:pt x="100850" y="164592"/>
                  </a:lnTo>
                  <a:lnTo>
                    <a:pt x="98183" y="166116"/>
                  </a:lnTo>
                  <a:lnTo>
                    <a:pt x="97167" y="168783"/>
                  </a:lnTo>
                  <a:lnTo>
                    <a:pt x="96024" y="172466"/>
                  </a:lnTo>
                  <a:lnTo>
                    <a:pt x="97167" y="176657"/>
                  </a:lnTo>
                  <a:lnTo>
                    <a:pt x="101231" y="178181"/>
                  </a:lnTo>
                  <a:lnTo>
                    <a:pt x="109994" y="181864"/>
                  </a:lnTo>
                  <a:lnTo>
                    <a:pt x="110502" y="182880"/>
                  </a:lnTo>
                  <a:lnTo>
                    <a:pt x="115201" y="182880"/>
                  </a:lnTo>
                  <a:lnTo>
                    <a:pt x="117741" y="181356"/>
                  </a:lnTo>
                  <a:lnTo>
                    <a:pt x="119392" y="178181"/>
                  </a:lnTo>
                  <a:lnTo>
                    <a:pt x="120408" y="174498"/>
                  </a:lnTo>
                  <a:close/>
                </a:path>
                <a:path w="485139" h="1466214">
                  <a:moveTo>
                    <a:pt x="152412" y="336423"/>
                  </a:moveTo>
                  <a:lnTo>
                    <a:pt x="148475" y="332867"/>
                  </a:lnTo>
                  <a:lnTo>
                    <a:pt x="146697" y="332232"/>
                  </a:lnTo>
                  <a:lnTo>
                    <a:pt x="144919" y="332232"/>
                  </a:lnTo>
                  <a:lnTo>
                    <a:pt x="143014" y="332232"/>
                  </a:lnTo>
                  <a:lnTo>
                    <a:pt x="141236" y="332867"/>
                  </a:lnTo>
                  <a:lnTo>
                    <a:pt x="139966" y="334010"/>
                  </a:lnTo>
                  <a:lnTo>
                    <a:pt x="132727" y="340868"/>
                  </a:lnTo>
                  <a:lnTo>
                    <a:pt x="129552" y="343281"/>
                  </a:lnTo>
                  <a:lnTo>
                    <a:pt x="129552" y="346710"/>
                  </a:lnTo>
                  <a:lnTo>
                    <a:pt x="132219" y="350139"/>
                  </a:lnTo>
                  <a:lnTo>
                    <a:pt x="133235" y="351028"/>
                  </a:lnTo>
                  <a:lnTo>
                    <a:pt x="135267" y="352044"/>
                  </a:lnTo>
                  <a:lnTo>
                    <a:pt x="139458" y="352044"/>
                  </a:lnTo>
                  <a:lnTo>
                    <a:pt x="140474" y="351028"/>
                  </a:lnTo>
                  <a:lnTo>
                    <a:pt x="142506" y="350139"/>
                  </a:lnTo>
                  <a:lnTo>
                    <a:pt x="149745" y="343281"/>
                  </a:lnTo>
                  <a:lnTo>
                    <a:pt x="152412" y="340868"/>
                  </a:lnTo>
                  <a:lnTo>
                    <a:pt x="152412" y="336423"/>
                  </a:lnTo>
                  <a:close/>
                </a:path>
                <a:path w="485139" h="1466214">
                  <a:moveTo>
                    <a:pt x="152412" y="125095"/>
                  </a:moveTo>
                  <a:lnTo>
                    <a:pt x="149745" y="123190"/>
                  </a:lnTo>
                  <a:lnTo>
                    <a:pt x="142252" y="116205"/>
                  </a:lnTo>
                  <a:lnTo>
                    <a:pt x="140982" y="114935"/>
                  </a:lnTo>
                  <a:lnTo>
                    <a:pt x="139077" y="114300"/>
                  </a:lnTo>
                  <a:lnTo>
                    <a:pt x="137299" y="114300"/>
                  </a:lnTo>
                  <a:lnTo>
                    <a:pt x="135394" y="114300"/>
                  </a:lnTo>
                  <a:lnTo>
                    <a:pt x="133616" y="114935"/>
                  </a:lnTo>
                  <a:lnTo>
                    <a:pt x="129552" y="118618"/>
                  </a:lnTo>
                  <a:lnTo>
                    <a:pt x="129552" y="123190"/>
                  </a:lnTo>
                  <a:lnTo>
                    <a:pt x="132219" y="125095"/>
                  </a:lnTo>
                  <a:lnTo>
                    <a:pt x="139077" y="132080"/>
                  </a:lnTo>
                  <a:lnTo>
                    <a:pt x="140220" y="133604"/>
                  </a:lnTo>
                  <a:lnTo>
                    <a:pt x="142252" y="134112"/>
                  </a:lnTo>
                  <a:lnTo>
                    <a:pt x="146062" y="134112"/>
                  </a:lnTo>
                  <a:lnTo>
                    <a:pt x="147586" y="133604"/>
                  </a:lnTo>
                  <a:lnTo>
                    <a:pt x="149745" y="132080"/>
                  </a:lnTo>
                  <a:lnTo>
                    <a:pt x="152412" y="129540"/>
                  </a:lnTo>
                  <a:lnTo>
                    <a:pt x="152412" y="125095"/>
                  </a:lnTo>
                  <a:close/>
                </a:path>
                <a:path w="485139" h="1466214">
                  <a:moveTo>
                    <a:pt x="198132" y="368681"/>
                  </a:moveTo>
                  <a:lnTo>
                    <a:pt x="196608" y="364617"/>
                  </a:lnTo>
                  <a:lnTo>
                    <a:pt x="193306" y="363093"/>
                  </a:lnTo>
                  <a:lnTo>
                    <a:pt x="192671" y="362839"/>
                  </a:lnTo>
                  <a:lnTo>
                    <a:pt x="191909" y="362712"/>
                  </a:lnTo>
                  <a:lnTo>
                    <a:pt x="191020" y="362712"/>
                  </a:lnTo>
                  <a:lnTo>
                    <a:pt x="188607" y="362712"/>
                  </a:lnTo>
                  <a:lnTo>
                    <a:pt x="185813" y="364109"/>
                  </a:lnTo>
                  <a:lnTo>
                    <a:pt x="184670" y="367157"/>
                  </a:lnTo>
                  <a:lnTo>
                    <a:pt x="181241" y="375793"/>
                  </a:lnTo>
                  <a:lnTo>
                    <a:pt x="179844" y="378841"/>
                  </a:lnTo>
                  <a:lnTo>
                    <a:pt x="181749" y="383540"/>
                  </a:lnTo>
                  <a:lnTo>
                    <a:pt x="184670" y="384556"/>
                  </a:lnTo>
                  <a:lnTo>
                    <a:pt x="185686" y="385572"/>
                  </a:lnTo>
                  <a:lnTo>
                    <a:pt x="189496" y="385572"/>
                  </a:lnTo>
                  <a:lnTo>
                    <a:pt x="191909" y="384048"/>
                  </a:lnTo>
                  <a:lnTo>
                    <a:pt x="193306" y="381000"/>
                  </a:lnTo>
                  <a:lnTo>
                    <a:pt x="196608" y="372364"/>
                  </a:lnTo>
                  <a:lnTo>
                    <a:pt x="198132" y="368681"/>
                  </a:lnTo>
                  <a:close/>
                </a:path>
                <a:path w="485139" h="1466214">
                  <a:moveTo>
                    <a:pt x="201180" y="96520"/>
                  </a:moveTo>
                  <a:lnTo>
                    <a:pt x="199656" y="92329"/>
                  </a:lnTo>
                  <a:lnTo>
                    <a:pt x="195973" y="83693"/>
                  </a:lnTo>
                  <a:lnTo>
                    <a:pt x="194703" y="81153"/>
                  </a:lnTo>
                  <a:lnTo>
                    <a:pt x="192036" y="79248"/>
                  </a:lnTo>
                  <a:lnTo>
                    <a:pt x="188734" y="79248"/>
                  </a:lnTo>
                  <a:lnTo>
                    <a:pt x="188099" y="79248"/>
                  </a:lnTo>
                  <a:lnTo>
                    <a:pt x="186575" y="79502"/>
                  </a:lnTo>
                  <a:lnTo>
                    <a:pt x="183527" y="81026"/>
                  </a:lnTo>
                  <a:lnTo>
                    <a:pt x="181368" y="85217"/>
                  </a:lnTo>
                  <a:lnTo>
                    <a:pt x="186575" y="97409"/>
                  </a:lnTo>
                  <a:lnTo>
                    <a:pt x="188099" y="100584"/>
                  </a:lnTo>
                  <a:lnTo>
                    <a:pt x="190766" y="102108"/>
                  </a:lnTo>
                  <a:lnTo>
                    <a:pt x="195465" y="102108"/>
                  </a:lnTo>
                  <a:lnTo>
                    <a:pt x="195973" y="101600"/>
                  </a:lnTo>
                  <a:lnTo>
                    <a:pt x="199021" y="100076"/>
                  </a:lnTo>
                  <a:lnTo>
                    <a:pt x="201180" y="96520"/>
                  </a:lnTo>
                  <a:close/>
                </a:path>
                <a:path w="485139" h="1466214">
                  <a:moveTo>
                    <a:pt x="249948" y="1403350"/>
                  </a:moveTo>
                  <a:lnTo>
                    <a:pt x="246519" y="1400556"/>
                  </a:lnTo>
                  <a:lnTo>
                    <a:pt x="242582" y="1400556"/>
                  </a:lnTo>
                  <a:lnTo>
                    <a:pt x="238137" y="1400556"/>
                  </a:lnTo>
                  <a:lnTo>
                    <a:pt x="234708" y="1403350"/>
                  </a:lnTo>
                  <a:lnTo>
                    <a:pt x="234708" y="1417574"/>
                  </a:lnTo>
                  <a:lnTo>
                    <a:pt x="238137" y="1420368"/>
                  </a:lnTo>
                  <a:lnTo>
                    <a:pt x="246519" y="1420368"/>
                  </a:lnTo>
                  <a:lnTo>
                    <a:pt x="249948" y="1417574"/>
                  </a:lnTo>
                  <a:lnTo>
                    <a:pt x="249948" y="1403350"/>
                  </a:lnTo>
                  <a:close/>
                </a:path>
                <a:path w="485139" h="1466214">
                  <a:moveTo>
                    <a:pt x="257568" y="378333"/>
                  </a:moveTo>
                  <a:lnTo>
                    <a:pt x="253758" y="374904"/>
                  </a:lnTo>
                  <a:lnTo>
                    <a:pt x="249948" y="374904"/>
                  </a:lnTo>
                  <a:lnTo>
                    <a:pt x="245630" y="374904"/>
                  </a:lnTo>
                  <a:lnTo>
                    <a:pt x="242328" y="378333"/>
                  </a:lnTo>
                  <a:lnTo>
                    <a:pt x="242328" y="394843"/>
                  </a:lnTo>
                  <a:lnTo>
                    <a:pt x="245630" y="397764"/>
                  </a:lnTo>
                  <a:lnTo>
                    <a:pt x="253758" y="397764"/>
                  </a:lnTo>
                  <a:lnTo>
                    <a:pt x="257568" y="394843"/>
                  </a:lnTo>
                  <a:lnTo>
                    <a:pt x="257568" y="378333"/>
                  </a:lnTo>
                  <a:close/>
                </a:path>
                <a:path w="485139" h="1466214">
                  <a:moveTo>
                    <a:pt x="285000" y="1216914"/>
                  </a:moveTo>
                  <a:lnTo>
                    <a:pt x="280301" y="1211580"/>
                  </a:lnTo>
                  <a:lnTo>
                    <a:pt x="270776" y="1211580"/>
                  </a:lnTo>
                  <a:lnTo>
                    <a:pt x="270776" y="1226185"/>
                  </a:lnTo>
                  <a:lnTo>
                    <a:pt x="270776" y="1250315"/>
                  </a:lnTo>
                  <a:lnTo>
                    <a:pt x="213880" y="1250315"/>
                  </a:lnTo>
                  <a:lnTo>
                    <a:pt x="213880" y="1226185"/>
                  </a:lnTo>
                  <a:lnTo>
                    <a:pt x="270776" y="1226185"/>
                  </a:lnTo>
                  <a:lnTo>
                    <a:pt x="270776" y="1211580"/>
                  </a:lnTo>
                  <a:lnTo>
                    <a:pt x="204863" y="1211580"/>
                  </a:lnTo>
                  <a:lnTo>
                    <a:pt x="199656" y="1216406"/>
                  </a:lnTo>
                  <a:lnTo>
                    <a:pt x="199656" y="1259586"/>
                  </a:lnTo>
                  <a:lnTo>
                    <a:pt x="204355" y="1264920"/>
                  </a:lnTo>
                  <a:lnTo>
                    <a:pt x="279285" y="1264920"/>
                  </a:lnTo>
                  <a:lnTo>
                    <a:pt x="285000" y="1260094"/>
                  </a:lnTo>
                  <a:lnTo>
                    <a:pt x="285000" y="1250315"/>
                  </a:lnTo>
                  <a:lnTo>
                    <a:pt x="285000" y="1226185"/>
                  </a:lnTo>
                  <a:lnTo>
                    <a:pt x="285000" y="1216914"/>
                  </a:lnTo>
                  <a:close/>
                </a:path>
                <a:path w="485139" h="1466214">
                  <a:moveTo>
                    <a:pt x="317004" y="381508"/>
                  </a:moveTo>
                  <a:lnTo>
                    <a:pt x="315988" y="377317"/>
                  </a:lnTo>
                  <a:lnTo>
                    <a:pt x="311670" y="368681"/>
                  </a:lnTo>
                  <a:lnTo>
                    <a:pt x="310908" y="366014"/>
                  </a:lnTo>
                  <a:lnTo>
                    <a:pt x="308368" y="364236"/>
                  </a:lnTo>
                  <a:lnTo>
                    <a:pt x="305701" y="364236"/>
                  </a:lnTo>
                  <a:lnTo>
                    <a:pt x="304685" y="364236"/>
                  </a:lnTo>
                  <a:lnTo>
                    <a:pt x="303542" y="364490"/>
                  </a:lnTo>
                  <a:lnTo>
                    <a:pt x="302526" y="364998"/>
                  </a:lnTo>
                  <a:lnTo>
                    <a:pt x="298843" y="366141"/>
                  </a:lnTo>
                  <a:lnTo>
                    <a:pt x="297192" y="370205"/>
                  </a:lnTo>
                  <a:lnTo>
                    <a:pt x="298335" y="373761"/>
                  </a:lnTo>
                  <a:lnTo>
                    <a:pt x="302526" y="382524"/>
                  </a:lnTo>
                  <a:lnTo>
                    <a:pt x="303669" y="385064"/>
                  </a:lnTo>
                  <a:lnTo>
                    <a:pt x="306336" y="387096"/>
                  </a:lnTo>
                  <a:lnTo>
                    <a:pt x="311035" y="387096"/>
                  </a:lnTo>
                  <a:lnTo>
                    <a:pt x="311670" y="386588"/>
                  </a:lnTo>
                  <a:lnTo>
                    <a:pt x="314845" y="385064"/>
                  </a:lnTo>
                  <a:lnTo>
                    <a:pt x="317004" y="381508"/>
                  </a:lnTo>
                  <a:close/>
                </a:path>
                <a:path w="485139" h="1466214">
                  <a:moveTo>
                    <a:pt x="318528" y="86741"/>
                  </a:moveTo>
                  <a:lnTo>
                    <a:pt x="317512" y="82677"/>
                  </a:lnTo>
                  <a:lnTo>
                    <a:pt x="312940" y="80899"/>
                  </a:lnTo>
                  <a:lnTo>
                    <a:pt x="312051" y="80772"/>
                  </a:lnTo>
                  <a:lnTo>
                    <a:pt x="311289" y="80772"/>
                  </a:lnTo>
                  <a:lnTo>
                    <a:pt x="308749" y="80772"/>
                  </a:lnTo>
                  <a:lnTo>
                    <a:pt x="305955" y="82169"/>
                  </a:lnTo>
                  <a:lnTo>
                    <a:pt x="305193" y="85217"/>
                  </a:lnTo>
                  <a:lnTo>
                    <a:pt x="301256" y="93853"/>
                  </a:lnTo>
                  <a:lnTo>
                    <a:pt x="300240" y="96901"/>
                  </a:lnTo>
                  <a:lnTo>
                    <a:pt x="301256" y="101600"/>
                  </a:lnTo>
                  <a:lnTo>
                    <a:pt x="305193" y="103124"/>
                  </a:lnTo>
                  <a:lnTo>
                    <a:pt x="305701" y="103124"/>
                  </a:lnTo>
                  <a:lnTo>
                    <a:pt x="306717" y="103632"/>
                  </a:lnTo>
                  <a:lnTo>
                    <a:pt x="310146" y="103632"/>
                  </a:lnTo>
                  <a:lnTo>
                    <a:pt x="312559" y="102108"/>
                  </a:lnTo>
                  <a:lnTo>
                    <a:pt x="313575" y="99060"/>
                  </a:lnTo>
                  <a:lnTo>
                    <a:pt x="317512" y="90424"/>
                  </a:lnTo>
                  <a:lnTo>
                    <a:pt x="318528" y="86741"/>
                  </a:lnTo>
                  <a:close/>
                </a:path>
                <a:path w="485139" h="1466214">
                  <a:moveTo>
                    <a:pt x="368820" y="1077595"/>
                  </a:moveTo>
                  <a:lnTo>
                    <a:pt x="365899" y="1074420"/>
                  </a:lnTo>
                  <a:lnTo>
                    <a:pt x="353072" y="1074420"/>
                  </a:lnTo>
                  <a:lnTo>
                    <a:pt x="349262" y="1074420"/>
                  </a:lnTo>
                  <a:lnTo>
                    <a:pt x="345960" y="1077595"/>
                  </a:lnTo>
                  <a:lnTo>
                    <a:pt x="345960" y="1085342"/>
                  </a:lnTo>
                  <a:lnTo>
                    <a:pt x="349262" y="1088136"/>
                  </a:lnTo>
                  <a:lnTo>
                    <a:pt x="365899" y="1088136"/>
                  </a:lnTo>
                  <a:lnTo>
                    <a:pt x="368820" y="1085342"/>
                  </a:lnTo>
                  <a:lnTo>
                    <a:pt x="368820" y="1077595"/>
                  </a:lnTo>
                  <a:close/>
                </a:path>
                <a:path w="485139" h="1466214">
                  <a:moveTo>
                    <a:pt x="368820" y="118618"/>
                  </a:moveTo>
                  <a:lnTo>
                    <a:pt x="366280" y="116205"/>
                  </a:lnTo>
                  <a:lnTo>
                    <a:pt x="365137" y="114935"/>
                  </a:lnTo>
                  <a:lnTo>
                    <a:pt x="363359" y="114300"/>
                  </a:lnTo>
                  <a:lnTo>
                    <a:pt x="361581" y="114300"/>
                  </a:lnTo>
                  <a:lnTo>
                    <a:pt x="359930" y="114300"/>
                  </a:lnTo>
                  <a:lnTo>
                    <a:pt x="358152" y="114935"/>
                  </a:lnTo>
                  <a:lnTo>
                    <a:pt x="350024" y="123190"/>
                  </a:lnTo>
                  <a:lnTo>
                    <a:pt x="347484" y="125095"/>
                  </a:lnTo>
                  <a:lnTo>
                    <a:pt x="347484" y="129540"/>
                  </a:lnTo>
                  <a:lnTo>
                    <a:pt x="350024" y="132080"/>
                  </a:lnTo>
                  <a:lnTo>
                    <a:pt x="351421" y="133604"/>
                  </a:lnTo>
                  <a:lnTo>
                    <a:pt x="352945" y="134112"/>
                  </a:lnTo>
                  <a:lnTo>
                    <a:pt x="356882" y="134112"/>
                  </a:lnTo>
                  <a:lnTo>
                    <a:pt x="357898" y="133604"/>
                  </a:lnTo>
                  <a:lnTo>
                    <a:pt x="366280" y="125095"/>
                  </a:lnTo>
                  <a:lnTo>
                    <a:pt x="368820" y="123190"/>
                  </a:lnTo>
                  <a:lnTo>
                    <a:pt x="368820" y="118618"/>
                  </a:lnTo>
                  <a:close/>
                </a:path>
                <a:path w="485139" h="1466214">
                  <a:moveTo>
                    <a:pt x="370344" y="342773"/>
                  </a:moveTo>
                  <a:lnTo>
                    <a:pt x="367677" y="340233"/>
                  </a:lnTo>
                  <a:lnTo>
                    <a:pt x="358914" y="331470"/>
                  </a:lnTo>
                  <a:lnTo>
                    <a:pt x="357009" y="330708"/>
                  </a:lnTo>
                  <a:lnTo>
                    <a:pt x="355104" y="330708"/>
                  </a:lnTo>
                  <a:lnTo>
                    <a:pt x="353199" y="330708"/>
                  </a:lnTo>
                  <a:lnTo>
                    <a:pt x="351421" y="331470"/>
                  </a:lnTo>
                  <a:lnTo>
                    <a:pt x="350151" y="332994"/>
                  </a:lnTo>
                  <a:lnTo>
                    <a:pt x="347484" y="335534"/>
                  </a:lnTo>
                  <a:lnTo>
                    <a:pt x="347484" y="340233"/>
                  </a:lnTo>
                  <a:lnTo>
                    <a:pt x="350151" y="342773"/>
                  </a:lnTo>
                  <a:lnTo>
                    <a:pt x="358406" y="351028"/>
                  </a:lnTo>
                  <a:lnTo>
                    <a:pt x="360438" y="352044"/>
                  </a:lnTo>
                  <a:lnTo>
                    <a:pt x="364629" y="352044"/>
                  </a:lnTo>
                  <a:lnTo>
                    <a:pt x="365645" y="351028"/>
                  </a:lnTo>
                  <a:lnTo>
                    <a:pt x="367677" y="350012"/>
                  </a:lnTo>
                  <a:lnTo>
                    <a:pt x="370344" y="347345"/>
                  </a:lnTo>
                  <a:lnTo>
                    <a:pt x="370344" y="342773"/>
                  </a:lnTo>
                  <a:close/>
                </a:path>
                <a:path w="485139" h="1466214">
                  <a:moveTo>
                    <a:pt x="385584" y="1145286"/>
                  </a:moveTo>
                  <a:lnTo>
                    <a:pt x="379361" y="1139952"/>
                  </a:lnTo>
                  <a:lnTo>
                    <a:pt x="371741" y="1139952"/>
                  </a:lnTo>
                  <a:lnTo>
                    <a:pt x="371741" y="1153414"/>
                  </a:lnTo>
                  <a:lnTo>
                    <a:pt x="371741" y="1184021"/>
                  </a:lnTo>
                  <a:lnTo>
                    <a:pt x="112407" y="1184021"/>
                  </a:lnTo>
                  <a:lnTo>
                    <a:pt x="112407" y="1153414"/>
                  </a:lnTo>
                  <a:lnTo>
                    <a:pt x="371741" y="1153414"/>
                  </a:lnTo>
                  <a:lnTo>
                    <a:pt x="371741" y="1139952"/>
                  </a:lnTo>
                  <a:lnTo>
                    <a:pt x="104279" y="1139952"/>
                  </a:lnTo>
                  <a:lnTo>
                    <a:pt x="99072" y="1145667"/>
                  </a:lnTo>
                  <a:lnTo>
                    <a:pt x="99072" y="1192530"/>
                  </a:lnTo>
                  <a:lnTo>
                    <a:pt x="104787" y="1197864"/>
                  </a:lnTo>
                  <a:lnTo>
                    <a:pt x="380377" y="1197864"/>
                  </a:lnTo>
                  <a:lnTo>
                    <a:pt x="385584" y="1192530"/>
                  </a:lnTo>
                  <a:lnTo>
                    <a:pt x="385584" y="1184021"/>
                  </a:lnTo>
                  <a:lnTo>
                    <a:pt x="385584" y="1153414"/>
                  </a:lnTo>
                  <a:lnTo>
                    <a:pt x="385584" y="1145286"/>
                  </a:lnTo>
                  <a:close/>
                </a:path>
                <a:path w="485139" h="1466214">
                  <a:moveTo>
                    <a:pt x="402348" y="1077595"/>
                  </a:moveTo>
                  <a:lnTo>
                    <a:pt x="399046" y="1074420"/>
                  </a:lnTo>
                  <a:lnTo>
                    <a:pt x="386600" y="1074420"/>
                  </a:lnTo>
                  <a:lnTo>
                    <a:pt x="382409" y="1074420"/>
                  </a:lnTo>
                  <a:lnTo>
                    <a:pt x="379488" y="1077595"/>
                  </a:lnTo>
                  <a:lnTo>
                    <a:pt x="379488" y="1085342"/>
                  </a:lnTo>
                  <a:lnTo>
                    <a:pt x="382409" y="1088136"/>
                  </a:lnTo>
                  <a:lnTo>
                    <a:pt x="399046" y="1088136"/>
                  </a:lnTo>
                  <a:lnTo>
                    <a:pt x="402348" y="1085342"/>
                  </a:lnTo>
                  <a:lnTo>
                    <a:pt x="402348" y="1077595"/>
                  </a:lnTo>
                  <a:close/>
                </a:path>
                <a:path w="485139" h="1466214">
                  <a:moveTo>
                    <a:pt x="403872" y="294513"/>
                  </a:moveTo>
                  <a:lnTo>
                    <a:pt x="402856" y="290195"/>
                  </a:lnTo>
                  <a:lnTo>
                    <a:pt x="398665" y="289179"/>
                  </a:lnTo>
                  <a:lnTo>
                    <a:pt x="389902" y="285369"/>
                  </a:lnTo>
                  <a:lnTo>
                    <a:pt x="389013" y="285115"/>
                  </a:lnTo>
                  <a:lnTo>
                    <a:pt x="388124" y="284988"/>
                  </a:lnTo>
                  <a:lnTo>
                    <a:pt x="387235" y="284988"/>
                  </a:lnTo>
                  <a:lnTo>
                    <a:pt x="384441" y="284988"/>
                  </a:lnTo>
                  <a:lnTo>
                    <a:pt x="381774" y="286258"/>
                  </a:lnTo>
                  <a:lnTo>
                    <a:pt x="379488" y="292100"/>
                  </a:lnTo>
                  <a:lnTo>
                    <a:pt x="380631" y="296418"/>
                  </a:lnTo>
                  <a:lnTo>
                    <a:pt x="384695" y="297434"/>
                  </a:lnTo>
                  <a:lnTo>
                    <a:pt x="393458" y="301244"/>
                  </a:lnTo>
                  <a:lnTo>
                    <a:pt x="393966" y="301752"/>
                  </a:lnTo>
                  <a:lnTo>
                    <a:pt x="398665" y="301752"/>
                  </a:lnTo>
                  <a:lnTo>
                    <a:pt x="401205" y="300355"/>
                  </a:lnTo>
                  <a:lnTo>
                    <a:pt x="402856" y="297434"/>
                  </a:lnTo>
                  <a:lnTo>
                    <a:pt x="403872" y="294513"/>
                  </a:lnTo>
                  <a:close/>
                </a:path>
                <a:path w="485139" h="1466214">
                  <a:moveTo>
                    <a:pt x="403872" y="174498"/>
                  </a:moveTo>
                  <a:lnTo>
                    <a:pt x="402856" y="170307"/>
                  </a:lnTo>
                  <a:lnTo>
                    <a:pt x="401586" y="167894"/>
                  </a:lnTo>
                  <a:lnTo>
                    <a:pt x="399173" y="166116"/>
                  </a:lnTo>
                  <a:lnTo>
                    <a:pt x="396252" y="166116"/>
                  </a:lnTo>
                  <a:lnTo>
                    <a:pt x="395363" y="166116"/>
                  </a:lnTo>
                  <a:lnTo>
                    <a:pt x="379488" y="175514"/>
                  </a:lnTo>
                  <a:lnTo>
                    <a:pt x="380631" y="179705"/>
                  </a:lnTo>
                  <a:lnTo>
                    <a:pt x="382155" y="182880"/>
                  </a:lnTo>
                  <a:lnTo>
                    <a:pt x="384695" y="184404"/>
                  </a:lnTo>
                  <a:lnTo>
                    <a:pt x="389394" y="184404"/>
                  </a:lnTo>
                  <a:lnTo>
                    <a:pt x="389902" y="183388"/>
                  </a:lnTo>
                  <a:lnTo>
                    <a:pt x="398665" y="179705"/>
                  </a:lnTo>
                  <a:lnTo>
                    <a:pt x="401840" y="178054"/>
                  </a:lnTo>
                  <a:lnTo>
                    <a:pt x="403872" y="174498"/>
                  </a:lnTo>
                  <a:close/>
                </a:path>
                <a:path w="485139" h="1466214">
                  <a:moveTo>
                    <a:pt x="414540" y="229616"/>
                  </a:moveTo>
                  <a:lnTo>
                    <a:pt x="411492" y="226568"/>
                  </a:lnTo>
                  <a:lnTo>
                    <a:pt x="256044" y="226568"/>
                  </a:lnTo>
                  <a:lnTo>
                    <a:pt x="256044" y="71628"/>
                  </a:lnTo>
                  <a:lnTo>
                    <a:pt x="252996" y="68580"/>
                  </a:lnTo>
                  <a:lnTo>
                    <a:pt x="248932" y="68580"/>
                  </a:lnTo>
                  <a:lnTo>
                    <a:pt x="245376" y="68580"/>
                  </a:lnTo>
                  <a:lnTo>
                    <a:pt x="242328" y="71628"/>
                  </a:lnTo>
                  <a:lnTo>
                    <a:pt x="242328" y="237236"/>
                  </a:lnTo>
                  <a:lnTo>
                    <a:pt x="245376" y="240792"/>
                  </a:lnTo>
                  <a:lnTo>
                    <a:pt x="411492" y="240792"/>
                  </a:lnTo>
                  <a:lnTo>
                    <a:pt x="414540" y="237236"/>
                  </a:lnTo>
                  <a:lnTo>
                    <a:pt x="414540" y="229616"/>
                  </a:lnTo>
                  <a:close/>
                </a:path>
                <a:path w="485139" h="1466214">
                  <a:moveTo>
                    <a:pt x="435876" y="1077595"/>
                  </a:moveTo>
                  <a:lnTo>
                    <a:pt x="432955" y="1074420"/>
                  </a:lnTo>
                  <a:lnTo>
                    <a:pt x="420382" y="1074420"/>
                  </a:lnTo>
                  <a:lnTo>
                    <a:pt x="415937" y="1074420"/>
                  </a:lnTo>
                  <a:lnTo>
                    <a:pt x="413016" y="1077595"/>
                  </a:lnTo>
                  <a:lnTo>
                    <a:pt x="413016" y="1085342"/>
                  </a:lnTo>
                  <a:lnTo>
                    <a:pt x="415937" y="1088136"/>
                  </a:lnTo>
                  <a:lnTo>
                    <a:pt x="432955" y="1088136"/>
                  </a:lnTo>
                  <a:lnTo>
                    <a:pt x="435876" y="1085342"/>
                  </a:lnTo>
                  <a:lnTo>
                    <a:pt x="435876" y="1077595"/>
                  </a:lnTo>
                  <a:close/>
                </a:path>
                <a:path w="485139" h="1466214">
                  <a:moveTo>
                    <a:pt x="448068" y="233172"/>
                  </a:moveTo>
                  <a:lnTo>
                    <a:pt x="444284" y="193979"/>
                  </a:lnTo>
                  <a:lnTo>
                    <a:pt x="433120" y="156908"/>
                  </a:lnTo>
                  <a:lnTo>
                    <a:pt x="414896" y="122809"/>
                  </a:lnTo>
                  <a:lnTo>
                    <a:pt x="389902" y="92456"/>
                  </a:lnTo>
                  <a:lnTo>
                    <a:pt x="359537" y="67843"/>
                  </a:lnTo>
                  <a:lnTo>
                    <a:pt x="325488" y="49847"/>
                  </a:lnTo>
                  <a:lnTo>
                    <a:pt x="288467" y="38811"/>
                  </a:lnTo>
                  <a:lnTo>
                    <a:pt x="249186" y="35052"/>
                  </a:lnTo>
                  <a:lnTo>
                    <a:pt x="228257" y="36118"/>
                  </a:lnTo>
                  <a:lnTo>
                    <a:pt x="187579" y="44704"/>
                  </a:lnTo>
                  <a:lnTo>
                    <a:pt x="150037" y="61264"/>
                  </a:lnTo>
                  <a:lnTo>
                    <a:pt x="117487" y="84480"/>
                  </a:lnTo>
                  <a:lnTo>
                    <a:pt x="100342" y="101092"/>
                  </a:lnTo>
                  <a:lnTo>
                    <a:pt x="100342" y="105664"/>
                  </a:lnTo>
                  <a:lnTo>
                    <a:pt x="103898" y="108204"/>
                  </a:lnTo>
                  <a:lnTo>
                    <a:pt x="105041" y="109474"/>
                  </a:lnTo>
                  <a:lnTo>
                    <a:pt x="106565" y="109982"/>
                  </a:lnTo>
                  <a:lnTo>
                    <a:pt x="109867" y="109982"/>
                  </a:lnTo>
                  <a:lnTo>
                    <a:pt x="111645" y="109093"/>
                  </a:lnTo>
                  <a:lnTo>
                    <a:pt x="113042" y="107188"/>
                  </a:lnTo>
                  <a:lnTo>
                    <a:pt x="126631" y="94157"/>
                  </a:lnTo>
                  <a:lnTo>
                    <a:pt x="173748" y="64008"/>
                  </a:lnTo>
                  <a:lnTo>
                    <a:pt x="210273" y="52133"/>
                  </a:lnTo>
                  <a:lnTo>
                    <a:pt x="249186" y="48260"/>
                  </a:lnTo>
                  <a:lnTo>
                    <a:pt x="298297" y="54838"/>
                  </a:lnTo>
                  <a:lnTo>
                    <a:pt x="342480" y="73406"/>
                  </a:lnTo>
                  <a:lnTo>
                    <a:pt x="379945" y="102235"/>
                  </a:lnTo>
                  <a:lnTo>
                    <a:pt x="408914" y="139636"/>
                  </a:lnTo>
                  <a:lnTo>
                    <a:pt x="427596" y="183845"/>
                  </a:lnTo>
                  <a:lnTo>
                    <a:pt x="434225" y="233172"/>
                  </a:lnTo>
                  <a:lnTo>
                    <a:pt x="427634" y="282333"/>
                  </a:lnTo>
                  <a:lnTo>
                    <a:pt x="409016" y="326504"/>
                  </a:lnTo>
                  <a:lnTo>
                    <a:pt x="380136" y="363918"/>
                  </a:lnTo>
                  <a:lnTo>
                    <a:pt x="342709" y="392836"/>
                  </a:lnTo>
                  <a:lnTo>
                    <a:pt x="298475" y="411480"/>
                  </a:lnTo>
                  <a:lnTo>
                    <a:pt x="249186" y="418084"/>
                  </a:lnTo>
                  <a:lnTo>
                    <a:pt x="200025" y="411480"/>
                  </a:lnTo>
                  <a:lnTo>
                    <a:pt x="155752" y="392836"/>
                  </a:lnTo>
                  <a:lnTo>
                    <a:pt x="118160" y="363918"/>
                  </a:lnTo>
                  <a:lnTo>
                    <a:pt x="89077" y="326504"/>
                  </a:lnTo>
                  <a:lnTo>
                    <a:pt x="70294" y="282333"/>
                  </a:lnTo>
                  <a:lnTo>
                    <a:pt x="63639" y="233172"/>
                  </a:lnTo>
                  <a:lnTo>
                    <a:pt x="65608" y="206298"/>
                  </a:lnTo>
                  <a:lnTo>
                    <a:pt x="71450" y="180086"/>
                  </a:lnTo>
                  <a:lnTo>
                    <a:pt x="80987" y="155028"/>
                  </a:lnTo>
                  <a:lnTo>
                    <a:pt x="94119" y="131572"/>
                  </a:lnTo>
                  <a:lnTo>
                    <a:pt x="96786" y="128524"/>
                  </a:lnTo>
                  <a:lnTo>
                    <a:pt x="96151" y="123952"/>
                  </a:lnTo>
                  <a:lnTo>
                    <a:pt x="91579" y="121285"/>
                  </a:lnTo>
                  <a:lnTo>
                    <a:pt x="90309" y="120904"/>
                  </a:lnTo>
                  <a:lnTo>
                    <a:pt x="86753" y="120904"/>
                  </a:lnTo>
                  <a:lnTo>
                    <a:pt x="58635" y="175895"/>
                  </a:lnTo>
                  <a:lnTo>
                    <a:pt x="50304" y="233172"/>
                  </a:lnTo>
                  <a:lnTo>
                    <a:pt x="54076" y="272084"/>
                  </a:lnTo>
                  <a:lnTo>
                    <a:pt x="65176" y="308991"/>
                  </a:lnTo>
                  <a:lnTo>
                    <a:pt x="83248" y="343052"/>
                  </a:lnTo>
                  <a:lnTo>
                    <a:pt x="107962" y="373380"/>
                  </a:lnTo>
                  <a:lnTo>
                    <a:pt x="138404" y="398297"/>
                  </a:lnTo>
                  <a:lnTo>
                    <a:pt x="172618" y="416433"/>
                  </a:lnTo>
                  <a:lnTo>
                    <a:pt x="209804" y="427532"/>
                  </a:lnTo>
                  <a:lnTo>
                    <a:pt x="249186" y="431292"/>
                  </a:lnTo>
                  <a:lnTo>
                    <a:pt x="288467" y="427532"/>
                  </a:lnTo>
                  <a:lnTo>
                    <a:pt x="325488" y="416433"/>
                  </a:lnTo>
                  <a:lnTo>
                    <a:pt x="359537" y="398297"/>
                  </a:lnTo>
                  <a:lnTo>
                    <a:pt x="389902" y="373380"/>
                  </a:lnTo>
                  <a:lnTo>
                    <a:pt x="414896" y="343115"/>
                  </a:lnTo>
                  <a:lnTo>
                    <a:pt x="433120" y="309181"/>
                  </a:lnTo>
                  <a:lnTo>
                    <a:pt x="444284" y="272300"/>
                  </a:lnTo>
                  <a:lnTo>
                    <a:pt x="448068" y="233172"/>
                  </a:lnTo>
                  <a:close/>
                </a:path>
                <a:path w="485139" h="1466214">
                  <a:moveTo>
                    <a:pt x="483120" y="225044"/>
                  </a:moveTo>
                  <a:lnTo>
                    <a:pt x="482612" y="220472"/>
                  </a:lnTo>
                  <a:lnTo>
                    <a:pt x="482612" y="216408"/>
                  </a:lnTo>
                  <a:lnTo>
                    <a:pt x="479564" y="213868"/>
                  </a:lnTo>
                  <a:lnTo>
                    <a:pt x="471944" y="213868"/>
                  </a:lnTo>
                  <a:lnTo>
                    <a:pt x="469277" y="217424"/>
                  </a:lnTo>
                  <a:lnTo>
                    <a:pt x="469277" y="232664"/>
                  </a:lnTo>
                  <a:lnTo>
                    <a:pt x="465048" y="275678"/>
                  </a:lnTo>
                  <a:lnTo>
                    <a:pt x="452602" y="316293"/>
                  </a:lnTo>
                  <a:lnTo>
                    <a:pt x="432308" y="353682"/>
                  </a:lnTo>
                  <a:lnTo>
                    <a:pt x="404507" y="386969"/>
                  </a:lnTo>
                  <a:lnTo>
                    <a:pt x="371030" y="414655"/>
                  </a:lnTo>
                  <a:lnTo>
                    <a:pt x="333362" y="434911"/>
                  </a:lnTo>
                  <a:lnTo>
                    <a:pt x="292430" y="447370"/>
                  </a:lnTo>
                  <a:lnTo>
                    <a:pt x="249186" y="451612"/>
                  </a:lnTo>
                  <a:lnTo>
                    <a:pt x="206273" y="447370"/>
                  </a:lnTo>
                  <a:lnTo>
                    <a:pt x="165493" y="434911"/>
                  </a:lnTo>
                  <a:lnTo>
                    <a:pt x="127838" y="414655"/>
                  </a:lnTo>
                  <a:lnTo>
                    <a:pt x="94373" y="386969"/>
                  </a:lnTo>
                  <a:lnTo>
                    <a:pt x="66624" y="353682"/>
                  </a:lnTo>
                  <a:lnTo>
                    <a:pt x="46316" y="316293"/>
                  </a:lnTo>
                  <a:lnTo>
                    <a:pt x="33845" y="275678"/>
                  </a:lnTo>
                  <a:lnTo>
                    <a:pt x="29603" y="232664"/>
                  </a:lnTo>
                  <a:lnTo>
                    <a:pt x="33845" y="189585"/>
                  </a:lnTo>
                  <a:lnTo>
                    <a:pt x="46316" y="148780"/>
                  </a:lnTo>
                  <a:lnTo>
                    <a:pt x="66624" y="111226"/>
                  </a:lnTo>
                  <a:lnTo>
                    <a:pt x="94373" y="77851"/>
                  </a:lnTo>
                  <a:lnTo>
                    <a:pt x="127838" y="50482"/>
                  </a:lnTo>
                  <a:lnTo>
                    <a:pt x="165493" y="30353"/>
                  </a:lnTo>
                  <a:lnTo>
                    <a:pt x="206273" y="17957"/>
                  </a:lnTo>
                  <a:lnTo>
                    <a:pt x="249186" y="13716"/>
                  </a:lnTo>
                  <a:lnTo>
                    <a:pt x="287731" y="17119"/>
                  </a:lnTo>
                  <a:lnTo>
                    <a:pt x="324739" y="27051"/>
                  </a:lnTo>
                  <a:lnTo>
                    <a:pt x="359486" y="43192"/>
                  </a:lnTo>
                  <a:lnTo>
                    <a:pt x="391172" y="65151"/>
                  </a:lnTo>
                  <a:lnTo>
                    <a:pt x="439775" y="122986"/>
                  </a:lnTo>
                  <a:lnTo>
                    <a:pt x="465721" y="192913"/>
                  </a:lnTo>
                  <a:lnTo>
                    <a:pt x="466229" y="196469"/>
                  </a:lnTo>
                  <a:lnTo>
                    <a:pt x="469277" y="198755"/>
                  </a:lnTo>
                  <a:lnTo>
                    <a:pt x="468655" y="152476"/>
                  </a:lnTo>
                  <a:lnTo>
                    <a:pt x="451662" y="116459"/>
                  </a:lnTo>
                  <a:lnTo>
                    <a:pt x="428561" y="83693"/>
                  </a:lnTo>
                  <a:lnTo>
                    <a:pt x="399808" y="54991"/>
                  </a:lnTo>
                  <a:lnTo>
                    <a:pt x="366496" y="31623"/>
                  </a:lnTo>
                  <a:lnTo>
                    <a:pt x="329857" y="14351"/>
                  </a:lnTo>
                  <a:lnTo>
                    <a:pt x="290791" y="3670"/>
                  </a:lnTo>
                  <a:lnTo>
                    <a:pt x="250202" y="0"/>
                  </a:lnTo>
                  <a:lnTo>
                    <a:pt x="204076" y="4521"/>
                  </a:lnTo>
                  <a:lnTo>
                    <a:pt x="160616" y="17716"/>
                  </a:lnTo>
                  <a:lnTo>
                    <a:pt x="120700" y="39116"/>
                  </a:lnTo>
                  <a:lnTo>
                    <a:pt x="85229" y="68199"/>
                  </a:lnTo>
                  <a:lnTo>
                    <a:pt x="55994" y="103657"/>
                  </a:lnTo>
                  <a:lnTo>
                    <a:pt x="34518" y="143586"/>
                  </a:lnTo>
                  <a:lnTo>
                    <a:pt x="21285" y="186931"/>
                  </a:lnTo>
                  <a:lnTo>
                    <a:pt x="16776" y="232664"/>
                  </a:lnTo>
                  <a:lnTo>
                    <a:pt x="21285" y="278117"/>
                  </a:lnTo>
                  <a:lnTo>
                    <a:pt x="34518" y="321310"/>
                  </a:lnTo>
                  <a:lnTo>
                    <a:pt x="55994" y="361188"/>
                  </a:lnTo>
                  <a:lnTo>
                    <a:pt x="85229" y="396621"/>
                  </a:lnTo>
                  <a:lnTo>
                    <a:pt x="120764" y="425716"/>
                  </a:lnTo>
                  <a:lnTo>
                    <a:pt x="160807" y="447103"/>
                  </a:lnTo>
                  <a:lnTo>
                    <a:pt x="204292" y="460311"/>
                  </a:lnTo>
                  <a:lnTo>
                    <a:pt x="250202" y="464820"/>
                  </a:lnTo>
                  <a:lnTo>
                    <a:pt x="295808" y="460311"/>
                  </a:lnTo>
                  <a:lnTo>
                    <a:pt x="339140" y="447103"/>
                  </a:lnTo>
                  <a:lnTo>
                    <a:pt x="379120" y="425716"/>
                  </a:lnTo>
                  <a:lnTo>
                    <a:pt x="414667" y="396621"/>
                  </a:lnTo>
                  <a:lnTo>
                    <a:pt x="443890" y="361188"/>
                  </a:lnTo>
                  <a:lnTo>
                    <a:pt x="465366" y="321310"/>
                  </a:lnTo>
                  <a:lnTo>
                    <a:pt x="478599" y="278117"/>
                  </a:lnTo>
                  <a:lnTo>
                    <a:pt x="483120" y="232664"/>
                  </a:lnTo>
                  <a:lnTo>
                    <a:pt x="483120" y="225044"/>
                  </a:lnTo>
                  <a:close/>
                </a:path>
                <a:path w="485139" h="1466214">
                  <a:moveTo>
                    <a:pt x="484644" y="1056132"/>
                  </a:moveTo>
                  <a:lnTo>
                    <a:pt x="477405" y="1048512"/>
                  </a:lnTo>
                  <a:lnTo>
                    <a:pt x="82435" y="1048512"/>
                  </a:lnTo>
                  <a:lnTo>
                    <a:pt x="79133" y="1051433"/>
                  </a:lnTo>
                  <a:lnTo>
                    <a:pt x="79133" y="1059942"/>
                  </a:lnTo>
                  <a:lnTo>
                    <a:pt x="82435" y="1062863"/>
                  </a:lnTo>
                  <a:lnTo>
                    <a:pt x="469277" y="1062863"/>
                  </a:lnTo>
                  <a:lnTo>
                    <a:pt x="470674" y="1063879"/>
                  </a:lnTo>
                  <a:lnTo>
                    <a:pt x="470674" y="1099185"/>
                  </a:lnTo>
                  <a:lnTo>
                    <a:pt x="147205" y="1099185"/>
                  </a:lnTo>
                  <a:lnTo>
                    <a:pt x="145402" y="1094486"/>
                  </a:lnTo>
                  <a:lnTo>
                    <a:pt x="144284" y="1091565"/>
                  </a:lnTo>
                  <a:lnTo>
                    <a:pt x="141871" y="1086358"/>
                  </a:lnTo>
                  <a:lnTo>
                    <a:pt x="136156" y="1082421"/>
                  </a:lnTo>
                  <a:lnTo>
                    <a:pt x="62877" y="1082421"/>
                  </a:lnTo>
                  <a:lnTo>
                    <a:pt x="57035" y="1086358"/>
                  </a:lnTo>
                  <a:lnTo>
                    <a:pt x="52336" y="1099185"/>
                  </a:lnTo>
                  <a:lnTo>
                    <a:pt x="14363" y="1099185"/>
                  </a:lnTo>
                  <a:lnTo>
                    <a:pt x="14363" y="1063879"/>
                  </a:lnTo>
                  <a:lnTo>
                    <a:pt x="15875" y="1062863"/>
                  </a:lnTo>
                  <a:lnTo>
                    <a:pt x="61861" y="1062863"/>
                  </a:lnTo>
                  <a:lnTo>
                    <a:pt x="65163" y="1059942"/>
                  </a:lnTo>
                  <a:lnTo>
                    <a:pt x="65163" y="1051433"/>
                  </a:lnTo>
                  <a:lnTo>
                    <a:pt x="61861" y="1048512"/>
                  </a:lnTo>
                  <a:lnTo>
                    <a:pt x="8140" y="1048512"/>
                  </a:lnTo>
                  <a:lnTo>
                    <a:pt x="0" y="1056132"/>
                  </a:lnTo>
                  <a:lnTo>
                    <a:pt x="0" y="1369060"/>
                  </a:lnTo>
                  <a:lnTo>
                    <a:pt x="8140" y="1376680"/>
                  </a:lnTo>
                  <a:lnTo>
                    <a:pt x="196608" y="1376680"/>
                  </a:lnTo>
                  <a:lnTo>
                    <a:pt x="198132" y="1383157"/>
                  </a:lnTo>
                  <a:lnTo>
                    <a:pt x="199174" y="1389583"/>
                  </a:lnTo>
                  <a:lnTo>
                    <a:pt x="199326" y="1392555"/>
                  </a:lnTo>
                  <a:lnTo>
                    <a:pt x="199377" y="1397368"/>
                  </a:lnTo>
                  <a:lnTo>
                    <a:pt x="198894" y="1402461"/>
                  </a:lnTo>
                  <a:lnTo>
                    <a:pt x="198513" y="1405890"/>
                  </a:lnTo>
                  <a:lnTo>
                    <a:pt x="201307" y="1409700"/>
                  </a:lnTo>
                  <a:lnTo>
                    <a:pt x="205244" y="1410208"/>
                  </a:lnTo>
                  <a:lnTo>
                    <a:pt x="209054" y="1410208"/>
                  </a:lnTo>
                  <a:lnTo>
                    <a:pt x="212356" y="1407541"/>
                  </a:lnTo>
                  <a:lnTo>
                    <a:pt x="212864" y="1404493"/>
                  </a:lnTo>
                  <a:lnTo>
                    <a:pt x="213436" y="1398270"/>
                  </a:lnTo>
                  <a:lnTo>
                    <a:pt x="213360" y="1389583"/>
                  </a:lnTo>
                  <a:lnTo>
                    <a:pt x="212902" y="1384300"/>
                  </a:lnTo>
                  <a:lnTo>
                    <a:pt x="212737" y="1382903"/>
                  </a:lnTo>
                  <a:lnTo>
                    <a:pt x="211848" y="1376680"/>
                  </a:lnTo>
                  <a:lnTo>
                    <a:pt x="273697" y="1376680"/>
                  </a:lnTo>
                  <a:lnTo>
                    <a:pt x="271284" y="1392555"/>
                  </a:lnTo>
                  <a:lnTo>
                    <a:pt x="272580" y="1408493"/>
                  </a:lnTo>
                  <a:lnTo>
                    <a:pt x="277545" y="1424444"/>
                  </a:lnTo>
                  <a:lnTo>
                    <a:pt x="286143" y="1440307"/>
                  </a:lnTo>
                  <a:lnTo>
                    <a:pt x="275158" y="1439049"/>
                  </a:lnTo>
                  <a:lnTo>
                    <a:pt x="264147" y="1438135"/>
                  </a:lnTo>
                  <a:lnTo>
                    <a:pt x="253111" y="1437576"/>
                  </a:lnTo>
                  <a:lnTo>
                    <a:pt x="242074" y="1437386"/>
                  </a:lnTo>
                  <a:lnTo>
                    <a:pt x="231025" y="1437576"/>
                  </a:lnTo>
                  <a:lnTo>
                    <a:pt x="219989" y="1438135"/>
                  </a:lnTo>
                  <a:lnTo>
                    <a:pt x="208978" y="1439049"/>
                  </a:lnTo>
                  <a:lnTo>
                    <a:pt x="198005" y="1440307"/>
                  </a:lnTo>
                  <a:lnTo>
                    <a:pt x="199402" y="1438402"/>
                  </a:lnTo>
                  <a:lnTo>
                    <a:pt x="199910" y="1437005"/>
                  </a:lnTo>
                  <a:lnTo>
                    <a:pt x="200799" y="1435481"/>
                  </a:lnTo>
                  <a:lnTo>
                    <a:pt x="202831" y="1431671"/>
                  </a:lnTo>
                  <a:lnTo>
                    <a:pt x="201815" y="1427353"/>
                  </a:lnTo>
                  <a:lnTo>
                    <a:pt x="198513" y="1425956"/>
                  </a:lnTo>
                  <a:lnTo>
                    <a:pt x="197243" y="1425321"/>
                  </a:lnTo>
                  <a:lnTo>
                    <a:pt x="195973" y="1424940"/>
                  </a:lnTo>
                  <a:lnTo>
                    <a:pt x="192417" y="1424940"/>
                  </a:lnTo>
                  <a:lnTo>
                    <a:pt x="190131" y="1425956"/>
                  </a:lnTo>
                  <a:lnTo>
                    <a:pt x="188861" y="1427861"/>
                  </a:lnTo>
                  <a:lnTo>
                    <a:pt x="186067" y="1433068"/>
                  </a:lnTo>
                  <a:lnTo>
                    <a:pt x="182638" y="1438402"/>
                  </a:lnTo>
                  <a:lnTo>
                    <a:pt x="178320" y="1443228"/>
                  </a:lnTo>
                  <a:lnTo>
                    <a:pt x="168821" y="1445069"/>
                  </a:lnTo>
                  <a:lnTo>
                    <a:pt x="159143" y="1447101"/>
                  </a:lnTo>
                  <a:lnTo>
                    <a:pt x="149453" y="1449336"/>
                  </a:lnTo>
                  <a:lnTo>
                    <a:pt x="139966" y="1451737"/>
                  </a:lnTo>
                  <a:lnTo>
                    <a:pt x="136156" y="1453261"/>
                  </a:lnTo>
                  <a:lnTo>
                    <a:pt x="133743" y="1457071"/>
                  </a:lnTo>
                  <a:lnTo>
                    <a:pt x="135140" y="1460881"/>
                  </a:lnTo>
                  <a:lnTo>
                    <a:pt x="136029" y="1463929"/>
                  </a:lnTo>
                  <a:lnTo>
                    <a:pt x="138569" y="1466088"/>
                  </a:lnTo>
                  <a:lnTo>
                    <a:pt x="142633" y="1466088"/>
                  </a:lnTo>
                  <a:lnTo>
                    <a:pt x="143395" y="1465961"/>
                  </a:lnTo>
                  <a:lnTo>
                    <a:pt x="144284" y="1465707"/>
                  </a:lnTo>
                  <a:lnTo>
                    <a:pt x="168757" y="1459382"/>
                  </a:lnTo>
                  <a:lnTo>
                    <a:pt x="193255" y="1454848"/>
                  </a:lnTo>
                  <a:lnTo>
                    <a:pt x="217766" y="1452143"/>
                  </a:lnTo>
                  <a:lnTo>
                    <a:pt x="242328" y="1451229"/>
                  </a:lnTo>
                  <a:lnTo>
                    <a:pt x="266966" y="1452143"/>
                  </a:lnTo>
                  <a:lnTo>
                    <a:pt x="291604" y="1454848"/>
                  </a:lnTo>
                  <a:lnTo>
                    <a:pt x="316230" y="1459382"/>
                  </a:lnTo>
                  <a:lnTo>
                    <a:pt x="340880" y="1465707"/>
                  </a:lnTo>
                  <a:lnTo>
                    <a:pt x="345579" y="1465707"/>
                  </a:lnTo>
                  <a:lnTo>
                    <a:pt x="348500" y="1463802"/>
                  </a:lnTo>
                  <a:lnTo>
                    <a:pt x="349008" y="1460373"/>
                  </a:lnTo>
                  <a:lnTo>
                    <a:pt x="350405" y="1457071"/>
                  </a:lnTo>
                  <a:lnTo>
                    <a:pt x="305828" y="1442720"/>
                  </a:lnTo>
                  <a:lnTo>
                    <a:pt x="304152" y="1440307"/>
                  </a:lnTo>
                  <a:lnTo>
                    <a:pt x="294030" y="1425740"/>
                  </a:lnTo>
                  <a:lnTo>
                    <a:pt x="287261" y="1409115"/>
                  </a:lnTo>
                  <a:lnTo>
                    <a:pt x="285343" y="1392669"/>
                  </a:lnTo>
                  <a:lnTo>
                    <a:pt x="288048" y="1376172"/>
                  </a:lnTo>
                  <a:lnTo>
                    <a:pt x="299097" y="1376172"/>
                  </a:lnTo>
                  <a:lnTo>
                    <a:pt x="300621" y="1378077"/>
                  </a:lnTo>
                  <a:lnTo>
                    <a:pt x="302526" y="1379601"/>
                  </a:lnTo>
                  <a:lnTo>
                    <a:pt x="342747" y="1401559"/>
                  </a:lnTo>
                  <a:lnTo>
                    <a:pt x="357644" y="1402969"/>
                  </a:lnTo>
                  <a:lnTo>
                    <a:pt x="365455" y="1402524"/>
                  </a:lnTo>
                  <a:lnTo>
                    <a:pt x="373075" y="1401229"/>
                  </a:lnTo>
                  <a:lnTo>
                    <a:pt x="380504" y="1399120"/>
                  </a:lnTo>
                  <a:lnTo>
                    <a:pt x="387743" y="1396238"/>
                  </a:lnTo>
                  <a:lnTo>
                    <a:pt x="429526" y="1437386"/>
                  </a:lnTo>
                  <a:lnTo>
                    <a:pt x="434733" y="1443228"/>
                  </a:lnTo>
                  <a:lnTo>
                    <a:pt x="441972" y="1446022"/>
                  </a:lnTo>
                  <a:lnTo>
                    <a:pt x="456323" y="1446022"/>
                  </a:lnTo>
                  <a:lnTo>
                    <a:pt x="463562" y="1443228"/>
                  </a:lnTo>
                  <a:lnTo>
                    <a:pt x="468769" y="1437386"/>
                  </a:lnTo>
                  <a:lnTo>
                    <a:pt x="473443" y="1432814"/>
                  </a:lnTo>
                  <a:lnTo>
                    <a:pt x="474103" y="1432179"/>
                  </a:lnTo>
                  <a:lnTo>
                    <a:pt x="476770" y="1425740"/>
                  </a:lnTo>
                  <a:lnTo>
                    <a:pt x="476897" y="1410589"/>
                  </a:lnTo>
                  <a:lnTo>
                    <a:pt x="474103" y="1403477"/>
                  </a:lnTo>
                  <a:lnTo>
                    <a:pt x="468769" y="1398270"/>
                  </a:lnTo>
                  <a:lnTo>
                    <a:pt x="464451" y="1393952"/>
                  </a:lnTo>
                  <a:lnTo>
                    <a:pt x="464451" y="1414907"/>
                  </a:lnTo>
                  <a:lnTo>
                    <a:pt x="464451" y="1423543"/>
                  </a:lnTo>
                  <a:lnTo>
                    <a:pt x="459244" y="1428877"/>
                  </a:lnTo>
                  <a:lnTo>
                    <a:pt x="456577" y="1431417"/>
                  </a:lnTo>
                  <a:lnTo>
                    <a:pt x="453148" y="1432814"/>
                  </a:lnTo>
                  <a:lnTo>
                    <a:pt x="446163" y="1432814"/>
                  </a:lnTo>
                  <a:lnTo>
                    <a:pt x="442734" y="1431417"/>
                  </a:lnTo>
                  <a:lnTo>
                    <a:pt x="440067" y="1428877"/>
                  </a:lnTo>
                  <a:lnTo>
                    <a:pt x="407416" y="1396238"/>
                  </a:lnTo>
                  <a:lnTo>
                    <a:pt x="401205" y="1390015"/>
                  </a:lnTo>
                  <a:lnTo>
                    <a:pt x="404634" y="1387729"/>
                  </a:lnTo>
                  <a:lnTo>
                    <a:pt x="408444" y="1384300"/>
                  </a:lnTo>
                  <a:lnTo>
                    <a:pt x="411238" y="1380998"/>
                  </a:lnTo>
                  <a:lnTo>
                    <a:pt x="414159" y="1378077"/>
                  </a:lnTo>
                  <a:lnTo>
                    <a:pt x="417588" y="1374267"/>
                  </a:lnTo>
                  <a:lnTo>
                    <a:pt x="420382" y="1370965"/>
                  </a:lnTo>
                  <a:lnTo>
                    <a:pt x="464451" y="1414907"/>
                  </a:lnTo>
                  <a:lnTo>
                    <a:pt x="464451" y="1393952"/>
                  </a:lnTo>
                  <a:lnTo>
                    <a:pt x="445274" y="1374775"/>
                  </a:lnTo>
                  <a:lnTo>
                    <a:pt x="476516" y="1374775"/>
                  </a:lnTo>
                  <a:lnTo>
                    <a:pt x="480568" y="1370965"/>
                  </a:lnTo>
                  <a:lnTo>
                    <a:pt x="484644" y="1367155"/>
                  </a:lnTo>
                  <a:lnTo>
                    <a:pt x="484644" y="1360424"/>
                  </a:lnTo>
                  <a:lnTo>
                    <a:pt x="484644" y="1291082"/>
                  </a:lnTo>
                  <a:lnTo>
                    <a:pt x="481342" y="1288161"/>
                  </a:lnTo>
                  <a:lnTo>
                    <a:pt x="473087" y="1288161"/>
                  </a:lnTo>
                  <a:lnTo>
                    <a:pt x="469785" y="1291082"/>
                  </a:lnTo>
                  <a:lnTo>
                    <a:pt x="469785" y="1359408"/>
                  </a:lnTo>
                  <a:lnTo>
                    <a:pt x="468769" y="1360424"/>
                  </a:lnTo>
                  <a:lnTo>
                    <a:pt x="430923" y="1360424"/>
                  </a:lnTo>
                  <a:lnTo>
                    <a:pt x="426605" y="1356106"/>
                  </a:lnTo>
                  <a:lnTo>
                    <a:pt x="432396" y="1334744"/>
                  </a:lnTo>
                  <a:lnTo>
                    <a:pt x="431723" y="1312646"/>
                  </a:lnTo>
                  <a:lnTo>
                    <a:pt x="424649" y="1291348"/>
                  </a:lnTo>
                  <a:lnTo>
                    <a:pt x="420128" y="1284973"/>
                  </a:lnTo>
                  <a:lnTo>
                    <a:pt x="420128" y="1328166"/>
                  </a:lnTo>
                  <a:lnTo>
                    <a:pt x="415645" y="1351343"/>
                  </a:lnTo>
                  <a:lnTo>
                    <a:pt x="380644" y="1386052"/>
                  </a:lnTo>
                  <a:lnTo>
                    <a:pt x="359041" y="1390015"/>
                  </a:lnTo>
                  <a:lnTo>
                    <a:pt x="347052" y="1388808"/>
                  </a:lnTo>
                  <a:lnTo>
                    <a:pt x="335635" y="1385277"/>
                  </a:lnTo>
                  <a:lnTo>
                    <a:pt x="325031" y="1379575"/>
                  </a:lnTo>
                  <a:lnTo>
                    <a:pt x="320827" y="1376172"/>
                  </a:lnTo>
                  <a:lnTo>
                    <a:pt x="315480" y="1371854"/>
                  </a:lnTo>
                  <a:lnTo>
                    <a:pt x="307797" y="1360424"/>
                  </a:lnTo>
                  <a:lnTo>
                    <a:pt x="301675" y="1351343"/>
                  </a:lnTo>
                  <a:lnTo>
                    <a:pt x="297027" y="1328166"/>
                  </a:lnTo>
                  <a:lnTo>
                    <a:pt x="314972" y="1284859"/>
                  </a:lnTo>
                  <a:lnTo>
                    <a:pt x="358533" y="1266698"/>
                  </a:lnTo>
                  <a:lnTo>
                    <a:pt x="370573" y="1267917"/>
                  </a:lnTo>
                  <a:lnTo>
                    <a:pt x="415645" y="1305102"/>
                  </a:lnTo>
                  <a:lnTo>
                    <a:pt x="420128" y="1328166"/>
                  </a:lnTo>
                  <a:lnTo>
                    <a:pt x="420128" y="1284973"/>
                  </a:lnTo>
                  <a:lnTo>
                    <a:pt x="386626" y="1256182"/>
                  </a:lnTo>
                  <a:lnTo>
                    <a:pt x="358025" y="1250315"/>
                  </a:lnTo>
                  <a:lnTo>
                    <a:pt x="342900" y="1251826"/>
                  </a:lnTo>
                  <a:lnTo>
                    <a:pt x="303923" y="1272413"/>
                  </a:lnTo>
                  <a:lnTo>
                    <a:pt x="282549" y="1314615"/>
                  </a:lnTo>
                  <a:lnTo>
                    <a:pt x="282702" y="1337932"/>
                  </a:lnTo>
                  <a:lnTo>
                    <a:pt x="289953" y="1360424"/>
                  </a:lnTo>
                  <a:lnTo>
                    <a:pt x="15379" y="1360424"/>
                  </a:lnTo>
                  <a:lnTo>
                    <a:pt x="13982" y="1359408"/>
                  </a:lnTo>
                  <a:lnTo>
                    <a:pt x="13982" y="1111123"/>
                  </a:lnTo>
                  <a:lnTo>
                    <a:pt x="57035" y="1111123"/>
                  </a:lnTo>
                  <a:lnTo>
                    <a:pt x="62369" y="1107313"/>
                  </a:lnTo>
                  <a:lnTo>
                    <a:pt x="65341" y="1099185"/>
                  </a:lnTo>
                  <a:lnTo>
                    <a:pt x="67068" y="1094486"/>
                  </a:lnTo>
                  <a:lnTo>
                    <a:pt x="130949" y="1094486"/>
                  </a:lnTo>
                  <a:lnTo>
                    <a:pt x="133743" y="1102106"/>
                  </a:lnTo>
                  <a:lnTo>
                    <a:pt x="136156" y="1107313"/>
                  </a:lnTo>
                  <a:lnTo>
                    <a:pt x="141490" y="1111123"/>
                  </a:lnTo>
                  <a:lnTo>
                    <a:pt x="470293" y="1111123"/>
                  </a:lnTo>
                  <a:lnTo>
                    <a:pt x="470293" y="1270889"/>
                  </a:lnTo>
                  <a:lnTo>
                    <a:pt x="473087" y="1273810"/>
                  </a:lnTo>
                  <a:lnTo>
                    <a:pt x="481342" y="1273810"/>
                  </a:lnTo>
                  <a:lnTo>
                    <a:pt x="484644" y="1270889"/>
                  </a:lnTo>
                  <a:lnTo>
                    <a:pt x="484644" y="1099185"/>
                  </a:lnTo>
                  <a:lnTo>
                    <a:pt x="484644" y="10561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51100" y="3275076"/>
              <a:ext cx="101345" cy="10058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33260" y="2055875"/>
              <a:ext cx="408940" cy="445134"/>
            </a:xfrm>
            <a:custGeom>
              <a:avLst/>
              <a:gdLst/>
              <a:ahLst/>
              <a:cxnLst/>
              <a:rect l="l" t="t" r="r" b="b"/>
              <a:pathLst>
                <a:path w="408940" h="445135">
                  <a:moveTo>
                    <a:pt x="50292" y="176657"/>
                  </a:moveTo>
                  <a:lnTo>
                    <a:pt x="46228" y="173736"/>
                  </a:lnTo>
                  <a:lnTo>
                    <a:pt x="8001" y="173736"/>
                  </a:lnTo>
                  <a:lnTo>
                    <a:pt x="3429" y="173736"/>
                  </a:lnTo>
                  <a:lnTo>
                    <a:pt x="0" y="176657"/>
                  </a:lnTo>
                  <a:lnTo>
                    <a:pt x="0" y="184023"/>
                  </a:lnTo>
                  <a:lnTo>
                    <a:pt x="3429" y="187452"/>
                  </a:lnTo>
                  <a:lnTo>
                    <a:pt x="46228" y="187452"/>
                  </a:lnTo>
                  <a:lnTo>
                    <a:pt x="50292" y="184023"/>
                  </a:lnTo>
                  <a:lnTo>
                    <a:pt x="50292" y="176657"/>
                  </a:lnTo>
                  <a:close/>
                </a:path>
                <a:path w="408940" h="445135">
                  <a:moveTo>
                    <a:pt x="70104" y="253492"/>
                  </a:moveTo>
                  <a:lnTo>
                    <a:pt x="68326" y="250444"/>
                  </a:lnTo>
                  <a:lnTo>
                    <a:pt x="66929" y="248285"/>
                  </a:lnTo>
                  <a:lnTo>
                    <a:pt x="64262" y="246888"/>
                  </a:lnTo>
                  <a:lnTo>
                    <a:pt x="61595" y="246888"/>
                  </a:lnTo>
                  <a:lnTo>
                    <a:pt x="60325" y="246888"/>
                  </a:lnTo>
                  <a:lnTo>
                    <a:pt x="59055" y="247269"/>
                  </a:lnTo>
                  <a:lnTo>
                    <a:pt x="29591" y="263144"/>
                  </a:lnTo>
                  <a:lnTo>
                    <a:pt x="22860" y="266192"/>
                  </a:lnTo>
                  <a:lnTo>
                    <a:pt x="25146" y="275844"/>
                  </a:lnTo>
                  <a:lnTo>
                    <a:pt x="35687" y="275844"/>
                  </a:lnTo>
                  <a:lnTo>
                    <a:pt x="36195" y="275336"/>
                  </a:lnTo>
                  <a:lnTo>
                    <a:pt x="64516" y="260096"/>
                  </a:lnTo>
                  <a:lnTo>
                    <a:pt x="69469" y="258064"/>
                  </a:lnTo>
                  <a:lnTo>
                    <a:pt x="70104" y="253492"/>
                  </a:lnTo>
                  <a:close/>
                </a:path>
                <a:path w="408940" h="445135">
                  <a:moveTo>
                    <a:pt x="73152" y="107442"/>
                  </a:moveTo>
                  <a:lnTo>
                    <a:pt x="72009" y="104013"/>
                  </a:lnTo>
                  <a:lnTo>
                    <a:pt x="39751" y="87757"/>
                  </a:lnTo>
                  <a:lnTo>
                    <a:pt x="38608" y="87122"/>
                  </a:lnTo>
                  <a:lnTo>
                    <a:pt x="37465" y="86868"/>
                  </a:lnTo>
                  <a:lnTo>
                    <a:pt x="36195" y="86868"/>
                  </a:lnTo>
                  <a:lnTo>
                    <a:pt x="33528" y="86868"/>
                  </a:lnTo>
                  <a:lnTo>
                    <a:pt x="30607" y="88138"/>
                  </a:lnTo>
                  <a:lnTo>
                    <a:pt x="29083" y="90170"/>
                  </a:lnTo>
                  <a:lnTo>
                    <a:pt x="27432" y="92964"/>
                  </a:lnTo>
                  <a:lnTo>
                    <a:pt x="28575" y="97282"/>
                  </a:lnTo>
                  <a:lnTo>
                    <a:pt x="31877" y="99314"/>
                  </a:lnTo>
                  <a:lnTo>
                    <a:pt x="60833" y="113665"/>
                  </a:lnTo>
                  <a:lnTo>
                    <a:pt x="61976" y="114046"/>
                  </a:lnTo>
                  <a:lnTo>
                    <a:pt x="63119" y="114300"/>
                  </a:lnTo>
                  <a:lnTo>
                    <a:pt x="67056" y="114300"/>
                  </a:lnTo>
                  <a:lnTo>
                    <a:pt x="69723" y="113157"/>
                  </a:lnTo>
                  <a:lnTo>
                    <a:pt x="73152" y="107442"/>
                  </a:lnTo>
                  <a:close/>
                </a:path>
                <a:path w="408940" h="445135">
                  <a:moveTo>
                    <a:pt x="134112" y="55118"/>
                  </a:moveTo>
                  <a:lnTo>
                    <a:pt x="131318" y="51308"/>
                  </a:lnTo>
                  <a:lnTo>
                    <a:pt x="114300" y="26162"/>
                  </a:lnTo>
                  <a:lnTo>
                    <a:pt x="112776" y="24257"/>
                  </a:lnTo>
                  <a:lnTo>
                    <a:pt x="110363" y="22860"/>
                  </a:lnTo>
                  <a:lnTo>
                    <a:pt x="107696" y="22860"/>
                  </a:lnTo>
                  <a:lnTo>
                    <a:pt x="106426" y="22860"/>
                  </a:lnTo>
                  <a:lnTo>
                    <a:pt x="105029" y="23114"/>
                  </a:lnTo>
                  <a:lnTo>
                    <a:pt x="103505" y="23749"/>
                  </a:lnTo>
                  <a:lnTo>
                    <a:pt x="100203" y="25654"/>
                  </a:lnTo>
                  <a:lnTo>
                    <a:pt x="99060" y="29591"/>
                  </a:lnTo>
                  <a:lnTo>
                    <a:pt x="100711" y="32893"/>
                  </a:lnTo>
                  <a:lnTo>
                    <a:pt x="117729" y="57531"/>
                  </a:lnTo>
                  <a:lnTo>
                    <a:pt x="119380" y="59436"/>
                  </a:lnTo>
                  <a:lnTo>
                    <a:pt x="122174" y="60960"/>
                  </a:lnTo>
                  <a:lnTo>
                    <a:pt x="130683" y="60960"/>
                  </a:lnTo>
                  <a:lnTo>
                    <a:pt x="134112" y="55118"/>
                  </a:lnTo>
                  <a:close/>
                </a:path>
                <a:path w="408940" h="445135">
                  <a:moveTo>
                    <a:pt x="214884" y="6858"/>
                  </a:moveTo>
                  <a:lnTo>
                    <a:pt x="214376" y="2413"/>
                  </a:lnTo>
                  <a:lnTo>
                    <a:pt x="211455" y="0"/>
                  </a:lnTo>
                  <a:lnTo>
                    <a:pt x="207010" y="0"/>
                  </a:lnTo>
                  <a:lnTo>
                    <a:pt x="203073" y="0"/>
                  </a:lnTo>
                  <a:lnTo>
                    <a:pt x="199644" y="2921"/>
                  </a:lnTo>
                  <a:lnTo>
                    <a:pt x="199644" y="39751"/>
                  </a:lnTo>
                  <a:lnTo>
                    <a:pt x="203073" y="42672"/>
                  </a:lnTo>
                  <a:lnTo>
                    <a:pt x="211455" y="42672"/>
                  </a:lnTo>
                  <a:lnTo>
                    <a:pt x="214884" y="39751"/>
                  </a:lnTo>
                  <a:lnTo>
                    <a:pt x="214884" y="6858"/>
                  </a:lnTo>
                  <a:close/>
                </a:path>
                <a:path w="408940" h="445135">
                  <a:moveTo>
                    <a:pt x="292608" y="268224"/>
                  </a:moveTo>
                  <a:lnTo>
                    <a:pt x="292100" y="263779"/>
                  </a:lnTo>
                  <a:lnTo>
                    <a:pt x="289179" y="261239"/>
                  </a:lnTo>
                  <a:lnTo>
                    <a:pt x="287909" y="260096"/>
                  </a:lnTo>
                  <a:lnTo>
                    <a:pt x="286004" y="259461"/>
                  </a:lnTo>
                  <a:lnTo>
                    <a:pt x="282194" y="259461"/>
                  </a:lnTo>
                  <a:lnTo>
                    <a:pt x="259765" y="295109"/>
                  </a:lnTo>
                  <a:lnTo>
                    <a:pt x="258572" y="304050"/>
                  </a:lnTo>
                  <a:lnTo>
                    <a:pt x="258572" y="362458"/>
                  </a:lnTo>
                  <a:lnTo>
                    <a:pt x="258572" y="380365"/>
                  </a:lnTo>
                  <a:lnTo>
                    <a:pt x="258064" y="380365"/>
                  </a:lnTo>
                  <a:lnTo>
                    <a:pt x="258064" y="385826"/>
                  </a:lnTo>
                  <a:lnTo>
                    <a:pt x="253111" y="390271"/>
                  </a:lnTo>
                  <a:lnTo>
                    <a:pt x="159512" y="390271"/>
                  </a:lnTo>
                  <a:lnTo>
                    <a:pt x="155067" y="385826"/>
                  </a:lnTo>
                  <a:lnTo>
                    <a:pt x="155067" y="362458"/>
                  </a:lnTo>
                  <a:lnTo>
                    <a:pt x="258572" y="362458"/>
                  </a:lnTo>
                  <a:lnTo>
                    <a:pt x="258572" y="304050"/>
                  </a:lnTo>
                  <a:lnTo>
                    <a:pt x="258064" y="307848"/>
                  </a:lnTo>
                  <a:lnTo>
                    <a:pt x="258064" y="320802"/>
                  </a:lnTo>
                  <a:lnTo>
                    <a:pt x="258064" y="349123"/>
                  </a:lnTo>
                  <a:lnTo>
                    <a:pt x="154559" y="349123"/>
                  </a:lnTo>
                  <a:lnTo>
                    <a:pt x="154559" y="320802"/>
                  </a:lnTo>
                  <a:lnTo>
                    <a:pt x="258064" y="320802"/>
                  </a:lnTo>
                  <a:lnTo>
                    <a:pt x="258064" y="307848"/>
                  </a:lnTo>
                  <a:lnTo>
                    <a:pt x="235204" y="307848"/>
                  </a:lnTo>
                  <a:lnTo>
                    <a:pt x="235204" y="306959"/>
                  </a:lnTo>
                  <a:lnTo>
                    <a:pt x="235204" y="191262"/>
                  </a:lnTo>
                  <a:lnTo>
                    <a:pt x="250825" y="191262"/>
                  </a:lnTo>
                  <a:lnTo>
                    <a:pt x="262242" y="189191"/>
                  </a:lnTo>
                  <a:lnTo>
                    <a:pt x="271665" y="183553"/>
                  </a:lnTo>
                  <a:lnTo>
                    <a:pt x="275958" y="177927"/>
                  </a:lnTo>
                  <a:lnTo>
                    <a:pt x="278053" y="175196"/>
                  </a:lnTo>
                  <a:lnTo>
                    <a:pt x="280416" y="164973"/>
                  </a:lnTo>
                  <a:lnTo>
                    <a:pt x="278053" y="154813"/>
                  </a:lnTo>
                  <a:lnTo>
                    <a:pt x="276796" y="153162"/>
                  </a:lnTo>
                  <a:lnTo>
                    <a:pt x="271665" y="146456"/>
                  </a:lnTo>
                  <a:lnTo>
                    <a:pt x="264795" y="142328"/>
                  </a:lnTo>
                  <a:lnTo>
                    <a:pt x="264795" y="159004"/>
                  </a:lnTo>
                  <a:lnTo>
                    <a:pt x="264795" y="172466"/>
                  </a:lnTo>
                  <a:lnTo>
                    <a:pt x="258572" y="177927"/>
                  </a:lnTo>
                  <a:lnTo>
                    <a:pt x="235204" y="177927"/>
                  </a:lnTo>
                  <a:lnTo>
                    <a:pt x="235204" y="177419"/>
                  </a:lnTo>
                  <a:lnTo>
                    <a:pt x="235204" y="159004"/>
                  </a:lnTo>
                  <a:lnTo>
                    <a:pt x="241427" y="153162"/>
                  </a:lnTo>
                  <a:lnTo>
                    <a:pt x="258572" y="153162"/>
                  </a:lnTo>
                  <a:lnTo>
                    <a:pt x="264795" y="159004"/>
                  </a:lnTo>
                  <a:lnTo>
                    <a:pt x="264795" y="142328"/>
                  </a:lnTo>
                  <a:lnTo>
                    <a:pt x="262242" y="140779"/>
                  </a:lnTo>
                  <a:lnTo>
                    <a:pt x="250825" y="138684"/>
                  </a:lnTo>
                  <a:lnTo>
                    <a:pt x="249174" y="138684"/>
                  </a:lnTo>
                  <a:lnTo>
                    <a:pt x="237756" y="140779"/>
                  </a:lnTo>
                  <a:lnTo>
                    <a:pt x="228384" y="146456"/>
                  </a:lnTo>
                  <a:lnTo>
                    <a:pt x="222034" y="154813"/>
                  </a:lnTo>
                  <a:lnTo>
                    <a:pt x="219710" y="164973"/>
                  </a:lnTo>
                  <a:lnTo>
                    <a:pt x="219710" y="177419"/>
                  </a:lnTo>
                  <a:lnTo>
                    <a:pt x="192405" y="177419"/>
                  </a:lnTo>
                  <a:lnTo>
                    <a:pt x="192405" y="164973"/>
                  </a:lnTo>
                  <a:lnTo>
                    <a:pt x="190144" y="154813"/>
                  </a:lnTo>
                  <a:lnTo>
                    <a:pt x="188925" y="153162"/>
                  </a:lnTo>
                  <a:lnTo>
                    <a:pt x="183972" y="146456"/>
                  </a:lnTo>
                  <a:lnTo>
                    <a:pt x="177927" y="142735"/>
                  </a:lnTo>
                  <a:lnTo>
                    <a:pt x="177927" y="159004"/>
                  </a:lnTo>
                  <a:lnTo>
                    <a:pt x="177927" y="177927"/>
                  </a:lnTo>
                  <a:lnTo>
                    <a:pt x="154051" y="177927"/>
                  </a:lnTo>
                  <a:lnTo>
                    <a:pt x="147828" y="172466"/>
                  </a:lnTo>
                  <a:lnTo>
                    <a:pt x="147828" y="159004"/>
                  </a:lnTo>
                  <a:lnTo>
                    <a:pt x="154051" y="153162"/>
                  </a:lnTo>
                  <a:lnTo>
                    <a:pt x="171831" y="153162"/>
                  </a:lnTo>
                  <a:lnTo>
                    <a:pt x="177927" y="159004"/>
                  </a:lnTo>
                  <a:lnTo>
                    <a:pt x="177927" y="142735"/>
                  </a:lnTo>
                  <a:lnTo>
                    <a:pt x="174777" y="140779"/>
                  </a:lnTo>
                  <a:lnTo>
                    <a:pt x="163449" y="138684"/>
                  </a:lnTo>
                  <a:lnTo>
                    <a:pt x="161290" y="138684"/>
                  </a:lnTo>
                  <a:lnTo>
                    <a:pt x="149898" y="140779"/>
                  </a:lnTo>
                  <a:lnTo>
                    <a:pt x="140716" y="146456"/>
                  </a:lnTo>
                  <a:lnTo>
                    <a:pt x="134569" y="154813"/>
                  </a:lnTo>
                  <a:lnTo>
                    <a:pt x="132334" y="164973"/>
                  </a:lnTo>
                  <a:lnTo>
                    <a:pt x="134569" y="175196"/>
                  </a:lnTo>
                  <a:lnTo>
                    <a:pt x="140716" y="183553"/>
                  </a:lnTo>
                  <a:lnTo>
                    <a:pt x="149898" y="189191"/>
                  </a:lnTo>
                  <a:lnTo>
                    <a:pt x="161290" y="191262"/>
                  </a:lnTo>
                  <a:lnTo>
                    <a:pt x="177419" y="191262"/>
                  </a:lnTo>
                  <a:lnTo>
                    <a:pt x="177419" y="248920"/>
                  </a:lnTo>
                  <a:lnTo>
                    <a:pt x="180721" y="251841"/>
                  </a:lnTo>
                  <a:lnTo>
                    <a:pt x="189103" y="251841"/>
                  </a:lnTo>
                  <a:lnTo>
                    <a:pt x="192405" y="248920"/>
                  </a:lnTo>
                  <a:lnTo>
                    <a:pt x="192405" y="191262"/>
                  </a:lnTo>
                  <a:lnTo>
                    <a:pt x="219710" y="191262"/>
                  </a:lnTo>
                  <a:lnTo>
                    <a:pt x="219710" y="306959"/>
                  </a:lnTo>
                  <a:lnTo>
                    <a:pt x="192405" y="306959"/>
                  </a:lnTo>
                  <a:lnTo>
                    <a:pt x="192290" y="268122"/>
                  </a:lnTo>
                  <a:lnTo>
                    <a:pt x="189103" y="264795"/>
                  </a:lnTo>
                  <a:lnTo>
                    <a:pt x="180721" y="264795"/>
                  </a:lnTo>
                  <a:lnTo>
                    <a:pt x="177520" y="268122"/>
                  </a:lnTo>
                  <a:lnTo>
                    <a:pt x="177419" y="307848"/>
                  </a:lnTo>
                  <a:lnTo>
                    <a:pt x="154559" y="307848"/>
                  </a:lnTo>
                  <a:lnTo>
                    <a:pt x="138849" y="268122"/>
                  </a:lnTo>
                  <a:lnTo>
                    <a:pt x="119049" y="249428"/>
                  </a:lnTo>
                  <a:lnTo>
                    <a:pt x="111302" y="240753"/>
                  </a:lnTo>
                  <a:lnTo>
                    <a:pt x="104711" y="231432"/>
                  </a:lnTo>
                  <a:lnTo>
                    <a:pt x="99441" y="221615"/>
                  </a:lnTo>
                  <a:lnTo>
                    <a:pt x="98044" y="219075"/>
                  </a:lnTo>
                  <a:lnTo>
                    <a:pt x="94869" y="217297"/>
                  </a:lnTo>
                  <a:lnTo>
                    <a:pt x="90805" y="217297"/>
                  </a:lnTo>
                  <a:lnTo>
                    <a:pt x="89408" y="217551"/>
                  </a:lnTo>
                  <a:lnTo>
                    <a:pt x="86106" y="219075"/>
                  </a:lnTo>
                  <a:lnTo>
                    <a:pt x="83820" y="223520"/>
                  </a:lnTo>
                  <a:lnTo>
                    <a:pt x="85471" y="226568"/>
                  </a:lnTo>
                  <a:lnTo>
                    <a:pt x="91313" y="237794"/>
                  </a:lnTo>
                  <a:lnTo>
                    <a:pt x="98666" y="248373"/>
                  </a:lnTo>
                  <a:lnTo>
                    <a:pt x="107365" y="258203"/>
                  </a:lnTo>
                  <a:lnTo>
                    <a:pt x="117221" y="267208"/>
                  </a:lnTo>
                  <a:lnTo>
                    <a:pt x="126238" y="276479"/>
                  </a:lnTo>
                  <a:lnTo>
                    <a:pt x="133070" y="286943"/>
                  </a:lnTo>
                  <a:lnTo>
                    <a:pt x="137414" y="298348"/>
                  </a:lnTo>
                  <a:lnTo>
                    <a:pt x="138938" y="310388"/>
                  </a:lnTo>
                  <a:lnTo>
                    <a:pt x="138938" y="381381"/>
                  </a:lnTo>
                  <a:lnTo>
                    <a:pt x="140423" y="389382"/>
                  </a:lnTo>
                  <a:lnTo>
                    <a:pt x="144589" y="396151"/>
                  </a:lnTo>
                  <a:lnTo>
                    <a:pt x="150939" y="401358"/>
                  </a:lnTo>
                  <a:lnTo>
                    <a:pt x="159004" y="404622"/>
                  </a:lnTo>
                  <a:lnTo>
                    <a:pt x="159004" y="410083"/>
                  </a:lnTo>
                  <a:lnTo>
                    <a:pt x="160655" y="415544"/>
                  </a:lnTo>
                  <a:lnTo>
                    <a:pt x="163449" y="421005"/>
                  </a:lnTo>
                  <a:lnTo>
                    <a:pt x="165100" y="423545"/>
                  </a:lnTo>
                  <a:lnTo>
                    <a:pt x="167640" y="425069"/>
                  </a:lnTo>
                  <a:lnTo>
                    <a:pt x="171196" y="425069"/>
                  </a:lnTo>
                  <a:lnTo>
                    <a:pt x="172085" y="424942"/>
                  </a:lnTo>
                  <a:lnTo>
                    <a:pt x="172974" y="424434"/>
                  </a:lnTo>
                  <a:lnTo>
                    <a:pt x="176784" y="422529"/>
                  </a:lnTo>
                  <a:lnTo>
                    <a:pt x="178435" y="418465"/>
                  </a:lnTo>
                  <a:lnTo>
                    <a:pt x="175133" y="412623"/>
                  </a:lnTo>
                  <a:lnTo>
                    <a:pt x="173990" y="408559"/>
                  </a:lnTo>
                  <a:lnTo>
                    <a:pt x="173990" y="405130"/>
                  </a:lnTo>
                  <a:lnTo>
                    <a:pt x="236347" y="405130"/>
                  </a:lnTo>
                  <a:lnTo>
                    <a:pt x="233235" y="415671"/>
                  </a:lnTo>
                  <a:lnTo>
                    <a:pt x="226034" y="424002"/>
                  </a:lnTo>
                  <a:lnTo>
                    <a:pt x="215963" y="429463"/>
                  </a:lnTo>
                  <a:lnTo>
                    <a:pt x="204216" y="431419"/>
                  </a:lnTo>
                  <a:lnTo>
                    <a:pt x="200787" y="431419"/>
                  </a:lnTo>
                  <a:lnTo>
                    <a:pt x="197485" y="430911"/>
                  </a:lnTo>
                  <a:lnTo>
                    <a:pt x="194056" y="429895"/>
                  </a:lnTo>
                  <a:lnTo>
                    <a:pt x="192024" y="429387"/>
                  </a:lnTo>
                  <a:lnTo>
                    <a:pt x="187960" y="429387"/>
                  </a:lnTo>
                  <a:lnTo>
                    <a:pt x="185293" y="431165"/>
                  </a:lnTo>
                  <a:lnTo>
                    <a:pt x="184023" y="433451"/>
                  </a:lnTo>
                  <a:lnTo>
                    <a:pt x="182880" y="437388"/>
                  </a:lnTo>
                  <a:lnTo>
                    <a:pt x="185166" y="440817"/>
                  </a:lnTo>
                  <a:lnTo>
                    <a:pt x="188468" y="442341"/>
                  </a:lnTo>
                  <a:lnTo>
                    <a:pt x="193929" y="444119"/>
                  </a:lnTo>
                  <a:lnTo>
                    <a:pt x="199390" y="445008"/>
                  </a:lnTo>
                  <a:lnTo>
                    <a:pt x="204851" y="445008"/>
                  </a:lnTo>
                  <a:lnTo>
                    <a:pt x="222148" y="441985"/>
                  </a:lnTo>
                  <a:lnTo>
                    <a:pt x="236740" y="433603"/>
                  </a:lnTo>
                  <a:lnTo>
                    <a:pt x="238480" y="431419"/>
                  </a:lnTo>
                  <a:lnTo>
                    <a:pt x="246862" y="420954"/>
                  </a:lnTo>
                  <a:lnTo>
                    <a:pt x="250825" y="405130"/>
                  </a:lnTo>
                  <a:lnTo>
                    <a:pt x="259232" y="402031"/>
                  </a:lnTo>
                  <a:lnTo>
                    <a:pt x="265722" y="396849"/>
                  </a:lnTo>
                  <a:lnTo>
                    <a:pt x="269798" y="390271"/>
                  </a:lnTo>
                  <a:lnTo>
                    <a:pt x="269913" y="390093"/>
                  </a:lnTo>
                  <a:lnTo>
                    <a:pt x="271399" y="382270"/>
                  </a:lnTo>
                  <a:lnTo>
                    <a:pt x="271399" y="362458"/>
                  </a:lnTo>
                  <a:lnTo>
                    <a:pt x="271399" y="349123"/>
                  </a:lnTo>
                  <a:lnTo>
                    <a:pt x="271399" y="320802"/>
                  </a:lnTo>
                  <a:lnTo>
                    <a:pt x="271399" y="311912"/>
                  </a:lnTo>
                  <a:lnTo>
                    <a:pt x="271805" y="307848"/>
                  </a:lnTo>
                  <a:lnTo>
                    <a:pt x="272516" y="300926"/>
                  </a:lnTo>
                  <a:lnTo>
                    <a:pt x="275780" y="290512"/>
                  </a:lnTo>
                  <a:lnTo>
                    <a:pt x="281038" y="280873"/>
                  </a:lnTo>
                  <a:lnTo>
                    <a:pt x="288163" y="272161"/>
                  </a:lnTo>
                  <a:lnTo>
                    <a:pt x="292608" y="268224"/>
                  </a:lnTo>
                  <a:close/>
                </a:path>
                <a:path w="408940" h="445135">
                  <a:moveTo>
                    <a:pt x="312420" y="31242"/>
                  </a:moveTo>
                  <a:lnTo>
                    <a:pt x="310642" y="27305"/>
                  </a:lnTo>
                  <a:lnTo>
                    <a:pt x="306197" y="24765"/>
                  </a:lnTo>
                  <a:lnTo>
                    <a:pt x="304927" y="24384"/>
                  </a:lnTo>
                  <a:lnTo>
                    <a:pt x="303530" y="24384"/>
                  </a:lnTo>
                  <a:lnTo>
                    <a:pt x="300990" y="24384"/>
                  </a:lnTo>
                  <a:lnTo>
                    <a:pt x="298323" y="25654"/>
                  </a:lnTo>
                  <a:lnTo>
                    <a:pt x="296799" y="27813"/>
                  </a:lnTo>
                  <a:lnTo>
                    <a:pt x="280162" y="52705"/>
                  </a:lnTo>
                  <a:lnTo>
                    <a:pt x="277368" y="57150"/>
                  </a:lnTo>
                  <a:lnTo>
                    <a:pt x="280670" y="62484"/>
                  </a:lnTo>
                  <a:lnTo>
                    <a:pt x="289052" y="62484"/>
                  </a:lnTo>
                  <a:lnTo>
                    <a:pt x="291338" y="60960"/>
                  </a:lnTo>
                  <a:lnTo>
                    <a:pt x="292989" y="59563"/>
                  </a:lnTo>
                  <a:lnTo>
                    <a:pt x="309626" y="34163"/>
                  </a:lnTo>
                  <a:lnTo>
                    <a:pt x="312420" y="31242"/>
                  </a:lnTo>
                  <a:close/>
                </a:path>
                <a:path w="408940" h="445135">
                  <a:moveTo>
                    <a:pt x="336804" y="179959"/>
                  </a:moveTo>
                  <a:lnTo>
                    <a:pt x="326529" y="135356"/>
                  </a:lnTo>
                  <a:lnTo>
                    <a:pt x="298450" y="98044"/>
                  </a:lnTo>
                  <a:lnTo>
                    <a:pt x="255143" y="72224"/>
                  </a:lnTo>
                  <a:lnTo>
                    <a:pt x="207645" y="64008"/>
                  </a:lnTo>
                  <a:lnTo>
                    <a:pt x="158864" y="72339"/>
                  </a:lnTo>
                  <a:lnTo>
                    <a:pt x="116814" y="95885"/>
                  </a:lnTo>
                  <a:lnTo>
                    <a:pt x="87325" y="132486"/>
                  </a:lnTo>
                  <a:lnTo>
                    <a:pt x="76200" y="179959"/>
                  </a:lnTo>
                  <a:lnTo>
                    <a:pt x="76200" y="186436"/>
                  </a:lnTo>
                  <a:lnTo>
                    <a:pt x="77343" y="192405"/>
                  </a:lnTo>
                  <a:lnTo>
                    <a:pt x="77851" y="198374"/>
                  </a:lnTo>
                  <a:lnTo>
                    <a:pt x="78359" y="201422"/>
                  </a:lnTo>
                  <a:lnTo>
                    <a:pt x="81153" y="203835"/>
                  </a:lnTo>
                  <a:lnTo>
                    <a:pt x="86233" y="203708"/>
                  </a:lnTo>
                  <a:lnTo>
                    <a:pt x="90043" y="203327"/>
                  </a:lnTo>
                  <a:lnTo>
                    <a:pt x="92837" y="199771"/>
                  </a:lnTo>
                  <a:lnTo>
                    <a:pt x="91694" y="190881"/>
                  </a:lnTo>
                  <a:lnTo>
                    <a:pt x="90678" y="185928"/>
                  </a:lnTo>
                  <a:lnTo>
                    <a:pt x="90678" y="179959"/>
                  </a:lnTo>
                  <a:lnTo>
                    <a:pt x="99809" y="139903"/>
                  </a:lnTo>
                  <a:lnTo>
                    <a:pt x="124650" y="107251"/>
                  </a:lnTo>
                  <a:lnTo>
                    <a:pt x="161290" y="85280"/>
                  </a:lnTo>
                  <a:lnTo>
                    <a:pt x="207137" y="77216"/>
                  </a:lnTo>
                  <a:lnTo>
                    <a:pt x="207899" y="77216"/>
                  </a:lnTo>
                  <a:lnTo>
                    <a:pt x="251409" y="85585"/>
                  </a:lnTo>
                  <a:lnTo>
                    <a:pt x="287147" y="107607"/>
                  </a:lnTo>
                  <a:lnTo>
                    <a:pt x="311442" y="139877"/>
                  </a:lnTo>
                  <a:lnTo>
                    <a:pt x="320675" y="178943"/>
                  </a:lnTo>
                  <a:lnTo>
                    <a:pt x="319138" y="196583"/>
                  </a:lnTo>
                  <a:lnTo>
                    <a:pt x="314680" y="212661"/>
                  </a:lnTo>
                  <a:lnTo>
                    <a:pt x="307543" y="227901"/>
                  </a:lnTo>
                  <a:lnTo>
                    <a:pt x="297942" y="241935"/>
                  </a:lnTo>
                  <a:lnTo>
                    <a:pt x="295148" y="245491"/>
                  </a:lnTo>
                  <a:lnTo>
                    <a:pt x="295656" y="248920"/>
                  </a:lnTo>
                  <a:lnTo>
                    <a:pt x="298958" y="251460"/>
                  </a:lnTo>
                  <a:lnTo>
                    <a:pt x="300609" y="252476"/>
                  </a:lnTo>
                  <a:lnTo>
                    <a:pt x="302260" y="252984"/>
                  </a:lnTo>
                  <a:lnTo>
                    <a:pt x="305943" y="252984"/>
                  </a:lnTo>
                  <a:lnTo>
                    <a:pt x="329311" y="216814"/>
                  </a:lnTo>
                  <a:lnTo>
                    <a:pt x="336169" y="179959"/>
                  </a:lnTo>
                  <a:lnTo>
                    <a:pt x="336804" y="179959"/>
                  </a:lnTo>
                  <a:close/>
                </a:path>
                <a:path w="408940" h="445135">
                  <a:moveTo>
                    <a:pt x="384048" y="268224"/>
                  </a:moveTo>
                  <a:lnTo>
                    <a:pt x="377952" y="265303"/>
                  </a:lnTo>
                  <a:lnTo>
                    <a:pt x="348488" y="250190"/>
                  </a:lnTo>
                  <a:lnTo>
                    <a:pt x="347345" y="249936"/>
                  </a:lnTo>
                  <a:lnTo>
                    <a:pt x="346075" y="249936"/>
                  </a:lnTo>
                  <a:lnTo>
                    <a:pt x="343408" y="249936"/>
                  </a:lnTo>
                  <a:lnTo>
                    <a:pt x="340487" y="251333"/>
                  </a:lnTo>
                  <a:lnTo>
                    <a:pt x="336804" y="256159"/>
                  </a:lnTo>
                  <a:lnTo>
                    <a:pt x="338455" y="260477"/>
                  </a:lnTo>
                  <a:lnTo>
                    <a:pt x="341757" y="262382"/>
                  </a:lnTo>
                  <a:lnTo>
                    <a:pt x="367322" y="275310"/>
                  </a:lnTo>
                  <a:lnTo>
                    <a:pt x="371589" y="277063"/>
                  </a:lnTo>
                  <a:lnTo>
                    <a:pt x="374523" y="277368"/>
                  </a:lnTo>
                  <a:lnTo>
                    <a:pt x="381254" y="277368"/>
                  </a:lnTo>
                  <a:lnTo>
                    <a:pt x="384048" y="268224"/>
                  </a:lnTo>
                  <a:close/>
                </a:path>
                <a:path w="408940" h="445135">
                  <a:moveTo>
                    <a:pt x="384048" y="94869"/>
                  </a:moveTo>
                  <a:lnTo>
                    <a:pt x="382270" y="91821"/>
                  </a:lnTo>
                  <a:lnTo>
                    <a:pt x="380873" y="89789"/>
                  </a:lnTo>
                  <a:lnTo>
                    <a:pt x="378206" y="88392"/>
                  </a:lnTo>
                  <a:lnTo>
                    <a:pt x="375539" y="88392"/>
                  </a:lnTo>
                  <a:lnTo>
                    <a:pt x="374269" y="88392"/>
                  </a:lnTo>
                  <a:lnTo>
                    <a:pt x="372999" y="88773"/>
                  </a:lnTo>
                  <a:lnTo>
                    <a:pt x="371729" y="89281"/>
                  </a:lnTo>
                  <a:lnTo>
                    <a:pt x="343408" y="104394"/>
                  </a:lnTo>
                  <a:lnTo>
                    <a:pt x="339471" y="106426"/>
                  </a:lnTo>
                  <a:lnTo>
                    <a:pt x="338328" y="109855"/>
                  </a:lnTo>
                  <a:lnTo>
                    <a:pt x="341757" y="115951"/>
                  </a:lnTo>
                  <a:lnTo>
                    <a:pt x="344170" y="117348"/>
                  </a:lnTo>
                  <a:lnTo>
                    <a:pt x="348107" y="117348"/>
                  </a:lnTo>
                  <a:lnTo>
                    <a:pt x="349377" y="116967"/>
                  </a:lnTo>
                  <a:lnTo>
                    <a:pt x="379603" y="101346"/>
                  </a:lnTo>
                  <a:lnTo>
                    <a:pt x="382905" y="98933"/>
                  </a:lnTo>
                  <a:lnTo>
                    <a:pt x="384048" y="94869"/>
                  </a:lnTo>
                  <a:close/>
                </a:path>
                <a:path w="408940" h="445135">
                  <a:moveTo>
                    <a:pt x="408432" y="183642"/>
                  </a:moveTo>
                  <a:lnTo>
                    <a:pt x="407924" y="179705"/>
                  </a:lnTo>
                  <a:lnTo>
                    <a:pt x="404622" y="176784"/>
                  </a:lnTo>
                  <a:lnTo>
                    <a:pt x="368808" y="176784"/>
                  </a:lnTo>
                  <a:lnTo>
                    <a:pt x="364363" y="176784"/>
                  </a:lnTo>
                  <a:lnTo>
                    <a:pt x="361188" y="179705"/>
                  </a:lnTo>
                  <a:lnTo>
                    <a:pt x="361188" y="187071"/>
                  </a:lnTo>
                  <a:lnTo>
                    <a:pt x="364363" y="190500"/>
                  </a:lnTo>
                  <a:lnTo>
                    <a:pt x="405130" y="190500"/>
                  </a:lnTo>
                  <a:lnTo>
                    <a:pt x="408432" y="187071"/>
                  </a:lnTo>
                  <a:lnTo>
                    <a:pt x="408432" y="1836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425064" y="2007235"/>
            <a:ext cx="12319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100" b="1" spc="-120" dirty="0">
                <a:solidFill>
                  <a:srgbClr val="D49090"/>
                </a:solidFill>
                <a:latin typeface="Arial"/>
                <a:cs typeface="Arial"/>
              </a:rPr>
              <a:t>S</a:t>
            </a:r>
            <a:r>
              <a:rPr sz="2100" b="1" spc="-110" dirty="0">
                <a:solidFill>
                  <a:srgbClr val="D49090"/>
                </a:solidFill>
                <a:latin typeface="Arial"/>
                <a:cs typeface="Arial"/>
              </a:rPr>
              <a:t>h</a:t>
            </a:r>
            <a:r>
              <a:rPr sz="2100" b="1" spc="-125" dirty="0">
                <a:solidFill>
                  <a:srgbClr val="D49090"/>
                </a:solidFill>
                <a:latin typeface="Arial"/>
                <a:cs typeface="Arial"/>
              </a:rPr>
              <a:t>o</a:t>
            </a:r>
            <a:r>
              <a:rPr sz="2100" b="1" spc="-114" dirty="0">
                <a:solidFill>
                  <a:srgbClr val="D49090"/>
                </a:solidFill>
                <a:latin typeface="Arial"/>
                <a:cs typeface="Arial"/>
              </a:rPr>
              <a:t>r</a:t>
            </a:r>
            <a:r>
              <a:rPr sz="2100" b="1" spc="-15" dirty="0">
                <a:solidFill>
                  <a:srgbClr val="D49090"/>
                </a:solidFill>
                <a:latin typeface="Arial"/>
                <a:cs typeface="Arial"/>
              </a:rPr>
              <a:t>t</a:t>
            </a:r>
            <a:r>
              <a:rPr sz="2100" b="1" spc="-190" dirty="0">
                <a:solidFill>
                  <a:srgbClr val="D49090"/>
                </a:solidFill>
                <a:latin typeface="Arial"/>
                <a:cs typeface="Arial"/>
              </a:rPr>
              <a:t> </a:t>
            </a:r>
            <a:r>
              <a:rPr sz="2100" b="1" spc="-45" dirty="0">
                <a:solidFill>
                  <a:srgbClr val="D49090"/>
                </a:solidFill>
                <a:latin typeface="Arial"/>
                <a:cs typeface="Arial"/>
              </a:rPr>
              <a:t>ti</a:t>
            </a:r>
            <a:r>
              <a:rPr sz="2100" b="1" spc="-155" dirty="0">
                <a:solidFill>
                  <a:srgbClr val="D49090"/>
                </a:solidFill>
                <a:latin typeface="Arial"/>
                <a:cs typeface="Arial"/>
              </a:rPr>
              <a:t>m</a:t>
            </a:r>
            <a:r>
              <a:rPr sz="2100" b="1" dirty="0">
                <a:solidFill>
                  <a:srgbClr val="D49090"/>
                </a:solidFill>
                <a:latin typeface="Arial"/>
                <a:cs typeface="Arial"/>
              </a:rPr>
              <a:t>e  </a:t>
            </a:r>
            <a:r>
              <a:rPr sz="2100" b="1" spc="-80" dirty="0">
                <a:solidFill>
                  <a:srgbClr val="D49090"/>
                </a:solidFill>
                <a:latin typeface="Arial"/>
                <a:cs typeface="Arial"/>
              </a:rPr>
              <a:t>period</a:t>
            </a:r>
            <a:endParaRPr sz="2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06776" y="3019120"/>
            <a:ext cx="132524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70" dirty="0">
                <a:solidFill>
                  <a:srgbClr val="D49090"/>
                </a:solidFill>
                <a:latin typeface="Arial"/>
                <a:cs typeface="Arial"/>
              </a:rPr>
              <a:t>M</a:t>
            </a:r>
            <a:r>
              <a:rPr sz="2100" b="1" spc="65" dirty="0">
                <a:solidFill>
                  <a:srgbClr val="D49090"/>
                </a:solidFill>
                <a:latin typeface="Arial"/>
                <a:cs typeface="Arial"/>
              </a:rPr>
              <a:t>a</a:t>
            </a:r>
            <a:r>
              <a:rPr sz="2100" b="1" spc="-125" dirty="0">
                <a:solidFill>
                  <a:srgbClr val="D49090"/>
                </a:solidFill>
                <a:latin typeface="Arial"/>
                <a:cs typeface="Arial"/>
              </a:rPr>
              <a:t>ny</a:t>
            </a:r>
            <a:r>
              <a:rPr sz="2100" b="1" spc="-204" dirty="0">
                <a:solidFill>
                  <a:srgbClr val="D49090"/>
                </a:solidFill>
                <a:latin typeface="Arial"/>
                <a:cs typeface="Arial"/>
              </a:rPr>
              <a:t> </a:t>
            </a:r>
            <a:r>
              <a:rPr sz="2100" b="1" spc="-30" dirty="0">
                <a:solidFill>
                  <a:srgbClr val="D49090"/>
                </a:solidFill>
                <a:latin typeface="Arial"/>
                <a:cs typeface="Arial"/>
              </a:rPr>
              <a:t>c</a:t>
            </a:r>
            <a:r>
              <a:rPr sz="2100" b="1" spc="-114" dirty="0">
                <a:solidFill>
                  <a:srgbClr val="D49090"/>
                </a:solidFill>
                <a:latin typeface="Arial"/>
                <a:cs typeface="Arial"/>
              </a:rPr>
              <a:t>o</a:t>
            </a:r>
            <a:r>
              <a:rPr sz="2100" b="1" spc="-50" dirty="0">
                <a:solidFill>
                  <a:srgbClr val="D49090"/>
                </a:solidFill>
                <a:latin typeface="Arial"/>
                <a:cs typeface="Arial"/>
              </a:rPr>
              <a:t>d</a:t>
            </a:r>
            <a:r>
              <a:rPr sz="2100" b="1" dirty="0">
                <a:solidFill>
                  <a:srgbClr val="D49090"/>
                </a:solidFill>
                <a:latin typeface="Arial"/>
                <a:cs typeface="Arial"/>
              </a:rPr>
              <a:t>e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100" b="1" spc="-100" dirty="0">
                <a:solidFill>
                  <a:srgbClr val="D49090"/>
                </a:solidFill>
                <a:latin typeface="Arial"/>
                <a:cs typeface="Arial"/>
              </a:rPr>
              <a:t>errors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43069" y="2013280"/>
            <a:ext cx="1932939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100" b="1" spc="-90" dirty="0">
                <a:solidFill>
                  <a:srgbClr val="D49090"/>
                </a:solidFill>
                <a:latin typeface="Arial"/>
                <a:cs typeface="Arial"/>
              </a:rPr>
              <a:t>Lit</a:t>
            </a:r>
            <a:r>
              <a:rPr sz="2100" b="1" spc="-85" dirty="0">
                <a:solidFill>
                  <a:srgbClr val="D49090"/>
                </a:solidFill>
                <a:latin typeface="Arial"/>
                <a:cs typeface="Arial"/>
              </a:rPr>
              <a:t>t</a:t>
            </a:r>
            <a:r>
              <a:rPr sz="2100" b="1" spc="-170" dirty="0">
                <a:solidFill>
                  <a:srgbClr val="D49090"/>
                </a:solidFill>
                <a:latin typeface="Arial"/>
                <a:cs typeface="Arial"/>
              </a:rPr>
              <a:t>l</a:t>
            </a:r>
            <a:r>
              <a:rPr sz="2100" b="1" dirty="0">
                <a:solidFill>
                  <a:srgbClr val="D49090"/>
                </a:solidFill>
                <a:latin typeface="Arial"/>
                <a:cs typeface="Arial"/>
              </a:rPr>
              <a:t>e</a:t>
            </a:r>
            <a:r>
              <a:rPr sz="2100" b="1" spc="-210" dirty="0">
                <a:solidFill>
                  <a:srgbClr val="D49090"/>
                </a:solidFill>
                <a:latin typeface="Arial"/>
                <a:cs typeface="Arial"/>
              </a:rPr>
              <a:t> </a:t>
            </a:r>
            <a:r>
              <a:rPr sz="2100" b="1" spc="-130" dirty="0">
                <a:solidFill>
                  <a:srgbClr val="D49090"/>
                </a:solidFill>
                <a:latin typeface="Arial"/>
                <a:cs typeface="Arial"/>
              </a:rPr>
              <a:t>k</a:t>
            </a:r>
            <a:r>
              <a:rPr sz="2100" b="1" spc="-110" dirty="0">
                <a:solidFill>
                  <a:srgbClr val="D49090"/>
                </a:solidFill>
                <a:latin typeface="Arial"/>
                <a:cs typeface="Arial"/>
              </a:rPr>
              <a:t>n</a:t>
            </a:r>
            <a:r>
              <a:rPr sz="2100" b="1" spc="-114" dirty="0">
                <a:solidFill>
                  <a:srgbClr val="D49090"/>
                </a:solidFill>
                <a:latin typeface="Arial"/>
                <a:cs typeface="Arial"/>
              </a:rPr>
              <a:t>o</a:t>
            </a:r>
            <a:r>
              <a:rPr sz="2100" b="1" spc="-95" dirty="0">
                <a:solidFill>
                  <a:srgbClr val="D49090"/>
                </a:solidFill>
                <a:latin typeface="Arial"/>
                <a:cs typeface="Arial"/>
              </a:rPr>
              <a:t>w</a:t>
            </a:r>
            <a:r>
              <a:rPr sz="2100" b="1" spc="-170" dirty="0">
                <a:solidFill>
                  <a:srgbClr val="D49090"/>
                </a:solidFill>
                <a:latin typeface="Arial"/>
                <a:cs typeface="Arial"/>
              </a:rPr>
              <a:t>l</a:t>
            </a:r>
            <a:r>
              <a:rPr sz="2100" b="1" spc="-20" dirty="0">
                <a:solidFill>
                  <a:srgbClr val="D49090"/>
                </a:solidFill>
                <a:latin typeface="Arial"/>
                <a:cs typeface="Arial"/>
              </a:rPr>
              <a:t>e</a:t>
            </a:r>
            <a:r>
              <a:rPr sz="2100" b="1" spc="-65" dirty="0">
                <a:solidFill>
                  <a:srgbClr val="D49090"/>
                </a:solidFill>
                <a:latin typeface="Arial"/>
                <a:cs typeface="Arial"/>
              </a:rPr>
              <a:t>dg</a:t>
            </a:r>
            <a:r>
              <a:rPr sz="2100" b="1" dirty="0">
                <a:solidFill>
                  <a:srgbClr val="D49090"/>
                </a:solidFill>
                <a:latin typeface="Arial"/>
                <a:cs typeface="Arial"/>
              </a:rPr>
              <a:t>e</a:t>
            </a:r>
            <a:endParaRPr sz="21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2100" b="1" spc="-110" dirty="0">
                <a:solidFill>
                  <a:srgbClr val="D49090"/>
                </a:solidFill>
                <a:latin typeface="Arial"/>
                <a:cs typeface="Arial"/>
              </a:rPr>
              <a:t>o</a:t>
            </a:r>
            <a:r>
              <a:rPr sz="2100" b="1" spc="-55" dirty="0">
                <a:solidFill>
                  <a:srgbClr val="D49090"/>
                </a:solidFill>
                <a:latin typeface="Arial"/>
                <a:cs typeface="Arial"/>
              </a:rPr>
              <a:t>f</a:t>
            </a:r>
            <a:r>
              <a:rPr sz="2100" b="1" spc="-175" dirty="0">
                <a:solidFill>
                  <a:srgbClr val="D49090"/>
                </a:solidFill>
                <a:latin typeface="Arial"/>
                <a:cs typeface="Arial"/>
              </a:rPr>
              <a:t> </a:t>
            </a:r>
            <a:r>
              <a:rPr sz="2100" b="1" spc="-40" dirty="0">
                <a:solidFill>
                  <a:srgbClr val="D49090"/>
                </a:solidFill>
                <a:latin typeface="Arial"/>
                <a:cs typeface="Arial"/>
              </a:rPr>
              <a:t>t</a:t>
            </a:r>
            <a:r>
              <a:rPr sz="2100" b="1" spc="-85" dirty="0">
                <a:solidFill>
                  <a:srgbClr val="D49090"/>
                </a:solidFill>
                <a:latin typeface="Arial"/>
                <a:cs typeface="Arial"/>
              </a:rPr>
              <a:t>o</a:t>
            </a:r>
            <a:r>
              <a:rPr sz="2100" b="1" spc="-110" dirty="0">
                <a:solidFill>
                  <a:srgbClr val="D49090"/>
                </a:solidFill>
                <a:latin typeface="Arial"/>
                <a:cs typeface="Arial"/>
              </a:rPr>
              <a:t>o</a:t>
            </a:r>
            <a:r>
              <a:rPr sz="2100" b="1" spc="-155" dirty="0">
                <a:solidFill>
                  <a:srgbClr val="D49090"/>
                </a:solidFill>
                <a:latin typeface="Arial"/>
                <a:cs typeface="Arial"/>
              </a:rPr>
              <a:t>ls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41341" y="3019120"/>
            <a:ext cx="2034539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100" b="1" spc="-85" dirty="0">
                <a:solidFill>
                  <a:srgbClr val="D49090"/>
                </a:solidFill>
                <a:latin typeface="Arial"/>
                <a:cs typeface="Arial"/>
              </a:rPr>
              <a:t>Members’</a:t>
            </a:r>
            <a:endParaRPr sz="21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5"/>
              </a:spcBef>
            </a:pPr>
            <a:r>
              <a:rPr sz="2100" b="1" spc="-50" dirty="0">
                <a:solidFill>
                  <a:srgbClr val="D49090"/>
                </a:solidFill>
                <a:latin typeface="Arial"/>
                <a:cs typeface="Arial"/>
              </a:rPr>
              <a:t>d</a:t>
            </a:r>
            <a:r>
              <a:rPr sz="2100" b="1" spc="-85" dirty="0">
                <a:solidFill>
                  <a:srgbClr val="D49090"/>
                </a:solidFill>
                <a:latin typeface="Arial"/>
                <a:cs typeface="Arial"/>
              </a:rPr>
              <a:t>if</a:t>
            </a:r>
            <a:r>
              <a:rPr sz="2100" b="1" spc="-90" dirty="0">
                <a:solidFill>
                  <a:srgbClr val="D49090"/>
                </a:solidFill>
                <a:latin typeface="Arial"/>
                <a:cs typeface="Arial"/>
              </a:rPr>
              <a:t>f</a:t>
            </a:r>
            <a:r>
              <a:rPr sz="2100" b="1" spc="-20" dirty="0">
                <a:solidFill>
                  <a:srgbClr val="D49090"/>
                </a:solidFill>
                <a:latin typeface="Arial"/>
                <a:cs typeface="Arial"/>
              </a:rPr>
              <a:t>e</a:t>
            </a:r>
            <a:r>
              <a:rPr sz="2100" b="1" spc="-114" dirty="0">
                <a:solidFill>
                  <a:srgbClr val="D49090"/>
                </a:solidFill>
                <a:latin typeface="Arial"/>
                <a:cs typeface="Arial"/>
              </a:rPr>
              <a:t>r</a:t>
            </a:r>
            <a:r>
              <a:rPr sz="2100" b="1" spc="-170" dirty="0">
                <a:solidFill>
                  <a:srgbClr val="D49090"/>
                </a:solidFill>
                <a:latin typeface="Arial"/>
                <a:cs typeface="Arial"/>
              </a:rPr>
              <a:t>i</a:t>
            </a:r>
            <a:r>
              <a:rPr sz="2100" b="1" spc="-125" dirty="0">
                <a:solidFill>
                  <a:srgbClr val="D49090"/>
                </a:solidFill>
                <a:latin typeface="Arial"/>
                <a:cs typeface="Arial"/>
              </a:rPr>
              <a:t>n</a:t>
            </a:r>
            <a:r>
              <a:rPr sz="2100" b="1" spc="-35" dirty="0">
                <a:solidFill>
                  <a:srgbClr val="D49090"/>
                </a:solidFill>
                <a:latin typeface="Arial"/>
                <a:cs typeface="Arial"/>
              </a:rPr>
              <a:t>g</a:t>
            </a:r>
            <a:r>
              <a:rPr sz="2100" b="1" spc="-204" dirty="0">
                <a:solidFill>
                  <a:srgbClr val="D49090"/>
                </a:solidFill>
                <a:latin typeface="Arial"/>
                <a:cs typeface="Arial"/>
              </a:rPr>
              <a:t> </a:t>
            </a:r>
            <a:r>
              <a:rPr sz="2100" b="1" spc="-110" dirty="0">
                <a:solidFill>
                  <a:srgbClr val="D49090"/>
                </a:solidFill>
                <a:latin typeface="Arial"/>
                <a:cs typeface="Arial"/>
              </a:rPr>
              <a:t>o</a:t>
            </a:r>
            <a:r>
              <a:rPr sz="2100" b="1" spc="-50" dirty="0">
                <a:solidFill>
                  <a:srgbClr val="D49090"/>
                </a:solidFill>
                <a:latin typeface="Arial"/>
                <a:cs typeface="Arial"/>
              </a:rPr>
              <a:t>p</a:t>
            </a:r>
            <a:r>
              <a:rPr sz="2100" b="1" spc="-80" dirty="0">
                <a:solidFill>
                  <a:srgbClr val="D49090"/>
                </a:solidFill>
                <a:latin typeface="Arial"/>
                <a:cs typeface="Arial"/>
              </a:rPr>
              <a:t>i</a:t>
            </a:r>
            <a:r>
              <a:rPr sz="2100" b="1" spc="-195" dirty="0">
                <a:solidFill>
                  <a:srgbClr val="D49090"/>
                </a:solidFill>
                <a:latin typeface="Arial"/>
                <a:cs typeface="Arial"/>
              </a:rPr>
              <a:t>n</a:t>
            </a:r>
            <a:r>
              <a:rPr sz="2100" b="1" spc="-170" dirty="0">
                <a:solidFill>
                  <a:srgbClr val="D49090"/>
                </a:solidFill>
                <a:latin typeface="Arial"/>
                <a:cs typeface="Arial"/>
              </a:rPr>
              <a:t>i</a:t>
            </a:r>
            <a:r>
              <a:rPr sz="2100" b="1" spc="-125" dirty="0">
                <a:solidFill>
                  <a:srgbClr val="D49090"/>
                </a:solidFill>
                <a:latin typeface="Arial"/>
                <a:cs typeface="Arial"/>
              </a:rPr>
              <a:t>on</a:t>
            </a:r>
            <a:r>
              <a:rPr sz="2100" b="1" spc="-160" dirty="0">
                <a:solidFill>
                  <a:srgbClr val="D49090"/>
                </a:solidFill>
                <a:latin typeface="Arial"/>
                <a:cs typeface="Arial"/>
              </a:rPr>
              <a:t>s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1708" y="1098804"/>
            <a:ext cx="7719695" cy="0"/>
          </a:xfrm>
          <a:custGeom>
            <a:avLst/>
            <a:gdLst/>
            <a:ahLst/>
            <a:cxnLst/>
            <a:rect l="l" t="t" r="r" b="b"/>
            <a:pathLst>
              <a:path w="7719695">
                <a:moveTo>
                  <a:pt x="0" y="0"/>
                </a:moveTo>
                <a:lnTo>
                  <a:pt x="7719314" y="0"/>
                </a:lnTo>
              </a:path>
            </a:pathLst>
          </a:custGeom>
          <a:ln w="952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7170" y="507238"/>
            <a:ext cx="464058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W</a:t>
            </a:r>
            <a:r>
              <a:rPr spc="-180" dirty="0"/>
              <a:t>h</a:t>
            </a:r>
            <a:r>
              <a:rPr spc="100" dirty="0"/>
              <a:t>a</a:t>
            </a:r>
            <a:r>
              <a:rPr spc="-25" dirty="0"/>
              <a:t>t</a:t>
            </a:r>
            <a:r>
              <a:rPr spc="-290" dirty="0"/>
              <a:t> </a:t>
            </a:r>
            <a:r>
              <a:rPr spc="-180" dirty="0"/>
              <a:t>h</a:t>
            </a:r>
            <a:r>
              <a:rPr spc="114" dirty="0"/>
              <a:t>a</a:t>
            </a:r>
            <a:r>
              <a:rPr spc="-254" dirty="0"/>
              <a:t>v</a:t>
            </a:r>
            <a:r>
              <a:rPr spc="5" dirty="0"/>
              <a:t>e</a:t>
            </a:r>
            <a:r>
              <a:rPr spc="-295" dirty="0"/>
              <a:t> </a:t>
            </a:r>
            <a:r>
              <a:rPr spc="-145" dirty="0"/>
              <a:t>w</a:t>
            </a:r>
            <a:r>
              <a:rPr spc="5" dirty="0"/>
              <a:t>e</a:t>
            </a:r>
            <a:r>
              <a:rPr spc="-285" dirty="0"/>
              <a:t> </a:t>
            </a:r>
            <a:r>
              <a:rPr spc="-85" dirty="0"/>
              <a:t>l</a:t>
            </a:r>
            <a:r>
              <a:rPr spc="-185" dirty="0"/>
              <a:t>e</a:t>
            </a:r>
            <a:r>
              <a:rPr spc="100" dirty="0"/>
              <a:t>a</a:t>
            </a:r>
            <a:r>
              <a:rPr spc="-180" dirty="0"/>
              <a:t>r</a:t>
            </a:r>
            <a:r>
              <a:rPr spc="-195" dirty="0"/>
              <a:t>n</a:t>
            </a:r>
            <a:r>
              <a:rPr spc="-25" dirty="0"/>
              <a:t>e</a:t>
            </a:r>
            <a:r>
              <a:rPr spc="-90" dirty="0"/>
              <a:t>d</a:t>
            </a:r>
            <a:r>
              <a:rPr spc="-355" dirty="0"/>
              <a:t>?</a:t>
            </a:r>
          </a:p>
        </p:txBody>
      </p:sp>
      <p:sp>
        <p:nvSpPr>
          <p:cNvPr id="4" name="object 4"/>
          <p:cNvSpPr/>
          <p:nvPr/>
        </p:nvSpPr>
        <p:spPr>
          <a:xfrm>
            <a:off x="1005903" y="1315211"/>
            <a:ext cx="577850" cy="650875"/>
          </a:xfrm>
          <a:custGeom>
            <a:avLst/>
            <a:gdLst/>
            <a:ahLst/>
            <a:cxnLst/>
            <a:rect l="l" t="t" r="r" b="b"/>
            <a:pathLst>
              <a:path w="577850" h="650875">
                <a:moveTo>
                  <a:pt x="68516" y="260350"/>
                </a:moveTo>
                <a:lnTo>
                  <a:pt x="63030" y="256032"/>
                </a:lnTo>
                <a:lnTo>
                  <a:pt x="10922" y="256032"/>
                </a:lnTo>
                <a:lnTo>
                  <a:pt x="4648" y="256032"/>
                </a:lnTo>
                <a:lnTo>
                  <a:pt x="0" y="260350"/>
                </a:lnTo>
                <a:lnTo>
                  <a:pt x="0" y="270891"/>
                </a:lnTo>
                <a:lnTo>
                  <a:pt x="4648" y="275844"/>
                </a:lnTo>
                <a:lnTo>
                  <a:pt x="63030" y="275844"/>
                </a:lnTo>
                <a:lnTo>
                  <a:pt x="68516" y="270891"/>
                </a:lnTo>
                <a:lnTo>
                  <a:pt x="68516" y="260350"/>
                </a:lnTo>
                <a:close/>
              </a:path>
              <a:path w="577850" h="650875">
                <a:moveTo>
                  <a:pt x="98933" y="372110"/>
                </a:moveTo>
                <a:lnTo>
                  <a:pt x="96545" y="367665"/>
                </a:lnTo>
                <a:lnTo>
                  <a:pt x="94424" y="364744"/>
                </a:lnTo>
                <a:lnTo>
                  <a:pt x="90792" y="362712"/>
                </a:lnTo>
                <a:lnTo>
                  <a:pt x="86880" y="362712"/>
                </a:lnTo>
                <a:lnTo>
                  <a:pt x="85166" y="362712"/>
                </a:lnTo>
                <a:lnTo>
                  <a:pt x="83312" y="363220"/>
                </a:lnTo>
                <a:lnTo>
                  <a:pt x="41402" y="385826"/>
                </a:lnTo>
                <a:lnTo>
                  <a:pt x="36588" y="390474"/>
                </a:lnTo>
                <a:lnTo>
                  <a:pt x="36080" y="396468"/>
                </a:lnTo>
                <a:lnTo>
                  <a:pt x="39395" y="401650"/>
                </a:lnTo>
                <a:lnTo>
                  <a:pt x="46101" y="403860"/>
                </a:lnTo>
                <a:lnTo>
                  <a:pt x="50076" y="403860"/>
                </a:lnTo>
                <a:lnTo>
                  <a:pt x="50876" y="403098"/>
                </a:lnTo>
                <a:lnTo>
                  <a:pt x="91059" y="381381"/>
                </a:lnTo>
                <a:lnTo>
                  <a:pt x="98132" y="378587"/>
                </a:lnTo>
                <a:lnTo>
                  <a:pt x="98933" y="372110"/>
                </a:lnTo>
                <a:close/>
              </a:path>
              <a:path w="577850" h="650875">
                <a:moveTo>
                  <a:pt x="102044" y="158369"/>
                </a:moveTo>
                <a:lnTo>
                  <a:pt x="100431" y="153162"/>
                </a:lnTo>
                <a:lnTo>
                  <a:pt x="94869" y="150241"/>
                </a:lnTo>
                <a:lnTo>
                  <a:pt x="54089" y="127889"/>
                </a:lnTo>
                <a:lnTo>
                  <a:pt x="52616" y="126873"/>
                </a:lnTo>
                <a:lnTo>
                  <a:pt x="50863" y="126492"/>
                </a:lnTo>
                <a:lnTo>
                  <a:pt x="49060" y="126492"/>
                </a:lnTo>
                <a:lnTo>
                  <a:pt x="45161" y="126492"/>
                </a:lnTo>
                <a:lnTo>
                  <a:pt x="41135" y="128524"/>
                </a:lnTo>
                <a:lnTo>
                  <a:pt x="38925" y="131572"/>
                </a:lnTo>
                <a:lnTo>
                  <a:pt x="36512" y="136017"/>
                </a:lnTo>
                <a:lnTo>
                  <a:pt x="38125" y="142748"/>
                </a:lnTo>
                <a:lnTo>
                  <a:pt x="42951" y="145796"/>
                </a:lnTo>
                <a:lnTo>
                  <a:pt x="84467" y="168148"/>
                </a:lnTo>
                <a:lnTo>
                  <a:pt x="85940" y="168783"/>
                </a:lnTo>
                <a:lnTo>
                  <a:pt x="87617" y="169164"/>
                </a:lnTo>
                <a:lnTo>
                  <a:pt x="93256" y="169164"/>
                </a:lnTo>
                <a:lnTo>
                  <a:pt x="97142" y="167513"/>
                </a:lnTo>
                <a:lnTo>
                  <a:pt x="102044" y="158369"/>
                </a:lnTo>
                <a:close/>
              </a:path>
              <a:path w="577850" h="650875">
                <a:moveTo>
                  <a:pt x="187325" y="82677"/>
                </a:moveTo>
                <a:lnTo>
                  <a:pt x="183426" y="76708"/>
                </a:lnTo>
                <a:lnTo>
                  <a:pt x="159867" y="38608"/>
                </a:lnTo>
                <a:lnTo>
                  <a:pt x="157695" y="35560"/>
                </a:lnTo>
                <a:lnTo>
                  <a:pt x="154393" y="33528"/>
                </a:lnTo>
                <a:lnTo>
                  <a:pt x="150571" y="33528"/>
                </a:lnTo>
                <a:lnTo>
                  <a:pt x="148780" y="33528"/>
                </a:lnTo>
                <a:lnTo>
                  <a:pt x="146875" y="33909"/>
                </a:lnTo>
                <a:lnTo>
                  <a:pt x="144894" y="34925"/>
                </a:lnTo>
                <a:lnTo>
                  <a:pt x="140208" y="37846"/>
                </a:lnTo>
                <a:lnTo>
                  <a:pt x="138620" y="43688"/>
                </a:lnTo>
                <a:lnTo>
                  <a:pt x="140995" y="48768"/>
                </a:lnTo>
                <a:lnTo>
                  <a:pt x="164553" y="86233"/>
                </a:lnTo>
                <a:lnTo>
                  <a:pt x="166928" y="89281"/>
                </a:lnTo>
                <a:lnTo>
                  <a:pt x="170827" y="91440"/>
                </a:lnTo>
                <a:lnTo>
                  <a:pt x="182638" y="91440"/>
                </a:lnTo>
                <a:lnTo>
                  <a:pt x="187325" y="82677"/>
                </a:lnTo>
                <a:close/>
              </a:path>
              <a:path w="577850" h="650875">
                <a:moveTo>
                  <a:pt x="301688" y="10287"/>
                </a:moveTo>
                <a:lnTo>
                  <a:pt x="300926" y="3683"/>
                </a:lnTo>
                <a:lnTo>
                  <a:pt x="296862" y="0"/>
                </a:lnTo>
                <a:lnTo>
                  <a:pt x="290639" y="0"/>
                </a:lnTo>
                <a:lnTo>
                  <a:pt x="285178" y="0"/>
                </a:lnTo>
                <a:lnTo>
                  <a:pt x="280352" y="4445"/>
                </a:lnTo>
                <a:lnTo>
                  <a:pt x="280352" y="59563"/>
                </a:lnTo>
                <a:lnTo>
                  <a:pt x="285178" y="64008"/>
                </a:lnTo>
                <a:lnTo>
                  <a:pt x="296862" y="64008"/>
                </a:lnTo>
                <a:lnTo>
                  <a:pt x="301688" y="59563"/>
                </a:lnTo>
                <a:lnTo>
                  <a:pt x="301688" y="10287"/>
                </a:lnTo>
                <a:close/>
              </a:path>
              <a:path w="577850" h="650875">
                <a:moveTo>
                  <a:pt x="412940" y="392176"/>
                </a:moveTo>
                <a:lnTo>
                  <a:pt x="412178" y="385572"/>
                </a:lnTo>
                <a:lnTo>
                  <a:pt x="408114" y="381889"/>
                </a:lnTo>
                <a:lnTo>
                  <a:pt x="406336" y="380238"/>
                </a:lnTo>
                <a:lnTo>
                  <a:pt x="403669" y="379349"/>
                </a:lnTo>
                <a:lnTo>
                  <a:pt x="398208" y="379349"/>
                </a:lnTo>
                <a:lnTo>
                  <a:pt x="372402" y="413727"/>
                </a:lnTo>
                <a:lnTo>
                  <a:pt x="364807" y="444373"/>
                </a:lnTo>
                <a:lnTo>
                  <a:pt x="364807" y="529983"/>
                </a:lnTo>
                <a:lnTo>
                  <a:pt x="364807" y="556145"/>
                </a:lnTo>
                <a:lnTo>
                  <a:pt x="364045" y="556145"/>
                </a:lnTo>
                <a:lnTo>
                  <a:pt x="364045" y="564146"/>
                </a:lnTo>
                <a:lnTo>
                  <a:pt x="356933" y="570611"/>
                </a:lnTo>
                <a:lnTo>
                  <a:pt x="224536" y="570611"/>
                </a:lnTo>
                <a:lnTo>
                  <a:pt x="218236" y="564146"/>
                </a:lnTo>
                <a:lnTo>
                  <a:pt x="218236" y="529983"/>
                </a:lnTo>
                <a:lnTo>
                  <a:pt x="364807" y="529983"/>
                </a:lnTo>
                <a:lnTo>
                  <a:pt x="364807" y="444373"/>
                </a:lnTo>
                <a:lnTo>
                  <a:pt x="364045" y="450215"/>
                </a:lnTo>
                <a:lnTo>
                  <a:pt x="364045" y="469011"/>
                </a:lnTo>
                <a:lnTo>
                  <a:pt x="364045" y="510413"/>
                </a:lnTo>
                <a:lnTo>
                  <a:pt x="217449" y="510413"/>
                </a:lnTo>
                <a:lnTo>
                  <a:pt x="217449" y="469011"/>
                </a:lnTo>
                <a:lnTo>
                  <a:pt x="364045" y="469011"/>
                </a:lnTo>
                <a:lnTo>
                  <a:pt x="364045" y="450215"/>
                </a:lnTo>
                <a:lnTo>
                  <a:pt x="331660" y="450215"/>
                </a:lnTo>
                <a:lnTo>
                  <a:pt x="331660" y="448691"/>
                </a:lnTo>
                <a:lnTo>
                  <a:pt x="331660" y="279654"/>
                </a:lnTo>
                <a:lnTo>
                  <a:pt x="353885" y="279654"/>
                </a:lnTo>
                <a:lnTo>
                  <a:pt x="369976" y="276606"/>
                </a:lnTo>
                <a:lnTo>
                  <a:pt x="383235" y="268325"/>
                </a:lnTo>
                <a:lnTo>
                  <a:pt x="389267" y="260096"/>
                </a:lnTo>
                <a:lnTo>
                  <a:pt x="392226" y="256082"/>
                </a:lnTo>
                <a:lnTo>
                  <a:pt x="395541" y="241173"/>
                </a:lnTo>
                <a:lnTo>
                  <a:pt x="392226" y="226275"/>
                </a:lnTo>
                <a:lnTo>
                  <a:pt x="390398" y="223774"/>
                </a:lnTo>
                <a:lnTo>
                  <a:pt x="383235" y="214033"/>
                </a:lnTo>
                <a:lnTo>
                  <a:pt x="373443" y="207911"/>
                </a:lnTo>
                <a:lnTo>
                  <a:pt x="373443" y="241935"/>
                </a:lnTo>
                <a:lnTo>
                  <a:pt x="371919" y="249059"/>
                </a:lnTo>
                <a:lnTo>
                  <a:pt x="367753" y="254838"/>
                </a:lnTo>
                <a:lnTo>
                  <a:pt x="361543" y="258699"/>
                </a:lnTo>
                <a:lnTo>
                  <a:pt x="353885" y="260096"/>
                </a:lnTo>
                <a:lnTo>
                  <a:pt x="331660" y="260096"/>
                </a:lnTo>
                <a:lnTo>
                  <a:pt x="331660" y="259334"/>
                </a:lnTo>
                <a:lnTo>
                  <a:pt x="331660" y="241935"/>
                </a:lnTo>
                <a:lnTo>
                  <a:pt x="333197" y="235140"/>
                </a:lnTo>
                <a:lnTo>
                  <a:pt x="337413" y="229336"/>
                </a:lnTo>
                <a:lnTo>
                  <a:pt x="343712" y="225298"/>
                </a:lnTo>
                <a:lnTo>
                  <a:pt x="351472" y="223774"/>
                </a:lnTo>
                <a:lnTo>
                  <a:pt x="353885" y="223774"/>
                </a:lnTo>
                <a:lnTo>
                  <a:pt x="361543" y="225298"/>
                </a:lnTo>
                <a:lnTo>
                  <a:pt x="367753" y="229336"/>
                </a:lnTo>
                <a:lnTo>
                  <a:pt x="371919" y="235140"/>
                </a:lnTo>
                <a:lnTo>
                  <a:pt x="373443" y="241935"/>
                </a:lnTo>
                <a:lnTo>
                  <a:pt x="373443" y="207911"/>
                </a:lnTo>
                <a:lnTo>
                  <a:pt x="369976" y="205740"/>
                </a:lnTo>
                <a:lnTo>
                  <a:pt x="353885" y="202692"/>
                </a:lnTo>
                <a:lnTo>
                  <a:pt x="351472" y="202692"/>
                </a:lnTo>
                <a:lnTo>
                  <a:pt x="335292" y="205740"/>
                </a:lnTo>
                <a:lnTo>
                  <a:pt x="322008" y="214033"/>
                </a:lnTo>
                <a:lnTo>
                  <a:pt x="312991" y="226275"/>
                </a:lnTo>
                <a:lnTo>
                  <a:pt x="309689" y="241173"/>
                </a:lnTo>
                <a:lnTo>
                  <a:pt x="309689" y="259334"/>
                </a:lnTo>
                <a:lnTo>
                  <a:pt x="270954" y="259334"/>
                </a:lnTo>
                <a:lnTo>
                  <a:pt x="270954" y="241173"/>
                </a:lnTo>
                <a:lnTo>
                  <a:pt x="267779" y="226275"/>
                </a:lnTo>
                <a:lnTo>
                  <a:pt x="266001" y="223774"/>
                </a:lnTo>
                <a:lnTo>
                  <a:pt x="259080" y="214033"/>
                </a:lnTo>
                <a:lnTo>
                  <a:pt x="250545" y="208597"/>
                </a:lnTo>
                <a:lnTo>
                  <a:pt x="250545" y="241935"/>
                </a:lnTo>
                <a:lnTo>
                  <a:pt x="250545" y="260096"/>
                </a:lnTo>
                <a:lnTo>
                  <a:pt x="227711" y="260096"/>
                </a:lnTo>
                <a:lnTo>
                  <a:pt x="219951" y="258699"/>
                </a:lnTo>
                <a:lnTo>
                  <a:pt x="213690" y="254838"/>
                </a:lnTo>
                <a:lnTo>
                  <a:pt x="209499" y="249059"/>
                </a:lnTo>
                <a:lnTo>
                  <a:pt x="207975" y="241935"/>
                </a:lnTo>
                <a:lnTo>
                  <a:pt x="209499" y="235140"/>
                </a:lnTo>
                <a:lnTo>
                  <a:pt x="213690" y="229336"/>
                </a:lnTo>
                <a:lnTo>
                  <a:pt x="219951" y="225298"/>
                </a:lnTo>
                <a:lnTo>
                  <a:pt x="227711" y="223774"/>
                </a:lnTo>
                <a:lnTo>
                  <a:pt x="230822" y="223774"/>
                </a:lnTo>
                <a:lnTo>
                  <a:pt x="238556" y="225298"/>
                </a:lnTo>
                <a:lnTo>
                  <a:pt x="244817" y="229336"/>
                </a:lnTo>
                <a:lnTo>
                  <a:pt x="249008" y="235140"/>
                </a:lnTo>
                <a:lnTo>
                  <a:pt x="250545" y="241935"/>
                </a:lnTo>
                <a:lnTo>
                  <a:pt x="250545" y="208597"/>
                </a:lnTo>
                <a:lnTo>
                  <a:pt x="246075" y="205740"/>
                </a:lnTo>
                <a:lnTo>
                  <a:pt x="230022" y="202692"/>
                </a:lnTo>
                <a:lnTo>
                  <a:pt x="226910" y="202692"/>
                </a:lnTo>
                <a:lnTo>
                  <a:pt x="210845" y="205740"/>
                </a:lnTo>
                <a:lnTo>
                  <a:pt x="197827" y="214033"/>
                </a:lnTo>
                <a:lnTo>
                  <a:pt x="189115" y="226275"/>
                </a:lnTo>
                <a:lnTo>
                  <a:pt x="185940" y="241173"/>
                </a:lnTo>
                <a:lnTo>
                  <a:pt x="189115" y="256082"/>
                </a:lnTo>
                <a:lnTo>
                  <a:pt x="197827" y="268325"/>
                </a:lnTo>
                <a:lnTo>
                  <a:pt x="210845" y="276606"/>
                </a:lnTo>
                <a:lnTo>
                  <a:pt x="226910" y="279654"/>
                </a:lnTo>
                <a:lnTo>
                  <a:pt x="249758" y="279654"/>
                </a:lnTo>
                <a:lnTo>
                  <a:pt x="249758" y="363855"/>
                </a:lnTo>
                <a:lnTo>
                  <a:pt x="254457" y="368173"/>
                </a:lnTo>
                <a:lnTo>
                  <a:pt x="266255" y="368173"/>
                </a:lnTo>
                <a:lnTo>
                  <a:pt x="270954" y="363855"/>
                </a:lnTo>
                <a:lnTo>
                  <a:pt x="270954" y="279654"/>
                </a:lnTo>
                <a:lnTo>
                  <a:pt x="309689" y="279654"/>
                </a:lnTo>
                <a:lnTo>
                  <a:pt x="309689" y="448691"/>
                </a:lnTo>
                <a:lnTo>
                  <a:pt x="270954" y="448691"/>
                </a:lnTo>
                <a:lnTo>
                  <a:pt x="270954" y="392176"/>
                </a:lnTo>
                <a:lnTo>
                  <a:pt x="266255" y="387096"/>
                </a:lnTo>
                <a:lnTo>
                  <a:pt x="254457" y="387096"/>
                </a:lnTo>
                <a:lnTo>
                  <a:pt x="249758" y="392176"/>
                </a:lnTo>
                <a:lnTo>
                  <a:pt x="249758" y="450215"/>
                </a:lnTo>
                <a:lnTo>
                  <a:pt x="217449" y="450215"/>
                </a:lnTo>
                <a:lnTo>
                  <a:pt x="206781" y="409917"/>
                </a:lnTo>
                <a:lnTo>
                  <a:pt x="179578" y="376174"/>
                </a:lnTo>
                <a:lnTo>
                  <a:pt x="167195" y="364667"/>
                </a:lnTo>
                <a:lnTo>
                  <a:pt x="156222" y="351980"/>
                </a:lnTo>
                <a:lnTo>
                  <a:pt x="146888" y="338353"/>
                </a:lnTo>
                <a:lnTo>
                  <a:pt x="137477" y="320294"/>
                </a:lnTo>
                <a:lnTo>
                  <a:pt x="132842" y="317754"/>
                </a:lnTo>
                <a:lnTo>
                  <a:pt x="127215" y="317754"/>
                </a:lnTo>
                <a:lnTo>
                  <a:pt x="126225" y="317881"/>
                </a:lnTo>
                <a:lnTo>
                  <a:pt x="125234" y="318135"/>
                </a:lnTo>
                <a:lnTo>
                  <a:pt x="120459" y="320294"/>
                </a:lnTo>
                <a:lnTo>
                  <a:pt x="117348" y="326771"/>
                </a:lnTo>
                <a:lnTo>
                  <a:pt x="119672" y="331216"/>
                </a:lnTo>
                <a:lnTo>
                  <a:pt x="127901" y="347649"/>
                </a:lnTo>
                <a:lnTo>
                  <a:pt x="138290" y="363131"/>
                </a:lnTo>
                <a:lnTo>
                  <a:pt x="150596" y="377507"/>
                </a:lnTo>
                <a:lnTo>
                  <a:pt x="164617" y="390652"/>
                </a:lnTo>
                <a:lnTo>
                  <a:pt x="177393" y="404241"/>
                </a:lnTo>
                <a:lnTo>
                  <a:pt x="187071" y="419544"/>
                </a:lnTo>
                <a:lnTo>
                  <a:pt x="193192" y="436194"/>
                </a:lnTo>
                <a:lnTo>
                  <a:pt x="195338" y="453771"/>
                </a:lnTo>
                <a:lnTo>
                  <a:pt x="195338" y="557669"/>
                </a:lnTo>
                <a:lnTo>
                  <a:pt x="197446" y="569391"/>
                </a:lnTo>
                <a:lnTo>
                  <a:pt x="203327" y="579297"/>
                </a:lnTo>
                <a:lnTo>
                  <a:pt x="212305" y="586905"/>
                </a:lnTo>
                <a:lnTo>
                  <a:pt x="223735" y="591693"/>
                </a:lnTo>
                <a:lnTo>
                  <a:pt x="223735" y="599694"/>
                </a:lnTo>
                <a:lnTo>
                  <a:pt x="226123" y="607695"/>
                </a:lnTo>
                <a:lnTo>
                  <a:pt x="230022" y="615696"/>
                </a:lnTo>
                <a:lnTo>
                  <a:pt x="232346" y="619379"/>
                </a:lnTo>
                <a:lnTo>
                  <a:pt x="235978" y="621538"/>
                </a:lnTo>
                <a:lnTo>
                  <a:pt x="240944" y="621538"/>
                </a:lnTo>
                <a:lnTo>
                  <a:pt x="242201" y="621284"/>
                </a:lnTo>
                <a:lnTo>
                  <a:pt x="248958" y="617855"/>
                </a:lnTo>
                <a:lnTo>
                  <a:pt x="251345" y="612013"/>
                </a:lnTo>
                <a:lnTo>
                  <a:pt x="246570" y="603377"/>
                </a:lnTo>
                <a:lnTo>
                  <a:pt x="245059" y="597535"/>
                </a:lnTo>
                <a:lnTo>
                  <a:pt x="245059" y="592455"/>
                </a:lnTo>
                <a:lnTo>
                  <a:pt x="333311" y="592455"/>
                </a:lnTo>
                <a:lnTo>
                  <a:pt x="328828" y="607847"/>
                </a:lnTo>
                <a:lnTo>
                  <a:pt x="318604" y="620039"/>
                </a:lnTo>
                <a:lnTo>
                  <a:pt x="304342" y="628053"/>
                </a:lnTo>
                <a:lnTo>
                  <a:pt x="287718" y="630936"/>
                </a:lnTo>
                <a:lnTo>
                  <a:pt x="283019" y="630936"/>
                </a:lnTo>
                <a:lnTo>
                  <a:pt x="278193" y="630174"/>
                </a:lnTo>
                <a:lnTo>
                  <a:pt x="273367" y="628650"/>
                </a:lnTo>
                <a:lnTo>
                  <a:pt x="271970" y="628142"/>
                </a:lnTo>
                <a:lnTo>
                  <a:pt x="270446" y="628015"/>
                </a:lnTo>
                <a:lnTo>
                  <a:pt x="264731" y="628015"/>
                </a:lnTo>
                <a:lnTo>
                  <a:pt x="261010" y="630428"/>
                </a:lnTo>
                <a:lnTo>
                  <a:pt x="259219" y="633857"/>
                </a:lnTo>
                <a:lnTo>
                  <a:pt x="257632" y="639572"/>
                </a:lnTo>
                <a:lnTo>
                  <a:pt x="260807" y="644652"/>
                </a:lnTo>
                <a:lnTo>
                  <a:pt x="265493" y="646811"/>
                </a:lnTo>
                <a:lnTo>
                  <a:pt x="273240" y="649478"/>
                </a:lnTo>
                <a:lnTo>
                  <a:pt x="280987" y="650748"/>
                </a:lnTo>
                <a:lnTo>
                  <a:pt x="288607" y="650748"/>
                </a:lnTo>
                <a:lnTo>
                  <a:pt x="313156" y="646328"/>
                </a:lnTo>
                <a:lnTo>
                  <a:pt x="333819" y="634085"/>
                </a:lnTo>
                <a:lnTo>
                  <a:pt x="336257" y="630936"/>
                </a:lnTo>
                <a:lnTo>
                  <a:pt x="348183" y="615607"/>
                </a:lnTo>
                <a:lnTo>
                  <a:pt x="353885" y="592455"/>
                </a:lnTo>
                <a:lnTo>
                  <a:pt x="365709" y="587921"/>
                </a:lnTo>
                <a:lnTo>
                  <a:pt x="374904" y="580326"/>
                </a:lnTo>
                <a:lnTo>
                  <a:pt x="380746" y="570611"/>
                </a:lnTo>
                <a:lnTo>
                  <a:pt x="380847" y="570458"/>
                </a:lnTo>
                <a:lnTo>
                  <a:pt x="382968" y="559054"/>
                </a:lnTo>
                <a:lnTo>
                  <a:pt x="382968" y="529983"/>
                </a:lnTo>
                <a:lnTo>
                  <a:pt x="382968" y="510413"/>
                </a:lnTo>
                <a:lnTo>
                  <a:pt x="382968" y="469011"/>
                </a:lnTo>
                <a:lnTo>
                  <a:pt x="382968" y="456057"/>
                </a:lnTo>
                <a:lnTo>
                  <a:pt x="383540" y="450215"/>
                </a:lnTo>
                <a:lnTo>
                  <a:pt x="384543" y="440004"/>
                </a:lnTo>
                <a:lnTo>
                  <a:pt x="389153" y="424789"/>
                </a:lnTo>
                <a:lnTo>
                  <a:pt x="396570" y="410667"/>
                </a:lnTo>
                <a:lnTo>
                  <a:pt x="406590" y="397891"/>
                </a:lnTo>
                <a:lnTo>
                  <a:pt x="412940" y="392176"/>
                </a:lnTo>
                <a:close/>
              </a:path>
              <a:path w="577850" h="650875">
                <a:moveTo>
                  <a:pt x="441769" y="45212"/>
                </a:moveTo>
                <a:lnTo>
                  <a:pt x="439483" y="39370"/>
                </a:lnTo>
                <a:lnTo>
                  <a:pt x="433006" y="35560"/>
                </a:lnTo>
                <a:lnTo>
                  <a:pt x="431101" y="35052"/>
                </a:lnTo>
                <a:lnTo>
                  <a:pt x="429196" y="35052"/>
                </a:lnTo>
                <a:lnTo>
                  <a:pt x="425386" y="35052"/>
                </a:lnTo>
                <a:lnTo>
                  <a:pt x="421576" y="36830"/>
                </a:lnTo>
                <a:lnTo>
                  <a:pt x="419544" y="40132"/>
                </a:lnTo>
                <a:lnTo>
                  <a:pt x="395668" y="76962"/>
                </a:lnTo>
                <a:lnTo>
                  <a:pt x="391731" y="83439"/>
                </a:lnTo>
                <a:lnTo>
                  <a:pt x="396430" y="91440"/>
                </a:lnTo>
                <a:lnTo>
                  <a:pt x="408368" y="91440"/>
                </a:lnTo>
                <a:lnTo>
                  <a:pt x="411543" y="89281"/>
                </a:lnTo>
                <a:lnTo>
                  <a:pt x="413956" y="87122"/>
                </a:lnTo>
                <a:lnTo>
                  <a:pt x="437832" y="49530"/>
                </a:lnTo>
                <a:lnTo>
                  <a:pt x="441769" y="45212"/>
                </a:lnTo>
                <a:close/>
              </a:path>
              <a:path w="577850" h="650875">
                <a:moveTo>
                  <a:pt x="473773" y="262255"/>
                </a:moveTo>
                <a:lnTo>
                  <a:pt x="459397" y="198653"/>
                </a:lnTo>
                <a:lnTo>
                  <a:pt x="419798" y="144272"/>
                </a:lnTo>
                <a:lnTo>
                  <a:pt x="358800" y="106476"/>
                </a:lnTo>
                <a:lnTo>
                  <a:pt x="291909" y="94488"/>
                </a:lnTo>
                <a:lnTo>
                  <a:pt x="245402" y="99974"/>
                </a:lnTo>
                <a:lnTo>
                  <a:pt x="201904" y="115798"/>
                </a:lnTo>
                <a:lnTo>
                  <a:pt x="163855" y="141020"/>
                </a:lnTo>
                <a:lnTo>
                  <a:pt x="133667" y="174701"/>
                </a:lnTo>
                <a:lnTo>
                  <a:pt x="113779" y="215900"/>
                </a:lnTo>
                <a:lnTo>
                  <a:pt x="106616" y="263652"/>
                </a:lnTo>
                <a:lnTo>
                  <a:pt x="106870" y="270649"/>
                </a:lnTo>
                <a:lnTo>
                  <a:pt x="108978" y="290576"/>
                </a:lnTo>
                <a:lnTo>
                  <a:pt x="109702" y="295148"/>
                </a:lnTo>
                <a:lnTo>
                  <a:pt x="113652" y="298577"/>
                </a:lnTo>
                <a:lnTo>
                  <a:pt x="120688" y="298450"/>
                </a:lnTo>
                <a:lnTo>
                  <a:pt x="126212" y="297815"/>
                </a:lnTo>
                <a:lnTo>
                  <a:pt x="130098" y="292735"/>
                </a:lnTo>
                <a:lnTo>
                  <a:pt x="129298" y="287655"/>
                </a:lnTo>
                <a:lnTo>
                  <a:pt x="128511" y="279654"/>
                </a:lnTo>
                <a:lnTo>
                  <a:pt x="127000" y="272415"/>
                </a:lnTo>
                <a:lnTo>
                  <a:pt x="127000" y="263652"/>
                </a:lnTo>
                <a:lnTo>
                  <a:pt x="135356" y="216179"/>
                </a:lnTo>
                <a:lnTo>
                  <a:pt x="158584" y="175031"/>
                </a:lnTo>
                <a:lnTo>
                  <a:pt x="193865" y="142633"/>
                </a:lnTo>
                <a:lnTo>
                  <a:pt x="238391" y="121412"/>
                </a:lnTo>
                <a:lnTo>
                  <a:pt x="289369" y="113792"/>
                </a:lnTo>
                <a:lnTo>
                  <a:pt x="292163" y="113792"/>
                </a:lnTo>
                <a:lnTo>
                  <a:pt x="341972" y="121818"/>
                </a:lnTo>
                <a:lnTo>
                  <a:pt x="385432" y="143230"/>
                </a:lnTo>
                <a:lnTo>
                  <a:pt x="419874" y="175488"/>
                </a:lnTo>
                <a:lnTo>
                  <a:pt x="442671" y="216027"/>
                </a:lnTo>
                <a:lnTo>
                  <a:pt x="451167" y="262255"/>
                </a:lnTo>
                <a:lnTo>
                  <a:pt x="448995" y="287921"/>
                </a:lnTo>
                <a:lnTo>
                  <a:pt x="442722" y="311429"/>
                </a:lnTo>
                <a:lnTo>
                  <a:pt x="432625" y="333717"/>
                </a:lnTo>
                <a:lnTo>
                  <a:pt x="419036" y="354330"/>
                </a:lnTo>
                <a:lnTo>
                  <a:pt x="415099" y="359283"/>
                </a:lnTo>
                <a:lnTo>
                  <a:pt x="415861" y="364363"/>
                </a:lnTo>
                <a:lnTo>
                  <a:pt x="422846" y="369570"/>
                </a:lnTo>
                <a:lnTo>
                  <a:pt x="425132" y="370332"/>
                </a:lnTo>
                <a:lnTo>
                  <a:pt x="430339" y="370332"/>
                </a:lnTo>
                <a:lnTo>
                  <a:pt x="463372" y="317538"/>
                </a:lnTo>
                <a:lnTo>
                  <a:pt x="473011" y="263652"/>
                </a:lnTo>
                <a:lnTo>
                  <a:pt x="473773" y="263652"/>
                </a:lnTo>
                <a:lnTo>
                  <a:pt x="473773" y="262255"/>
                </a:lnTo>
                <a:close/>
              </a:path>
              <a:path w="577850" h="650875">
                <a:moveTo>
                  <a:pt x="538175" y="399503"/>
                </a:moveTo>
                <a:lnTo>
                  <a:pt x="537959" y="393471"/>
                </a:lnTo>
                <a:lnTo>
                  <a:pt x="533717" y="388747"/>
                </a:lnTo>
                <a:lnTo>
                  <a:pt x="493585" y="367157"/>
                </a:lnTo>
                <a:lnTo>
                  <a:pt x="492061" y="366141"/>
                </a:lnTo>
                <a:lnTo>
                  <a:pt x="490410" y="365760"/>
                </a:lnTo>
                <a:lnTo>
                  <a:pt x="488632" y="365760"/>
                </a:lnTo>
                <a:lnTo>
                  <a:pt x="484695" y="365760"/>
                </a:lnTo>
                <a:lnTo>
                  <a:pt x="480758" y="367792"/>
                </a:lnTo>
                <a:lnTo>
                  <a:pt x="475424" y="375031"/>
                </a:lnTo>
                <a:lnTo>
                  <a:pt x="477837" y="381508"/>
                </a:lnTo>
                <a:lnTo>
                  <a:pt x="482536" y="384429"/>
                </a:lnTo>
                <a:lnTo>
                  <a:pt x="518731" y="403821"/>
                </a:lnTo>
                <a:lnTo>
                  <a:pt x="524827" y="406450"/>
                </a:lnTo>
                <a:lnTo>
                  <a:pt x="529018" y="406908"/>
                </a:lnTo>
                <a:lnTo>
                  <a:pt x="534974" y="404698"/>
                </a:lnTo>
                <a:lnTo>
                  <a:pt x="538175" y="399503"/>
                </a:lnTo>
                <a:close/>
              </a:path>
              <a:path w="577850" h="650875">
                <a:moveTo>
                  <a:pt x="542353" y="140208"/>
                </a:moveTo>
                <a:lnTo>
                  <a:pt x="539940" y="136017"/>
                </a:lnTo>
                <a:lnTo>
                  <a:pt x="537908" y="133096"/>
                </a:lnTo>
                <a:lnTo>
                  <a:pt x="534225" y="131064"/>
                </a:lnTo>
                <a:lnTo>
                  <a:pt x="530161" y="131064"/>
                </a:lnTo>
                <a:lnTo>
                  <a:pt x="528510" y="131064"/>
                </a:lnTo>
                <a:lnTo>
                  <a:pt x="526605" y="131572"/>
                </a:lnTo>
                <a:lnTo>
                  <a:pt x="524827" y="132334"/>
                </a:lnTo>
                <a:lnTo>
                  <a:pt x="484187" y="153797"/>
                </a:lnTo>
                <a:lnTo>
                  <a:pt x="478599" y="156591"/>
                </a:lnTo>
                <a:lnTo>
                  <a:pt x="477075" y="161671"/>
                </a:lnTo>
                <a:lnTo>
                  <a:pt x="480123" y="167259"/>
                </a:lnTo>
                <a:lnTo>
                  <a:pt x="481901" y="170180"/>
                </a:lnTo>
                <a:lnTo>
                  <a:pt x="485330" y="172212"/>
                </a:lnTo>
                <a:lnTo>
                  <a:pt x="490918" y="172212"/>
                </a:lnTo>
                <a:lnTo>
                  <a:pt x="492823" y="171704"/>
                </a:lnTo>
                <a:lnTo>
                  <a:pt x="536003" y="149479"/>
                </a:lnTo>
                <a:lnTo>
                  <a:pt x="540829" y="145923"/>
                </a:lnTo>
                <a:lnTo>
                  <a:pt x="542353" y="140208"/>
                </a:lnTo>
                <a:close/>
              </a:path>
              <a:path w="577850" h="650875">
                <a:moveTo>
                  <a:pt x="577532" y="269748"/>
                </a:moveTo>
                <a:lnTo>
                  <a:pt x="576770" y="263652"/>
                </a:lnTo>
                <a:lnTo>
                  <a:pt x="572071" y="259080"/>
                </a:lnTo>
                <a:lnTo>
                  <a:pt x="520001" y="259080"/>
                </a:lnTo>
                <a:lnTo>
                  <a:pt x="513651" y="259080"/>
                </a:lnTo>
                <a:lnTo>
                  <a:pt x="508952" y="263652"/>
                </a:lnTo>
                <a:lnTo>
                  <a:pt x="508952" y="275082"/>
                </a:lnTo>
                <a:lnTo>
                  <a:pt x="513651" y="280289"/>
                </a:lnTo>
                <a:lnTo>
                  <a:pt x="572706" y="280289"/>
                </a:lnTo>
                <a:lnTo>
                  <a:pt x="577532" y="275082"/>
                </a:lnTo>
                <a:lnTo>
                  <a:pt x="577532" y="269748"/>
                </a:lnTo>
                <a:close/>
              </a:path>
            </a:pathLst>
          </a:custGeom>
          <a:solidFill>
            <a:srgbClr val="D4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 marR="226695">
              <a:lnSpc>
                <a:spcPct val="100000"/>
              </a:lnSpc>
              <a:spcBef>
                <a:spcPts val="100"/>
              </a:spcBef>
              <a:buChar char="-"/>
              <a:tabLst>
                <a:tab pos="257810" algn="l"/>
              </a:tabLst>
            </a:pPr>
            <a:r>
              <a:rPr spc="-75" dirty="0"/>
              <a:t>M</a:t>
            </a:r>
            <a:r>
              <a:rPr spc="65" dirty="0"/>
              <a:t>a</a:t>
            </a:r>
            <a:r>
              <a:rPr spc="-125" dirty="0"/>
              <a:t>n</a:t>
            </a:r>
            <a:r>
              <a:rPr spc="50" dirty="0"/>
              <a:t>a</a:t>
            </a:r>
            <a:r>
              <a:rPr spc="-65" dirty="0"/>
              <a:t>g</a:t>
            </a:r>
            <a:r>
              <a:rPr dirty="0"/>
              <a:t>e</a:t>
            </a:r>
            <a:r>
              <a:rPr spc="-195" dirty="0"/>
              <a:t> </a:t>
            </a:r>
            <a:r>
              <a:rPr spc="-45" dirty="0"/>
              <a:t>ti</a:t>
            </a:r>
            <a:r>
              <a:rPr spc="-155" dirty="0"/>
              <a:t>m</a:t>
            </a:r>
            <a:r>
              <a:rPr dirty="0"/>
              <a:t>e</a:t>
            </a:r>
            <a:r>
              <a:rPr spc="-195" dirty="0"/>
              <a:t> </a:t>
            </a:r>
            <a:r>
              <a:rPr spc="-25" dirty="0"/>
              <a:t>eff</a:t>
            </a:r>
            <a:r>
              <a:rPr spc="-55" dirty="0"/>
              <a:t>e</a:t>
            </a:r>
            <a:r>
              <a:rPr spc="-60" dirty="0"/>
              <a:t>c</a:t>
            </a:r>
            <a:r>
              <a:rPr spc="-95" dirty="0"/>
              <a:t>ti</a:t>
            </a:r>
            <a:r>
              <a:rPr spc="-165" dirty="0"/>
              <a:t>v</a:t>
            </a:r>
            <a:r>
              <a:rPr spc="-20" dirty="0"/>
              <a:t>e</a:t>
            </a:r>
            <a:r>
              <a:rPr spc="-140" dirty="0"/>
              <a:t>ly</a:t>
            </a:r>
            <a:r>
              <a:rPr spc="254" dirty="0"/>
              <a:t> </a:t>
            </a:r>
            <a:r>
              <a:rPr spc="65" dirty="0"/>
              <a:t>a</a:t>
            </a:r>
            <a:r>
              <a:rPr spc="-125" dirty="0"/>
              <a:t>n</a:t>
            </a:r>
            <a:r>
              <a:rPr spc="-35" dirty="0"/>
              <a:t>d</a:t>
            </a:r>
            <a:r>
              <a:rPr spc="-204" dirty="0"/>
              <a:t> </a:t>
            </a:r>
            <a:r>
              <a:rPr spc="-90" dirty="0"/>
              <a:t>Ef</a:t>
            </a:r>
            <a:r>
              <a:rPr spc="-75" dirty="0"/>
              <a:t>f</a:t>
            </a:r>
            <a:r>
              <a:rPr spc="-20" dirty="0"/>
              <a:t>e</a:t>
            </a:r>
            <a:r>
              <a:rPr spc="-45" dirty="0"/>
              <a:t>c</a:t>
            </a:r>
            <a:r>
              <a:rPr spc="-30" dirty="0"/>
              <a:t>t</a:t>
            </a:r>
            <a:r>
              <a:rPr spc="-170" dirty="0"/>
              <a:t>i</a:t>
            </a:r>
            <a:r>
              <a:rPr spc="-165" dirty="0"/>
              <a:t>v</a:t>
            </a:r>
            <a:r>
              <a:rPr dirty="0"/>
              <a:t>e  </a:t>
            </a:r>
            <a:r>
              <a:rPr spc="-90" dirty="0"/>
              <a:t>communication.</a:t>
            </a:r>
          </a:p>
          <a:p>
            <a:pPr marL="257810" indent="-149860">
              <a:lnSpc>
                <a:spcPct val="100000"/>
              </a:lnSpc>
              <a:spcBef>
                <a:spcPts val="1735"/>
              </a:spcBef>
              <a:buChar char="-"/>
              <a:tabLst>
                <a:tab pos="257810" algn="l"/>
              </a:tabLst>
            </a:pPr>
            <a:r>
              <a:rPr spc="-60" dirty="0"/>
              <a:t>D</a:t>
            </a:r>
            <a:r>
              <a:rPr spc="-70" dirty="0"/>
              <a:t>ir</a:t>
            </a:r>
            <a:r>
              <a:rPr spc="-140" dirty="0"/>
              <a:t>e</a:t>
            </a:r>
            <a:r>
              <a:rPr spc="-45" dirty="0"/>
              <a:t>c</a:t>
            </a:r>
            <a:r>
              <a:rPr spc="-30" dirty="0"/>
              <a:t>t</a:t>
            </a:r>
            <a:r>
              <a:rPr spc="-80" dirty="0"/>
              <a:t>i</a:t>
            </a:r>
            <a:r>
              <a:rPr spc="-195" dirty="0"/>
              <a:t>n</a:t>
            </a:r>
            <a:r>
              <a:rPr spc="-35" dirty="0"/>
              <a:t>g</a:t>
            </a:r>
            <a:r>
              <a:rPr spc="-215" dirty="0"/>
              <a:t> </a:t>
            </a:r>
            <a:r>
              <a:rPr spc="-60" dirty="0"/>
              <a:t>fo</a:t>
            </a:r>
            <a:r>
              <a:rPr spc="-80" dirty="0"/>
              <a:t>c</a:t>
            </a:r>
            <a:r>
              <a:rPr spc="-125" dirty="0"/>
              <a:t>u</a:t>
            </a:r>
            <a:r>
              <a:rPr spc="-160" dirty="0"/>
              <a:t>s</a:t>
            </a:r>
            <a:r>
              <a:rPr spc="-195" dirty="0"/>
              <a:t> </a:t>
            </a:r>
            <a:r>
              <a:rPr spc="65" dirty="0"/>
              <a:t>a</a:t>
            </a:r>
            <a:r>
              <a:rPr spc="-110" dirty="0"/>
              <a:t>n</a:t>
            </a:r>
            <a:r>
              <a:rPr spc="-35" dirty="0"/>
              <a:t>d</a:t>
            </a:r>
            <a:r>
              <a:rPr spc="-200" dirty="0"/>
              <a:t> </a:t>
            </a:r>
            <a:r>
              <a:rPr spc="-60" dirty="0"/>
              <a:t>c</a:t>
            </a:r>
            <a:r>
              <a:rPr spc="-80" dirty="0"/>
              <a:t>o</a:t>
            </a:r>
            <a:r>
              <a:rPr spc="-70" dirty="0"/>
              <a:t>m</a:t>
            </a:r>
            <a:r>
              <a:rPr spc="-65" dirty="0"/>
              <a:t>p</a:t>
            </a:r>
            <a:r>
              <a:rPr spc="-170" dirty="0"/>
              <a:t>l</a:t>
            </a:r>
            <a:r>
              <a:rPr spc="-20" dirty="0"/>
              <a:t>e</a:t>
            </a:r>
            <a:r>
              <a:rPr spc="-30" dirty="0"/>
              <a:t>t</a:t>
            </a:r>
            <a:r>
              <a:rPr spc="-80" dirty="0"/>
              <a:t>i</a:t>
            </a:r>
            <a:r>
              <a:rPr spc="-195" dirty="0"/>
              <a:t>n</a:t>
            </a:r>
            <a:r>
              <a:rPr spc="-35" dirty="0"/>
              <a:t>g</a:t>
            </a:r>
          </a:p>
          <a:p>
            <a:pPr marL="107950">
              <a:lnSpc>
                <a:spcPct val="100000"/>
              </a:lnSpc>
            </a:pPr>
            <a:r>
              <a:rPr spc="-40" dirty="0"/>
              <a:t>r</a:t>
            </a:r>
            <a:r>
              <a:rPr spc="-65" dirty="0"/>
              <a:t>e</a:t>
            </a:r>
            <a:r>
              <a:rPr spc="-50" dirty="0"/>
              <a:t>q</a:t>
            </a:r>
            <a:r>
              <a:rPr spc="-120" dirty="0"/>
              <a:t>u</a:t>
            </a:r>
            <a:r>
              <a:rPr spc="-105" dirty="0"/>
              <a:t>i</a:t>
            </a:r>
            <a:r>
              <a:rPr spc="-160" dirty="0"/>
              <a:t>r</a:t>
            </a:r>
            <a:r>
              <a:rPr spc="-20" dirty="0"/>
              <a:t>e</a:t>
            </a:r>
            <a:r>
              <a:rPr spc="-80" dirty="0"/>
              <a:t>m</a:t>
            </a:r>
            <a:r>
              <a:rPr spc="-20" dirty="0"/>
              <a:t>e</a:t>
            </a:r>
            <a:r>
              <a:rPr spc="-135" dirty="0"/>
              <a:t>n</a:t>
            </a:r>
            <a:r>
              <a:rPr spc="-85" dirty="0"/>
              <a:t>ts</a:t>
            </a:r>
            <a:r>
              <a:rPr spc="-195" dirty="0"/>
              <a:t> </a:t>
            </a:r>
            <a:r>
              <a:rPr spc="-90" dirty="0"/>
              <a:t>w</a:t>
            </a:r>
            <a:r>
              <a:rPr spc="-65" dirty="0"/>
              <a:t>it</a:t>
            </a:r>
            <a:r>
              <a:rPr spc="-155" dirty="0"/>
              <a:t>h</a:t>
            </a:r>
            <a:r>
              <a:rPr spc="-170" dirty="0"/>
              <a:t>i</a:t>
            </a:r>
            <a:r>
              <a:rPr spc="-95" dirty="0"/>
              <a:t>n</a:t>
            </a:r>
            <a:r>
              <a:rPr spc="-200" dirty="0"/>
              <a:t> </a:t>
            </a:r>
            <a:r>
              <a:rPr spc="80" dirty="0"/>
              <a:t>a</a:t>
            </a:r>
            <a:r>
              <a:rPr spc="-180" dirty="0"/>
              <a:t> </a:t>
            </a:r>
            <a:r>
              <a:rPr spc="-90" dirty="0"/>
              <a:t>s</a:t>
            </a:r>
            <a:r>
              <a:rPr spc="-114" dirty="0"/>
              <a:t>p</a:t>
            </a:r>
            <a:r>
              <a:rPr spc="-15" dirty="0"/>
              <a:t>e</a:t>
            </a:r>
            <a:r>
              <a:rPr spc="-35" dirty="0"/>
              <a:t>c</a:t>
            </a:r>
            <a:r>
              <a:rPr spc="-125" dirty="0"/>
              <a:t>if</a:t>
            </a:r>
            <a:r>
              <a:rPr spc="-135" dirty="0"/>
              <a:t>i</a:t>
            </a:r>
            <a:r>
              <a:rPr spc="-20" dirty="0"/>
              <a:t>e</a:t>
            </a:r>
            <a:r>
              <a:rPr spc="-35" dirty="0"/>
              <a:t>d</a:t>
            </a:r>
            <a:r>
              <a:rPr spc="-204" dirty="0"/>
              <a:t> </a:t>
            </a:r>
            <a:r>
              <a:rPr spc="-50" dirty="0"/>
              <a:t>d</a:t>
            </a:r>
            <a:r>
              <a:rPr spc="40" dirty="0"/>
              <a:t>e</a:t>
            </a:r>
            <a:r>
              <a:rPr spc="20" dirty="0"/>
              <a:t>a</a:t>
            </a:r>
            <a:r>
              <a:rPr spc="-65" dirty="0"/>
              <a:t>d</a:t>
            </a:r>
            <a:r>
              <a:rPr spc="-170" dirty="0"/>
              <a:t>l</a:t>
            </a:r>
            <a:r>
              <a:rPr spc="-80" dirty="0"/>
              <a:t>i</a:t>
            </a:r>
            <a:r>
              <a:rPr spc="-195" dirty="0"/>
              <a:t>n</a:t>
            </a:r>
            <a:r>
              <a:rPr spc="-30" dirty="0"/>
              <a:t>e</a:t>
            </a:r>
            <a:r>
              <a:rPr spc="-160" dirty="0"/>
              <a:t>.</a:t>
            </a:r>
          </a:p>
          <a:p>
            <a:pPr marL="106680">
              <a:lnSpc>
                <a:spcPct val="100000"/>
              </a:lnSpc>
              <a:spcBef>
                <a:spcPts val="1735"/>
              </a:spcBef>
            </a:pPr>
            <a:r>
              <a:rPr spc="65" dirty="0"/>
              <a:t>-</a:t>
            </a:r>
            <a:r>
              <a:rPr spc="-140" dirty="0"/>
              <a:t>A</a:t>
            </a:r>
            <a:r>
              <a:rPr spc="-40" dirty="0"/>
              <a:t>c</a:t>
            </a:r>
            <a:r>
              <a:rPr spc="-125" dirty="0"/>
              <a:t>h</a:t>
            </a:r>
            <a:r>
              <a:rPr spc="-170" dirty="0"/>
              <a:t>i</a:t>
            </a:r>
            <a:r>
              <a:rPr spc="-20" dirty="0"/>
              <a:t>e</a:t>
            </a:r>
            <a:r>
              <a:rPr spc="-165" dirty="0"/>
              <a:t>v</a:t>
            </a:r>
            <a:r>
              <a:rPr spc="-80" dirty="0"/>
              <a:t>i</a:t>
            </a:r>
            <a:r>
              <a:rPr spc="-200" dirty="0"/>
              <a:t>n</a:t>
            </a:r>
            <a:r>
              <a:rPr spc="-35" dirty="0"/>
              <a:t>g</a:t>
            </a:r>
            <a:r>
              <a:rPr spc="-220" dirty="0"/>
              <a:t> </a:t>
            </a:r>
            <a:r>
              <a:rPr spc="-60" dirty="0"/>
              <a:t>c</a:t>
            </a:r>
            <a:r>
              <a:rPr spc="-85" dirty="0"/>
              <a:t>u</a:t>
            </a:r>
            <a:r>
              <a:rPr spc="-110" dirty="0"/>
              <a:t>s</a:t>
            </a:r>
            <a:r>
              <a:rPr spc="-85" dirty="0"/>
              <a:t>t</a:t>
            </a:r>
            <a:r>
              <a:rPr spc="-125" dirty="0"/>
              <a:t>o</a:t>
            </a:r>
            <a:r>
              <a:rPr spc="-85" dirty="0"/>
              <a:t>m</a:t>
            </a:r>
            <a:r>
              <a:rPr spc="-20" dirty="0"/>
              <a:t>e</a:t>
            </a:r>
            <a:r>
              <a:rPr spc="-95" dirty="0"/>
              <a:t>r</a:t>
            </a:r>
            <a:r>
              <a:rPr spc="-195" dirty="0"/>
              <a:t> </a:t>
            </a:r>
            <a:r>
              <a:rPr spc="-40" dirty="0"/>
              <a:t>s</a:t>
            </a:r>
            <a:r>
              <a:rPr spc="-65" dirty="0"/>
              <a:t>a</a:t>
            </a:r>
            <a:r>
              <a:rPr spc="-85" dirty="0"/>
              <a:t>ti</a:t>
            </a:r>
            <a:r>
              <a:rPr spc="-175" dirty="0"/>
              <a:t>s</a:t>
            </a:r>
            <a:r>
              <a:rPr spc="-65" dirty="0"/>
              <a:t>f</a:t>
            </a:r>
            <a:r>
              <a:rPr spc="50" dirty="0"/>
              <a:t>a</a:t>
            </a:r>
            <a:r>
              <a:rPr spc="-40" dirty="0"/>
              <a:t>c</a:t>
            </a:r>
            <a:r>
              <a:rPr spc="-30" dirty="0"/>
              <a:t>t</a:t>
            </a:r>
            <a:r>
              <a:rPr spc="-80" dirty="0"/>
              <a:t>i</a:t>
            </a:r>
            <a:r>
              <a:rPr spc="-200" dirty="0"/>
              <a:t>o</a:t>
            </a:r>
            <a:r>
              <a:rPr spc="-95" dirty="0"/>
              <a:t>n</a:t>
            </a:r>
            <a:r>
              <a:rPr spc="-215" dirty="0"/>
              <a:t> </a:t>
            </a:r>
            <a:r>
              <a:rPr spc="-40" dirty="0"/>
              <a:t>t</a:t>
            </a:r>
            <a:r>
              <a:rPr spc="-85" dirty="0"/>
              <a:t>h</a:t>
            </a:r>
            <a:r>
              <a:rPr spc="-75" dirty="0"/>
              <a:t>r</a:t>
            </a:r>
            <a:r>
              <a:rPr spc="-150" dirty="0"/>
              <a:t>o</a:t>
            </a:r>
            <a:r>
              <a:rPr spc="-125" dirty="0"/>
              <a:t>u</a:t>
            </a:r>
            <a:r>
              <a:rPr spc="-65" dirty="0"/>
              <a:t>g</a:t>
            </a:r>
            <a:r>
              <a:rPr spc="-95" dirty="0"/>
              <a:t>h</a:t>
            </a:r>
          </a:p>
          <a:p>
            <a:pPr marL="107950">
              <a:lnSpc>
                <a:spcPct val="100000"/>
              </a:lnSpc>
            </a:pPr>
            <a:r>
              <a:rPr spc="-75" dirty="0"/>
              <a:t>co</a:t>
            </a:r>
            <a:r>
              <a:rPr spc="-105" dirty="0"/>
              <a:t>n</a:t>
            </a:r>
            <a:r>
              <a:rPr spc="-95" dirty="0"/>
              <a:t>t</a:t>
            </a:r>
            <a:r>
              <a:rPr spc="-90" dirty="0"/>
              <a:t>i</a:t>
            </a:r>
            <a:r>
              <a:rPr spc="-120" dirty="0"/>
              <a:t>nuou</a:t>
            </a:r>
            <a:r>
              <a:rPr spc="-160" dirty="0"/>
              <a:t>s</a:t>
            </a:r>
            <a:r>
              <a:rPr spc="-204" dirty="0"/>
              <a:t> </a:t>
            </a:r>
            <a:r>
              <a:rPr spc="-75" dirty="0"/>
              <a:t>re</a:t>
            </a:r>
            <a:r>
              <a:rPr spc="-105" dirty="0"/>
              <a:t>v</a:t>
            </a:r>
            <a:r>
              <a:rPr spc="-55" dirty="0"/>
              <a:t>i</a:t>
            </a:r>
            <a:r>
              <a:rPr spc="-120" dirty="0"/>
              <a:t>e</a:t>
            </a:r>
            <a:r>
              <a:rPr spc="-100" dirty="0"/>
              <a:t>w</a:t>
            </a:r>
            <a:r>
              <a:rPr spc="-160" dirty="0"/>
              <a:t>s</a:t>
            </a:r>
            <a:r>
              <a:rPr spc="-190" dirty="0"/>
              <a:t> </a:t>
            </a:r>
            <a:r>
              <a:rPr spc="65" dirty="0"/>
              <a:t>a</a:t>
            </a:r>
            <a:r>
              <a:rPr spc="-110" dirty="0"/>
              <a:t>n</a:t>
            </a:r>
            <a:r>
              <a:rPr spc="-35" dirty="0"/>
              <a:t>d</a:t>
            </a:r>
            <a:r>
              <a:rPr spc="-190" dirty="0"/>
              <a:t> </a:t>
            </a:r>
            <a:r>
              <a:rPr spc="-20" dirty="0"/>
              <a:t>fee</a:t>
            </a:r>
            <a:r>
              <a:rPr spc="-55" dirty="0"/>
              <a:t>d</a:t>
            </a:r>
            <a:r>
              <a:rPr spc="-60" dirty="0"/>
              <a:t>b</a:t>
            </a:r>
            <a:r>
              <a:rPr spc="55" dirty="0"/>
              <a:t>a</a:t>
            </a:r>
            <a:r>
              <a:rPr spc="-45" dirty="0"/>
              <a:t>c</a:t>
            </a:r>
            <a:r>
              <a:rPr spc="-135" dirty="0"/>
              <a:t>k</a:t>
            </a:r>
            <a:r>
              <a:rPr spc="-160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1708" y="1098804"/>
            <a:ext cx="7719695" cy="0"/>
          </a:xfrm>
          <a:custGeom>
            <a:avLst/>
            <a:gdLst/>
            <a:ahLst/>
            <a:cxnLst/>
            <a:rect l="l" t="t" r="r" b="b"/>
            <a:pathLst>
              <a:path w="7719695">
                <a:moveTo>
                  <a:pt x="0" y="0"/>
                </a:moveTo>
                <a:lnTo>
                  <a:pt x="7719314" y="0"/>
                </a:lnTo>
              </a:path>
            </a:pathLst>
          </a:custGeom>
          <a:ln w="952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21255" y="1566748"/>
            <a:ext cx="3737610" cy="226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925" indent="-149860">
              <a:lnSpc>
                <a:spcPct val="100000"/>
              </a:lnSpc>
              <a:spcBef>
                <a:spcPts val="100"/>
              </a:spcBef>
              <a:buClr>
                <a:srgbClr val="D49090"/>
              </a:buClr>
              <a:buFont typeface="Arial"/>
              <a:buChar char="-"/>
              <a:tabLst>
                <a:tab pos="162560" algn="l"/>
              </a:tabLst>
            </a:pPr>
            <a:r>
              <a:rPr sz="2100" b="1" spc="-55" dirty="0">
                <a:solidFill>
                  <a:srgbClr val="D49090"/>
                </a:solidFill>
                <a:latin typeface="Arial"/>
                <a:cs typeface="Arial"/>
              </a:rPr>
              <a:t>D</a:t>
            </a:r>
            <a:r>
              <a:rPr sz="2100" b="1" spc="-10" dirty="0">
                <a:solidFill>
                  <a:srgbClr val="D49090"/>
                </a:solidFill>
                <a:latin typeface="Arial"/>
                <a:cs typeface="Arial"/>
              </a:rPr>
              <a:t>e</a:t>
            </a:r>
            <a:r>
              <a:rPr sz="2100" b="1" spc="-150" dirty="0">
                <a:solidFill>
                  <a:srgbClr val="D49090"/>
                </a:solidFill>
                <a:latin typeface="Arial"/>
                <a:cs typeface="Arial"/>
              </a:rPr>
              <a:t>v</a:t>
            </a:r>
            <a:r>
              <a:rPr sz="2100" b="1" spc="-20" dirty="0">
                <a:solidFill>
                  <a:srgbClr val="D49090"/>
                </a:solidFill>
                <a:latin typeface="Arial"/>
                <a:cs typeface="Arial"/>
              </a:rPr>
              <a:t>e</a:t>
            </a:r>
            <a:r>
              <a:rPr sz="2100" b="1" spc="-170" dirty="0">
                <a:solidFill>
                  <a:srgbClr val="D49090"/>
                </a:solidFill>
                <a:latin typeface="Arial"/>
                <a:cs typeface="Arial"/>
              </a:rPr>
              <a:t>l</a:t>
            </a:r>
            <a:r>
              <a:rPr sz="2100" b="1" spc="-125" dirty="0">
                <a:solidFill>
                  <a:srgbClr val="D49090"/>
                </a:solidFill>
                <a:latin typeface="Arial"/>
                <a:cs typeface="Arial"/>
              </a:rPr>
              <a:t>o</a:t>
            </a:r>
            <a:r>
              <a:rPr sz="2100" b="1" spc="-35" dirty="0">
                <a:solidFill>
                  <a:srgbClr val="D49090"/>
                </a:solidFill>
                <a:latin typeface="Arial"/>
                <a:cs typeface="Arial"/>
              </a:rPr>
              <a:t>p</a:t>
            </a:r>
            <a:r>
              <a:rPr sz="2100" b="1" spc="-204" dirty="0">
                <a:solidFill>
                  <a:srgbClr val="D49090"/>
                </a:solidFill>
                <a:latin typeface="Arial"/>
                <a:cs typeface="Arial"/>
              </a:rPr>
              <a:t> </a:t>
            </a:r>
            <a:r>
              <a:rPr sz="2100" b="1" spc="-75" dirty="0">
                <a:solidFill>
                  <a:srgbClr val="D49090"/>
                </a:solidFill>
                <a:latin typeface="Arial"/>
                <a:cs typeface="Arial"/>
              </a:rPr>
              <a:t>m</a:t>
            </a:r>
            <a:r>
              <a:rPr sz="2100" b="1" spc="-110" dirty="0">
                <a:solidFill>
                  <a:srgbClr val="D49090"/>
                </a:solidFill>
                <a:latin typeface="Arial"/>
                <a:cs typeface="Arial"/>
              </a:rPr>
              <a:t>u</a:t>
            </a:r>
            <a:r>
              <a:rPr sz="2100" b="1" spc="65" dirty="0">
                <a:solidFill>
                  <a:srgbClr val="D49090"/>
                </a:solidFill>
                <a:latin typeface="Arial"/>
                <a:cs typeface="Arial"/>
              </a:rPr>
              <a:t>a</a:t>
            </a:r>
            <a:r>
              <a:rPr sz="2100" b="1" spc="-65" dirty="0">
                <a:solidFill>
                  <a:srgbClr val="D49090"/>
                </a:solidFill>
                <a:latin typeface="Arial"/>
                <a:cs typeface="Arial"/>
              </a:rPr>
              <a:t>f</a:t>
            </a:r>
            <a:r>
              <a:rPr sz="2100" b="1" spc="-20" dirty="0">
                <a:solidFill>
                  <a:srgbClr val="D49090"/>
                </a:solidFill>
                <a:latin typeface="Arial"/>
                <a:cs typeface="Arial"/>
              </a:rPr>
              <a:t>e</a:t>
            </a:r>
            <a:r>
              <a:rPr sz="2100" b="1" spc="-95" dirty="0">
                <a:solidFill>
                  <a:srgbClr val="D49090"/>
                </a:solidFill>
                <a:latin typeface="Arial"/>
                <a:cs typeface="Arial"/>
              </a:rPr>
              <a:t>r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49090"/>
              </a:buClr>
              <a:buFont typeface="Arial"/>
              <a:buChar char="-"/>
            </a:pPr>
            <a:endParaRPr sz="2150">
              <a:latin typeface="Arial"/>
              <a:cs typeface="Arial"/>
            </a:endParaRPr>
          </a:p>
          <a:p>
            <a:pPr marL="161925" indent="-149860">
              <a:lnSpc>
                <a:spcPct val="100000"/>
              </a:lnSpc>
              <a:buChar char="-"/>
              <a:tabLst>
                <a:tab pos="162560" algn="l"/>
              </a:tabLst>
            </a:pPr>
            <a:r>
              <a:rPr sz="2100" b="1" spc="-145" dirty="0">
                <a:solidFill>
                  <a:srgbClr val="D49090"/>
                </a:solidFill>
                <a:latin typeface="Arial"/>
                <a:cs typeface="Arial"/>
              </a:rPr>
              <a:t>A</a:t>
            </a:r>
            <a:r>
              <a:rPr sz="2100" b="1" spc="-50" dirty="0">
                <a:solidFill>
                  <a:srgbClr val="D49090"/>
                </a:solidFill>
                <a:latin typeface="Arial"/>
                <a:cs typeface="Arial"/>
              </a:rPr>
              <a:t>d</a:t>
            </a:r>
            <a:r>
              <a:rPr sz="2100" b="1" spc="-35" dirty="0">
                <a:solidFill>
                  <a:srgbClr val="D49090"/>
                </a:solidFill>
                <a:latin typeface="Arial"/>
                <a:cs typeface="Arial"/>
              </a:rPr>
              <a:t>d</a:t>
            </a:r>
            <a:r>
              <a:rPr sz="2100" b="1" spc="-200" dirty="0">
                <a:solidFill>
                  <a:srgbClr val="D49090"/>
                </a:solidFill>
                <a:latin typeface="Arial"/>
                <a:cs typeface="Arial"/>
              </a:rPr>
              <a:t> </a:t>
            </a:r>
            <a:r>
              <a:rPr sz="2100" b="1" spc="-110" dirty="0">
                <a:solidFill>
                  <a:srgbClr val="D49090"/>
                </a:solidFill>
                <a:latin typeface="Arial"/>
                <a:cs typeface="Arial"/>
              </a:rPr>
              <a:t>n</a:t>
            </a:r>
            <a:r>
              <a:rPr sz="2100" b="1" spc="-35" dirty="0">
                <a:solidFill>
                  <a:srgbClr val="D49090"/>
                </a:solidFill>
                <a:latin typeface="Arial"/>
                <a:cs typeface="Arial"/>
              </a:rPr>
              <a:t>ew</a:t>
            </a:r>
            <a:r>
              <a:rPr sz="2100" b="1" spc="-215" dirty="0">
                <a:solidFill>
                  <a:srgbClr val="D49090"/>
                </a:solidFill>
                <a:latin typeface="Arial"/>
                <a:cs typeface="Arial"/>
              </a:rPr>
              <a:t> </a:t>
            </a:r>
            <a:r>
              <a:rPr sz="2100" b="1" spc="-50" dirty="0">
                <a:solidFill>
                  <a:srgbClr val="D49090"/>
                </a:solidFill>
                <a:latin typeface="Arial"/>
                <a:cs typeface="Arial"/>
              </a:rPr>
              <a:t>p</a:t>
            </a:r>
            <a:r>
              <a:rPr sz="2100" b="1" spc="-75" dirty="0">
                <a:solidFill>
                  <a:srgbClr val="D49090"/>
                </a:solidFill>
                <a:latin typeface="Arial"/>
                <a:cs typeface="Arial"/>
              </a:rPr>
              <a:t>r</a:t>
            </a:r>
            <a:r>
              <a:rPr sz="2100" b="1" spc="-135" dirty="0">
                <a:solidFill>
                  <a:srgbClr val="D49090"/>
                </a:solidFill>
                <a:latin typeface="Arial"/>
                <a:cs typeface="Arial"/>
              </a:rPr>
              <a:t>o</a:t>
            </a:r>
            <a:r>
              <a:rPr sz="2100" b="1" spc="-50" dirty="0">
                <a:solidFill>
                  <a:srgbClr val="D49090"/>
                </a:solidFill>
                <a:latin typeface="Arial"/>
                <a:cs typeface="Arial"/>
              </a:rPr>
              <a:t>p</a:t>
            </a:r>
            <a:r>
              <a:rPr sz="2100" b="1" spc="-20" dirty="0">
                <a:solidFill>
                  <a:srgbClr val="D49090"/>
                </a:solidFill>
                <a:latin typeface="Arial"/>
                <a:cs typeface="Arial"/>
              </a:rPr>
              <a:t>e</a:t>
            </a:r>
            <a:r>
              <a:rPr sz="2100" b="1" spc="-114" dirty="0">
                <a:solidFill>
                  <a:srgbClr val="D49090"/>
                </a:solidFill>
                <a:latin typeface="Arial"/>
                <a:cs typeface="Arial"/>
              </a:rPr>
              <a:t>r</a:t>
            </a:r>
            <a:r>
              <a:rPr sz="2100" b="1" spc="-30" dirty="0">
                <a:solidFill>
                  <a:srgbClr val="D49090"/>
                </a:solidFill>
                <a:latin typeface="Arial"/>
                <a:cs typeface="Arial"/>
              </a:rPr>
              <a:t>t</a:t>
            </a:r>
            <a:r>
              <a:rPr sz="2100" b="1" spc="-55" dirty="0">
                <a:solidFill>
                  <a:srgbClr val="D49090"/>
                </a:solidFill>
                <a:latin typeface="Arial"/>
                <a:cs typeface="Arial"/>
              </a:rPr>
              <a:t>i</a:t>
            </a:r>
            <a:r>
              <a:rPr sz="2100" b="1" spc="-125" dirty="0">
                <a:solidFill>
                  <a:srgbClr val="D49090"/>
                </a:solidFill>
                <a:latin typeface="Arial"/>
                <a:cs typeface="Arial"/>
              </a:rPr>
              <a:t>e</a:t>
            </a:r>
            <a:r>
              <a:rPr sz="2100" b="1" spc="-160" dirty="0">
                <a:solidFill>
                  <a:srgbClr val="D49090"/>
                </a:solidFill>
                <a:latin typeface="Arial"/>
                <a:cs typeface="Arial"/>
              </a:rPr>
              <a:t>s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49090"/>
              </a:buClr>
              <a:buFont typeface="Arial"/>
              <a:buChar char="-"/>
            </a:pPr>
            <a:endParaRPr sz="2150">
              <a:latin typeface="Arial"/>
              <a:cs typeface="Arial"/>
            </a:endParaRPr>
          </a:p>
          <a:p>
            <a:pPr marL="161925" indent="-149860">
              <a:lnSpc>
                <a:spcPct val="100000"/>
              </a:lnSpc>
              <a:buChar char="-"/>
              <a:tabLst>
                <a:tab pos="162560" algn="l"/>
              </a:tabLst>
            </a:pPr>
            <a:r>
              <a:rPr sz="2100" b="1" spc="-120" dirty="0">
                <a:solidFill>
                  <a:srgbClr val="D49090"/>
                </a:solidFill>
                <a:latin typeface="Arial"/>
                <a:cs typeface="Arial"/>
              </a:rPr>
              <a:t>S</a:t>
            </a:r>
            <a:r>
              <a:rPr sz="2100" b="1" spc="-50" dirty="0">
                <a:solidFill>
                  <a:srgbClr val="D49090"/>
                </a:solidFill>
                <a:latin typeface="Arial"/>
                <a:cs typeface="Arial"/>
              </a:rPr>
              <a:t>p</a:t>
            </a:r>
            <a:r>
              <a:rPr sz="2100" b="1" spc="-20" dirty="0">
                <a:solidFill>
                  <a:srgbClr val="D49090"/>
                </a:solidFill>
                <a:latin typeface="Arial"/>
                <a:cs typeface="Arial"/>
              </a:rPr>
              <a:t>e</a:t>
            </a:r>
            <a:r>
              <a:rPr sz="2100" b="1" spc="-45" dirty="0">
                <a:solidFill>
                  <a:srgbClr val="D49090"/>
                </a:solidFill>
                <a:latin typeface="Arial"/>
                <a:cs typeface="Arial"/>
              </a:rPr>
              <a:t>c</a:t>
            </a:r>
            <a:r>
              <a:rPr sz="2100" b="1" spc="-170" dirty="0">
                <a:solidFill>
                  <a:srgbClr val="D49090"/>
                </a:solidFill>
                <a:latin typeface="Arial"/>
                <a:cs typeface="Arial"/>
              </a:rPr>
              <a:t>i</a:t>
            </a:r>
            <a:r>
              <a:rPr sz="2100" b="1" spc="50" dirty="0">
                <a:solidFill>
                  <a:srgbClr val="D49090"/>
                </a:solidFill>
                <a:latin typeface="Arial"/>
                <a:cs typeface="Arial"/>
              </a:rPr>
              <a:t>a</a:t>
            </a:r>
            <a:r>
              <a:rPr sz="2100" b="1" spc="-155" dirty="0">
                <a:solidFill>
                  <a:srgbClr val="D49090"/>
                </a:solidFill>
                <a:latin typeface="Arial"/>
                <a:cs typeface="Arial"/>
              </a:rPr>
              <a:t>l</a:t>
            </a:r>
            <a:r>
              <a:rPr sz="2100" b="1" spc="-190" dirty="0">
                <a:solidFill>
                  <a:srgbClr val="D49090"/>
                </a:solidFill>
                <a:latin typeface="Arial"/>
                <a:cs typeface="Arial"/>
              </a:rPr>
              <a:t> </a:t>
            </a:r>
            <a:r>
              <a:rPr sz="2100" b="1" spc="-60" dirty="0">
                <a:solidFill>
                  <a:srgbClr val="D49090"/>
                </a:solidFill>
                <a:latin typeface="Arial"/>
                <a:cs typeface="Arial"/>
              </a:rPr>
              <a:t>c</a:t>
            </a:r>
            <a:r>
              <a:rPr sz="2100" b="1" spc="-80" dirty="0">
                <a:solidFill>
                  <a:srgbClr val="D49090"/>
                </a:solidFill>
                <a:latin typeface="Arial"/>
                <a:cs typeface="Arial"/>
              </a:rPr>
              <a:t>h</a:t>
            </a:r>
            <a:r>
              <a:rPr sz="2100" b="1" spc="65" dirty="0">
                <a:solidFill>
                  <a:srgbClr val="D49090"/>
                </a:solidFill>
                <a:latin typeface="Arial"/>
                <a:cs typeface="Arial"/>
              </a:rPr>
              <a:t>a</a:t>
            </a:r>
            <a:r>
              <a:rPr sz="2100" b="1" spc="-114" dirty="0">
                <a:solidFill>
                  <a:srgbClr val="D49090"/>
                </a:solidFill>
                <a:latin typeface="Arial"/>
                <a:cs typeface="Arial"/>
              </a:rPr>
              <a:t>r</a:t>
            </a:r>
            <a:r>
              <a:rPr sz="2100" b="1" spc="50" dirty="0">
                <a:solidFill>
                  <a:srgbClr val="D49090"/>
                </a:solidFill>
                <a:latin typeface="Arial"/>
                <a:cs typeface="Arial"/>
              </a:rPr>
              <a:t>a</a:t>
            </a:r>
            <a:r>
              <a:rPr sz="2100" b="1" spc="-45" dirty="0">
                <a:solidFill>
                  <a:srgbClr val="D49090"/>
                </a:solidFill>
                <a:latin typeface="Arial"/>
                <a:cs typeface="Arial"/>
              </a:rPr>
              <a:t>c</a:t>
            </a:r>
            <a:r>
              <a:rPr sz="2100" b="1" spc="-30" dirty="0">
                <a:solidFill>
                  <a:srgbClr val="D49090"/>
                </a:solidFill>
                <a:latin typeface="Arial"/>
                <a:cs typeface="Arial"/>
              </a:rPr>
              <a:t>t</a:t>
            </a:r>
            <a:r>
              <a:rPr sz="2100" b="1" spc="-20" dirty="0">
                <a:solidFill>
                  <a:srgbClr val="D49090"/>
                </a:solidFill>
                <a:latin typeface="Arial"/>
                <a:cs typeface="Arial"/>
              </a:rPr>
              <a:t>e</a:t>
            </a:r>
            <a:r>
              <a:rPr sz="2100" b="1" spc="-95" dirty="0">
                <a:solidFill>
                  <a:srgbClr val="D49090"/>
                </a:solidFill>
                <a:latin typeface="Arial"/>
                <a:cs typeface="Arial"/>
              </a:rPr>
              <a:t>r</a:t>
            </a:r>
            <a:r>
              <a:rPr sz="2100" b="1" spc="-195" dirty="0">
                <a:solidFill>
                  <a:srgbClr val="D49090"/>
                </a:solidFill>
                <a:latin typeface="Arial"/>
                <a:cs typeface="Arial"/>
              </a:rPr>
              <a:t> </a:t>
            </a:r>
            <a:r>
              <a:rPr sz="2100" b="1" spc="-50" dirty="0">
                <a:solidFill>
                  <a:srgbClr val="D49090"/>
                </a:solidFill>
                <a:latin typeface="Arial"/>
                <a:cs typeface="Arial"/>
              </a:rPr>
              <a:t>d</a:t>
            </a:r>
            <a:r>
              <a:rPr sz="2100" b="1" spc="-80" dirty="0">
                <a:solidFill>
                  <a:srgbClr val="D49090"/>
                </a:solidFill>
                <a:latin typeface="Arial"/>
                <a:cs typeface="Arial"/>
              </a:rPr>
              <a:t>e</a:t>
            </a:r>
            <a:r>
              <a:rPr sz="2100" b="1" spc="-95" dirty="0">
                <a:solidFill>
                  <a:srgbClr val="D49090"/>
                </a:solidFill>
                <a:latin typeface="Arial"/>
                <a:cs typeface="Arial"/>
              </a:rPr>
              <a:t>s</a:t>
            </a:r>
            <a:r>
              <a:rPr sz="2100" b="1" spc="-60" dirty="0">
                <a:solidFill>
                  <a:srgbClr val="D49090"/>
                </a:solidFill>
                <a:latin typeface="Arial"/>
                <a:cs typeface="Arial"/>
              </a:rPr>
              <a:t>i</a:t>
            </a:r>
            <a:r>
              <a:rPr sz="2100" b="1" spc="-155" dirty="0">
                <a:solidFill>
                  <a:srgbClr val="D49090"/>
                </a:solidFill>
                <a:latin typeface="Arial"/>
                <a:cs typeface="Arial"/>
              </a:rPr>
              <a:t>g</a:t>
            </a:r>
            <a:r>
              <a:rPr sz="2100" b="1" spc="-95" dirty="0">
                <a:solidFill>
                  <a:srgbClr val="D49090"/>
                </a:solidFill>
                <a:latin typeface="Arial"/>
                <a:cs typeface="Arial"/>
              </a:rPr>
              <a:t>n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49090"/>
              </a:buClr>
              <a:buFont typeface="Arial"/>
              <a:buChar char="-"/>
            </a:pPr>
            <a:endParaRPr sz="2150">
              <a:latin typeface="Arial"/>
              <a:cs typeface="Arial"/>
            </a:endParaRPr>
          </a:p>
          <a:p>
            <a:pPr marL="161925" indent="-149860">
              <a:lnSpc>
                <a:spcPct val="100000"/>
              </a:lnSpc>
              <a:buChar char="-"/>
              <a:tabLst>
                <a:tab pos="162560" algn="l"/>
              </a:tabLst>
            </a:pPr>
            <a:r>
              <a:rPr sz="2100" b="1" spc="-100" dirty="0">
                <a:solidFill>
                  <a:srgbClr val="D49090"/>
                </a:solidFill>
                <a:latin typeface="Arial"/>
                <a:cs typeface="Arial"/>
              </a:rPr>
              <a:t>P</a:t>
            </a:r>
            <a:r>
              <a:rPr sz="2100" b="1" spc="65" dirty="0">
                <a:solidFill>
                  <a:srgbClr val="D49090"/>
                </a:solidFill>
                <a:latin typeface="Arial"/>
                <a:cs typeface="Arial"/>
              </a:rPr>
              <a:t>a</a:t>
            </a:r>
            <a:r>
              <a:rPr sz="2100" b="1" spc="-95" dirty="0">
                <a:solidFill>
                  <a:srgbClr val="D49090"/>
                </a:solidFill>
                <a:latin typeface="Arial"/>
                <a:cs typeface="Arial"/>
              </a:rPr>
              <a:t>rt</a:t>
            </a:r>
            <a:r>
              <a:rPr sz="2100" b="1" spc="-90" dirty="0">
                <a:solidFill>
                  <a:srgbClr val="D49090"/>
                </a:solidFill>
                <a:latin typeface="Arial"/>
                <a:cs typeface="Arial"/>
              </a:rPr>
              <a:t>i</a:t>
            </a:r>
            <a:r>
              <a:rPr sz="2100" b="1" spc="-45" dirty="0">
                <a:solidFill>
                  <a:srgbClr val="D49090"/>
                </a:solidFill>
                <a:latin typeface="Arial"/>
                <a:cs typeface="Arial"/>
              </a:rPr>
              <a:t>c</a:t>
            </a:r>
            <a:r>
              <a:rPr sz="2100" b="1" spc="-60" dirty="0">
                <a:solidFill>
                  <a:srgbClr val="D49090"/>
                </a:solidFill>
                <a:latin typeface="Arial"/>
                <a:cs typeface="Arial"/>
              </a:rPr>
              <a:t>i</a:t>
            </a:r>
            <a:r>
              <a:rPr sz="2100" b="1" spc="-155" dirty="0">
                <a:solidFill>
                  <a:srgbClr val="D49090"/>
                </a:solidFill>
                <a:latin typeface="Arial"/>
                <a:cs typeface="Arial"/>
              </a:rPr>
              <a:t>p</a:t>
            </a:r>
            <a:r>
              <a:rPr sz="2100" b="1" spc="50" dirty="0">
                <a:solidFill>
                  <a:srgbClr val="D49090"/>
                </a:solidFill>
                <a:latin typeface="Arial"/>
                <a:cs typeface="Arial"/>
              </a:rPr>
              <a:t>a</a:t>
            </a:r>
            <a:r>
              <a:rPr sz="2100" b="1" spc="-30" dirty="0">
                <a:solidFill>
                  <a:srgbClr val="D49090"/>
                </a:solidFill>
                <a:latin typeface="Arial"/>
                <a:cs typeface="Arial"/>
              </a:rPr>
              <a:t>t</a:t>
            </a:r>
            <a:r>
              <a:rPr sz="2100" b="1" dirty="0">
                <a:solidFill>
                  <a:srgbClr val="D49090"/>
                </a:solidFill>
                <a:latin typeface="Arial"/>
                <a:cs typeface="Arial"/>
              </a:rPr>
              <a:t>e</a:t>
            </a:r>
            <a:r>
              <a:rPr sz="2100" b="1" spc="-204" dirty="0">
                <a:solidFill>
                  <a:srgbClr val="D49090"/>
                </a:solidFill>
                <a:latin typeface="Arial"/>
                <a:cs typeface="Arial"/>
              </a:rPr>
              <a:t> </a:t>
            </a:r>
            <a:r>
              <a:rPr sz="2100" b="1" spc="-125" dirty="0">
                <a:solidFill>
                  <a:srgbClr val="D49090"/>
                </a:solidFill>
                <a:latin typeface="Arial"/>
                <a:cs typeface="Arial"/>
              </a:rPr>
              <a:t>in</a:t>
            </a:r>
            <a:r>
              <a:rPr sz="2100" b="1" spc="-175" dirty="0">
                <a:solidFill>
                  <a:srgbClr val="D49090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D49090"/>
                </a:solidFill>
                <a:latin typeface="Arial"/>
                <a:cs typeface="Arial"/>
              </a:rPr>
              <a:t>t</a:t>
            </a:r>
            <a:r>
              <a:rPr sz="2100" b="1" spc="-20" dirty="0">
                <a:solidFill>
                  <a:srgbClr val="D49090"/>
                </a:solidFill>
                <a:latin typeface="Arial"/>
                <a:cs typeface="Arial"/>
              </a:rPr>
              <a:t>e</a:t>
            </a:r>
            <a:r>
              <a:rPr sz="2100" b="1" spc="-60" dirty="0">
                <a:solidFill>
                  <a:srgbClr val="D49090"/>
                </a:solidFill>
                <a:latin typeface="Arial"/>
                <a:cs typeface="Arial"/>
              </a:rPr>
              <a:t>c</a:t>
            </a:r>
            <a:r>
              <a:rPr sz="2100" b="1" spc="-95" dirty="0">
                <a:solidFill>
                  <a:srgbClr val="D49090"/>
                </a:solidFill>
                <a:latin typeface="Arial"/>
                <a:cs typeface="Arial"/>
              </a:rPr>
              <a:t>h</a:t>
            </a:r>
            <a:r>
              <a:rPr sz="2100" b="1" spc="-125" dirty="0">
                <a:solidFill>
                  <a:srgbClr val="D49090"/>
                </a:solidFill>
                <a:latin typeface="Arial"/>
                <a:cs typeface="Arial"/>
              </a:rPr>
              <a:t>n</a:t>
            </a:r>
            <a:r>
              <a:rPr sz="2100" b="1" spc="-170" dirty="0">
                <a:solidFill>
                  <a:srgbClr val="D49090"/>
                </a:solidFill>
                <a:latin typeface="Arial"/>
                <a:cs typeface="Arial"/>
              </a:rPr>
              <a:t>i</a:t>
            </a:r>
            <a:r>
              <a:rPr sz="2100" b="1" spc="-45" dirty="0">
                <a:solidFill>
                  <a:srgbClr val="D49090"/>
                </a:solidFill>
                <a:latin typeface="Arial"/>
                <a:cs typeface="Arial"/>
              </a:rPr>
              <a:t>c</a:t>
            </a:r>
            <a:r>
              <a:rPr sz="2100" b="1" spc="50" dirty="0">
                <a:solidFill>
                  <a:srgbClr val="D49090"/>
                </a:solidFill>
                <a:latin typeface="Arial"/>
                <a:cs typeface="Arial"/>
              </a:rPr>
              <a:t>a</a:t>
            </a:r>
            <a:r>
              <a:rPr sz="2100" b="1" spc="-155" dirty="0">
                <a:solidFill>
                  <a:srgbClr val="D49090"/>
                </a:solidFill>
                <a:latin typeface="Arial"/>
                <a:cs typeface="Arial"/>
              </a:rPr>
              <a:t>l</a:t>
            </a:r>
            <a:r>
              <a:rPr sz="2100" b="1" spc="-190" dirty="0">
                <a:solidFill>
                  <a:srgbClr val="D49090"/>
                </a:solidFill>
                <a:latin typeface="Arial"/>
                <a:cs typeface="Arial"/>
              </a:rPr>
              <a:t> </a:t>
            </a:r>
            <a:r>
              <a:rPr sz="2100" b="1" spc="-90" dirty="0">
                <a:solidFill>
                  <a:srgbClr val="D49090"/>
                </a:solidFill>
                <a:latin typeface="Arial"/>
                <a:cs typeface="Arial"/>
              </a:rPr>
              <a:t>for</a:t>
            </a:r>
            <a:r>
              <a:rPr sz="2100" b="1" spc="-125" dirty="0">
                <a:solidFill>
                  <a:srgbClr val="D49090"/>
                </a:solidFill>
                <a:latin typeface="Arial"/>
                <a:cs typeface="Arial"/>
              </a:rPr>
              <a:t>u</a:t>
            </a:r>
            <a:r>
              <a:rPr sz="2100" b="1" spc="-85" dirty="0">
                <a:solidFill>
                  <a:srgbClr val="D49090"/>
                </a:solidFill>
                <a:latin typeface="Arial"/>
                <a:cs typeface="Arial"/>
              </a:rPr>
              <a:t>m</a:t>
            </a:r>
            <a:r>
              <a:rPr sz="2100" b="1" spc="-160" dirty="0">
                <a:solidFill>
                  <a:srgbClr val="D49090"/>
                </a:solidFill>
                <a:latin typeface="Arial"/>
                <a:cs typeface="Arial"/>
              </a:rPr>
              <a:t>s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F</a:t>
            </a:r>
            <a:r>
              <a:rPr spc="-185" dirty="0"/>
              <a:t>u</a:t>
            </a:r>
            <a:r>
              <a:rPr spc="-65" dirty="0"/>
              <a:t>t</a:t>
            </a:r>
            <a:r>
              <a:rPr spc="-165" dirty="0"/>
              <a:t>u</a:t>
            </a:r>
            <a:r>
              <a:rPr spc="-180" dirty="0"/>
              <a:t>r</a:t>
            </a:r>
            <a:r>
              <a:rPr spc="5" dirty="0"/>
              <a:t>e</a:t>
            </a:r>
            <a:r>
              <a:rPr spc="-310" dirty="0"/>
              <a:t> </a:t>
            </a:r>
            <a:r>
              <a:rPr spc="-80" dirty="0"/>
              <a:t>p</a:t>
            </a:r>
            <a:r>
              <a:rPr spc="-40" dirty="0"/>
              <a:t>l</a:t>
            </a:r>
            <a:r>
              <a:rPr spc="-100" dirty="0"/>
              <a:t>a</a:t>
            </a:r>
            <a:r>
              <a:rPr spc="-185" dirty="0"/>
              <a:t>n</a:t>
            </a:r>
            <a:r>
              <a:rPr spc="-260" dirty="0"/>
              <a:t>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9308" y="690372"/>
            <a:ext cx="7719059" cy="4070985"/>
          </a:xfrm>
          <a:custGeom>
            <a:avLst/>
            <a:gdLst/>
            <a:ahLst/>
            <a:cxnLst/>
            <a:rect l="l" t="t" r="r" b="b"/>
            <a:pathLst>
              <a:path w="7719059" h="4070985">
                <a:moveTo>
                  <a:pt x="0" y="215391"/>
                </a:moveTo>
                <a:lnTo>
                  <a:pt x="5688" y="165991"/>
                </a:lnTo>
                <a:lnTo>
                  <a:pt x="21891" y="120650"/>
                </a:lnTo>
                <a:lnTo>
                  <a:pt x="47316" y="80657"/>
                </a:lnTo>
                <a:lnTo>
                  <a:pt x="80669" y="47306"/>
                </a:lnTo>
                <a:lnTo>
                  <a:pt x="120657" y="21885"/>
                </a:lnTo>
                <a:lnTo>
                  <a:pt x="165987" y="5686"/>
                </a:lnTo>
                <a:lnTo>
                  <a:pt x="215366" y="0"/>
                </a:lnTo>
                <a:lnTo>
                  <a:pt x="7503668" y="0"/>
                </a:lnTo>
                <a:lnTo>
                  <a:pt x="7553068" y="5686"/>
                </a:lnTo>
                <a:lnTo>
                  <a:pt x="7598410" y="21885"/>
                </a:lnTo>
                <a:lnTo>
                  <a:pt x="7638402" y="47306"/>
                </a:lnTo>
                <a:lnTo>
                  <a:pt x="7671753" y="80657"/>
                </a:lnTo>
                <a:lnTo>
                  <a:pt x="7697174" y="120649"/>
                </a:lnTo>
                <a:lnTo>
                  <a:pt x="7713373" y="165991"/>
                </a:lnTo>
                <a:lnTo>
                  <a:pt x="7719060" y="215391"/>
                </a:lnTo>
                <a:lnTo>
                  <a:pt x="7719060" y="3855224"/>
                </a:lnTo>
                <a:lnTo>
                  <a:pt x="7713373" y="3904608"/>
                </a:lnTo>
                <a:lnTo>
                  <a:pt x="7697174" y="3949941"/>
                </a:lnTo>
                <a:lnTo>
                  <a:pt x="7671753" y="3989932"/>
                </a:lnTo>
                <a:lnTo>
                  <a:pt x="7638402" y="4023286"/>
                </a:lnTo>
                <a:lnTo>
                  <a:pt x="7598409" y="4048712"/>
                </a:lnTo>
                <a:lnTo>
                  <a:pt x="7553068" y="4064915"/>
                </a:lnTo>
                <a:lnTo>
                  <a:pt x="7503668" y="4070604"/>
                </a:lnTo>
                <a:lnTo>
                  <a:pt x="215366" y="4070604"/>
                </a:lnTo>
                <a:lnTo>
                  <a:pt x="165987" y="4064915"/>
                </a:lnTo>
                <a:lnTo>
                  <a:pt x="120657" y="4048712"/>
                </a:lnTo>
                <a:lnTo>
                  <a:pt x="80669" y="4023286"/>
                </a:lnTo>
                <a:lnTo>
                  <a:pt x="47316" y="3989932"/>
                </a:lnTo>
                <a:lnTo>
                  <a:pt x="21891" y="3949941"/>
                </a:lnTo>
                <a:lnTo>
                  <a:pt x="5688" y="3904608"/>
                </a:lnTo>
                <a:lnTo>
                  <a:pt x="0" y="3855224"/>
                </a:lnTo>
                <a:lnTo>
                  <a:pt x="0" y="215391"/>
                </a:lnTo>
                <a:close/>
              </a:path>
            </a:pathLst>
          </a:custGeom>
          <a:ln w="9525">
            <a:solidFill>
              <a:srgbClr val="D4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06945" y="533209"/>
            <a:ext cx="7729220" cy="4080510"/>
            <a:chOff x="706945" y="533209"/>
            <a:chExt cx="7729220" cy="4080510"/>
          </a:xfrm>
        </p:grpSpPr>
        <p:sp>
          <p:nvSpPr>
            <p:cNvPr id="4" name="object 4"/>
            <p:cNvSpPr/>
            <p:nvPr/>
          </p:nvSpPr>
          <p:spPr>
            <a:xfrm>
              <a:off x="711708" y="537972"/>
              <a:ext cx="7719059" cy="4070985"/>
            </a:xfrm>
            <a:custGeom>
              <a:avLst/>
              <a:gdLst/>
              <a:ahLst/>
              <a:cxnLst/>
              <a:rect l="l" t="t" r="r" b="b"/>
              <a:pathLst>
                <a:path w="7719059" h="4070985">
                  <a:moveTo>
                    <a:pt x="7503668" y="0"/>
                  </a:moveTo>
                  <a:lnTo>
                    <a:pt x="215366" y="0"/>
                  </a:lnTo>
                  <a:lnTo>
                    <a:pt x="165987" y="5686"/>
                  </a:lnTo>
                  <a:lnTo>
                    <a:pt x="120657" y="21885"/>
                  </a:lnTo>
                  <a:lnTo>
                    <a:pt x="80669" y="47306"/>
                  </a:lnTo>
                  <a:lnTo>
                    <a:pt x="47316" y="80657"/>
                  </a:lnTo>
                  <a:lnTo>
                    <a:pt x="21891" y="120650"/>
                  </a:lnTo>
                  <a:lnTo>
                    <a:pt x="5688" y="165991"/>
                  </a:lnTo>
                  <a:lnTo>
                    <a:pt x="0" y="215391"/>
                  </a:lnTo>
                  <a:lnTo>
                    <a:pt x="0" y="3855224"/>
                  </a:lnTo>
                  <a:lnTo>
                    <a:pt x="5688" y="3904608"/>
                  </a:lnTo>
                  <a:lnTo>
                    <a:pt x="21891" y="3949941"/>
                  </a:lnTo>
                  <a:lnTo>
                    <a:pt x="47316" y="3989932"/>
                  </a:lnTo>
                  <a:lnTo>
                    <a:pt x="80669" y="4023286"/>
                  </a:lnTo>
                  <a:lnTo>
                    <a:pt x="120657" y="4048712"/>
                  </a:lnTo>
                  <a:lnTo>
                    <a:pt x="165987" y="4064915"/>
                  </a:lnTo>
                  <a:lnTo>
                    <a:pt x="215366" y="4070604"/>
                  </a:lnTo>
                  <a:lnTo>
                    <a:pt x="7503668" y="4070604"/>
                  </a:lnTo>
                  <a:lnTo>
                    <a:pt x="7553068" y="4064915"/>
                  </a:lnTo>
                  <a:lnTo>
                    <a:pt x="7598409" y="4048712"/>
                  </a:lnTo>
                  <a:lnTo>
                    <a:pt x="7638402" y="4023286"/>
                  </a:lnTo>
                  <a:lnTo>
                    <a:pt x="7671753" y="3989932"/>
                  </a:lnTo>
                  <a:lnTo>
                    <a:pt x="7697174" y="3949941"/>
                  </a:lnTo>
                  <a:lnTo>
                    <a:pt x="7713373" y="3904608"/>
                  </a:lnTo>
                  <a:lnTo>
                    <a:pt x="7719060" y="3855224"/>
                  </a:lnTo>
                  <a:lnTo>
                    <a:pt x="7719060" y="215391"/>
                  </a:lnTo>
                  <a:lnTo>
                    <a:pt x="7713373" y="165991"/>
                  </a:lnTo>
                  <a:lnTo>
                    <a:pt x="7697174" y="120649"/>
                  </a:lnTo>
                  <a:lnTo>
                    <a:pt x="7671753" y="80657"/>
                  </a:lnTo>
                  <a:lnTo>
                    <a:pt x="7638402" y="47306"/>
                  </a:lnTo>
                  <a:lnTo>
                    <a:pt x="7598410" y="21885"/>
                  </a:lnTo>
                  <a:lnTo>
                    <a:pt x="7553068" y="5686"/>
                  </a:lnTo>
                  <a:lnTo>
                    <a:pt x="750366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1708" y="537972"/>
              <a:ext cx="7719059" cy="4070985"/>
            </a:xfrm>
            <a:custGeom>
              <a:avLst/>
              <a:gdLst/>
              <a:ahLst/>
              <a:cxnLst/>
              <a:rect l="l" t="t" r="r" b="b"/>
              <a:pathLst>
                <a:path w="7719059" h="4070985">
                  <a:moveTo>
                    <a:pt x="0" y="215391"/>
                  </a:moveTo>
                  <a:lnTo>
                    <a:pt x="5688" y="165991"/>
                  </a:lnTo>
                  <a:lnTo>
                    <a:pt x="21891" y="120650"/>
                  </a:lnTo>
                  <a:lnTo>
                    <a:pt x="47316" y="80657"/>
                  </a:lnTo>
                  <a:lnTo>
                    <a:pt x="80669" y="47306"/>
                  </a:lnTo>
                  <a:lnTo>
                    <a:pt x="120657" y="21885"/>
                  </a:lnTo>
                  <a:lnTo>
                    <a:pt x="165987" y="5686"/>
                  </a:lnTo>
                  <a:lnTo>
                    <a:pt x="215366" y="0"/>
                  </a:lnTo>
                  <a:lnTo>
                    <a:pt x="7503668" y="0"/>
                  </a:lnTo>
                  <a:lnTo>
                    <a:pt x="7553068" y="5686"/>
                  </a:lnTo>
                  <a:lnTo>
                    <a:pt x="7598410" y="21885"/>
                  </a:lnTo>
                  <a:lnTo>
                    <a:pt x="7638402" y="47306"/>
                  </a:lnTo>
                  <a:lnTo>
                    <a:pt x="7671753" y="80657"/>
                  </a:lnTo>
                  <a:lnTo>
                    <a:pt x="7697174" y="120649"/>
                  </a:lnTo>
                  <a:lnTo>
                    <a:pt x="7713373" y="165991"/>
                  </a:lnTo>
                  <a:lnTo>
                    <a:pt x="7719060" y="215391"/>
                  </a:lnTo>
                  <a:lnTo>
                    <a:pt x="7719060" y="3855224"/>
                  </a:lnTo>
                  <a:lnTo>
                    <a:pt x="7713373" y="3904608"/>
                  </a:lnTo>
                  <a:lnTo>
                    <a:pt x="7697174" y="3949941"/>
                  </a:lnTo>
                  <a:lnTo>
                    <a:pt x="7671753" y="3989932"/>
                  </a:lnTo>
                  <a:lnTo>
                    <a:pt x="7638402" y="4023286"/>
                  </a:lnTo>
                  <a:lnTo>
                    <a:pt x="7598409" y="4048712"/>
                  </a:lnTo>
                  <a:lnTo>
                    <a:pt x="7553068" y="4064915"/>
                  </a:lnTo>
                  <a:lnTo>
                    <a:pt x="7503668" y="4070604"/>
                  </a:lnTo>
                  <a:lnTo>
                    <a:pt x="215366" y="4070604"/>
                  </a:lnTo>
                  <a:lnTo>
                    <a:pt x="165987" y="4064915"/>
                  </a:lnTo>
                  <a:lnTo>
                    <a:pt x="120657" y="4048712"/>
                  </a:lnTo>
                  <a:lnTo>
                    <a:pt x="80669" y="4023286"/>
                  </a:lnTo>
                  <a:lnTo>
                    <a:pt x="47316" y="3989932"/>
                  </a:lnTo>
                  <a:lnTo>
                    <a:pt x="21891" y="3949941"/>
                  </a:lnTo>
                  <a:lnTo>
                    <a:pt x="5688" y="3904608"/>
                  </a:lnTo>
                  <a:lnTo>
                    <a:pt x="0" y="3855224"/>
                  </a:lnTo>
                  <a:lnTo>
                    <a:pt x="0" y="215391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4212" y="641731"/>
              <a:ext cx="138684" cy="1384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4412" y="641731"/>
              <a:ext cx="138480" cy="13843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8173" y="636968"/>
              <a:ext cx="148208" cy="14795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11708" y="1098804"/>
              <a:ext cx="7719695" cy="0"/>
            </a:xfrm>
            <a:custGeom>
              <a:avLst/>
              <a:gdLst/>
              <a:ahLst/>
              <a:cxnLst/>
              <a:rect l="l" t="t" r="r" b="b"/>
              <a:pathLst>
                <a:path w="7719695">
                  <a:moveTo>
                    <a:pt x="0" y="0"/>
                  </a:moveTo>
                  <a:lnTo>
                    <a:pt x="7719314" y="0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97000" y="1663395"/>
            <a:ext cx="3609340" cy="1626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W</a:t>
            </a:r>
            <a:r>
              <a:rPr spc="-204" dirty="0"/>
              <a:t>E</a:t>
            </a:r>
            <a:r>
              <a:rPr spc="-310" dirty="0"/>
              <a:t> </a:t>
            </a:r>
            <a:r>
              <a:rPr spc="-240" dirty="0"/>
              <a:t>A</a:t>
            </a:r>
            <a:r>
              <a:rPr spc="-215" dirty="0"/>
              <a:t>R</a:t>
            </a:r>
            <a:r>
              <a:rPr spc="-125" dirty="0"/>
              <a:t>E  </a:t>
            </a:r>
            <a:r>
              <a:rPr spc="-215" dirty="0"/>
              <a:t>GR</a:t>
            </a:r>
            <a:r>
              <a:rPr spc="-250" dirty="0"/>
              <a:t>A</a:t>
            </a:r>
            <a:r>
              <a:rPr spc="-210" dirty="0"/>
              <a:t>T</a:t>
            </a:r>
            <a:r>
              <a:rPr spc="-250" dirty="0"/>
              <a:t>E</a:t>
            </a:r>
            <a:r>
              <a:rPr spc="-140" dirty="0"/>
              <a:t>F</a:t>
            </a:r>
            <a:r>
              <a:rPr spc="-95" dirty="0"/>
              <a:t>U</a:t>
            </a:r>
            <a:r>
              <a:rPr spc="-275" dirty="0"/>
              <a:t>L</a:t>
            </a:r>
            <a:r>
              <a:rPr spc="-310" dirty="0"/>
              <a:t> </a:t>
            </a:r>
            <a:r>
              <a:rPr spc="-130" dirty="0"/>
              <a:t>FO</a:t>
            </a:r>
            <a:r>
              <a:rPr spc="-110" dirty="0"/>
              <a:t>R  </a:t>
            </a:r>
            <a:r>
              <a:rPr spc="-130" dirty="0"/>
              <a:t>Y</a:t>
            </a:r>
            <a:r>
              <a:rPr spc="-135" dirty="0"/>
              <a:t>O</a:t>
            </a:r>
            <a:r>
              <a:rPr spc="-95" dirty="0"/>
              <a:t>U</a:t>
            </a:r>
            <a:r>
              <a:rPr spc="-185" dirty="0"/>
              <a:t>R</a:t>
            </a:r>
            <a:r>
              <a:rPr spc="-325" dirty="0"/>
              <a:t> </a:t>
            </a:r>
            <a:r>
              <a:rPr spc="-295" dirty="0"/>
              <a:t>L</a:t>
            </a:r>
            <a:r>
              <a:rPr spc="-95" dirty="0"/>
              <a:t>I</a:t>
            </a:r>
            <a:r>
              <a:rPr spc="-254" dirty="0"/>
              <a:t>S</a:t>
            </a:r>
            <a:r>
              <a:rPr spc="-210" dirty="0"/>
              <a:t>T</a:t>
            </a:r>
            <a:r>
              <a:rPr spc="-254" dirty="0"/>
              <a:t>E</a:t>
            </a:r>
            <a:r>
              <a:rPr dirty="0"/>
              <a:t>N</a:t>
            </a:r>
            <a:r>
              <a:rPr spc="-30" dirty="0"/>
              <a:t>I</a:t>
            </a:r>
            <a:r>
              <a:rPr spc="-125" dirty="0"/>
              <a:t>N</a:t>
            </a:r>
            <a:r>
              <a:rPr spc="-240" dirty="0"/>
              <a:t>G</a:t>
            </a:r>
            <a:r>
              <a:rPr spc="-395" dirty="0"/>
              <a:t>!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4990338" y="1502536"/>
            <a:ext cx="3171825" cy="2708910"/>
            <a:chOff x="4990338" y="1502536"/>
            <a:chExt cx="3171825" cy="2708910"/>
          </a:xfrm>
        </p:grpSpPr>
        <p:sp>
          <p:nvSpPr>
            <p:cNvPr id="12" name="object 12"/>
            <p:cNvSpPr/>
            <p:nvPr/>
          </p:nvSpPr>
          <p:spPr>
            <a:xfrm>
              <a:off x="4990338" y="4066794"/>
              <a:ext cx="3171825" cy="143510"/>
            </a:xfrm>
            <a:custGeom>
              <a:avLst/>
              <a:gdLst/>
              <a:ahLst/>
              <a:cxnLst/>
              <a:rect l="l" t="t" r="r" b="b"/>
              <a:pathLst>
                <a:path w="3171825" h="143510">
                  <a:moveTo>
                    <a:pt x="3171443" y="0"/>
                  </a:moveTo>
                  <a:lnTo>
                    <a:pt x="0" y="0"/>
                  </a:lnTo>
                </a:path>
                <a:path w="3171825" h="143510">
                  <a:moveTo>
                    <a:pt x="1563623" y="143255"/>
                  </a:moveTo>
                  <a:lnTo>
                    <a:pt x="545591" y="14325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38571" y="1709927"/>
              <a:ext cx="1115695" cy="2353310"/>
            </a:xfrm>
            <a:custGeom>
              <a:avLst/>
              <a:gdLst/>
              <a:ahLst/>
              <a:cxnLst/>
              <a:rect l="l" t="t" r="r" b="b"/>
              <a:pathLst>
                <a:path w="1115695" h="2353310">
                  <a:moveTo>
                    <a:pt x="955294" y="0"/>
                  </a:moveTo>
                  <a:lnTo>
                    <a:pt x="997936" y="6038"/>
                  </a:lnTo>
                  <a:lnTo>
                    <a:pt x="1036211" y="23034"/>
                  </a:lnTo>
                  <a:lnTo>
                    <a:pt x="1068609" y="49307"/>
                  </a:lnTo>
                  <a:lnTo>
                    <a:pt x="1093620" y="83180"/>
                  </a:lnTo>
                  <a:lnTo>
                    <a:pt x="1109734" y="122972"/>
                  </a:lnTo>
                  <a:lnTo>
                    <a:pt x="1115440" y="167005"/>
                  </a:lnTo>
                  <a:lnTo>
                    <a:pt x="1115440" y="194945"/>
                  </a:lnTo>
                  <a:lnTo>
                    <a:pt x="1115440" y="2186012"/>
                  </a:lnTo>
                  <a:lnTo>
                    <a:pt x="1109654" y="2230859"/>
                  </a:lnTo>
                  <a:lnTo>
                    <a:pt x="1093366" y="2270886"/>
                  </a:lnTo>
                  <a:lnTo>
                    <a:pt x="1068181" y="2304605"/>
                  </a:lnTo>
                  <a:lnTo>
                    <a:pt x="1035703" y="2330531"/>
                  </a:lnTo>
                  <a:lnTo>
                    <a:pt x="997539" y="2347177"/>
                  </a:lnTo>
                  <a:lnTo>
                    <a:pt x="955294" y="2353056"/>
                  </a:lnTo>
                  <a:lnTo>
                    <a:pt x="161036" y="2353056"/>
                  </a:lnTo>
                  <a:lnTo>
                    <a:pt x="113123" y="2345513"/>
                  </a:lnTo>
                  <a:lnTo>
                    <a:pt x="71294" y="2324495"/>
                  </a:lnTo>
                  <a:lnTo>
                    <a:pt x="37252" y="2292410"/>
                  </a:lnTo>
                  <a:lnTo>
                    <a:pt x="12700" y="2251671"/>
                  </a:lnTo>
                  <a:lnTo>
                    <a:pt x="930" y="2202685"/>
                  </a:lnTo>
                  <a:lnTo>
                    <a:pt x="0" y="2186012"/>
                  </a:lnTo>
                  <a:lnTo>
                    <a:pt x="0" y="2158111"/>
                  </a:lnTo>
                  <a:lnTo>
                    <a:pt x="888" y="2158111"/>
                  </a:lnTo>
                  <a:lnTo>
                    <a:pt x="888" y="194945"/>
                  </a:lnTo>
                  <a:lnTo>
                    <a:pt x="888" y="167005"/>
                  </a:lnTo>
                  <a:lnTo>
                    <a:pt x="6604" y="122972"/>
                  </a:lnTo>
                  <a:lnTo>
                    <a:pt x="22737" y="83180"/>
                  </a:lnTo>
                  <a:lnTo>
                    <a:pt x="47767" y="49307"/>
                  </a:lnTo>
                  <a:lnTo>
                    <a:pt x="80174" y="23034"/>
                  </a:lnTo>
                  <a:lnTo>
                    <a:pt x="118437" y="6038"/>
                  </a:lnTo>
                  <a:lnTo>
                    <a:pt x="161036" y="0"/>
                  </a:lnTo>
                  <a:lnTo>
                    <a:pt x="955294" y="0"/>
                  </a:lnTo>
                  <a:close/>
                </a:path>
              </a:pathLst>
            </a:custGeom>
            <a:ln w="9525">
              <a:solidFill>
                <a:srgbClr val="D49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07252" y="1801367"/>
              <a:ext cx="360045" cy="41275"/>
            </a:xfrm>
            <a:custGeom>
              <a:avLst/>
              <a:gdLst/>
              <a:ahLst/>
              <a:cxnLst/>
              <a:rect l="l" t="t" r="r" b="b"/>
              <a:pathLst>
                <a:path w="360045" h="41275">
                  <a:moveTo>
                    <a:pt x="294005" y="6858"/>
                  </a:moveTo>
                  <a:lnTo>
                    <a:pt x="288798" y="0"/>
                  </a:lnTo>
                  <a:lnTo>
                    <a:pt x="280162" y="0"/>
                  </a:lnTo>
                  <a:lnTo>
                    <a:pt x="6477" y="0"/>
                  </a:lnTo>
                  <a:lnTo>
                    <a:pt x="0" y="4572"/>
                  </a:lnTo>
                  <a:lnTo>
                    <a:pt x="0" y="35433"/>
                  </a:lnTo>
                  <a:lnTo>
                    <a:pt x="5334" y="41148"/>
                  </a:lnTo>
                  <a:lnTo>
                    <a:pt x="287655" y="41148"/>
                  </a:lnTo>
                  <a:lnTo>
                    <a:pt x="294005" y="35433"/>
                  </a:lnTo>
                  <a:lnTo>
                    <a:pt x="294005" y="6858"/>
                  </a:lnTo>
                  <a:close/>
                </a:path>
                <a:path w="360045" h="41275">
                  <a:moveTo>
                    <a:pt x="359664" y="12573"/>
                  </a:moveTo>
                  <a:lnTo>
                    <a:pt x="353187" y="4699"/>
                  </a:lnTo>
                  <a:lnTo>
                    <a:pt x="345694" y="4699"/>
                  </a:lnTo>
                  <a:lnTo>
                    <a:pt x="338201" y="4699"/>
                  </a:lnTo>
                  <a:lnTo>
                    <a:pt x="330695" y="12573"/>
                  </a:lnTo>
                  <a:lnTo>
                    <a:pt x="330695" y="29718"/>
                  </a:lnTo>
                  <a:lnTo>
                    <a:pt x="337045" y="36449"/>
                  </a:lnTo>
                  <a:lnTo>
                    <a:pt x="353187" y="36449"/>
                  </a:lnTo>
                  <a:lnTo>
                    <a:pt x="359664" y="29718"/>
                  </a:lnTo>
                  <a:lnTo>
                    <a:pt x="359664" y="125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30632" y="3867848"/>
              <a:ext cx="132714" cy="13732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897880" y="1920239"/>
              <a:ext cx="996950" cy="1905000"/>
            </a:xfrm>
            <a:custGeom>
              <a:avLst/>
              <a:gdLst/>
              <a:ahLst/>
              <a:cxnLst/>
              <a:rect l="l" t="t" r="r" b="b"/>
              <a:pathLst>
                <a:path w="996950" h="1905000">
                  <a:moveTo>
                    <a:pt x="0" y="1905000"/>
                  </a:moveTo>
                  <a:lnTo>
                    <a:pt x="996696" y="1905000"/>
                  </a:lnTo>
                  <a:lnTo>
                    <a:pt x="996696" y="0"/>
                  </a:lnTo>
                  <a:lnTo>
                    <a:pt x="0" y="0"/>
                  </a:lnTo>
                  <a:lnTo>
                    <a:pt x="0" y="1905000"/>
                  </a:lnTo>
                  <a:close/>
                </a:path>
              </a:pathLst>
            </a:custGeom>
            <a:ln w="9525">
              <a:solidFill>
                <a:srgbClr val="D49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66560" y="1993391"/>
              <a:ext cx="53340" cy="55244"/>
            </a:xfrm>
            <a:custGeom>
              <a:avLst/>
              <a:gdLst/>
              <a:ahLst/>
              <a:cxnLst/>
              <a:rect l="l" t="t" r="r" b="b"/>
              <a:pathLst>
                <a:path w="53340" h="55244">
                  <a:moveTo>
                    <a:pt x="26670" y="0"/>
                  </a:moveTo>
                  <a:lnTo>
                    <a:pt x="16180" y="2125"/>
                  </a:lnTo>
                  <a:lnTo>
                    <a:pt x="7715" y="7953"/>
                  </a:lnTo>
                  <a:lnTo>
                    <a:pt x="2059" y="16662"/>
                  </a:lnTo>
                  <a:lnTo>
                    <a:pt x="0" y="27431"/>
                  </a:lnTo>
                  <a:lnTo>
                    <a:pt x="2059" y="38201"/>
                  </a:lnTo>
                  <a:lnTo>
                    <a:pt x="7715" y="46910"/>
                  </a:lnTo>
                  <a:lnTo>
                    <a:pt x="16180" y="52738"/>
                  </a:lnTo>
                  <a:lnTo>
                    <a:pt x="26670" y="54863"/>
                  </a:lnTo>
                  <a:lnTo>
                    <a:pt x="36657" y="52738"/>
                  </a:lnTo>
                  <a:lnTo>
                    <a:pt x="45132" y="46910"/>
                  </a:lnTo>
                  <a:lnTo>
                    <a:pt x="51012" y="38201"/>
                  </a:lnTo>
                  <a:lnTo>
                    <a:pt x="53213" y="27431"/>
                  </a:lnTo>
                  <a:lnTo>
                    <a:pt x="51012" y="16662"/>
                  </a:lnTo>
                  <a:lnTo>
                    <a:pt x="45132" y="7953"/>
                  </a:lnTo>
                  <a:lnTo>
                    <a:pt x="36657" y="2125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85AC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78295" y="1993391"/>
              <a:ext cx="53340" cy="55244"/>
            </a:xfrm>
            <a:custGeom>
              <a:avLst/>
              <a:gdLst/>
              <a:ahLst/>
              <a:cxnLst/>
              <a:rect l="l" t="t" r="r" b="b"/>
              <a:pathLst>
                <a:path w="53340" h="55244">
                  <a:moveTo>
                    <a:pt x="26543" y="0"/>
                  </a:moveTo>
                  <a:lnTo>
                    <a:pt x="16127" y="2125"/>
                  </a:lnTo>
                  <a:lnTo>
                    <a:pt x="7699" y="7953"/>
                  </a:lnTo>
                  <a:lnTo>
                    <a:pt x="2057" y="16662"/>
                  </a:lnTo>
                  <a:lnTo>
                    <a:pt x="0" y="27431"/>
                  </a:lnTo>
                  <a:lnTo>
                    <a:pt x="2057" y="38201"/>
                  </a:lnTo>
                  <a:lnTo>
                    <a:pt x="7699" y="46910"/>
                  </a:lnTo>
                  <a:lnTo>
                    <a:pt x="16127" y="52738"/>
                  </a:lnTo>
                  <a:lnTo>
                    <a:pt x="26543" y="54863"/>
                  </a:lnTo>
                  <a:lnTo>
                    <a:pt x="36958" y="52738"/>
                  </a:lnTo>
                  <a:lnTo>
                    <a:pt x="45386" y="46910"/>
                  </a:lnTo>
                  <a:lnTo>
                    <a:pt x="51028" y="38201"/>
                  </a:lnTo>
                  <a:lnTo>
                    <a:pt x="53085" y="27431"/>
                  </a:lnTo>
                  <a:lnTo>
                    <a:pt x="51028" y="16662"/>
                  </a:lnTo>
                  <a:lnTo>
                    <a:pt x="45386" y="7953"/>
                  </a:lnTo>
                  <a:lnTo>
                    <a:pt x="36958" y="2125"/>
                  </a:lnTo>
                  <a:lnTo>
                    <a:pt x="26543" y="0"/>
                  </a:lnTo>
                  <a:close/>
                </a:path>
              </a:pathLst>
            </a:custGeom>
            <a:solidFill>
              <a:srgbClr val="FA73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92062" y="1994153"/>
              <a:ext cx="53340" cy="55244"/>
            </a:xfrm>
            <a:custGeom>
              <a:avLst/>
              <a:gdLst/>
              <a:ahLst/>
              <a:cxnLst/>
              <a:rect l="l" t="t" r="r" b="b"/>
              <a:pathLst>
                <a:path w="53340" h="55244">
                  <a:moveTo>
                    <a:pt x="0" y="27431"/>
                  </a:moveTo>
                  <a:lnTo>
                    <a:pt x="2059" y="38201"/>
                  </a:lnTo>
                  <a:lnTo>
                    <a:pt x="7715" y="46910"/>
                  </a:lnTo>
                  <a:lnTo>
                    <a:pt x="16180" y="52738"/>
                  </a:lnTo>
                  <a:lnTo>
                    <a:pt x="26670" y="54863"/>
                  </a:lnTo>
                  <a:lnTo>
                    <a:pt x="37159" y="52738"/>
                  </a:lnTo>
                  <a:lnTo>
                    <a:pt x="45624" y="46910"/>
                  </a:lnTo>
                  <a:lnTo>
                    <a:pt x="51280" y="38201"/>
                  </a:lnTo>
                  <a:lnTo>
                    <a:pt x="53340" y="27431"/>
                  </a:lnTo>
                  <a:lnTo>
                    <a:pt x="51280" y="16662"/>
                  </a:lnTo>
                  <a:lnTo>
                    <a:pt x="45624" y="7953"/>
                  </a:lnTo>
                  <a:lnTo>
                    <a:pt x="37159" y="2125"/>
                  </a:lnTo>
                  <a:lnTo>
                    <a:pt x="26670" y="0"/>
                  </a:lnTo>
                  <a:lnTo>
                    <a:pt x="16180" y="2125"/>
                  </a:lnTo>
                  <a:lnTo>
                    <a:pt x="7715" y="7953"/>
                  </a:lnTo>
                  <a:lnTo>
                    <a:pt x="2059" y="16662"/>
                  </a:lnTo>
                  <a:lnTo>
                    <a:pt x="0" y="27431"/>
                  </a:lnTo>
                  <a:close/>
                </a:path>
              </a:pathLst>
            </a:custGeom>
            <a:ln w="3175">
              <a:solidFill>
                <a:srgbClr val="E0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78652" y="2170175"/>
              <a:ext cx="845819" cy="593090"/>
            </a:xfrm>
            <a:custGeom>
              <a:avLst/>
              <a:gdLst/>
              <a:ahLst/>
              <a:cxnLst/>
              <a:rect l="l" t="t" r="r" b="b"/>
              <a:pathLst>
                <a:path w="845820" h="593089">
                  <a:moveTo>
                    <a:pt x="821181" y="0"/>
                  </a:moveTo>
                  <a:lnTo>
                    <a:pt x="25653" y="0"/>
                  </a:lnTo>
                  <a:lnTo>
                    <a:pt x="15323" y="2151"/>
                  </a:lnTo>
                  <a:lnTo>
                    <a:pt x="7207" y="7969"/>
                  </a:lnTo>
                  <a:lnTo>
                    <a:pt x="1901" y="16502"/>
                  </a:lnTo>
                  <a:lnTo>
                    <a:pt x="0" y="26797"/>
                  </a:lnTo>
                  <a:lnTo>
                    <a:pt x="0" y="567182"/>
                  </a:lnTo>
                  <a:lnTo>
                    <a:pt x="2061" y="577278"/>
                  </a:lnTo>
                  <a:lnTo>
                    <a:pt x="7635" y="585374"/>
                  </a:lnTo>
                  <a:lnTo>
                    <a:pt x="15805" y="590756"/>
                  </a:lnTo>
                  <a:lnTo>
                    <a:pt x="25653" y="592709"/>
                  </a:lnTo>
                  <a:lnTo>
                    <a:pt x="821181" y="592709"/>
                  </a:lnTo>
                  <a:lnTo>
                    <a:pt x="830851" y="590595"/>
                  </a:lnTo>
                  <a:lnTo>
                    <a:pt x="838628" y="584946"/>
                  </a:lnTo>
                  <a:lnTo>
                    <a:pt x="843809" y="576796"/>
                  </a:lnTo>
                  <a:lnTo>
                    <a:pt x="845693" y="567182"/>
                  </a:lnTo>
                  <a:lnTo>
                    <a:pt x="845693" y="26797"/>
                  </a:lnTo>
                  <a:lnTo>
                    <a:pt x="843666" y="16019"/>
                  </a:lnTo>
                  <a:lnTo>
                    <a:pt x="838247" y="7540"/>
                  </a:lnTo>
                  <a:lnTo>
                    <a:pt x="830423" y="1990"/>
                  </a:lnTo>
                  <a:lnTo>
                    <a:pt x="821181" y="0"/>
                  </a:lnTo>
                  <a:close/>
                </a:path>
              </a:pathLst>
            </a:custGeom>
            <a:solidFill>
              <a:srgbClr val="D4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90336" y="2878962"/>
              <a:ext cx="826769" cy="814069"/>
            </a:xfrm>
            <a:custGeom>
              <a:avLst/>
              <a:gdLst/>
              <a:ahLst/>
              <a:cxnLst/>
              <a:rect l="l" t="t" r="r" b="b"/>
              <a:pathLst>
                <a:path w="826770" h="814070">
                  <a:moveTo>
                    <a:pt x="25653" y="813562"/>
                  </a:moveTo>
                  <a:lnTo>
                    <a:pt x="800862" y="813562"/>
                  </a:lnTo>
                  <a:lnTo>
                    <a:pt x="811192" y="811448"/>
                  </a:lnTo>
                  <a:lnTo>
                    <a:pt x="819308" y="805799"/>
                  </a:lnTo>
                  <a:lnTo>
                    <a:pt x="824614" y="797649"/>
                  </a:lnTo>
                  <a:lnTo>
                    <a:pt x="826515" y="788035"/>
                  </a:lnTo>
                  <a:lnTo>
                    <a:pt x="826515" y="26669"/>
                  </a:lnTo>
                  <a:lnTo>
                    <a:pt x="824472" y="15912"/>
                  </a:lnTo>
                  <a:lnTo>
                    <a:pt x="818927" y="7477"/>
                  </a:lnTo>
                  <a:lnTo>
                    <a:pt x="810764" y="1970"/>
                  </a:lnTo>
                  <a:lnTo>
                    <a:pt x="800862" y="0"/>
                  </a:lnTo>
                  <a:lnTo>
                    <a:pt x="25653" y="0"/>
                  </a:lnTo>
                  <a:lnTo>
                    <a:pt x="15323" y="2131"/>
                  </a:lnTo>
                  <a:lnTo>
                    <a:pt x="7207" y="7905"/>
                  </a:lnTo>
                  <a:lnTo>
                    <a:pt x="1901" y="16394"/>
                  </a:lnTo>
                  <a:lnTo>
                    <a:pt x="0" y="26669"/>
                  </a:lnTo>
                  <a:lnTo>
                    <a:pt x="0" y="788035"/>
                  </a:lnTo>
                  <a:lnTo>
                    <a:pt x="1472" y="797649"/>
                  </a:lnTo>
                  <a:lnTo>
                    <a:pt x="6826" y="805799"/>
                  </a:lnTo>
                  <a:lnTo>
                    <a:pt x="15180" y="811448"/>
                  </a:lnTo>
                  <a:lnTo>
                    <a:pt x="25653" y="813562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23430" y="2993136"/>
              <a:ext cx="92710" cy="9283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62700" y="2993136"/>
              <a:ext cx="94361" cy="9283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92240" y="2993136"/>
              <a:ext cx="94487" cy="9283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34811" y="2993136"/>
              <a:ext cx="92837" cy="9283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06668" y="2993136"/>
              <a:ext cx="91440" cy="9283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088507" y="3201923"/>
              <a:ext cx="643255" cy="364490"/>
            </a:xfrm>
            <a:custGeom>
              <a:avLst/>
              <a:gdLst/>
              <a:ahLst/>
              <a:cxnLst/>
              <a:rect l="l" t="t" r="r" b="b"/>
              <a:pathLst>
                <a:path w="643254" h="364489">
                  <a:moveTo>
                    <a:pt x="73659" y="364235"/>
                  </a:moveTo>
                  <a:lnTo>
                    <a:pt x="569213" y="364235"/>
                  </a:lnTo>
                  <a:lnTo>
                    <a:pt x="597868" y="358336"/>
                  </a:lnTo>
                  <a:lnTo>
                    <a:pt x="621283" y="342090"/>
                  </a:lnTo>
                  <a:lnTo>
                    <a:pt x="637079" y="317676"/>
                  </a:lnTo>
                  <a:lnTo>
                    <a:pt x="642873" y="287274"/>
                  </a:lnTo>
                  <a:lnTo>
                    <a:pt x="637222" y="257427"/>
                  </a:lnTo>
                  <a:lnTo>
                    <a:pt x="621664" y="232997"/>
                  </a:lnTo>
                  <a:lnTo>
                    <a:pt x="598296" y="216497"/>
                  </a:lnTo>
                  <a:lnTo>
                    <a:pt x="569213" y="210438"/>
                  </a:lnTo>
                  <a:lnTo>
                    <a:pt x="73659" y="210438"/>
                  </a:lnTo>
                  <a:lnTo>
                    <a:pt x="45005" y="216336"/>
                  </a:lnTo>
                  <a:lnTo>
                    <a:pt x="21589" y="232568"/>
                  </a:lnTo>
                  <a:lnTo>
                    <a:pt x="5794" y="256944"/>
                  </a:lnTo>
                  <a:lnTo>
                    <a:pt x="0" y="287274"/>
                  </a:lnTo>
                  <a:lnTo>
                    <a:pt x="6169" y="316712"/>
                  </a:lnTo>
                  <a:lnTo>
                    <a:pt x="21923" y="341233"/>
                  </a:lnTo>
                  <a:lnTo>
                    <a:pt x="45130" y="358014"/>
                  </a:lnTo>
                  <a:lnTo>
                    <a:pt x="73659" y="364235"/>
                  </a:lnTo>
                  <a:close/>
                </a:path>
                <a:path w="643254" h="364489">
                  <a:moveTo>
                    <a:pt x="642873" y="0"/>
                  </a:moveTo>
                  <a:lnTo>
                    <a:pt x="1396" y="0"/>
                  </a:lnTo>
                </a:path>
                <a:path w="643254" h="364489">
                  <a:moveTo>
                    <a:pt x="642873" y="106680"/>
                  </a:moveTo>
                  <a:lnTo>
                    <a:pt x="315467" y="10668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03947" y="1891372"/>
              <a:ext cx="237655" cy="29709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241163" y="2743200"/>
              <a:ext cx="370205" cy="386080"/>
            </a:xfrm>
            <a:custGeom>
              <a:avLst/>
              <a:gdLst/>
              <a:ahLst/>
              <a:cxnLst/>
              <a:rect l="l" t="t" r="r" b="b"/>
              <a:pathLst>
                <a:path w="370204" h="386080">
                  <a:moveTo>
                    <a:pt x="185674" y="0"/>
                  </a:moveTo>
                  <a:lnTo>
                    <a:pt x="136333" y="6834"/>
                  </a:lnTo>
                  <a:lnTo>
                    <a:pt x="91985" y="26143"/>
                  </a:lnTo>
                  <a:lnTo>
                    <a:pt x="54403" y="56134"/>
                  </a:lnTo>
                  <a:lnTo>
                    <a:pt x="25362" y="95014"/>
                  </a:lnTo>
                  <a:lnTo>
                    <a:pt x="6636" y="140993"/>
                  </a:lnTo>
                  <a:lnTo>
                    <a:pt x="0" y="192277"/>
                  </a:lnTo>
                  <a:lnTo>
                    <a:pt x="6636" y="243593"/>
                  </a:lnTo>
                  <a:lnTo>
                    <a:pt x="25362" y="289748"/>
                  </a:lnTo>
                  <a:lnTo>
                    <a:pt x="54403" y="328882"/>
                  </a:lnTo>
                  <a:lnTo>
                    <a:pt x="91985" y="359137"/>
                  </a:lnTo>
                  <a:lnTo>
                    <a:pt x="136333" y="378653"/>
                  </a:lnTo>
                  <a:lnTo>
                    <a:pt x="185674" y="385572"/>
                  </a:lnTo>
                  <a:lnTo>
                    <a:pt x="234875" y="378653"/>
                  </a:lnTo>
                  <a:lnTo>
                    <a:pt x="278976" y="359137"/>
                  </a:lnTo>
                  <a:lnTo>
                    <a:pt x="316261" y="328882"/>
                  </a:lnTo>
                  <a:lnTo>
                    <a:pt x="345016" y="289748"/>
                  </a:lnTo>
                  <a:lnTo>
                    <a:pt x="363526" y="243593"/>
                  </a:lnTo>
                  <a:lnTo>
                    <a:pt x="370077" y="192277"/>
                  </a:lnTo>
                  <a:lnTo>
                    <a:pt x="363526" y="140993"/>
                  </a:lnTo>
                  <a:lnTo>
                    <a:pt x="345016" y="95014"/>
                  </a:lnTo>
                  <a:lnTo>
                    <a:pt x="316261" y="56133"/>
                  </a:lnTo>
                  <a:lnTo>
                    <a:pt x="278976" y="26143"/>
                  </a:lnTo>
                  <a:lnTo>
                    <a:pt x="234875" y="6834"/>
                  </a:lnTo>
                  <a:lnTo>
                    <a:pt x="185674" y="0"/>
                  </a:lnTo>
                  <a:close/>
                </a:path>
              </a:pathLst>
            </a:custGeom>
            <a:solidFill>
              <a:srgbClr val="E3D2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32476" y="2827019"/>
              <a:ext cx="186055" cy="177165"/>
            </a:xfrm>
            <a:custGeom>
              <a:avLst/>
              <a:gdLst/>
              <a:ahLst/>
              <a:cxnLst/>
              <a:rect l="l" t="t" r="r" b="b"/>
              <a:pathLst>
                <a:path w="186054" h="177164">
                  <a:moveTo>
                    <a:pt x="124904" y="129540"/>
                  </a:moveTo>
                  <a:lnTo>
                    <a:pt x="124802" y="98780"/>
                  </a:lnTo>
                  <a:lnTo>
                    <a:pt x="123317" y="89281"/>
                  </a:lnTo>
                  <a:lnTo>
                    <a:pt x="108077" y="77203"/>
                  </a:lnTo>
                  <a:lnTo>
                    <a:pt x="96456" y="61429"/>
                  </a:lnTo>
                  <a:lnTo>
                    <a:pt x="89204" y="42900"/>
                  </a:lnTo>
                  <a:lnTo>
                    <a:pt x="87122" y="22606"/>
                  </a:lnTo>
                  <a:lnTo>
                    <a:pt x="87122" y="14859"/>
                  </a:lnTo>
                  <a:lnTo>
                    <a:pt x="90297" y="5969"/>
                  </a:lnTo>
                  <a:lnTo>
                    <a:pt x="83947" y="1524"/>
                  </a:lnTo>
                  <a:lnTo>
                    <a:pt x="82296" y="508"/>
                  </a:lnTo>
                  <a:lnTo>
                    <a:pt x="80518" y="0"/>
                  </a:lnTo>
                  <a:lnTo>
                    <a:pt x="72898" y="0"/>
                  </a:lnTo>
                  <a:lnTo>
                    <a:pt x="67310" y="4953"/>
                  </a:lnTo>
                  <a:lnTo>
                    <a:pt x="64770" y="9271"/>
                  </a:lnTo>
                  <a:lnTo>
                    <a:pt x="58889" y="24879"/>
                  </a:lnTo>
                  <a:lnTo>
                    <a:pt x="56591" y="41300"/>
                  </a:lnTo>
                  <a:lnTo>
                    <a:pt x="57061" y="58127"/>
                  </a:lnTo>
                  <a:lnTo>
                    <a:pt x="59563" y="74930"/>
                  </a:lnTo>
                  <a:lnTo>
                    <a:pt x="11684" y="74930"/>
                  </a:lnTo>
                  <a:lnTo>
                    <a:pt x="7366" y="76073"/>
                  </a:lnTo>
                  <a:lnTo>
                    <a:pt x="2159" y="79248"/>
                  </a:lnTo>
                  <a:lnTo>
                    <a:pt x="0" y="88265"/>
                  </a:lnTo>
                  <a:lnTo>
                    <a:pt x="1016" y="92583"/>
                  </a:lnTo>
                  <a:lnTo>
                    <a:pt x="2159" y="98298"/>
                  </a:lnTo>
                  <a:lnTo>
                    <a:pt x="6350" y="104902"/>
                  </a:lnTo>
                  <a:lnTo>
                    <a:pt x="10668" y="108204"/>
                  </a:lnTo>
                  <a:lnTo>
                    <a:pt x="6261" y="113766"/>
                  </a:lnTo>
                  <a:lnTo>
                    <a:pt x="5918" y="120891"/>
                  </a:lnTo>
                  <a:lnTo>
                    <a:pt x="8928" y="127050"/>
                  </a:lnTo>
                  <a:lnTo>
                    <a:pt x="14605" y="129667"/>
                  </a:lnTo>
                  <a:lnTo>
                    <a:pt x="15748" y="129667"/>
                  </a:lnTo>
                  <a:lnTo>
                    <a:pt x="16383" y="129540"/>
                  </a:lnTo>
                  <a:lnTo>
                    <a:pt x="11557" y="131064"/>
                  </a:lnTo>
                  <a:lnTo>
                    <a:pt x="23368" y="153797"/>
                  </a:lnTo>
                  <a:lnTo>
                    <a:pt x="18732" y="158978"/>
                  </a:lnTo>
                  <a:lnTo>
                    <a:pt x="60071" y="176707"/>
                  </a:lnTo>
                  <a:lnTo>
                    <a:pt x="70104" y="176784"/>
                  </a:lnTo>
                  <a:lnTo>
                    <a:pt x="83515" y="176669"/>
                  </a:lnTo>
                  <a:lnTo>
                    <a:pt x="110693" y="176149"/>
                  </a:lnTo>
                  <a:lnTo>
                    <a:pt x="124333" y="176022"/>
                  </a:lnTo>
                  <a:lnTo>
                    <a:pt x="124777" y="138557"/>
                  </a:lnTo>
                  <a:lnTo>
                    <a:pt x="124904" y="129540"/>
                  </a:lnTo>
                  <a:close/>
                </a:path>
                <a:path w="186054" h="177164">
                  <a:moveTo>
                    <a:pt x="185966" y="89890"/>
                  </a:moveTo>
                  <a:lnTo>
                    <a:pt x="138811" y="89890"/>
                  </a:lnTo>
                  <a:lnTo>
                    <a:pt x="138811" y="176657"/>
                  </a:lnTo>
                  <a:lnTo>
                    <a:pt x="185966" y="176657"/>
                  </a:lnTo>
                  <a:lnTo>
                    <a:pt x="185966" y="898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29301" y="3412235"/>
              <a:ext cx="65786" cy="6857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32420" y="2615183"/>
              <a:ext cx="90043" cy="9296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331714" y="2001867"/>
              <a:ext cx="66040" cy="70485"/>
            </a:xfrm>
            <a:custGeom>
              <a:avLst/>
              <a:gdLst/>
              <a:ahLst/>
              <a:cxnLst/>
              <a:rect l="l" t="t" r="r" b="b"/>
              <a:pathLst>
                <a:path w="66039" h="70485">
                  <a:moveTo>
                    <a:pt x="0" y="70010"/>
                  </a:moveTo>
                  <a:lnTo>
                    <a:pt x="65443" y="70010"/>
                  </a:lnTo>
                  <a:lnTo>
                    <a:pt x="65443" y="0"/>
                  </a:lnTo>
                  <a:lnTo>
                    <a:pt x="0" y="0"/>
                  </a:lnTo>
                  <a:lnTo>
                    <a:pt x="0" y="70010"/>
                  </a:lnTo>
                  <a:close/>
                </a:path>
              </a:pathLst>
            </a:custGeom>
            <a:ln w="3175">
              <a:solidFill>
                <a:srgbClr val="D49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56377" y="1502536"/>
              <a:ext cx="213613" cy="21513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006467" y="2228087"/>
              <a:ext cx="684530" cy="208915"/>
            </a:xfrm>
            <a:custGeom>
              <a:avLst/>
              <a:gdLst/>
              <a:ahLst/>
              <a:cxnLst/>
              <a:rect l="l" t="t" r="r" b="b"/>
              <a:pathLst>
                <a:path w="684529" h="208914">
                  <a:moveTo>
                    <a:pt x="663829" y="0"/>
                  </a:moveTo>
                  <a:lnTo>
                    <a:pt x="20193" y="0"/>
                  </a:lnTo>
                  <a:lnTo>
                    <a:pt x="12537" y="1742"/>
                  </a:lnTo>
                  <a:lnTo>
                    <a:pt x="6096" y="6413"/>
                  </a:lnTo>
                  <a:lnTo>
                    <a:pt x="1654" y="13180"/>
                  </a:lnTo>
                  <a:lnTo>
                    <a:pt x="0" y="21209"/>
                  </a:lnTo>
                  <a:lnTo>
                    <a:pt x="0" y="187706"/>
                  </a:lnTo>
                  <a:lnTo>
                    <a:pt x="1351" y="195661"/>
                  </a:lnTo>
                  <a:lnTo>
                    <a:pt x="5286" y="202390"/>
                  </a:lnTo>
                  <a:lnTo>
                    <a:pt x="11626" y="207047"/>
                  </a:lnTo>
                  <a:lnTo>
                    <a:pt x="20193" y="208787"/>
                  </a:lnTo>
                  <a:lnTo>
                    <a:pt x="663829" y="208787"/>
                  </a:lnTo>
                  <a:lnTo>
                    <a:pt x="671913" y="207047"/>
                  </a:lnTo>
                  <a:lnTo>
                    <a:pt x="678307" y="202390"/>
                  </a:lnTo>
                  <a:lnTo>
                    <a:pt x="682509" y="195661"/>
                  </a:lnTo>
                  <a:lnTo>
                    <a:pt x="684022" y="187706"/>
                  </a:lnTo>
                  <a:lnTo>
                    <a:pt x="684022" y="21209"/>
                  </a:lnTo>
                  <a:lnTo>
                    <a:pt x="682509" y="13180"/>
                  </a:lnTo>
                  <a:lnTo>
                    <a:pt x="678307" y="6413"/>
                  </a:lnTo>
                  <a:lnTo>
                    <a:pt x="671913" y="1742"/>
                  </a:lnTo>
                  <a:lnTo>
                    <a:pt x="663829" y="0"/>
                  </a:lnTo>
                  <a:close/>
                </a:path>
              </a:pathLst>
            </a:custGeom>
            <a:solidFill>
              <a:srgbClr val="3A3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237226" y="2311145"/>
              <a:ext cx="377825" cy="48895"/>
            </a:xfrm>
            <a:custGeom>
              <a:avLst/>
              <a:gdLst/>
              <a:ahLst/>
              <a:cxnLst/>
              <a:rect l="l" t="t" r="r" b="b"/>
              <a:pathLst>
                <a:path w="377825" h="48894">
                  <a:moveTo>
                    <a:pt x="377825" y="0"/>
                  </a:moveTo>
                  <a:lnTo>
                    <a:pt x="0" y="0"/>
                  </a:lnTo>
                </a:path>
                <a:path w="377825" h="48894">
                  <a:moveTo>
                    <a:pt x="377825" y="48768"/>
                  </a:moveTo>
                  <a:lnTo>
                    <a:pt x="280543" y="48768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515483" y="2414142"/>
              <a:ext cx="99060" cy="95885"/>
            </a:xfrm>
            <a:custGeom>
              <a:avLst/>
              <a:gdLst/>
              <a:ahLst/>
              <a:cxnLst/>
              <a:rect l="l" t="t" r="r" b="b"/>
              <a:pathLst>
                <a:path w="99060" h="95885">
                  <a:moveTo>
                    <a:pt x="98805" y="0"/>
                  </a:moveTo>
                  <a:lnTo>
                    <a:pt x="0" y="0"/>
                  </a:lnTo>
                  <a:lnTo>
                    <a:pt x="98805" y="95884"/>
                  </a:lnTo>
                  <a:lnTo>
                    <a:pt x="98805" y="0"/>
                  </a:lnTo>
                  <a:close/>
                </a:path>
              </a:pathLst>
            </a:custGeom>
            <a:solidFill>
              <a:srgbClr val="3A3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92679" y="2153538"/>
              <a:ext cx="375920" cy="428625"/>
            </a:xfrm>
            <a:custGeom>
              <a:avLst/>
              <a:gdLst/>
              <a:ahLst/>
              <a:cxnLst/>
              <a:rect l="l" t="t" r="r" b="b"/>
              <a:pathLst>
                <a:path w="375920" h="428625">
                  <a:moveTo>
                    <a:pt x="186655" y="0"/>
                  </a:moveTo>
                  <a:lnTo>
                    <a:pt x="159985" y="34543"/>
                  </a:lnTo>
                  <a:lnTo>
                    <a:pt x="89627" y="104775"/>
                  </a:lnTo>
                  <a:lnTo>
                    <a:pt x="67465" y="130000"/>
                  </a:lnTo>
                  <a:lnTo>
                    <a:pt x="45479" y="156049"/>
                  </a:lnTo>
                  <a:lnTo>
                    <a:pt x="21301" y="186181"/>
                  </a:lnTo>
                  <a:lnTo>
                    <a:pt x="0" y="232940"/>
                  </a:lnTo>
                  <a:lnTo>
                    <a:pt x="1217" y="279802"/>
                  </a:lnTo>
                  <a:lnTo>
                    <a:pt x="17022" y="323122"/>
                  </a:lnTo>
                  <a:lnTo>
                    <a:pt x="39483" y="359255"/>
                  </a:lnTo>
                  <a:lnTo>
                    <a:pt x="60671" y="384556"/>
                  </a:lnTo>
                  <a:lnTo>
                    <a:pt x="213325" y="328803"/>
                  </a:lnTo>
                  <a:lnTo>
                    <a:pt x="300828" y="428117"/>
                  </a:lnTo>
                  <a:lnTo>
                    <a:pt x="331765" y="408676"/>
                  </a:lnTo>
                  <a:lnTo>
                    <a:pt x="357490" y="372326"/>
                  </a:lnTo>
                  <a:lnTo>
                    <a:pt x="373614" y="325960"/>
                  </a:lnTo>
                  <a:lnTo>
                    <a:pt x="375748" y="276472"/>
                  </a:lnTo>
                  <a:lnTo>
                    <a:pt x="359502" y="230759"/>
                  </a:lnTo>
                  <a:lnTo>
                    <a:pt x="333175" y="179399"/>
                  </a:lnTo>
                  <a:lnTo>
                    <a:pt x="319957" y="132778"/>
                  </a:lnTo>
                  <a:lnTo>
                    <a:pt x="315336" y="98921"/>
                  </a:lnTo>
                  <a:lnTo>
                    <a:pt x="314798" y="85852"/>
                  </a:lnTo>
                  <a:lnTo>
                    <a:pt x="1866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21424" y="2339339"/>
              <a:ext cx="612140" cy="274320"/>
            </a:xfrm>
            <a:custGeom>
              <a:avLst/>
              <a:gdLst/>
              <a:ahLst/>
              <a:cxnLst/>
              <a:rect l="l" t="t" r="r" b="b"/>
              <a:pathLst>
                <a:path w="612140" h="274319">
                  <a:moveTo>
                    <a:pt x="612114" y="169189"/>
                  </a:moveTo>
                  <a:lnTo>
                    <a:pt x="602132" y="122707"/>
                  </a:lnTo>
                  <a:lnTo>
                    <a:pt x="558165" y="102235"/>
                  </a:lnTo>
                  <a:lnTo>
                    <a:pt x="552704" y="102235"/>
                  </a:lnTo>
                  <a:lnTo>
                    <a:pt x="547243" y="102870"/>
                  </a:lnTo>
                  <a:lnTo>
                    <a:pt x="541782" y="104394"/>
                  </a:lnTo>
                  <a:lnTo>
                    <a:pt x="266903" y="165836"/>
                  </a:lnTo>
                  <a:lnTo>
                    <a:pt x="33147" y="0"/>
                  </a:lnTo>
                  <a:lnTo>
                    <a:pt x="0" y="44577"/>
                  </a:lnTo>
                  <a:lnTo>
                    <a:pt x="200025" y="253238"/>
                  </a:lnTo>
                  <a:lnTo>
                    <a:pt x="212674" y="262305"/>
                  </a:lnTo>
                  <a:lnTo>
                    <a:pt x="226949" y="268859"/>
                  </a:lnTo>
                  <a:lnTo>
                    <a:pt x="242163" y="272859"/>
                  </a:lnTo>
                  <a:lnTo>
                    <a:pt x="257683" y="274193"/>
                  </a:lnTo>
                  <a:lnTo>
                    <a:pt x="276669" y="271983"/>
                  </a:lnTo>
                  <a:lnTo>
                    <a:pt x="283667" y="269214"/>
                  </a:lnTo>
                  <a:lnTo>
                    <a:pt x="533146" y="241554"/>
                  </a:lnTo>
                  <a:lnTo>
                    <a:pt x="564134" y="228307"/>
                  </a:lnTo>
                  <a:lnTo>
                    <a:pt x="593432" y="201777"/>
                  </a:lnTo>
                  <a:lnTo>
                    <a:pt x="612114" y="169189"/>
                  </a:lnTo>
                  <a:close/>
                </a:path>
              </a:pathLst>
            </a:custGeom>
            <a:solidFill>
              <a:srgbClr val="F4A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49559" y="2243327"/>
              <a:ext cx="110091" cy="15074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147686" y="2442972"/>
              <a:ext cx="121793" cy="164591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7408126" y="2464307"/>
              <a:ext cx="343535" cy="632460"/>
            </a:xfrm>
            <a:custGeom>
              <a:avLst/>
              <a:gdLst/>
              <a:ahLst/>
              <a:cxnLst/>
              <a:rect l="l" t="t" r="r" b="b"/>
              <a:pathLst>
                <a:path w="343534" h="632460">
                  <a:moveTo>
                    <a:pt x="342938" y="622427"/>
                  </a:moveTo>
                  <a:lnTo>
                    <a:pt x="291376" y="324231"/>
                  </a:lnTo>
                  <a:lnTo>
                    <a:pt x="283248" y="302082"/>
                  </a:lnTo>
                  <a:lnTo>
                    <a:pt x="283502" y="302006"/>
                  </a:lnTo>
                  <a:lnTo>
                    <a:pt x="282486" y="297688"/>
                  </a:lnTo>
                  <a:lnTo>
                    <a:pt x="277025" y="289814"/>
                  </a:lnTo>
                  <a:lnTo>
                    <a:pt x="136309" y="45339"/>
                  </a:lnTo>
                  <a:lnTo>
                    <a:pt x="120624" y="27978"/>
                  </a:lnTo>
                  <a:lnTo>
                    <a:pt x="98310" y="13525"/>
                  </a:lnTo>
                  <a:lnTo>
                    <a:pt x="72745" y="3657"/>
                  </a:lnTo>
                  <a:lnTo>
                    <a:pt x="47282" y="0"/>
                  </a:lnTo>
                  <a:lnTo>
                    <a:pt x="37249" y="736"/>
                  </a:lnTo>
                  <a:lnTo>
                    <a:pt x="3403" y="31572"/>
                  </a:lnTo>
                  <a:lnTo>
                    <a:pt x="0" y="52565"/>
                  </a:lnTo>
                  <a:lnTo>
                    <a:pt x="3403" y="73533"/>
                  </a:lnTo>
                  <a:lnTo>
                    <a:pt x="13627" y="92202"/>
                  </a:lnTo>
                  <a:lnTo>
                    <a:pt x="179463" y="325424"/>
                  </a:lnTo>
                  <a:lnTo>
                    <a:pt x="184061" y="337693"/>
                  </a:lnTo>
                  <a:lnTo>
                    <a:pt x="296710" y="632333"/>
                  </a:lnTo>
                  <a:lnTo>
                    <a:pt x="342938" y="622427"/>
                  </a:lnTo>
                  <a:close/>
                </a:path>
              </a:pathLst>
            </a:custGeom>
            <a:solidFill>
              <a:srgbClr val="F4A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405933" y="2449194"/>
              <a:ext cx="195778" cy="21323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671133" y="3043427"/>
              <a:ext cx="110490" cy="115824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212838" y="2429383"/>
              <a:ext cx="316865" cy="376555"/>
            </a:xfrm>
            <a:custGeom>
              <a:avLst/>
              <a:gdLst/>
              <a:ahLst/>
              <a:cxnLst/>
              <a:rect l="l" t="t" r="r" b="b"/>
              <a:pathLst>
                <a:path w="316865" h="376555">
                  <a:moveTo>
                    <a:pt x="141731" y="0"/>
                  </a:moveTo>
                  <a:lnTo>
                    <a:pt x="57530" y="14350"/>
                  </a:lnTo>
                  <a:lnTo>
                    <a:pt x="13573" y="42243"/>
                  </a:lnTo>
                  <a:lnTo>
                    <a:pt x="0" y="93472"/>
                  </a:lnTo>
                  <a:lnTo>
                    <a:pt x="26669" y="376300"/>
                  </a:lnTo>
                  <a:lnTo>
                    <a:pt x="270763" y="376300"/>
                  </a:lnTo>
                  <a:lnTo>
                    <a:pt x="314451" y="128016"/>
                  </a:lnTo>
                  <a:lnTo>
                    <a:pt x="316319" y="110523"/>
                  </a:lnTo>
                  <a:lnTo>
                    <a:pt x="315579" y="93233"/>
                  </a:lnTo>
                  <a:lnTo>
                    <a:pt x="298961" y="45013"/>
                  </a:lnTo>
                  <a:lnTo>
                    <a:pt x="256920" y="19939"/>
                  </a:lnTo>
                  <a:lnTo>
                    <a:pt x="141731" y="0"/>
                  </a:lnTo>
                  <a:close/>
                </a:path>
              </a:pathLst>
            </a:custGeom>
            <a:solidFill>
              <a:srgbClr val="85AC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95058" y="2497962"/>
              <a:ext cx="66801" cy="175132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7194804" y="2429255"/>
              <a:ext cx="245745" cy="1516380"/>
            </a:xfrm>
            <a:custGeom>
              <a:avLst/>
              <a:gdLst/>
              <a:ahLst/>
              <a:cxnLst/>
              <a:rect l="l" t="t" r="r" b="b"/>
              <a:pathLst>
                <a:path w="245745" h="1516379">
                  <a:moveTo>
                    <a:pt x="156972" y="1489646"/>
                  </a:moveTo>
                  <a:lnTo>
                    <a:pt x="83820" y="1243711"/>
                  </a:lnTo>
                  <a:lnTo>
                    <a:pt x="0" y="1270381"/>
                  </a:lnTo>
                  <a:lnTo>
                    <a:pt x="73152" y="1516380"/>
                  </a:lnTo>
                  <a:lnTo>
                    <a:pt x="156972" y="1489646"/>
                  </a:lnTo>
                  <a:close/>
                </a:path>
                <a:path w="245745" h="1516379">
                  <a:moveTo>
                    <a:pt x="245364" y="13335"/>
                  </a:moveTo>
                  <a:lnTo>
                    <a:pt x="212344" y="8890"/>
                  </a:lnTo>
                  <a:lnTo>
                    <a:pt x="160147" y="0"/>
                  </a:lnTo>
                  <a:lnTo>
                    <a:pt x="105918" y="8890"/>
                  </a:lnTo>
                  <a:lnTo>
                    <a:pt x="106006" y="15836"/>
                  </a:lnTo>
                  <a:lnTo>
                    <a:pt x="110617" y="31115"/>
                  </a:lnTo>
                  <a:lnTo>
                    <a:pt x="126161" y="46405"/>
                  </a:lnTo>
                  <a:lnTo>
                    <a:pt x="159131" y="53340"/>
                  </a:lnTo>
                  <a:lnTo>
                    <a:pt x="202222" y="47091"/>
                  </a:lnTo>
                  <a:lnTo>
                    <a:pt x="228574" y="33337"/>
                  </a:lnTo>
                  <a:lnTo>
                    <a:pt x="241757" y="19596"/>
                  </a:lnTo>
                  <a:lnTo>
                    <a:pt x="245364" y="13335"/>
                  </a:lnTo>
                  <a:close/>
                </a:path>
              </a:pathLst>
            </a:custGeom>
            <a:solidFill>
              <a:srgbClr val="F4A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155521" y="3900004"/>
              <a:ext cx="217590" cy="16145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7043102" y="2804286"/>
              <a:ext cx="443230" cy="1021080"/>
            </a:xfrm>
            <a:custGeom>
              <a:avLst/>
              <a:gdLst/>
              <a:ahLst/>
              <a:cxnLst/>
              <a:rect l="l" t="t" r="r" b="b"/>
              <a:pathLst>
                <a:path w="443229" h="1021079">
                  <a:moveTo>
                    <a:pt x="198945" y="0"/>
                  </a:moveTo>
                  <a:lnTo>
                    <a:pt x="6413" y="493140"/>
                  </a:lnTo>
                  <a:lnTo>
                    <a:pt x="2004" y="509045"/>
                  </a:lnTo>
                  <a:lnTo>
                    <a:pt x="0" y="524938"/>
                  </a:lnTo>
                  <a:lnTo>
                    <a:pt x="377" y="540807"/>
                  </a:lnTo>
                  <a:lnTo>
                    <a:pt x="3111" y="556640"/>
                  </a:lnTo>
                  <a:lnTo>
                    <a:pt x="110172" y="1020953"/>
                  </a:lnTo>
                  <a:lnTo>
                    <a:pt x="318706" y="976503"/>
                  </a:lnTo>
                  <a:lnTo>
                    <a:pt x="209613" y="525526"/>
                  </a:lnTo>
                  <a:lnTo>
                    <a:pt x="312229" y="211455"/>
                  </a:lnTo>
                  <a:lnTo>
                    <a:pt x="442785" y="1143"/>
                  </a:lnTo>
                  <a:lnTo>
                    <a:pt x="198945" y="0"/>
                  </a:lnTo>
                  <a:close/>
                </a:path>
              </a:pathLst>
            </a:custGeom>
            <a:solidFill>
              <a:srgbClr val="E3D2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408291" y="3727704"/>
              <a:ext cx="86995" cy="257810"/>
            </a:xfrm>
            <a:custGeom>
              <a:avLst/>
              <a:gdLst/>
              <a:ahLst/>
              <a:cxnLst/>
              <a:rect l="l" t="t" r="r" b="b"/>
              <a:pathLst>
                <a:path w="86995" h="257810">
                  <a:moveTo>
                    <a:pt x="86688" y="0"/>
                  </a:moveTo>
                  <a:lnTo>
                    <a:pt x="0" y="0"/>
                  </a:lnTo>
                  <a:lnTo>
                    <a:pt x="0" y="257467"/>
                  </a:lnTo>
                  <a:lnTo>
                    <a:pt x="86688" y="257467"/>
                  </a:lnTo>
                  <a:lnTo>
                    <a:pt x="86688" y="0"/>
                  </a:lnTo>
                  <a:close/>
                </a:path>
              </a:pathLst>
            </a:custGeom>
            <a:solidFill>
              <a:srgbClr val="F4A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271130" y="3936580"/>
              <a:ext cx="223774" cy="123266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7311310" y="2804286"/>
              <a:ext cx="254000" cy="1004569"/>
            </a:xfrm>
            <a:custGeom>
              <a:avLst/>
              <a:gdLst/>
              <a:ahLst/>
              <a:cxnLst/>
              <a:rect l="l" t="t" r="r" b="b"/>
              <a:pathLst>
                <a:path w="254000" h="1004570">
                  <a:moveTo>
                    <a:pt x="173561" y="0"/>
                  </a:moveTo>
                  <a:lnTo>
                    <a:pt x="93424" y="72389"/>
                  </a:lnTo>
                  <a:lnTo>
                    <a:pt x="2492" y="150368"/>
                  </a:lnTo>
                  <a:lnTo>
                    <a:pt x="5492" y="170390"/>
                  </a:lnTo>
                  <a:lnTo>
                    <a:pt x="10493" y="229393"/>
                  </a:lnTo>
                  <a:lnTo>
                    <a:pt x="11493" y="325782"/>
                  </a:lnTo>
                  <a:lnTo>
                    <a:pt x="2492" y="457962"/>
                  </a:lnTo>
                  <a:lnTo>
                    <a:pt x="0" y="627514"/>
                  </a:lnTo>
                  <a:lnTo>
                    <a:pt x="15319" y="805878"/>
                  </a:lnTo>
                  <a:lnTo>
                    <a:pt x="34639" y="946808"/>
                  </a:lnTo>
                  <a:lnTo>
                    <a:pt x="44148" y="1004062"/>
                  </a:lnTo>
                  <a:lnTo>
                    <a:pt x="253825" y="1002919"/>
                  </a:lnTo>
                  <a:lnTo>
                    <a:pt x="244630" y="937430"/>
                  </a:lnTo>
                  <a:lnTo>
                    <a:pt x="237006" y="873081"/>
                  </a:lnTo>
                  <a:lnTo>
                    <a:pt x="230818" y="810026"/>
                  </a:lnTo>
                  <a:lnTo>
                    <a:pt x="225931" y="748414"/>
                  </a:lnTo>
                  <a:lnTo>
                    <a:pt x="222209" y="688400"/>
                  </a:lnTo>
                  <a:lnTo>
                    <a:pt x="219519" y="630135"/>
                  </a:lnTo>
                  <a:lnTo>
                    <a:pt x="217726" y="573772"/>
                  </a:lnTo>
                  <a:lnTo>
                    <a:pt x="216693" y="519461"/>
                  </a:lnTo>
                  <a:lnTo>
                    <a:pt x="216288" y="467357"/>
                  </a:lnTo>
                  <a:lnTo>
                    <a:pt x="216374" y="417610"/>
                  </a:lnTo>
                  <a:lnTo>
                    <a:pt x="216816" y="370373"/>
                  </a:lnTo>
                  <a:lnTo>
                    <a:pt x="219458" y="209569"/>
                  </a:lnTo>
                  <a:lnTo>
                    <a:pt x="219662" y="177164"/>
                  </a:lnTo>
                  <a:lnTo>
                    <a:pt x="212459" y="86903"/>
                  </a:lnTo>
                  <a:lnTo>
                    <a:pt x="196611" y="32956"/>
                  </a:lnTo>
                  <a:lnTo>
                    <a:pt x="180764" y="6822"/>
                  </a:lnTo>
                  <a:lnTo>
                    <a:pt x="173561" y="0"/>
                  </a:lnTo>
                  <a:close/>
                </a:path>
              </a:pathLst>
            </a:custGeom>
            <a:solidFill>
              <a:srgbClr val="E3D2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245095" y="2083434"/>
              <a:ext cx="260985" cy="273050"/>
            </a:xfrm>
            <a:custGeom>
              <a:avLst/>
              <a:gdLst/>
              <a:ahLst/>
              <a:cxnLst/>
              <a:rect l="l" t="t" r="r" b="b"/>
              <a:pathLst>
                <a:path w="260984" h="273050">
                  <a:moveTo>
                    <a:pt x="137413" y="126"/>
                  </a:moveTo>
                  <a:lnTo>
                    <a:pt x="90074" y="5589"/>
                  </a:lnTo>
                  <a:lnTo>
                    <a:pt x="54425" y="21974"/>
                  </a:lnTo>
                  <a:lnTo>
                    <a:pt x="25859" y="48582"/>
                  </a:lnTo>
                  <a:lnTo>
                    <a:pt x="6882" y="84840"/>
                  </a:lnTo>
                  <a:lnTo>
                    <a:pt x="0" y="130175"/>
                  </a:lnTo>
                  <a:lnTo>
                    <a:pt x="5999" y="173326"/>
                  </a:lnTo>
                  <a:lnTo>
                    <a:pt x="22941" y="211735"/>
                  </a:lnTo>
                  <a:lnTo>
                    <a:pt x="49240" y="242792"/>
                  </a:lnTo>
                  <a:lnTo>
                    <a:pt x="83312" y="263888"/>
                  </a:lnTo>
                  <a:lnTo>
                    <a:pt x="123571" y="272414"/>
                  </a:lnTo>
                  <a:lnTo>
                    <a:pt x="131318" y="272541"/>
                  </a:lnTo>
                  <a:lnTo>
                    <a:pt x="180419" y="262614"/>
                  </a:lnTo>
                  <a:lnTo>
                    <a:pt x="221233" y="235315"/>
                  </a:lnTo>
                  <a:lnTo>
                    <a:pt x="249475" y="194371"/>
                  </a:lnTo>
                  <a:lnTo>
                    <a:pt x="260857" y="143509"/>
                  </a:lnTo>
                  <a:lnTo>
                    <a:pt x="256529" y="100337"/>
                  </a:lnTo>
                  <a:lnTo>
                    <a:pt x="239826" y="61839"/>
                  </a:lnTo>
                  <a:lnTo>
                    <a:pt x="212943" y="30590"/>
                  </a:lnTo>
                  <a:lnTo>
                    <a:pt x="178074" y="9162"/>
                  </a:lnTo>
                  <a:lnTo>
                    <a:pt x="137413" y="1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325995" y="2301239"/>
              <a:ext cx="92836" cy="172085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7252842" y="2116962"/>
              <a:ext cx="187960" cy="255904"/>
            </a:xfrm>
            <a:custGeom>
              <a:avLst/>
              <a:gdLst/>
              <a:ahLst/>
              <a:cxnLst/>
              <a:rect l="l" t="t" r="r" b="b"/>
              <a:pathLst>
                <a:path w="187959" h="255905">
                  <a:moveTo>
                    <a:pt x="70484" y="0"/>
                  </a:moveTo>
                  <a:lnTo>
                    <a:pt x="69596" y="0"/>
                  </a:lnTo>
                  <a:lnTo>
                    <a:pt x="49966" y="6572"/>
                  </a:lnTo>
                  <a:lnTo>
                    <a:pt x="28860" y="23907"/>
                  </a:lnTo>
                  <a:lnTo>
                    <a:pt x="11803" y="48434"/>
                  </a:lnTo>
                  <a:lnTo>
                    <a:pt x="4317" y="76581"/>
                  </a:lnTo>
                  <a:lnTo>
                    <a:pt x="0" y="166750"/>
                  </a:lnTo>
                  <a:lnTo>
                    <a:pt x="5332" y="202822"/>
                  </a:lnTo>
                  <a:lnTo>
                    <a:pt x="23796" y="230346"/>
                  </a:lnTo>
                  <a:lnTo>
                    <a:pt x="52238" y="248296"/>
                  </a:lnTo>
                  <a:lnTo>
                    <a:pt x="87502" y="255650"/>
                  </a:lnTo>
                  <a:lnTo>
                    <a:pt x="92075" y="255778"/>
                  </a:lnTo>
                  <a:lnTo>
                    <a:pt x="123793" y="248245"/>
                  </a:lnTo>
                  <a:lnTo>
                    <a:pt x="153034" y="227806"/>
                  </a:lnTo>
                  <a:lnTo>
                    <a:pt x="174656" y="197699"/>
                  </a:lnTo>
                  <a:lnTo>
                    <a:pt x="183514" y="161162"/>
                  </a:lnTo>
                  <a:lnTo>
                    <a:pt x="187832" y="71119"/>
                  </a:lnTo>
                  <a:lnTo>
                    <a:pt x="185408" y="55278"/>
                  </a:lnTo>
                  <a:lnTo>
                    <a:pt x="177482" y="41925"/>
                  </a:lnTo>
                  <a:lnTo>
                    <a:pt x="165365" y="32311"/>
                  </a:lnTo>
                  <a:lnTo>
                    <a:pt x="150367" y="27686"/>
                  </a:lnTo>
                  <a:lnTo>
                    <a:pt x="70484" y="0"/>
                  </a:lnTo>
                  <a:close/>
                </a:path>
              </a:pathLst>
            </a:custGeom>
            <a:solidFill>
              <a:srgbClr val="F4A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255764" y="2104643"/>
              <a:ext cx="223011" cy="2178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561" y="240791"/>
            <a:ext cx="8474900" cy="473983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46531" y="1900555"/>
            <a:ext cx="2366010" cy="98679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940"/>
              </a:spcBef>
            </a:pPr>
            <a:r>
              <a:rPr sz="3500" b="1" spc="-185" dirty="0">
                <a:solidFill>
                  <a:srgbClr val="3A3152"/>
                </a:solidFill>
                <a:latin typeface="Arial"/>
                <a:cs typeface="Arial"/>
              </a:rPr>
              <a:t>T</a:t>
            </a:r>
            <a:r>
              <a:rPr sz="3500" b="1" spc="-240" dirty="0">
                <a:solidFill>
                  <a:srgbClr val="3A3152"/>
                </a:solidFill>
                <a:latin typeface="Arial"/>
                <a:cs typeface="Arial"/>
              </a:rPr>
              <a:t>A</a:t>
            </a:r>
            <a:r>
              <a:rPr sz="3500" b="1" spc="-250" dirty="0">
                <a:solidFill>
                  <a:srgbClr val="3A3152"/>
                </a:solidFill>
                <a:latin typeface="Arial"/>
                <a:cs typeface="Arial"/>
              </a:rPr>
              <a:t>B</a:t>
            </a:r>
            <a:r>
              <a:rPr sz="3500" b="1" spc="-310" dirty="0">
                <a:solidFill>
                  <a:srgbClr val="3A3152"/>
                </a:solidFill>
                <a:latin typeface="Arial"/>
                <a:cs typeface="Arial"/>
              </a:rPr>
              <a:t>L</a:t>
            </a:r>
            <a:r>
              <a:rPr sz="3500" b="1" spc="-204" dirty="0">
                <a:solidFill>
                  <a:srgbClr val="3A3152"/>
                </a:solidFill>
                <a:latin typeface="Arial"/>
                <a:cs typeface="Arial"/>
              </a:rPr>
              <a:t>E</a:t>
            </a:r>
            <a:r>
              <a:rPr sz="3500" b="1" spc="-320" dirty="0">
                <a:solidFill>
                  <a:srgbClr val="3A3152"/>
                </a:solidFill>
                <a:latin typeface="Arial"/>
                <a:cs typeface="Arial"/>
              </a:rPr>
              <a:t> </a:t>
            </a:r>
            <a:r>
              <a:rPr sz="3500" b="1" spc="-130" dirty="0">
                <a:solidFill>
                  <a:srgbClr val="3A3152"/>
                </a:solidFill>
                <a:latin typeface="Arial"/>
                <a:cs typeface="Arial"/>
              </a:rPr>
              <a:t>O</a:t>
            </a:r>
            <a:r>
              <a:rPr sz="3500" b="1" spc="-65" dirty="0">
                <a:solidFill>
                  <a:srgbClr val="3A3152"/>
                </a:solidFill>
                <a:latin typeface="Arial"/>
                <a:cs typeface="Arial"/>
              </a:rPr>
              <a:t>F  </a:t>
            </a:r>
            <a:r>
              <a:rPr sz="3500" spc="-55" dirty="0">
                <a:solidFill>
                  <a:srgbClr val="3A3152"/>
                </a:solidFill>
                <a:latin typeface="Microsoft Sans Serif"/>
                <a:cs typeface="Microsoft Sans Serif"/>
              </a:rPr>
              <a:t>CO</a:t>
            </a:r>
            <a:r>
              <a:rPr sz="3500" spc="-70" dirty="0">
                <a:solidFill>
                  <a:srgbClr val="3A3152"/>
                </a:solidFill>
                <a:latin typeface="Microsoft Sans Serif"/>
                <a:cs typeface="Microsoft Sans Serif"/>
              </a:rPr>
              <a:t>N</a:t>
            </a:r>
            <a:r>
              <a:rPr sz="3500" spc="-135" dirty="0">
                <a:solidFill>
                  <a:srgbClr val="3A3152"/>
                </a:solidFill>
                <a:latin typeface="Microsoft Sans Serif"/>
                <a:cs typeface="Microsoft Sans Serif"/>
              </a:rPr>
              <a:t>TENTS</a:t>
            </a:r>
            <a:endParaRPr sz="35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55389" y="661124"/>
            <a:ext cx="2770505" cy="70421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100" b="1" spc="-100" dirty="0">
                <a:latin typeface="Arial"/>
                <a:cs typeface="Arial"/>
              </a:rPr>
              <a:t>P</a:t>
            </a:r>
            <a:r>
              <a:rPr sz="2100" b="1" spc="-75" dirty="0">
                <a:latin typeface="Arial"/>
                <a:cs typeface="Arial"/>
              </a:rPr>
              <a:t>r</a:t>
            </a:r>
            <a:r>
              <a:rPr sz="2100" b="1" spc="-135" dirty="0">
                <a:latin typeface="Arial"/>
                <a:cs typeface="Arial"/>
              </a:rPr>
              <a:t>o</a:t>
            </a:r>
            <a:r>
              <a:rPr sz="2100" b="1" spc="-55" dirty="0">
                <a:latin typeface="Arial"/>
                <a:cs typeface="Arial"/>
              </a:rPr>
              <a:t>j</a:t>
            </a:r>
            <a:r>
              <a:rPr sz="2100" b="1" spc="-125" dirty="0">
                <a:latin typeface="Arial"/>
                <a:cs typeface="Arial"/>
              </a:rPr>
              <a:t>e</a:t>
            </a:r>
            <a:r>
              <a:rPr sz="2100" b="1" spc="-45" dirty="0">
                <a:latin typeface="Arial"/>
                <a:cs typeface="Arial"/>
              </a:rPr>
              <a:t>c</a:t>
            </a:r>
            <a:r>
              <a:rPr sz="2100" b="1" spc="-15" dirty="0">
                <a:latin typeface="Arial"/>
                <a:cs typeface="Arial"/>
              </a:rPr>
              <a:t>t</a:t>
            </a:r>
            <a:r>
              <a:rPr sz="2100" b="1" spc="-200" dirty="0">
                <a:latin typeface="Arial"/>
                <a:cs typeface="Arial"/>
              </a:rPr>
              <a:t> </a:t>
            </a:r>
            <a:r>
              <a:rPr sz="2100" b="1" spc="-40" dirty="0">
                <a:latin typeface="Arial"/>
                <a:cs typeface="Arial"/>
              </a:rPr>
              <a:t>I</a:t>
            </a:r>
            <a:r>
              <a:rPr sz="2100" b="1" spc="-95" dirty="0">
                <a:latin typeface="Arial"/>
                <a:cs typeface="Arial"/>
              </a:rPr>
              <a:t>d</a:t>
            </a:r>
            <a:r>
              <a:rPr sz="2100" b="1" spc="40" dirty="0">
                <a:latin typeface="Arial"/>
                <a:cs typeface="Arial"/>
              </a:rPr>
              <a:t>ea</a:t>
            </a:r>
            <a:endParaRPr sz="2100">
              <a:latin typeface="Arial"/>
              <a:cs typeface="Arial"/>
            </a:endParaRPr>
          </a:p>
          <a:p>
            <a:pPr marL="14604">
              <a:lnSpc>
                <a:spcPct val="100000"/>
              </a:lnSpc>
              <a:spcBef>
                <a:spcPts val="459"/>
              </a:spcBef>
            </a:pPr>
            <a:r>
              <a:rPr sz="1400" dirty="0">
                <a:latin typeface="Tahoma"/>
                <a:cs typeface="Tahoma"/>
              </a:rPr>
              <a:t>Childre</a:t>
            </a:r>
            <a:r>
              <a:rPr sz="1400" spc="-10" dirty="0">
                <a:latin typeface="Tahoma"/>
                <a:cs typeface="Tahoma"/>
              </a:rPr>
              <a:t>n</a:t>
            </a:r>
            <a:r>
              <a:rPr sz="1400" spc="-105" dirty="0">
                <a:latin typeface="Tahoma"/>
                <a:cs typeface="Tahoma"/>
              </a:rPr>
              <a:t>’</a:t>
            </a:r>
            <a:r>
              <a:rPr sz="1400" spc="50" dirty="0">
                <a:latin typeface="Tahoma"/>
                <a:cs typeface="Tahoma"/>
              </a:rPr>
              <a:t>s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f</a:t>
            </a:r>
            <a:r>
              <a:rPr sz="1400" dirty="0">
                <a:latin typeface="Tahoma"/>
                <a:cs typeface="Tahoma"/>
              </a:rPr>
              <a:t>ina</a:t>
            </a:r>
            <a:r>
              <a:rPr sz="1400" spc="25" dirty="0">
                <a:latin typeface="Tahoma"/>
                <a:cs typeface="Tahoma"/>
              </a:rPr>
              <a:t>nce</a:t>
            </a:r>
            <a:r>
              <a:rPr sz="1400" spc="-19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m</a:t>
            </a:r>
            <a:r>
              <a:rPr sz="1400" spc="-10" dirty="0">
                <a:latin typeface="Tahoma"/>
                <a:cs typeface="Tahoma"/>
              </a:rPr>
              <a:t>a</a:t>
            </a:r>
            <a:r>
              <a:rPr sz="1400" spc="-20" dirty="0">
                <a:latin typeface="Tahoma"/>
                <a:cs typeface="Tahoma"/>
              </a:rPr>
              <a:t>na</a:t>
            </a:r>
            <a:r>
              <a:rPr sz="1400" spc="-40" dirty="0">
                <a:latin typeface="Tahoma"/>
                <a:cs typeface="Tahoma"/>
              </a:rPr>
              <a:t>g</a:t>
            </a:r>
            <a:r>
              <a:rPr sz="1400" dirty="0">
                <a:latin typeface="Tahoma"/>
                <a:cs typeface="Tahoma"/>
              </a:rPr>
              <a:t>em</a:t>
            </a:r>
            <a:r>
              <a:rPr sz="1400" spc="-5" dirty="0">
                <a:latin typeface="Tahoma"/>
                <a:cs typeface="Tahoma"/>
              </a:rPr>
              <a:t>e</a:t>
            </a:r>
            <a:r>
              <a:rPr sz="1400" spc="10" dirty="0">
                <a:latin typeface="Tahoma"/>
                <a:cs typeface="Tahoma"/>
              </a:rPr>
              <a:t>nt</a:t>
            </a:r>
            <a:r>
              <a:rPr sz="1400" spc="-20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ap</a:t>
            </a:r>
            <a:r>
              <a:rPr sz="1400" dirty="0">
                <a:latin typeface="Tahoma"/>
                <a:cs typeface="Tahoma"/>
              </a:rPr>
              <a:t>p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96715" y="852296"/>
            <a:ext cx="34544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25" dirty="0">
                <a:solidFill>
                  <a:srgbClr val="3A3152"/>
                </a:solidFill>
                <a:latin typeface="Arial"/>
                <a:cs typeface="Arial"/>
              </a:rPr>
              <a:t>01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93667" y="1648206"/>
            <a:ext cx="34544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25" dirty="0">
                <a:solidFill>
                  <a:srgbClr val="3A3152"/>
                </a:solidFill>
                <a:latin typeface="Arial"/>
                <a:cs typeface="Arial"/>
              </a:rPr>
              <a:t>02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61230" y="1534323"/>
            <a:ext cx="2073910" cy="6184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100" b="1" spc="-114" dirty="0">
                <a:latin typeface="Arial"/>
                <a:cs typeface="Arial"/>
              </a:rPr>
              <a:t>T</a:t>
            </a:r>
            <a:r>
              <a:rPr sz="2100" b="1" spc="-110" dirty="0">
                <a:latin typeface="Arial"/>
                <a:cs typeface="Arial"/>
              </a:rPr>
              <a:t>h</a:t>
            </a:r>
            <a:r>
              <a:rPr sz="2100" b="1" dirty="0">
                <a:latin typeface="Arial"/>
                <a:cs typeface="Arial"/>
              </a:rPr>
              <a:t>e</a:t>
            </a:r>
            <a:r>
              <a:rPr sz="2100" b="1" spc="-195" dirty="0">
                <a:latin typeface="Arial"/>
                <a:cs typeface="Arial"/>
              </a:rPr>
              <a:t> </a:t>
            </a:r>
            <a:r>
              <a:rPr sz="2100" b="1" spc="-70" dirty="0">
                <a:latin typeface="Arial"/>
                <a:cs typeface="Arial"/>
              </a:rPr>
              <a:t>m</a:t>
            </a:r>
            <a:r>
              <a:rPr sz="2100" b="1" spc="-10" dirty="0">
                <a:latin typeface="Arial"/>
                <a:cs typeface="Arial"/>
              </a:rPr>
              <a:t>e</a:t>
            </a:r>
            <a:r>
              <a:rPr sz="2100" b="1" spc="-15" dirty="0">
                <a:latin typeface="Arial"/>
                <a:cs typeface="Arial"/>
              </a:rPr>
              <a:t>t</a:t>
            </a:r>
            <a:r>
              <a:rPr sz="2100" b="1" spc="-125" dirty="0">
                <a:latin typeface="Arial"/>
                <a:cs typeface="Arial"/>
              </a:rPr>
              <a:t>ho</a:t>
            </a:r>
            <a:r>
              <a:rPr sz="2100" b="1" spc="-65" dirty="0">
                <a:latin typeface="Arial"/>
                <a:cs typeface="Arial"/>
              </a:rPr>
              <a:t>d</a:t>
            </a:r>
            <a:r>
              <a:rPr sz="2100" b="1" spc="-125" dirty="0">
                <a:latin typeface="Arial"/>
                <a:cs typeface="Arial"/>
              </a:rPr>
              <a:t>o</a:t>
            </a:r>
            <a:r>
              <a:rPr sz="2100" b="1" spc="-170" dirty="0">
                <a:latin typeface="Arial"/>
                <a:cs typeface="Arial"/>
              </a:rPr>
              <a:t>l</a:t>
            </a:r>
            <a:r>
              <a:rPr sz="2100" b="1" spc="-125" dirty="0">
                <a:latin typeface="Arial"/>
                <a:cs typeface="Arial"/>
              </a:rPr>
              <a:t>o</a:t>
            </a:r>
            <a:r>
              <a:rPr sz="2100" b="1" spc="-65" dirty="0">
                <a:latin typeface="Arial"/>
                <a:cs typeface="Arial"/>
              </a:rPr>
              <a:t>g</a:t>
            </a:r>
            <a:r>
              <a:rPr sz="2100" b="1" spc="-125" dirty="0">
                <a:latin typeface="Arial"/>
                <a:cs typeface="Arial"/>
              </a:rPr>
              <a:t>y</a:t>
            </a:r>
            <a:endParaRPr sz="210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  <a:spcBef>
                <a:spcPts val="190"/>
              </a:spcBef>
            </a:pPr>
            <a:r>
              <a:rPr sz="1400" spc="25" dirty="0">
                <a:latin typeface="Tahoma"/>
                <a:cs typeface="Tahoma"/>
              </a:rPr>
              <a:t>scr</a:t>
            </a:r>
            <a:r>
              <a:rPr sz="1400" spc="35" dirty="0">
                <a:latin typeface="Tahoma"/>
                <a:cs typeface="Tahoma"/>
              </a:rPr>
              <a:t>u</a:t>
            </a:r>
            <a:r>
              <a:rPr sz="1400" spc="-15" dirty="0">
                <a:latin typeface="Tahoma"/>
                <a:cs typeface="Tahoma"/>
              </a:rPr>
              <a:t>m</a:t>
            </a:r>
            <a:r>
              <a:rPr sz="1400" spc="-17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metho</a:t>
            </a:r>
            <a:r>
              <a:rPr sz="1400" spc="-5" dirty="0">
                <a:latin typeface="Tahoma"/>
                <a:cs typeface="Tahoma"/>
              </a:rPr>
              <a:t>dolog</a:t>
            </a:r>
            <a:r>
              <a:rPr sz="1400" spc="-50" dirty="0">
                <a:latin typeface="Tahoma"/>
                <a:cs typeface="Tahoma"/>
              </a:rPr>
              <a:t>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93667" y="2528443"/>
            <a:ext cx="34544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-25" dirty="0">
                <a:solidFill>
                  <a:srgbClr val="3A3152"/>
                </a:solidFill>
                <a:latin typeface="Arial"/>
                <a:cs typeface="Arial"/>
              </a:rPr>
              <a:t>03</a:t>
            </a:r>
            <a:endParaRPr sz="2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56278" y="3904639"/>
            <a:ext cx="1980564" cy="67754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655"/>
              </a:spcBef>
            </a:pPr>
            <a:r>
              <a:rPr sz="2100" b="1" spc="-75" dirty="0">
                <a:latin typeface="Arial"/>
                <a:cs typeface="Arial"/>
              </a:rPr>
              <a:t>F</a:t>
            </a:r>
            <a:r>
              <a:rPr sz="2100" b="1" spc="65" dirty="0">
                <a:latin typeface="Arial"/>
                <a:cs typeface="Arial"/>
              </a:rPr>
              <a:t>a</a:t>
            </a:r>
            <a:r>
              <a:rPr sz="2100" b="1" spc="-15" dirty="0">
                <a:latin typeface="Arial"/>
                <a:cs typeface="Arial"/>
              </a:rPr>
              <a:t>c</a:t>
            </a:r>
            <a:r>
              <a:rPr sz="2100" b="1" spc="-40" dirty="0">
                <a:latin typeface="Arial"/>
                <a:cs typeface="Arial"/>
              </a:rPr>
              <a:t>e</a:t>
            </a:r>
            <a:r>
              <a:rPr sz="2100" b="1" spc="-35" dirty="0">
                <a:latin typeface="Arial"/>
                <a:cs typeface="Arial"/>
              </a:rPr>
              <a:t>d</a:t>
            </a:r>
            <a:r>
              <a:rPr sz="2100" b="1" spc="-215" dirty="0">
                <a:latin typeface="Arial"/>
                <a:cs typeface="Arial"/>
              </a:rPr>
              <a:t> </a:t>
            </a:r>
            <a:r>
              <a:rPr sz="2100" b="1" spc="-100" dirty="0">
                <a:latin typeface="Arial"/>
                <a:cs typeface="Arial"/>
              </a:rPr>
              <a:t>P</a:t>
            </a:r>
            <a:r>
              <a:rPr sz="2100" b="1" spc="-75" dirty="0">
                <a:latin typeface="Arial"/>
                <a:cs typeface="Arial"/>
              </a:rPr>
              <a:t>r</a:t>
            </a:r>
            <a:r>
              <a:rPr sz="2100" b="1" spc="-135" dirty="0">
                <a:latin typeface="Arial"/>
                <a:cs typeface="Arial"/>
              </a:rPr>
              <a:t>o</a:t>
            </a:r>
            <a:r>
              <a:rPr sz="2100" b="1" spc="-50" dirty="0">
                <a:latin typeface="Arial"/>
                <a:cs typeface="Arial"/>
              </a:rPr>
              <a:t>b</a:t>
            </a:r>
            <a:r>
              <a:rPr sz="2100" b="1" spc="-170" dirty="0">
                <a:latin typeface="Arial"/>
                <a:cs typeface="Arial"/>
              </a:rPr>
              <a:t>l</a:t>
            </a:r>
            <a:r>
              <a:rPr sz="2100" b="1" spc="-20" dirty="0">
                <a:latin typeface="Arial"/>
                <a:cs typeface="Arial"/>
              </a:rPr>
              <a:t>e</a:t>
            </a:r>
            <a:r>
              <a:rPr sz="2100" b="1" spc="-85" dirty="0">
                <a:latin typeface="Arial"/>
                <a:cs typeface="Arial"/>
              </a:rPr>
              <a:t>m</a:t>
            </a:r>
            <a:r>
              <a:rPr sz="2100" b="1" spc="-160" dirty="0">
                <a:latin typeface="Arial"/>
                <a:cs typeface="Arial"/>
              </a:rPr>
              <a:t>s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400" spc="-40" dirty="0">
                <a:latin typeface="Tahoma"/>
                <a:cs typeface="Tahoma"/>
              </a:rPr>
              <a:t>D</a:t>
            </a:r>
            <a:r>
              <a:rPr sz="1400" spc="-45" dirty="0">
                <a:latin typeface="Tahoma"/>
                <a:cs typeface="Tahoma"/>
              </a:rPr>
              <a:t>e</a:t>
            </a:r>
            <a:r>
              <a:rPr sz="1400" spc="40" dirty="0">
                <a:latin typeface="Tahoma"/>
                <a:cs typeface="Tahoma"/>
              </a:rPr>
              <a:t>scri</a:t>
            </a:r>
            <a:r>
              <a:rPr sz="1400" dirty="0">
                <a:latin typeface="Tahoma"/>
                <a:cs typeface="Tahoma"/>
              </a:rPr>
              <a:t>p</a:t>
            </a:r>
            <a:r>
              <a:rPr sz="1400" spc="40" dirty="0">
                <a:latin typeface="Tahoma"/>
                <a:cs typeface="Tahoma"/>
              </a:rPr>
              <a:t>t</a:t>
            </a:r>
            <a:r>
              <a:rPr sz="1400" spc="20" dirty="0">
                <a:latin typeface="Tahoma"/>
                <a:cs typeface="Tahoma"/>
              </a:rPr>
              <a:t>io</a:t>
            </a:r>
            <a:r>
              <a:rPr sz="1400" spc="-25" dirty="0">
                <a:latin typeface="Tahoma"/>
                <a:cs typeface="Tahoma"/>
              </a:rPr>
              <a:t>n</a:t>
            </a:r>
            <a:r>
              <a:rPr sz="1400" spc="-19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of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chal</a:t>
            </a:r>
            <a:r>
              <a:rPr sz="1400" spc="5" dirty="0">
                <a:latin typeface="Tahoma"/>
                <a:cs typeface="Tahoma"/>
              </a:rPr>
              <a:t>lenges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89984" y="4140809"/>
            <a:ext cx="34544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-25" dirty="0">
                <a:solidFill>
                  <a:srgbClr val="3A3152"/>
                </a:solidFill>
                <a:latin typeface="Arial"/>
                <a:cs typeface="Arial"/>
              </a:rPr>
              <a:t>05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51101" y="1183004"/>
            <a:ext cx="1619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5" dirty="0">
                <a:solidFill>
                  <a:srgbClr val="FFFFFF"/>
                </a:solidFill>
                <a:latin typeface="Calibri"/>
                <a:cs typeface="Calibri"/>
              </a:rPr>
              <a:t>$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89984" y="3312363"/>
            <a:ext cx="345440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25" dirty="0">
                <a:solidFill>
                  <a:srgbClr val="3A3152"/>
                </a:solidFill>
                <a:latin typeface="Arial"/>
                <a:cs typeface="Arial"/>
              </a:rPr>
              <a:t>04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60850" y="2415616"/>
            <a:ext cx="3013710" cy="556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ts val="2510"/>
              </a:lnSpc>
              <a:spcBef>
                <a:spcPts val="100"/>
              </a:spcBef>
            </a:pPr>
            <a:r>
              <a:rPr sz="2100" b="1" spc="-100" dirty="0">
                <a:latin typeface="Arial"/>
                <a:cs typeface="Arial"/>
              </a:rPr>
              <a:t>P</a:t>
            </a:r>
            <a:r>
              <a:rPr sz="2100" b="1" spc="-75" dirty="0">
                <a:latin typeface="Arial"/>
                <a:cs typeface="Arial"/>
              </a:rPr>
              <a:t>r</a:t>
            </a:r>
            <a:r>
              <a:rPr sz="2100" b="1" spc="-135" dirty="0">
                <a:latin typeface="Arial"/>
                <a:cs typeface="Arial"/>
              </a:rPr>
              <a:t>o</a:t>
            </a:r>
            <a:r>
              <a:rPr sz="2100" b="1" spc="-50" dirty="0">
                <a:latin typeface="Arial"/>
                <a:cs typeface="Arial"/>
              </a:rPr>
              <a:t>j</a:t>
            </a:r>
            <a:r>
              <a:rPr sz="2100" b="1" spc="-120" dirty="0">
                <a:latin typeface="Arial"/>
                <a:cs typeface="Arial"/>
              </a:rPr>
              <a:t>e</a:t>
            </a:r>
            <a:r>
              <a:rPr sz="2100" b="1" spc="-40" dirty="0">
                <a:latin typeface="Arial"/>
                <a:cs typeface="Arial"/>
              </a:rPr>
              <a:t>c</a:t>
            </a:r>
            <a:r>
              <a:rPr sz="2100" b="1" spc="-15" dirty="0">
                <a:latin typeface="Arial"/>
                <a:cs typeface="Arial"/>
              </a:rPr>
              <a:t>t</a:t>
            </a:r>
            <a:r>
              <a:rPr sz="2100" b="1" spc="-204" dirty="0">
                <a:latin typeface="Arial"/>
                <a:cs typeface="Arial"/>
              </a:rPr>
              <a:t> </a:t>
            </a:r>
            <a:r>
              <a:rPr sz="2100" b="1" spc="-75" dirty="0">
                <a:latin typeface="Arial"/>
                <a:cs typeface="Arial"/>
              </a:rPr>
              <a:t>m</a:t>
            </a:r>
            <a:r>
              <a:rPr sz="2100" b="1" spc="65" dirty="0">
                <a:latin typeface="Arial"/>
                <a:cs typeface="Arial"/>
              </a:rPr>
              <a:t>a</a:t>
            </a:r>
            <a:r>
              <a:rPr sz="2100" b="1" spc="-110" dirty="0">
                <a:latin typeface="Arial"/>
                <a:cs typeface="Arial"/>
              </a:rPr>
              <a:t>n</a:t>
            </a:r>
            <a:r>
              <a:rPr sz="2100" b="1" spc="50" dirty="0">
                <a:latin typeface="Arial"/>
                <a:cs typeface="Arial"/>
              </a:rPr>
              <a:t>a</a:t>
            </a:r>
            <a:r>
              <a:rPr sz="2100" b="1" spc="-65" dirty="0">
                <a:latin typeface="Arial"/>
                <a:cs typeface="Arial"/>
              </a:rPr>
              <a:t>g</a:t>
            </a:r>
            <a:r>
              <a:rPr sz="2100" b="1" spc="-20" dirty="0">
                <a:latin typeface="Arial"/>
                <a:cs typeface="Arial"/>
              </a:rPr>
              <a:t>e</a:t>
            </a:r>
            <a:r>
              <a:rPr sz="2100" b="1" spc="-85" dirty="0">
                <a:latin typeface="Arial"/>
                <a:cs typeface="Arial"/>
              </a:rPr>
              <a:t>m</a:t>
            </a:r>
            <a:r>
              <a:rPr sz="2100" b="1" spc="-20" dirty="0">
                <a:latin typeface="Arial"/>
                <a:cs typeface="Arial"/>
              </a:rPr>
              <a:t>e</a:t>
            </a:r>
            <a:r>
              <a:rPr sz="2100" b="1" spc="-125" dirty="0">
                <a:latin typeface="Arial"/>
                <a:cs typeface="Arial"/>
              </a:rPr>
              <a:t>n</a:t>
            </a:r>
            <a:r>
              <a:rPr sz="2100" b="1" spc="-15" dirty="0">
                <a:latin typeface="Arial"/>
                <a:cs typeface="Arial"/>
              </a:rPr>
              <a:t>t</a:t>
            </a:r>
            <a:r>
              <a:rPr sz="2100" b="1" spc="-190" dirty="0">
                <a:latin typeface="Arial"/>
                <a:cs typeface="Arial"/>
              </a:rPr>
              <a:t> </a:t>
            </a:r>
            <a:r>
              <a:rPr sz="2100" b="1" spc="-40" dirty="0">
                <a:latin typeface="Arial"/>
                <a:cs typeface="Arial"/>
              </a:rPr>
              <a:t>t</a:t>
            </a:r>
            <a:r>
              <a:rPr sz="2100" b="1" spc="-90" dirty="0">
                <a:latin typeface="Arial"/>
                <a:cs typeface="Arial"/>
              </a:rPr>
              <a:t>o</a:t>
            </a:r>
            <a:r>
              <a:rPr sz="2100" b="1" spc="-114" dirty="0">
                <a:latin typeface="Arial"/>
                <a:cs typeface="Arial"/>
              </a:rPr>
              <a:t>o</a:t>
            </a:r>
            <a:r>
              <a:rPr sz="2100" b="1" spc="-155" dirty="0">
                <a:latin typeface="Arial"/>
                <a:cs typeface="Arial"/>
              </a:rPr>
              <a:t>l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ts val="1670"/>
              </a:lnSpc>
            </a:pPr>
            <a:r>
              <a:rPr sz="1400" spc="15" dirty="0">
                <a:latin typeface="Tahoma"/>
                <a:cs typeface="Tahoma"/>
              </a:rPr>
              <a:t>ASANA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71517" y="3181851"/>
            <a:ext cx="1593215" cy="64579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b="1" spc="-114" dirty="0">
                <a:latin typeface="Arial"/>
                <a:cs typeface="Arial"/>
              </a:rPr>
              <a:t>T</a:t>
            </a:r>
            <a:r>
              <a:rPr sz="2100" b="1" spc="-110" dirty="0">
                <a:latin typeface="Arial"/>
                <a:cs typeface="Arial"/>
              </a:rPr>
              <a:t>h</a:t>
            </a:r>
            <a:r>
              <a:rPr sz="2100" b="1" dirty="0">
                <a:latin typeface="Arial"/>
                <a:cs typeface="Arial"/>
              </a:rPr>
              <a:t>e</a:t>
            </a:r>
            <a:r>
              <a:rPr sz="2100" b="1" spc="-195" dirty="0">
                <a:latin typeface="Arial"/>
                <a:cs typeface="Arial"/>
              </a:rPr>
              <a:t> </a:t>
            </a:r>
            <a:r>
              <a:rPr sz="2100" b="1" spc="-60" dirty="0">
                <a:latin typeface="Arial"/>
                <a:cs typeface="Arial"/>
              </a:rPr>
              <a:t>c</a:t>
            </a:r>
            <a:r>
              <a:rPr sz="2100" b="1" spc="-80" dirty="0">
                <a:latin typeface="Arial"/>
                <a:cs typeface="Arial"/>
              </a:rPr>
              <a:t>o</a:t>
            </a:r>
            <a:r>
              <a:rPr sz="2100" b="1" spc="-50" dirty="0">
                <a:latin typeface="Arial"/>
                <a:cs typeface="Arial"/>
              </a:rPr>
              <a:t>d</a:t>
            </a:r>
            <a:r>
              <a:rPr sz="2100" b="1" dirty="0">
                <a:latin typeface="Arial"/>
                <a:cs typeface="Arial"/>
              </a:rPr>
              <a:t>e</a:t>
            </a:r>
            <a:endParaRPr sz="2100">
              <a:latin typeface="Arial"/>
              <a:cs typeface="Arial"/>
            </a:endParaRPr>
          </a:p>
          <a:p>
            <a:pPr marL="23495">
              <a:lnSpc>
                <a:spcPct val="100000"/>
              </a:lnSpc>
              <a:spcBef>
                <a:spcPts val="275"/>
              </a:spcBef>
            </a:pPr>
            <a:r>
              <a:rPr sz="1400" spc="-40" dirty="0">
                <a:latin typeface="Tahoma"/>
                <a:cs typeface="Tahoma"/>
              </a:rPr>
              <a:t>Ou</a:t>
            </a:r>
            <a:r>
              <a:rPr sz="1400" spc="-20" dirty="0">
                <a:latin typeface="Tahoma"/>
                <a:cs typeface="Tahoma"/>
              </a:rPr>
              <a:t>t</a:t>
            </a:r>
            <a:r>
              <a:rPr sz="1400" spc="-15" dirty="0">
                <a:latin typeface="Tahoma"/>
                <a:cs typeface="Tahoma"/>
              </a:rPr>
              <a:t>pu</a:t>
            </a:r>
            <a:r>
              <a:rPr sz="1400" spc="40" dirty="0">
                <a:latin typeface="Tahoma"/>
                <a:cs typeface="Tahoma"/>
              </a:rPr>
              <a:t>t</a:t>
            </a:r>
            <a:r>
              <a:rPr sz="1400" spc="-18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and</a:t>
            </a:r>
            <a:r>
              <a:rPr sz="1400" spc="-19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the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code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9308" y="690372"/>
            <a:ext cx="7719059" cy="4070985"/>
          </a:xfrm>
          <a:custGeom>
            <a:avLst/>
            <a:gdLst/>
            <a:ahLst/>
            <a:cxnLst/>
            <a:rect l="l" t="t" r="r" b="b"/>
            <a:pathLst>
              <a:path w="7719059" h="4070985">
                <a:moveTo>
                  <a:pt x="0" y="215391"/>
                </a:moveTo>
                <a:lnTo>
                  <a:pt x="5688" y="165991"/>
                </a:lnTo>
                <a:lnTo>
                  <a:pt x="21891" y="120650"/>
                </a:lnTo>
                <a:lnTo>
                  <a:pt x="47316" y="80657"/>
                </a:lnTo>
                <a:lnTo>
                  <a:pt x="80669" y="47306"/>
                </a:lnTo>
                <a:lnTo>
                  <a:pt x="120657" y="21885"/>
                </a:lnTo>
                <a:lnTo>
                  <a:pt x="165987" y="5686"/>
                </a:lnTo>
                <a:lnTo>
                  <a:pt x="215366" y="0"/>
                </a:lnTo>
                <a:lnTo>
                  <a:pt x="7503668" y="0"/>
                </a:lnTo>
                <a:lnTo>
                  <a:pt x="7553068" y="5686"/>
                </a:lnTo>
                <a:lnTo>
                  <a:pt x="7598410" y="21885"/>
                </a:lnTo>
                <a:lnTo>
                  <a:pt x="7638402" y="47306"/>
                </a:lnTo>
                <a:lnTo>
                  <a:pt x="7671753" y="80657"/>
                </a:lnTo>
                <a:lnTo>
                  <a:pt x="7697174" y="120649"/>
                </a:lnTo>
                <a:lnTo>
                  <a:pt x="7713373" y="165991"/>
                </a:lnTo>
                <a:lnTo>
                  <a:pt x="7719060" y="215391"/>
                </a:lnTo>
                <a:lnTo>
                  <a:pt x="7719060" y="3855224"/>
                </a:lnTo>
                <a:lnTo>
                  <a:pt x="7713373" y="3904608"/>
                </a:lnTo>
                <a:lnTo>
                  <a:pt x="7697174" y="3949941"/>
                </a:lnTo>
                <a:lnTo>
                  <a:pt x="7671753" y="3989932"/>
                </a:lnTo>
                <a:lnTo>
                  <a:pt x="7638402" y="4023286"/>
                </a:lnTo>
                <a:lnTo>
                  <a:pt x="7598409" y="4048712"/>
                </a:lnTo>
                <a:lnTo>
                  <a:pt x="7553068" y="4064915"/>
                </a:lnTo>
                <a:lnTo>
                  <a:pt x="7503668" y="4070604"/>
                </a:lnTo>
                <a:lnTo>
                  <a:pt x="215366" y="4070604"/>
                </a:lnTo>
                <a:lnTo>
                  <a:pt x="165987" y="4064915"/>
                </a:lnTo>
                <a:lnTo>
                  <a:pt x="120657" y="4048712"/>
                </a:lnTo>
                <a:lnTo>
                  <a:pt x="80669" y="4023286"/>
                </a:lnTo>
                <a:lnTo>
                  <a:pt x="47316" y="3989932"/>
                </a:lnTo>
                <a:lnTo>
                  <a:pt x="21891" y="3949941"/>
                </a:lnTo>
                <a:lnTo>
                  <a:pt x="5688" y="3904608"/>
                </a:lnTo>
                <a:lnTo>
                  <a:pt x="0" y="3855224"/>
                </a:lnTo>
                <a:lnTo>
                  <a:pt x="0" y="215391"/>
                </a:lnTo>
                <a:close/>
              </a:path>
            </a:pathLst>
          </a:custGeom>
          <a:ln w="9525">
            <a:solidFill>
              <a:srgbClr val="D4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52671" y="236219"/>
            <a:ext cx="445134" cy="523240"/>
          </a:xfrm>
          <a:custGeom>
            <a:avLst/>
            <a:gdLst/>
            <a:ahLst/>
            <a:cxnLst/>
            <a:rect l="l" t="t" r="r" b="b"/>
            <a:pathLst>
              <a:path w="445135" h="523240">
                <a:moveTo>
                  <a:pt x="444881" y="300228"/>
                </a:moveTo>
                <a:lnTo>
                  <a:pt x="440309" y="255422"/>
                </a:lnTo>
                <a:lnTo>
                  <a:pt x="427215" y="213677"/>
                </a:lnTo>
                <a:lnTo>
                  <a:pt x="415632" y="192532"/>
                </a:lnTo>
                <a:lnTo>
                  <a:pt x="406527" y="175907"/>
                </a:lnTo>
                <a:lnTo>
                  <a:pt x="379183" y="142989"/>
                </a:lnTo>
                <a:lnTo>
                  <a:pt x="346113" y="115836"/>
                </a:lnTo>
                <a:lnTo>
                  <a:pt x="328803" y="106476"/>
                </a:lnTo>
                <a:lnTo>
                  <a:pt x="328803" y="299339"/>
                </a:lnTo>
                <a:lnTo>
                  <a:pt x="320395" y="341223"/>
                </a:lnTo>
                <a:lnTo>
                  <a:pt x="297472" y="375056"/>
                </a:lnTo>
                <a:lnTo>
                  <a:pt x="263486" y="397662"/>
                </a:lnTo>
                <a:lnTo>
                  <a:pt x="221869" y="405892"/>
                </a:lnTo>
                <a:lnTo>
                  <a:pt x="180238" y="397370"/>
                </a:lnTo>
                <a:lnTo>
                  <a:pt x="146253" y="374294"/>
                </a:lnTo>
                <a:lnTo>
                  <a:pt x="123329" y="340372"/>
                </a:lnTo>
                <a:lnTo>
                  <a:pt x="114935" y="299339"/>
                </a:lnTo>
                <a:lnTo>
                  <a:pt x="123469" y="257746"/>
                </a:lnTo>
                <a:lnTo>
                  <a:pt x="146634" y="223799"/>
                </a:lnTo>
                <a:lnTo>
                  <a:pt x="180670" y="200926"/>
                </a:lnTo>
                <a:lnTo>
                  <a:pt x="221869" y="192532"/>
                </a:lnTo>
                <a:lnTo>
                  <a:pt x="263918" y="200926"/>
                </a:lnTo>
                <a:lnTo>
                  <a:pt x="297853" y="223799"/>
                </a:lnTo>
                <a:lnTo>
                  <a:pt x="320535" y="257746"/>
                </a:lnTo>
                <a:lnTo>
                  <a:pt x="328803" y="299339"/>
                </a:lnTo>
                <a:lnTo>
                  <a:pt x="328803" y="106476"/>
                </a:lnTo>
                <a:lnTo>
                  <a:pt x="308254" y="95338"/>
                </a:lnTo>
                <a:lnTo>
                  <a:pt x="280289" y="86652"/>
                </a:lnTo>
                <a:lnTo>
                  <a:pt x="280289" y="8128"/>
                </a:lnTo>
                <a:lnTo>
                  <a:pt x="272161" y="0"/>
                </a:lnTo>
                <a:lnTo>
                  <a:pt x="263017" y="0"/>
                </a:lnTo>
                <a:lnTo>
                  <a:pt x="164973" y="0"/>
                </a:lnTo>
                <a:lnTo>
                  <a:pt x="156845" y="8128"/>
                </a:lnTo>
                <a:lnTo>
                  <a:pt x="156845" y="88722"/>
                </a:lnTo>
                <a:lnTo>
                  <a:pt x="135229" y="95478"/>
                </a:lnTo>
                <a:lnTo>
                  <a:pt x="97523" y="116103"/>
                </a:lnTo>
                <a:lnTo>
                  <a:pt x="64731" y="143370"/>
                </a:lnTo>
                <a:lnTo>
                  <a:pt x="37719" y="176352"/>
                </a:lnTo>
                <a:lnTo>
                  <a:pt x="17335" y="214109"/>
                </a:lnTo>
                <a:lnTo>
                  <a:pt x="4470" y="255714"/>
                </a:lnTo>
                <a:lnTo>
                  <a:pt x="0" y="300228"/>
                </a:lnTo>
                <a:lnTo>
                  <a:pt x="4521" y="344805"/>
                </a:lnTo>
                <a:lnTo>
                  <a:pt x="17475" y="386435"/>
                </a:lnTo>
                <a:lnTo>
                  <a:pt x="37985" y="424218"/>
                </a:lnTo>
                <a:lnTo>
                  <a:pt x="65112" y="457200"/>
                </a:lnTo>
                <a:lnTo>
                  <a:pt x="97967" y="484479"/>
                </a:lnTo>
                <a:lnTo>
                  <a:pt x="135648" y="505117"/>
                </a:lnTo>
                <a:lnTo>
                  <a:pt x="177253" y="518172"/>
                </a:lnTo>
                <a:lnTo>
                  <a:pt x="221869" y="522732"/>
                </a:lnTo>
                <a:lnTo>
                  <a:pt x="267106" y="518172"/>
                </a:lnTo>
                <a:lnTo>
                  <a:pt x="309105" y="505117"/>
                </a:lnTo>
                <a:lnTo>
                  <a:pt x="347002" y="484479"/>
                </a:lnTo>
                <a:lnTo>
                  <a:pt x="379945" y="457200"/>
                </a:lnTo>
                <a:lnTo>
                  <a:pt x="407060" y="424218"/>
                </a:lnTo>
                <a:lnTo>
                  <a:pt x="416966" y="405892"/>
                </a:lnTo>
                <a:lnTo>
                  <a:pt x="427494" y="386435"/>
                </a:lnTo>
                <a:lnTo>
                  <a:pt x="440385" y="344805"/>
                </a:lnTo>
                <a:lnTo>
                  <a:pt x="444881" y="300228"/>
                </a:lnTo>
                <a:close/>
              </a:path>
            </a:pathLst>
          </a:custGeom>
          <a:solidFill>
            <a:srgbClr val="D4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11561" y="701039"/>
            <a:ext cx="123189" cy="134620"/>
          </a:xfrm>
          <a:custGeom>
            <a:avLst/>
            <a:gdLst/>
            <a:ahLst/>
            <a:cxnLst/>
            <a:rect l="l" t="t" r="r" b="b"/>
            <a:pathLst>
              <a:path w="123189" h="134619">
                <a:moveTo>
                  <a:pt x="122923" y="0"/>
                </a:moveTo>
                <a:lnTo>
                  <a:pt x="495" y="0"/>
                </a:lnTo>
                <a:lnTo>
                  <a:pt x="495" y="116840"/>
                </a:lnTo>
                <a:lnTo>
                  <a:pt x="0" y="116840"/>
                </a:lnTo>
                <a:lnTo>
                  <a:pt x="0" y="125730"/>
                </a:lnTo>
                <a:lnTo>
                  <a:pt x="3136" y="125730"/>
                </a:lnTo>
                <a:lnTo>
                  <a:pt x="3136" y="134620"/>
                </a:lnTo>
                <a:lnTo>
                  <a:pt x="118656" y="134620"/>
                </a:lnTo>
                <a:lnTo>
                  <a:pt x="118656" y="125730"/>
                </a:lnTo>
                <a:lnTo>
                  <a:pt x="122923" y="125730"/>
                </a:lnTo>
                <a:lnTo>
                  <a:pt x="122923" y="116840"/>
                </a:lnTo>
                <a:lnTo>
                  <a:pt x="122923" y="0"/>
                </a:lnTo>
                <a:close/>
              </a:path>
            </a:pathLst>
          </a:custGeom>
          <a:solidFill>
            <a:srgbClr val="D4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36592" y="473709"/>
            <a:ext cx="134620" cy="123189"/>
          </a:xfrm>
          <a:custGeom>
            <a:avLst/>
            <a:gdLst/>
            <a:ahLst/>
            <a:cxnLst/>
            <a:rect l="l" t="t" r="r" b="b"/>
            <a:pathLst>
              <a:path w="134620" h="123190">
                <a:moveTo>
                  <a:pt x="134112" y="7620"/>
                </a:moveTo>
                <a:lnTo>
                  <a:pt x="130492" y="7620"/>
                </a:lnTo>
                <a:lnTo>
                  <a:pt x="130492" y="0"/>
                </a:lnTo>
                <a:lnTo>
                  <a:pt x="0" y="0"/>
                </a:lnTo>
                <a:lnTo>
                  <a:pt x="0" y="7620"/>
                </a:lnTo>
                <a:lnTo>
                  <a:pt x="0" y="115570"/>
                </a:lnTo>
                <a:lnTo>
                  <a:pt x="0" y="123190"/>
                </a:lnTo>
                <a:lnTo>
                  <a:pt x="130771" y="123190"/>
                </a:lnTo>
                <a:lnTo>
                  <a:pt x="130771" y="115570"/>
                </a:lnTo>
                <a:lnTo>
                  <a:pt x="134112" y="115570"/>
                </a:lnTo>
                <a:lnTo>
                  <a:pt x="134112" y="7620"/>
                </a:lnTo>
                <a:close/>
              </a:path>
            </a:pathLst>
          </a:custGeom>
          <a:solidFill>
            <a:srgbClr val="D4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73423" y="476249"/>
            <a:ext cx="133985" cy="120650"/>
          </a:xfrm>
          <a:custGeom>
            <a:avLst/>
            <a:gdLst/>
            <a:ahLst/>
            <a:cxnLst/>
            <a:rect l="l" t="t" r="r" b="b"/>
            <a:pathLst>
              <a:path w="133985" h="120650">
                <a:moveTo>
                  <a:pt x="133985" y="0"/>
                </a:moveTo>
                <a:lnTo>
                  <a:pt x="3086" y="0"/>
                </a:lnTo>
                <a:lnTo>
                  <a:pt x="3086" y="6350"/>
                </a:lnTo>
                <a:lnTo>
                  <a:pt x="0" y="6350"/>
                </a:lnTo>
                <a:lnTo>
                  <a:pt x="0" y="114300"/>
                </a:lnTo>
                <a:lnTo>
                  <a:pt x="3911" y="114300"/>
                </a:lnTo>
                <a:lnTo>
                  <a:pt x="3911" y="120650"/>
                </a:lnTo>
                <a:lnTo>
                  <a:pt x="133985" y="120650"/>
                </a:lnTo>
                <a:lnTo>
                  <a:pt x="133985" y="114300"/>
                </a:lnTo>
                <a:lnTo>
                  <a:pt x="133985" y="6350"/>
                </a:lnTo>
                <a:lnTo>
                  <a:pt x="133985" y="0"/>
                </a:lnTo>
                <a:close/>
              </a:path>
            </a:pathLst>
          </a:custGeom>
          <a:solidFill>
            <a:srgbClr val="D4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45278" y="288036"/>
            <a:ext cx="175260" cy="173990"/>
          </a:xfrm>
          <a:custGeom>
            <a:avLst/>
            <a:gdLst/>
            <a:ahLst/>
            <a:cxnLst/>
            <a:rect l="l" t="t" r="r" b="b"/>
            <a:pathLst>
              <a:path w="175260" h="173990">
                <a:moveTo>
                  <a:pt x="99060" y="0"/>
                </a:moveTo>
                <a:lnTo>
                  <a:pt x="94742" y="0"/>
                </a:lnTo>
                <a:lnTo>
                  <a:pt x="90550" y="0"/>
                </a:lnTo>
                <a:lnTo>
                  <a:pt x="86233" y="1524"/>
                </a:lnTo>
                <a:lnTo>
                  <a:pt x="82676" y="4572"/>
                </a:lnTo>
                <a:lnTo>
                  <a:pt x="0" y="87122"/>
                </a:lnTo>
                <a:lnTo>
                  <a:pt x="86741" y="173609"/>
                </a:lnTo>
                <a:lnTo>
                  <a:pt x="170434" y="91186"/>
                </a:lnTo>
                <a:lnTo>
                  <a:pt x="173863" y="85961"/>
                </a:lnTo>
                <a:lnTo>
                  <a:pt x="175006" y="79962"/>
                </a:lnTo>
                <a:lnTo>
                  <a:pt x="173863" y="73987"/>
                </a:lnTo>
                <a:lnTo>
                  <a:pt x="170434" y="68834"/>
                </a:lnTo>
                <a:lnTo>
                  <a:pt x="103124" y="1524"/>
                </a:lnTo>
                <a:lnTo>
                  <a:pt x="99060" y="0"/>
                </a:lnTo>
                <a:close/>
              </a:path>
            </a:pathLst>
          </a:custGeom>
          <a:solidFill>
            <a:srgbClr val="D4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25111" y="608202"/>
            <a:ext cx="173990" cy="175260"/>
          </a:xfrm>
          <a:custGeom>
            <a:avLst/>
            <a:gdLst/>
            <a:ahLst/>
            <a:cxnLst/>
            <a:rect l="l" t="t" r="r" b="b"/>
            <a:pathLst>
              <a:path w="173989" h="175259">
                <a:moveTo>
                  <a:pt x="87122" y="0"/>
                </a:moveTo>
                <a:lnTo>
                  <a:pt x="4572" y="83693"/>
                </a:lnTo>
                <a:lnTo>
                  <a:pt x="1143" y="88973"/>
                </a:lnTo>
                <a:lnTo>
                  <a:pt x="0" y="94980"/>
                </a:lnTo>
                <a:lnTo>
                  <a:pt x="1143" y="100963"/>
                </a:lnTo>
                <a:lnTo>
                  <a:pt x="4572" y="106172"/>
                </a:lnTo>
                <a:lnTo>
                  <a:pt x="71882" y="173609"/>
                </a:lnTo>
                <a:lnTo>
                  <a:pt x="75946" y="175133"/>
                </a:lnTo>
                <a:lnTo>
                  <a:pt x="83947" y="175133"/>
                </a:lnTo>
                <a:lnTo>
                  <a:pt x="88138" y="173609"/>
                </a:lnTo>
                <a:lnTo>
                  <a:pt x="173609" y="86741"/>
                </a:lnTo>
                <a:lnTo>
                  <a:pt x="87122" y="0"/>
                </a:lnTo>
                <a:close/>
              </a:path>
            </a:pathLst>
          </a:custGeom>
          <a:solidFill>
            <a:srgbClr val="D4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25111" y="288036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90">
                <a:moveTo>
                  <a:pt x="83947" y="0"/>
                </a:moveTo>
                <a:lnTo>
                  <a:pt x="80010" y="0"/>
                </a:lnTo>
                <a:lnTo>
                  <a:pt x="75946" y="0"/>
                </a:lnTo>
                <a:lnTo>
                  <a:pt x="71882" y="1524"/>
                </a:lnTo>
                <a:lnTo>
                  <a:pt x="4572" y="68834"/>
                </a:lnTo>
                <a:lnTo>
                  <a:pt x="1143" y="73987"/>
                </a:lnTo>
                <a:lnTo>
                  <a:pt x="0" y="79962"/>
                </a:lnTo>
                <a:lnTo>
                  <a:pt x="1143" y="85961"/>
                </a:lnTo>
                <a:lnTo>
                  <a:pt x="4572" y="91186"/>
                </a:lnTo>
                <a:lnTo>
                  <a:pt x="87122" y="173609"/>
                </a:lnTo>
                <a:lnTo>
                  <a:pt x="173609" y="87122"/>
                </a:lnTo>
                <a:lnTo>
                  <a:pt x="88138" y="1524"/>
                </a:lnTo>
                <a:lnTo>
                  <a:pt x="83947" y="0"/>
                </a:lnTo>
                <a:close/>
              </a:path>
            </a:pathLst>
          </a:custGeom>
          <a:solidFill>
            <a:srgbClr val="D4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46803" y="608202"/>
            <a:ext cx="173990" cy="175260"/>
          </a:xfrm>
          <a:custGeom>
            <a:avLst/>
            <a:gdLst/>
            <a:ahLst/>
            <a:cxnLst/>
            <a:rect l="l" t="t" r="r" b="b"/>
            <a:pathLst>
              <a:path w="173989" h="175259">
                <a:moveTo>
                  <a:pt x="85979" y="0"/>
                </a:moveTo>
                <a:lnTo>
                  <a:pt x="0" y="86741"/>
                </a:lnTo>
                <a:lnTo>
                  <a:pt x="82931" y="170561"/>
                </a:lnTo>
                <a:lnTo>
                  <a:pt x="85471" y="173609"/>
                </a:lnTo>
                <a:lnTo>
                  <a:pt x="89281" y="175133"/>
                </a:lnTo>
                <a:lnTo>
                  <a:pt x="97409" y="175133"/>
                </a:lnTo>
                <a:lnTo>
                  <a:pt x="169037" y="106172"/>
                </a:lnTo>
                <a:lnTo>
                  <a:pt x="173513" y="94980"/>
                </a:lnTo>
                <a:lnTo>
                  <a:pt x="172394" y="88973"/>
                </a:lnTo>
                <a:lnTo>
                  <a:pt x="169037" y="83693"/>
                </a:lnTo>
                <a:lnTo>
                  <a:pt x="85979" y="0"/>
                </a:lnTo>
                <a:close/>
              </a:path>
            </a:pathLst>
          </a:custGeom>
          <a:solidFill>
            <a:srgbClr val="D4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2671" y="4306823"/>
            <a:ext cx="445134" cy="523240"/>
          </a:xfrm>
          <a:custGeom>
            <a:avLst/>
            <a:gdLst/>
            <a:ahLst/>
            <a:cxnLst/>
            <a:rect l="l" t="t" r="r" b="b"/>
            <a:pathLst>
              <a:path w="445135" h="523239">
                <a:moveTo>
                  <a:pt x="444881" y="300228"/>
                </a:moveTo>
                <a:lnTo>
                  <a:pt x="440309" y="255397"/>
                </a:lnTo>
                <a:lnTo>
                  <a:pt x="427215" y="213652"/>
                </a:lnTo>
                <a:lnTo>
                  <a:pt x="406527" y="175869"/>
                </a:lnTo>
                <a:lnTo>
                  <a:pt x="379183" y="142951"/>
                </a:lnTo>
                <a:lnTo>
                  <a:pt x="346113" y="115798"/>
                </a:lnTo>
                <a:lnTo>
                  <a:pt x="328803" y="106438"/>
                </a:lnTo>
                <a:lnTo>
                  <a:pt x="328803" y="299288"/>
                </a:lnTo>
                <a:lnTo>
                  <a:pt x="320395" y="341223"/>
                </a:lnTo>
                <a:lnTo>
                  <a:pt x="297472" y="375069"/>
                </a:lnTo>
                <a:lnTo>
                  <a:pt x="263486" y="397700"/>
                </a:lnTo>
                <a:lnTo>
                  <a:pt x="221869" y="405930"/>
                </a:lnTo>
                <a:lnTo>
                  <a:pt x="180238" y="397408"/>
                </a:lnTo>
                <a:lnTo>
                  <a:pt x="146253" y="374307"/>
                </a:lnTo>
                <a:lnTo>
                  <a:pt x="123329" y="340360"/>
                </a:lnTo>
                <a:lnTo>
                  <a:pt x="114935" y="299288"/>
                </a:lnTo>
                <a:lnTo>
                  <a:pt x="123469" y="257746"/>
                </a:lnTo>
                <a:lnTo>
                  <a:pt x="146634" y="223824"/>
                </a:lnTo>
                <a:lnTo>
                  <a:pt x="180670" y="200952"/>
                </a:lnTo>
                <a:lnTo>
                  <a:pt x="221869" y="192557"/>
                </a:lnTo>
                <a:lnTo>
                  <a:pt x="263918" y="200952"/>
                </a:lnTo>
                <a:lnTo>
                  <a:pt x="297853" y="223824"/>
                </a:lnTo>
                <a:lnTo>
                  <a:pt x="320535" y="257746"/>
                </a:lnTo>
                <a:lnTo>
                  <a:pt x="328803" y="299288"/>
                </a:lnTo>
                <a:lnTo>
                  <a:pt x="328803" y="106438"/>
                </a:lnTo>
                <a:lnTo>
                  <a:pt x="308254" y="95300"/>
                </a:lnTo>
                <a:lnTo>
                  <a:pt x="280289" y="86614"/>
                </a:lnTo>
                <a:lnTo>
                  <a:pt x="280289" y="8077"/>
                </a:lnTo>
                <a:lnTo>
                  <a:pt x="272161" y="0"/>
                </a:lnTo>
                <a:lnTo>
                  <a:pt x="263017" y="0"/>
                </a:lnTo>
                <a:lnTo>
                  <a:pt x="164973" y="0"/>
                </a:lnTo>
                <a:lnTo>
                  <a:pt x="156845" y="8077"/>
                </a:lnTo>
                <a:lnTo>
                  <a:pt x="156845" y="88684"/>
                </a:lnTo>
                <a:lnTo>
                  <a:pt x="135229" y="95440"/>
                </a:lnTo>
                <a:lnTo>
                  <a:pt x="97523" y="116065"/>
                </a:lnTo>
                <a:lnTo>
                  <a:pt x="64731" y="143344"/>
                </a:lnTo>
                <a:lnTo>
                  <a:pt x="37719" y="176326"/>
                </a:lnTo>
                <a:lnTo>
                  <a:pt x="17335" y="214083"/>
                </a:lnTo>
                <a:lnTo>
                  <a:pt x="4470" y="255701"/>
                </a:lnTo>
                <a:lnTo>
                  <a:pt x="0" y="300228"/>
                </a:lnTo>
                <a:lnTo>
                  <a:pt x="4521" y="344805"/>
                </a:lnTo>
                <a:lnTo>
                  <a:pt x="17475" y="386435"/>
                </a:lnTo>
                <a:lnTo>
                  <a:pt x="37985" y="424218"/>
                </a:lnTo>
                <a:lnTo>
                  <a:pt x="65112" y="457200"/>
                </a:lnTo>
                <a:lnTo>
                  <a:pt x="97967" y="484479"/>
                </a:lnTo>
                <a:lnTo>
                  <a:pt x="135648" y="505117"/>
                </a:lnTo>
                <a:lnTo>
                  <a:pt x="177253" y="518172"/>
                </a:lnTo>
                <a:lnTo>
                  <a:pt x="221869" y="522732"/>
                </a:lnTo>
                <a:lnTo>
                  <a:pt x="267106" y="518172"/>
                </a:lnTo>
                <a:lnTo>
                  <a:pt x="309105" y="505117"/>
                </a:lnTo>
                <a:lnTo>
                  <a:pt x="347002" y="484479"/>
                </a:lnTo>
                <a:lnTo>
                  <a:pt x="379945" y="457200"/>
                </a:lnTo>
                <a:lnTo>
                  <a:pt x="407060" y="424218"/>
                </a:lnTo>
                <a:lnTo>
                  <a:pt x="427494" y="386435"/>
                </a:lnTo>
                <a:lnTo>
                  <a:pt x="440385" y="344805"/>
                </a:lnTo>
                <a:lnTo>
                  <a:pt x="444881" y="300228"/>
                </a:lnTo>
                <a:close/>
              </a:path>
            </a:pathLst>
          </a:custGeom>
          <a:solidFill>
            <a:srgbClr val="D4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11573" y="4770120"/>
            <a:ext cx="123189" cy="135890"/>
          </a:xfrm>
          <a:custGeom>
            <a:avLst/>
            <a:gdLst/>
            <a:ahLst/>
            <a:cxnLst/>
            <a:rect l="l" t="t" r="r" b="b"/>
            <a:pathLst>
              <a:path w="123189" h="135889">
                <a:moveTo>
                  <a:pt x="122910" y="0"/>
                </a:moveTo>
                <a:lnTo>
                  <a:pt x="482" y="0"/>
                </a:lnTo>
                <a:lnTo>
                  <a:pt x="482" y="118110"/>
                </a:lnTo>
                <a:lnTo>
                  <a:pt x="0" y="118110"/>
                </a:lnTo>
                <a:lnTo>
                  <a:pt x="0" y="127000"/>
                </a:lnTo>
                <a:lnTo>
                  <a:pt x="2933" y="127000"/>
                </a:lnTo>
                <a:lnTo>
                  <a:pt x="2933" y="135890"/>
                </a:lnTo>
                <a:lnTo>
                  <a:pt x="118872" y="135890"/>
                </a:lnTo>
                <a:lnTo>
                  <a:pt x="118872" y="127000"/>
                </a:lnTo>
                <a:lnTo>
                  <a:pt x="122910" y="127000"/>
                </a:lnTo>
                <a:lnTo>
                  <a:pt x="122910" y="118110"/>
                </a:lnTo>
                <a:lnTo>
                  <a:pt x="122910" y="0"/>
                </a:lnTo>
                <a:close/>
              </a:path>
            </a:pathLst>
          </a:custGeom>
          <a:solidFill>
            <a:srgbClr val="D4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36592" y="4542790"/>
            <a:ext cx="134620" cy="123189"/>
          </a:xfrm>
          <a:custGeom>
            <a:avLst/>
            <a:gdLst/>
            <a:ahLst/>
            <a:cxnLst/>
            <a:rect l="l" t="t" r="r" b="b"/>
            <a:pathLst>
              <a:path w="134620" h="123189">
                <a:moveTo>
                  <a:pt x="134112" y="7620"/>
                </a:moveTo>
                <a:lnTo>
                  <a:pt x="130505" y="7620"/>
                </a:lnTo>
                <a:lnTo>
                  <a:pt x="130505" y="0"/>
                </a:lnTo>
                <a:lnTo>
                  <a:pt x="0" y="0"/>
                </a:lnTo>
                <a:lnTo>
                  <a:pt x="0" y="7620"/>
                </a:lnTo>
                <a:lnTo>
                  <a:pt x="0" y="115570"/>
                </a:lnTo>
                <a:lnTo>
                  <a:pt x="0" y="123190"/>
                </a:lnTo>
                <a:lnTo>
                  <a:pt x="130771" y="123190"/>
                </a:lnTo>
                <a:lnTo>
                  <a:pt x="130771" y="115570"/>
                </a:lnTo>
                <a:lnTo>
                  <a:pt x="134112" y="115570"/>
                </a:lnTo>
                <a:lnTo>
                  <a:pt x="134112" y="7620"/>
                </a:lnTo>
                <a:close/>
              </a:path>
            </a:pathLst>
          </a:custGeom>
          <a:solidFill>
            <a:srgbClr val="D4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73423" y="4546600"/>
            <a:ext cx="133985" cy="121920"/>
          </a:xfrm>
          <a:custGeom>
            <a:avLst/>
            <a:gdLst/>
            <a:ahLst/>
            <a:cxnLst/>
            <a:rect l="l" t="t" r="r" b="b"/>
            <a:pathLst>
              <a:path w="133985" h="121920">
                <a:moveTo>
                  <a:pt x="133985" y="0"/>
                </a:moveTo>
                <a:lnTo>
                  <a:pt x="3302" y="0"/>
                </a:lnTo>
                <a:lnTo>
                  <a:pt x="3302" y="6350"/>
                </a:lnTo>
                <a:lnTo>
                  <a:pt x="0" y="6350"/>
                </a:lnTo>
                <a:lnTo>
                  <a:pt x="0" y="114300"/>
                </a:lnTo>
                <a:lnTo>
                  <a:pt x="4368" y="114300"/>
                </a:lnTo>
                <a:lnTo>
                  <a:pt x="4368" y="121920"/>
                </a:lnTo>
                <a:lnTo>
                  <a:pt x="133985" y="121920"/>
                </a:lnTo>
                <a:lnTo>
                  <a:pt x="133985" y="114300"/>
                </a:lnTo>
                <a:lnTo>
                  <a:pt x="133985" y="6350"/>
                </a:lnTo>
                <a:lnTo>
                  <a:pt x="133985" y="0"/>
                </a:lnTo>
                <a:close/>
              </a:path>
            </a:pathLst>
          </a:custGeom>
          <a:solidFill>
            <a:srgbClr val="D4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45278" y="4358640"/>
            <a:ext cx="176530" cy="172720"/>
          </a:xfrm>
          <a:custGeom>
            <a:avLst/>
            <a:gdLst/>
            <a:ahLst/>
            <a:cxnLst/>
            <a:rect l="l" t="t" r="r" b="b"/>
            <a:pathLst>
              <a:path w="176529" h="172720">
                <a:moveTo>
                  <a:pt x="99060" y="0"/>
                </a:moveTo>
                <a:lnTo>
                  <a:pt x="94742" y="0"/>
                </a:lnTo>
                <a:lnTo>
                  <a:pt x="90550" y="0"/>
                </a:lnTo>
                <a:lnTo>
                  <a:pt x="86233" y="1524"/>
                </a:lnTo>
                <a:lnTo>
                  <a:pt x="82676" y="4584"/>
                </a:lnTo>
                <a:lnTo>
                  <a:pt x="0" y="86321"/>
                </a:lnTo>
                <a:lnTo>
                  <a:pt x="86741" y="172123"/>
                </a:lnTo>
                <a:lnTo>
                  <a:pt x="176530" y="84366"/>
                </a:lnTo>
                <a:lnTo>
                  <a:pt x="176530" y="74193"/>
                </a:lnTo>
                <a:lnTo>
                  <a:pt x="103124" y="1524"/>
                </a:lnTo>
                <a:lnTo>
                  <a:pt x="99060" y="0"/>
                </a:lnTo>
                <a:close/>
              </a:path>
            </a:pathLst>
          </a:custGeom>
          <a:solidFill>
            <a:srgbClr val="D4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25111" y="4678769"/>
            <a:ext cx="173990" cy="175260"/>
          </a:xfrm>
          <a:custGeom>
            <a:avLst/>
            <a:gdLst/>
            <a:ahLst/>
            <a:cxnLst/>
            <a:rect l="l" t="t" r="r" b="b"/>
            <a:pathLst>
              <a:path w="173989" h="175260">
                <a:moveTo>
                  <a:pt x="87122" y="0"/>
                </a:moveTo>
                <a:lnTo>
                  <a:pt x="4572" y="83718"/>
                </a:lnTo>
                <a:lnTo>
                  <a:pt x="1143" y="88984"/>
                </a:lnTo>
                <a:lnTo>
                  <a:pt x="0" y="94996"/>
                </a:lnTo>
                <a:lnTo>
                  <a:pt x="1143" y="100988"/>
                </a:lnTo>
                <a:lnTo>
                  <a:pt x="4572" y="106197"/>
                </a:lnTo>
                <a:lnTo>
                  <a:pt x="71882" y="173621"/>
                </a:lnTo>
                <a:lnTo>
                  <a:pt x="75946" y="175171"/>
                </a:lnTo>
                <a:lnTo>
                  <a:pt x="83947" y="175171"/>
                </a:lnTo>
                <a:lnTo>
                  <a:pt x="88138" y="173621"/>
                </a:lnTo>
                <a:lnTo>
                  <a:pt x="173609" y="86817"/>
                </a:lnTo>
                <a:lnTo>
                  <a:pt x="87122" y="0"/>
                </a:lnTo>
                <a:close/>
              </a:path>
            </a:pathLst>
          </a:custGeom>
          <a:solidFill>
            <a:srgbClr val="D4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23588" y="4358640"/>
            <a:ext cx="175260" cy="172720"/>
          </a:xfrm>
          <a:custGeom>
            <a:avLst/>
            <a:gdLst/>
            <a:ahLst/>
            <a:cxnLst/>
            <a:rect l="l" t="t" r="r" b="b"/>
            <a:pathLst>
              <a:path w="175260" h="172720">
                <a:moveTo>
                  <a:pt x="85471" y="0"/>
                </a:moveTo>
                <a:lnTo>
                  <a:pt x="81534" y="0"/>
                </a:lnTo>
                <a:lnTo>
                  <a:pt x="77470" y="0"/>
                </a:lnTo>
                <a:lnTo>
                  <a:pt x="73406" y="1524"/>
                </a:lnTo>
                <a:lnTo>
                  <a:pt x="0" y="74193"/>
                </a:lnTo>
                <a:lnTo>
                  <a:pt x="0" y="84366"/>
                </a:lnTo>
                <a:lnTo>
                  <a:pt x="88646" y="172123"/>
                </a:lnTo>
                <a:lnTo>
                  <a:pt x="175133" y="86321"/>
                </a:lnTo>
                <a:lnTo>
                  <a:pt x="89662" y="1524"/>
                </a:lnTo>
                <a:lnTo>
                  <a:pt x="85471" y="0"/>
                </a:lnTo>
                <a:close/>
              </a:path>
            </a:pathLst>
          </a:custGeom>
          <a:solidFill>
            <a:srgbClr val="D4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46803" y="4678769"/>
            <a:ext cx="173990" cy="175260"/>
          </a:xfrm>
          <a:custGeom>
            <a:avLst/>
            <a:gdLst/>
            <a:ahLst/>
            <a:cxnLst/>
            <a:rect l="l" t="t" r="r" b="b"/>
            <a:pathLst>
              <a:path w="173989" h="175260">
                <a:moveTo>
                  <a:pt x="85979" y="0"/>
                </a:moveTo>
                <a:lnTo>
                  <a:pt x="0" y="86817"/>
                </a:lnTo>
                <a:lnTo>
                  <a:pt x="82931" y="170535"/>
                </a:lnTo>
                <a:lnTo>
                  <a:pt x="85471" y="173621"/>
                </a:lnTo>
                <a:lnTo>
                  <a:pt x="89281" y="175171"/>
                </a:lnTo>
                <a:lnTo>
                  <a:pt x="97409" y="175171"/>
                </a:lnTo>
                <a:lnTo>
                  <a:pt x="169037" y="106197"/>
                </a:lnTo>
                <a:lnTo>
                  <a:pt x="173513" y="94996"/>
                </a:lnTo>
                <a:lnTo>
                  <a:pt x="172394" y="88984"/>
                </a:lnTo>
                <a:lnTo>
                  <a:pt x="169037" y="83718"/>
                </a:lnTo>
                <a:lnTo>
                  <a:pt x="85979" y="0"/>
                </a:lnTo>
                <a:close/>
              </a:path>
            </a:pathLst>
          </a:custGeom>
          <a:solidFill>
            <a:srgbClr val="D4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271272" y="533209"/>
            <a:ext cx="8164830" cy="4080510"/>
            <a:chOff x="271272" y="533209"/>
            <a:chExt cx="8164830" cy="4080510"/>
          </a:xfrm>
        </p:grpSpPr>
        <p:sp>
          <p:nvSpPr>
            <p:cNvPr id="20" name="object 20"/>
            <p:cNvSpPr/>
            <p:nvPr/>
          </p:nvSpPr>
          <p:spPr>
            <a:xfrm>
              <a:off x="711708" y="537972"/>
              <a:ext cx="7719059" cy="4070985"/>
            </a:xfrm>
            <a:custGeom>
              <a:avLst/>
              <a:gdLst/>
              <a:ahLst/>
              <a:cxnLst/>
              <a:rect l="l" t="t" r="r" b="b"/>
              <a:pathLst>
                <a:path w="7719059" h="4070985">
                  <a:moveTo>
                    <a:pt x="7503668" y="0"/>
                  </a:moveTo>
                  <a:lnTo>
                    <a:pt x="215366" y="0"/>
                  </a:lnTo>
                  <a:lnTo>
                    <a:pt x="165987" y="5686"/>
                  </a:lnTo>
                  <a:lnTo>
                    <a:pt x="120657" y="21885"/>
                  </a:lnTo>
                  <a:lnTo>
                    <a:pt x="80669" y="47306"/>
                  </a:lnTo>
                  <a:lnTo>
                    <a:pt x="47316" y="80657"/>
                  </a:lnTo>
                  <a:lnTo>
                    <a:pt x="21891" y="120650"/>
                  </a:lnTo>
                  <a:lnTo>
                    <a:pt x="5688" y="165991"/>
                  </a:lnTo>
                  <a:lnTo>
                    <a:pt x="0" y="215391"/>
                  </a:lnTo>
                  <a:lnTo>
                    <a:pt x="0" y="3855224"/>
                  </a:lnTo>
                  <a:lnTo>
                    <a:pt x="5688" y="3904608"/>
                  </a:lnTo>
                  <a:lnTo>
                    <a:pt x="21891" y="3949941"/>
                  </a:lnTo>
                  <a:lnTo>
                    <a:pt x="47316" y="3989932"/>
                  </a:lnTo>
                  <a:lnTo>
                    <a:pt x="80669" y="4023286"/>
                  </a:lnTo>
                  <a:lnTo>
                    <a:pt x="120657" y="4048712"/>
                  </a:lnTo>
                  <a:lnTo>
                    <a:pt x="165987" y="4064915"/>
                  </a:lnTo>
                  <a:lnTo>
                    <a:pt x="215366" y="4070604"/>
                  </a:lnTo>
                  <a:lnTo>
                    <a:pt x="7503668" y="4070604"/>
                  </a:lnTo>
                  <a:lnTo>
                    <a:pt x="7553068" y="4064915"/>
                  </a:lnTo>
                  <a:lnTo>
                    <a:pt x="7598409" y="4048712"/>
                  </a:lnTo>
                  <a:lnTo>
                    <a:pt x="7638402" y="4023286"/>
                  </a:lnTo>
                  <a:lnTo>
                    <a:pt x="7671753" y="3989932"/>
                  </a:lnTo>
                  <a:lnTo>
                    <a:pt x="7697174" y="3949941"/>
                  </a:lnTo>
                  <a:lnTo>
                    <a:pt x="7713373" y="3904608"/>
                  </a:lnTo>
                  <a:lnTo>
                    <a:pt x="7719060" y="3855224"/>
                  </a:lnTo>
                  <a:lnTo>
                    <a:pt x="7719060" y="215391"/>
                  </a:lnTo>
                  <a:lnTo>
                    <a:pt x="7713373" y="165991"/>
                  </a:lnTo>
                  <a:lnTo>
                    <a:pt x="7697174" y="120649"/>
                  </a:lnTo>
                  <a:lnTo>
                    <a:pt x="7671753" y="80657"/>
                  </a:lnTo>
                  <a:lnTo>
                    <a:pt x="7638402" y="47306"/>
                  </a:lnTo>
                  <a:lnTo>
                    <a:pt x="7598410" y="21885"/>
                  </a:lnTo>
                  <a:lnTo>
                    <a:pt x="7553068" y="5686"/>
                  </a:lnTo>
                  <a:lnTo>
                    <a:pt x="750366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1708" y="537972"/>
              <a:ext cx="7719059" cy="4070985"/>
            </a:xfrm>
            <a:custGeom>
              <a:avLst/>
              <a:gdLst/>
              <a:ahLst/>
              <a:cxnLst/>
              <a:rect l="l" t="t" r="r" b="b"/>
              <a:pathLst>
                <a:path w="7719059" h="4070985">
                  <a:moveTo>
                    <a:pt x="0" y="215391"/>
                  </a:moveTo>
                  <a:lnTo>
                    <a:pt x="5688" y="165991"/>
                  </a:lnTo>
                  <a:lnTo>
                    <a:pt x="21891" y="120650"/>
                  </a:lnTo>
                  <a:lnTo>
                    <a:pt x="47316" y="80657"/>
                  </a:lnTo>
                  <a:lnTo>
                    <a:pt x="80669" y="47306"/>
                  </a:lnTo>
                  <a:lnTo>
                    <a:pt x="120657" y="21885"/>
                  </a:lnTo>
                  <a:lnTo>
                    <a:pt x="165987" y="5686"/>
                  </a:lnTo>
                  <a:lnTo>
                    <a:pt x="215366" y="0"/>
                  </a:lnTo>
                  <a:lnTo>
                    <a:pt x="7503668" y="0"/>
                  </a:lnTo>
                  <a:lnTo>
                    <a:pt x="7553068" y="5686"/>
                  </a:lnTo>
                  <a:lnTo>
                    <a:pt x="7598410" y="21885"/>
                  </a:lnTo>
                  <a:lnTo>
                    <a:pt x="7638402" y="47306"/>
                  </a:lnTo>
                  <a:lnTo>
                    <a:pt x="7671753" y="80657"/>
                  </a:lnTo>
                  <a:lnTo>
                    <a:pt x="7697174" y="120649"/>
                  </a:lnTo>
                  <a:lnTo>
                    <a:pt x="7713373" y="165991"/>
                  </a:lnTo>
                  <a:lnTo>
                    <a:pt x="7719060" y="215391"/>
                  </a:lnTo>
                  <a:lnTo>
                    <a:pt x="7719060" y="3855224"/>
                  </a:lnTo>
                  <a:lnTo>
                    <a:pt x="7713373" y="3904608"/>
                  </a:lnTo>
                  <a:lnTo>
                    <a:pt x="7697174" y="3949941"/>
                  </a:lnTo>
                  <a:lnTo>
                    <a:pt x="7671753" y="3989932"/>
                  </a:lnTo>
                  <a:lnTo>
                    <a:pt x="7638402" y="4023286"/>
                  </a:lnTo>
                  <a:lnTo>
                    <a:pt x="7598409" y="4048712"/>
                  </a:lnTo>
                  <a:lnTo>
                    <a:pt x="7553068" y="4064915"/>
                  </a:lnTo>
                  <a:lnTo>
                    <a:pt x="7503668" y="4070604"/>
                  </a:lnTo>
                  <a:lnTo>
                    <a:pt x="215366" y="4070604"/>
                  </a:lnTo>
                  <a:lnTo>
                    <a:pt x="165987" y="4064915"/>
                  </a:lnTo>
                  <a:lnTo>
                    <a:pt x="120657" y="4048712"/>
                  </a:lnTo>
                  <a:lnTo>
                    <a:pt x="80669" y="4023286"/>
                  </a:lnTo>
                  <a:lnTo>
                    <a:pt x="47316" y="3989932"/>
                  </a:lnTo>
                  <a:lnTo>
                    <a:pt x="21891" y="3949941"/>
                  </a:lnTo>
                  <a:lnTo>
                    <a:pt x="5688" y="3904608"/>
                  </a:lnTo>
                  <a:lnTo>
                    <a:pt x="0" y="3855224"/>
                  </a:lnTo>
                  <a:lnTo>
                    <a:pt x="0" y="215391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4212" y="641731"/>
              <a:ext cx="138684" cy="13843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4412" y="641731"/>
              <a:ext cx="138480" cy="13843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8173" y="636968"/>
              <a:ext cx="148208" cy="14795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11708" y="870204"/>
              <a:ext cx="7719695" cy="0"/>
            </a:xfrm>
            <a:custGeom>
              <a:avLst/>
              <a:gdLst/>
              <a:ahLst/>
              <a:cxnLst/>
              <a:rect l="l" t="t" r="r" b="b"/>
              <a:pathLst>
                <a:path w="7719695">
                  <a:moveTo>
                    <a:pt x="0" y="0"/>
                  </a:moveTo>
                  <a:lnTo>
                    <a:pt x="7719314" y="0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33372" y="1615439"/>
              <a:ext cx="867410" cy="870585"/>
            </a:xfrm>
            <a:custGeom>
              <a:avLst/>
              <a:gdLst/>
              <a:ahLst/>
              <a:cxnLst/>
              <a:rect l="l" t="t" r="r" b="b"/>
              <a:pathLst>
                <a:path w="867410" h="870585">
                  <a:moveTo>
                    <a:pt x="0" y="93599"/>
                  </a:moveTo>
                  <a:lnTo>
                    <a:pt x="7356" y="57167"/>
                  </a:lnTo>
                  <a:lnTo>
                    <a:pt x="27416" y="27416"/>
                  </a:lnTo>
                  <a:lnTo>
                    <a:pt x="57167" y="7356"/>
                  </a:lnTo>
                  <a:lnTo>
                    <a:pt x="93598" y="0"/>
                  </a:lnTo>
                  <a:lnTo>
                    <a:pt x="773557" y="0"/>
                  </a:lnTo>
                  <a:lnTo>
                    <a:pt x="809988" y="7356"/>
                  </a:lnTo>
                  <a:lnTo>
                    <a:pt x="839739" y="27416"/>
                  </a:lnTo>
                  <a:lnTo>
                    <a:pt x="859799" y="57167"/>
                  </a:lnTo>
                  <a:lnTo>
                    <a:pt x="867155" y="93599"/>
                  </a:lnTo>
                  <a:lnTo>
                    <a:pt x="867155" y="776605"/>
                  </a:lnTo>
                  <a:lnTo>
                    <a:pt x="859799" y="813036"/>
                  </a:lnTo>
                  <a:lnTo>
                    <a:pt x="839739" y="842787"/>
                  </a:lnTo>
                  <a:lnTo>
                    <a:pt x="809988" y="862847"/>
                  </a:lnTo>
                  <a:lnTo>
                    <a:pt x="773557" y="870204"/>
                  </a:lnTo>
                  <a:lnTo>
                    <a:pt x="93598" y="870204"/>
                  </a:lnTo>
                  <a:lnTo>
                    <a:pt x="57167" y="862847"/>
                  </a:lnTo>
                  <a:lnTo>
                    <a:pt x="27416" y="842787"/>
                  </a:lnTo>
                  <a:lnTo>
                    <a:pt x="7356" y="813036"/>
                  </a:lnTo>
                  <a:lnTo>
                    <a:pt x="0" y="776605"/>
                  </a:lnTo>
                  <a:lnTo>
                    <a:pt x="0" y="93599"/>
                  </a:lnTo>
                  <a:close/>
                </a:path>
              </a:pathLst>
            </a:custGeom>
            <a:ln w="9524">
              <a:solidFill>
                <a:srgbClr val="D49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1272" y="3258311"/>
              <a:ext cx="2257425" cy="1085215"/>
            </a:xfrm>
            <a:custGeom>
              <a:avLst/>
              <a:gdLst/>
              <a:ahLst/>
              <a:cxnLst/>
              <a:rect l="l" t="t" r="r" b="b"/>
              <a:pathLst>
                <a:path w="2257425" h="1085214">
                  <a:moveTo>
                    <a:pt x="2113788" y="0"/>
                  </a:moveTo>
                  <a:lnTo>
                    <a:pt x="143230" y="0"/>
                  </a:lnTo>
                  <a:lnTo>
                    <a:pt x="97957" y="7303"/>
                  </a:lnTo>
                  <a:lnTo>
                    <a:pt x="58638" y="27639"/>
                  </a:lnTo>
                  <a:lnTo>
                    <a:pt x="27633" y="58649"/>
                  </a:lnTo>
                  <a:lnTo>
                    <a:pt x="7301" y="97974"/>
                  </a:lnTo>
                  <a:lnTo>
                    <a:pt x="0" y="143256"/>
                  </a:lnTo>
                  <a:lnTo>
                    <a:pt x="0" y="941857"/>
                  </a:lnTo>
                  <a:lnTo>
                    <a:pt x="7301" y="987130"/>
                  </a:lnTo>
                  <a:lnTo>
                    <a:pt x="27633" y="1026449"/>
                  </a:lnTo>
                  <a:lnTo>
                    <a:pt x="58638" y="1057454"/>
                  </a:lnTo>
                  <a:lnTo>
                    <a:pt x="97957" y="1077786"/>
                  </a:lnTo>
                  <a:lnTo>
                    <a:pt x="143230" y="1085088"/>
                  </a:lnTo>
                  <a:lnTo>
                    <a:pt x="2113788" y="1085088"/>
                  </a:lnTo>
                  <a:lnTo>
                    <a:pt x="2159069" y="1077786"/>
                  </a:lnTo>
                  <a:lnTo>
                    <a:pt x="2198394" y="1057454"/>
                  </a:lnTo>
                  <a:lnTo>
                    <a:pt x="2229404" y="1026449"/>
                  </a:lnTo>
                  <a:lnTo>
                    <a:pt x="2249740" y="987130"/>
                  </a:lnTo>
                  <a:lnTo>
                    <a:pt x="2257044" y="941857"/>
                  </a:lnTo>
                  <a:lnTo>
                    <a:pt x="2257044" y="143256"/>
                  </a:lnTo>
                  <a:lnTo>
                    <a:pt x="2249740" y="97974"/>
                  </a:lnTo>
                  <a:lnTo>
                    <a:pt x="2229404" y="58649"/>
                  </a:lnTo>
                  <a:lnTo>
                    <a:pt x="2198394" y="27639"/>
                  </a:lnTo>
                  <a:lnTo>
                    <a:pt x="2159069" y="7303"/>
                  </a:lnTo>
                  <a:lnTo>
                    <a:pt x="2113788" y="0"/>
                  </a:lnTo>
                  <a:close/>
                </a:path>
              </a:pathLst>
            </a:custGeom>
            <a:solidFill>
              <a:srgbClr val="85AC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930144" y="1646885"/>
            <a:ext cx="371665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spc="-275" dirty="0"/>
              <a:t>Pr</a:t>
            </a:r>
            <a:r>
              <a:rPr sz="5500" spc="-315" dirty="0"/>
              <a:t>o</a:t>
            </a:r>
            <a:r>
              <a:rPr sz="5500" spc="-135" dirty="0"/>
              <a:t>j</a:t>
            </a:r>
            <a:r>
              <a:rPr sz="5500" spc="-330" dirty="0"/>
              <a:t>e</a:t>
            </a:r>
            <a:r>
              <a:rPr sz="5500" spc="-120" dirty="0"/>
              <a:t>c</a:t>
            </a:r>
            <a:r>
              <a:rPr sz="5500" spc="-40" dirty="0"/>
              <a:t>t</a:t>
            </a:r>
            <a:r>
              <a:rPr sz="5500" spc="-430" dirty="0"/>
              <a:t> </a:t>
            </a:r>
            <a:r>
              <a:rPr sz="5500" spc="-245" dirty="0"/>
              <a:t>I</a:t>
            </a:r>
            <a:r>
              <a:rPr sz="5500" spc="-145" dirty="0"/>
              <a:t>d</a:t>
            </a:r>
            <a:r>
              <a:rPr sz="5500" spc="-50" dirty="0"/>
              <a:t>e</a:t>
            </a:r>
            <a:r>
              <a:rPr sz="5500" spc="210" dirty="0"/>
              <a:t>a</a:t>
            </a:r>
            <a:endParaRPr sz="5500"/>
          </a:p>
        </p:txBody>
      </p:sp>
      <p:sp>
        <p:nvSpPr>
          <p:cNvPr id="29" name="object 29"/>
          <p:cNvSpPr/>
          <p:nvPr/>
        </p:nvSpPr>
        <p:spPr>
          <a:xfrm>
            <a:off x="6624972" y="1243583"/>
            <a:ext cx="438150" cy="437515"/>
          </a:xfrm>
          <a:custGeom>
            <a:avLst/>
            <a:gdLst/>
            <a:ahLst/>
            <a:cxnLst/>
            <a:rect l="l" t="t" r="r" b="b"/>
            <a:pathLst>
              <a:path w="438150" h="437514">
                <a:moveTo>
                  <a:pt x="218930" y="0"/>
                </a:moveTo>
                <a:lnTo>
                  <a:pt x="169850" y="5576"/>
                </a:lnTo>
                <a:lnTo>
                  <a:pt x="124019" y="21627"/>
                </a:lnTo>
                <a:lnTo>
                  <a:pt x="83056" y="47132"/>
                </a:lnTo>
                <a:lnTo>
                  <a:pt x="48581" y="81073"/>
                </a:lnTo>
                <a:lnTo>
                  <a:pt x="22212" y="122428"/>
                </a:lnTo>
                <a:lnTo>
                  <a:pt x="5570" y="170179"/>
                </a:lnTo>
                <a:lnTo>
                  <a:pt x="0" y="220422"/>
                </a:lnTo>
                <a:lnTo>
                  <a:pt x="5808" y="268983"/>
                </a:lnTo>
                <a:lnTo>
                  <a:pt x="21995" y="314304"/>
                </a:lnTo>
                <a:lnTo>
                  <a:pt x="47562" y="354829"/>
                </a:lnTo>
                <a:lnTo>
                  <a:pt x="81509" y="389001"/>
                </a:lnTo>
                <a:lnTo>
                  <a:pt x="122836" y="415261"/>
                </a:lnTo>
                <a:lnTo>
                  <a:pt x="170543" y="432053"/>
                </a:lnTo>
                <a:lnTo>
                  <a:pt x="218168" y="437261"/>
                </a:lnTo>
                <a:lnTo>
                  <a:pt x="267306" y="431684"/>
                </a:lnTo>
                <a:lnTo>
                  <a:pt x="313202" y="415638"/>
                </a:lnTo>
                <a:lnTo>
                  <a:pt x="354264" y="390143"/>
                </a:lnTo>
                <a:lnTo>
                  <a:pt x="388903" y="356225"/>
                </a:lnTo>
                <a:lnTo>
                  <a:pt x="415527" y="314905"/>
                </a:lnTo>
                <a:lnTo>
                  <a:pt x="432544" y="267207"/>
                </a:lnTo>
                <a:lnTo>
                  <a:pt x="437699" y="216965"/>
                </a:lnTo>
                <a:lnTo>
                  <a:pt x="431605" y="168401"/>
                </a:lnTo>
                <a:lnTo>
                  <a:pt x="415239" y="123073"/>
                </a:lnTo>
                <a:lnTo>
                  <a:pt x="389576" y="82534"/>
                </a:lnTo>
                <a:lnTo>
                  <a:pt x="355591" y="48340"/>
                </a:lnTo>
                <a:lnTo>
                  <a:pt x="314259" y="22046"/>
                </a:lnTo>
                <a:lnTo>
                  <a:pt x="266555" y="5206"/>
                </a:lnTo>
                <a:lnTo>
                  <a:pt x="218930" y="0"/>
                </a:lnTo>
                <a:close/>
              </a:path>
            </a:pathLst>
          </a:custGeom>
          <a:solidFill>
            <a:srgbClr val="E3D2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764528" y="1255903"/>
            <a:ext cx="1619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5" dirty="0">
                <a:solidFill>
                  <a:srgbClr val="FFFFFF"/>
                </a:solidFill>
                <a:latin typeface="Calibri"/>
                <a:cs typeface="Calibri"/>
              </a:rPr>
              <a:t>$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2440" y="1894105"/>
            <a:ext cx="7908290" cy="2867025"/>
            <a:chOff x="472440" y="1894105"/>
            <a:chExt cx="7908290" cy="2867025"/>
          </a:xfrm>
        </p:grpSpPr>
        <p:sp>
          <p:nvSpPr>
            <p:cNvPr id="32" name="object 32"/>
            <p:cNvSpPr/>
            <p:nvPr/>
          </p:nvSpPr>
          <p:spPr>
            <a:xfrm>
              <a:off x="7196328" y="3159379"/>
              <a:ext cx="1179830" cy="481965"/>
            </a:xfrm>
            <a:custGeom>
              <a:avLst/>
              <a:gdLst/>
              <a:ahLst/>
              <a:cxnLst/>
              <a:rect l="l" t="t" r="r" b="b"/>
              <a:pathLst>
                <a:path w="1179829" h="481964">
                  <a:moveTo>
                    <a:pt x="1134618" y="0"/>
                  </a:moveTo>
                  <a:lnTo>
                    <a:pt x="1133855" y="0"/>
                  </a:lnTo>
                  <a:lnTo>
                    <a:pt x="1132840" y="0"/>
                  </a:lnTo>
                  <a:lnTo>
                    <a:pt x="1132077" y="0"/>
                  </a:lnTo>
                  <a:lnTo>
                    <a:pt x="47371" y="0"/>
                  </a:lnTo>
                  <a:lnTo>
                    <a:pt x="29307" y="3633"/>
                  </a:lnTo>
                  <a:lnTo>
                    <a:pt x="14208" y="13636"/>
                  </a:lnTo>
                  <a:lnTo>
                    <a:pt x="3847" y="28664"/>
                  </a:lnTo>
                  <a:lnTo>
                    <a:pt x="0" y="47370"/>
                  </a:lnTo>
                  <a:lnTo>
                    <a:pt x="0" y="433958"/>
                  </a:lnTo>
                  <a:lnTo>
                    <a:pt x="3633" y="452096"/>
                  </a:lnTo>
                  <a:lnTo>
                    <a:pt x="13636" y="467232"/>
                  </a:lnTo>
                  <a:lnTo>
                    <a:pt x="28664" y="477607"/>
                  </a:lnTo>
                  <a:lnTo>
                    <a:pt x="47371" y="481456"/>
                  </a:lnTo>
                  <a:lnTo>
                    <a:pt x="1132077" y="481456"/>
                  </a:lnTo>
                  <a:lnTo>
                    <a:pt x="1150141" y="478053"/>
                  </a:lnTo>
                  <a:lnTo>
                    <a:pt x="1165240" y="468423"/>
                  </a:lnTo>
                  <a:lnTo>
                    <a:pt x="1175601" y="453435"/>
                  </a:lnTo>
                  <a:lnTo>
                    <a:pt x="1179449" y="433958"/>
                  </a:lnTo>
                  <a:lnTo>
                    <a:pt x="1179449" y="47370"/>
                  </a:lnTo>
                  <a:lnTo>
                    <a:pt x="1175837" y="29039"/>
                  </a:lnTo>
                  <a:lnTo>
                    <a:pt x="1166082" y="13969"/>
                  </a:lnTo>
                  <a:lnTo>
                    <a:pt x="1151802" y="3758"/>
                  </a:lnTo>
                  <a:lnTo>
                    <a:pt x="1134618" y="0"/>
                  </a:lnTo>
                  <a:close/>
                </a:path>
              </a:pathLst>
            </a:custGeom>
            <a:ln w="9525">
              <a:solidFill>
                <a:srgbClr val="D49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388479" y="3299460"/>
              <a:ext cx="448309" cy="149225"/>
            </a:xfrm>
            <a:custGeom>
              <a:avLst/>
              <a:gdLst/>
              <a:ahLst/>
              <a:cxnLst/>
              <a:rect l="l" t="t" r="r" b="b"/>
              <a:pathLst>
                <a:path w="448309" h="149225">
                  <a:moveTo>
                    <a:pt x="445897" y="0"/>
                  </a:moveTo>
                  <a:lnTo>
                    <a:pt x="2031" y="0"/>
                  </a:lnTo>
                  <a:lnTo>
                    <a:pt x="0" y="149225"/>
                  </a:lnTo>
                  <a:lnTo>
                    <a:pt x="447928" y="149225"/>
                  </a:lnTo>
                  <a:lnTo>
                    <a:pt x="445897" y="0"/>
                  </a:lnTo>
                  <a:close/>
                </a:path>
              </a:pathLst>
            </a:custGeom>
            <a:solidFill>
              <a:srgbClr val="3A3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647558" y="4499013"/>
              <a:ext cx="118745" cy="160020"/>
            </a:xfrm>
            <a:custGeom>
              <a:avLst/>
              <a:gdLst/>
              <a:ahLst/>
              <a:cxnLst/>
              <a:rect l="l" t="t" r="r" b="b"/>
              <a:pathLst>
                <a:path w="118745" h="160020">
                  <a:moveTo>
                    <a:pt x="118540" y="0"/>
                  </a:moveTo>
                  <a:lnTo>
                    <a:pt x="0" y="0"/>
                  </a:lnTo>
                  <a:lnTo>
                    <a:pt x="0" y="159689"/>
                  </a:lnTo>
                  <a:lnTo>
                    <a:pt x="118540" y="159689"/>
                  </a:lnTo>
                  <a:lnTo>
                    <a:pt x="118540" y="0"/>
                  </a:lnTo>
                  <a:close/>
                </a:path>
              </a:pathLst>
            </a:custGeom>
            <a:solidFill>
              <a:srgbClr val="F6A7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647559" y="4599597"/>
              <a:ext cx="301625" cy="161290"/>
            </a:xfrm>
            <a:custGeom>
              <a:avLst/>
              <a:gdLst/>
              <a:ahLst/>
              <a:cxnLst/>
              <a:rect l="l" t="t" r="r" b="b"/>
              <a:pathLst>
                <a:path w="301625" h="161289">
                  <a:moveTo>
                    <a:pt x="301498" y="161213"/>
                  </a:moveTo>
                  <a:lnTo>
                    <a:pt x="291325" y="121996"/>
                  </a:lnTo>
                  <a:lnTo>
                    <a:pt x="261747" y="93103"/>
                  </a:lnTo>
                  <a:lnTo>
                    <a:pt x="161023" y="45910"/>
                  </a:lnTo>
                  <a:lnTo>
                    <a:pt x="129032" y="673"/>
                  </a:lnTo>
                  <a:lnTo>
                    <a:pt x="125349" y="0"/>
                  </a:lnTo>
                  <a:lnTo>
                    <a:pt x="120015" y="0"/>
                  </a:lnTo>
                  <a:lnTo>
                    <a:pt x="106387" y="1549"/>
                  </a:lnTo>
                  <a:lnTo>
                    <a:pt x="91986" y="8153"/>
                  </a:lnTo>
                  <a:lnTo>
                    <a:pt x="81381" y="22847"/>
                  </a:lnTo>
                  <a:lnTo>
                    <a:pt x="79768" y="41148"/>
                  </a:lnTo>
                  <a:lnTo>
                    <a:pt x="0" y="41148"/>
                  </a:lnTo>
                  <a:lnTo>
                    <a:pt x="0" y="161213"/>
                  </a:lnTo>
                  <a:lnTo>
                    <a:pt x="301498" y="1612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589520" y="3366516"/>
              <a:ext cx="268605" cy="1164590"/>
            </a:xfrm>
            <a:custGeom>
              <a:avLst/>
              <a:gdLst/>
              <a:ahLst/>
              <a:cxnLst/>
              <a:rect l="l" t="t" r="r" b="b"/>
              <a:pathLst>
                <a:path w="268604" h="1164589">
                  <a:moveTo>
                    <a:pt x="244348" y="0"/>
                  </a:moveTo>
                  <a:lnTo>
                    <a:pt x="0" y="0"/>
                  </a:lnTo>
                  <a:lnTo>
                    <a:pt x="47751" y="1164170"/>
                  </a:lnTo>
                  <a:lnTo>
                    <a:pt x="268224" y="1164170"/>
                  </a:lnTo>
                  <a:lnTo>
                    <a:pt x="244348" y="0"/>
                  </a:lnTo>
                  <a:close/>
                </a:path>
              </a:pathLst>
            </a:custGeom>
            <a:solidFill>
              <a:srgbClr val="3A3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20356" y="4499013"/>
              <a:ext cx="119380" cy="160020"/>
            </a:xfrm>
            <a:custGeom>
              <a:avLst/>
              <a:gdLst/>
              <a:ahLst/>
              <a:cxnLst/>
              <a:rect l="l" t="t" r="r" b="b"/>
              <a:pathLst>
                <a:path w="119379" h="160020">
                  <a:moveTo>
                    <a:pt x="118872" y="0"/>
                  </a:moveTo>
                  <a:lnTo>
                    <a:pt x="0" y="0"/>
                  </a:lnTo>
                  <a:lnTo>
                    <a:pt x="0" y="159689"/>
                  </a:lnTo>
                  <a:lnTo>
                    <a:pt x="118872" y="159689"/>
                  </a:lnTo>
                  <a:lnTo>
                    <a:pt x="118872" y="0"/>
                  </a:lnTo>
                  <a:close/>
                </a:path>
              </a:pathLst>
            </a:custGeom>
            <a:solidFill>
              <a:srgbClr val="F6A7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235951" y="4599597"/>
              <a:ext cx="303530" cy="161290"/>
            </a:xfrm>
            <a:custGeom>
              <a:avLst/>
              <a:gdLst/>
              <a:ahLst/>
              <a:cxnLst/>
              <a:rect l="l" t="t" r="r" b="b"/>
              <a:pathLst>
                <a:path w="303529" h="161289">
                  <a:moveTo>
                    <a:pt x="303276" y="41148"/>
                  </a:moveTo>
                  <a:lnTo>
                    <a:pt x="223024" y="41148"/>
                  </a:lnTo>
                  <a:lnTo>
                    <a:pt x="220916" y="22847"/>
                  </a:lnTo>
                  <a:lnTo>
                    <a:pt x="210273" y="8153"/>
                  </a:lnTo>
                  <a:lnTo>
                    <a:pt x="196253" y="1549"/>
                  </a:lnTo>
                  <a:lnTo>
                    <a:pt x="183134" y="0"/>
                  </a:lnTo>
                  <a:lnTo>
                    <a:pt x="177927" y="0"/>
                  </a:lnTo>
                  <a:lnTo>
                    <a:pt x="174498" y="673"/>
                  </a:lnTo>
                  <a:lnTo>
                    <a:pt x="140042" y="46951"/>
                  </a:lnTo>
                  <a:lnTo>
                    <a:pt x="39624" y="93103"/>
                  </a:lnTo>
                  <a:lnTo>
                    <a:pt x="23406" y="105791"/>
                  </a:lnTo>
                  <a:lnTo>
                    <a:pt x="10896" y="121996"/>
                  </a:lnTo>
                  <a:lnTo>
                    <a:pt x="2844" y="140792"/>
                  </a:lnTo>
                  <a:lnTo>
                    <a:pt x="0" y="161213"/>
                  </a:lnTo>
                  <a:lnTo>
                    <a:pt x="303276" y="161213"/>
                  </a:lnTo>
                  <a:lnTo>
                    <a:pt x="303276" y="411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359396" y="3391027"/>
              <a:ext cx="242570" cy="1139825"/>
            </a:xfrm>
            <a:custGeom>
              <a:avLst/>
              <a:gdLst/>
              <a:ahLst/>
              <a:cxnLst/>
              <a:rect l="l" t="t" r="r" b="b"/>
              <a:pathLst>
                <a:path w="242570" h="1139825">
                  <a:moveTo>
                    <a:pt x="31876" y="0"/>
                  </a:moveTo>
                  <a:lnTo>
                    <a:pt x="0" y="1139659"/>
                  </a:lnTo>
                  <a:lnTo>
                    <a:pt x="230250" y="1139659"/>
                  </a:lnTo>
                  <a:lnTo>
                    <a:pt x="242315" y="17906"/>
                  </a:lnTo>
                  <a:lnTo>
                    <a:pt x="31876" y="0"/>
                  </a:lnTo>
                  <a:close/>
                </a:path>
              </a:pathLst>
            </a:custGeom>
            <a:solidFill>
              <a:srgbClr val="3A3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390003" y="2560447"/>
              <a:ext cx="446405" cy="739140"/>
            </a:xfrm>
            <a:custGeom>
              <a:avLst/>
              <a:gdLst/>
              <a:ahLst/>
              <a:cxnLst/>
              <a:rect l="l" t="t" r="r" b="b"/>
              <a:pathLst>
                <a:path w="446404" h="739139">
                  <a:moveTo>
                    <a:pt x="205231" y="0"/>
                  </a:moveTo>
                  <a:lnTo>
                    <a:pt x="132556" y="13174"/>
                  </a:lnTo>
                  <a:lnTo>
                    <a:pt x="75215" y="32623"/>
                  </a:lnTo>
                  <a:lnTo>
                    <a:pt x="37068" y="50238"/>
                  </a:lnTo>
                  <a:lnTo>
                    <a:pt x="0" y="738885"/>
                  </a:lnTo>
                  <a:lnTo>
                    <a:pt x="446404" y="738885"/>
                  </a:lnTo>
                  <a:lnTo>
                    <a:pt x="426466" y="61721"/>
                  </a:lnTo>
                  <a:lnTo>
                    <a:pt x="351500" y="27753"/>
                  </a:lnTo>
                  <a:lnTo>
                    <a:pt x="279939" y="9239"/>
                  </a:lnTo>
                  <a:lnTo>
                    <a:pt x="226333" y="1535"/>
                  </a:lnTo>
                  <a:lnTo>
                    <a:pt x="205231" y="0"/>
                  </a:lnTo>
                  <a:close/>
                </a:path>
                <a:path w="446404" h="739139">
                  <a:moveTo>
                    <a:pt x="21971" y="57784"/>
                  </a:moveTo>
                  <a:close/>
                </a:path>
              </a:pathLst>
            </a:custGeom>
            <a:solidFill>
              <a:srgbClr val="818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49746" y="2503931"/>
              <a:ext cx="188898" cy="220853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851904" y="2602991"/>
              <a:ext cx="597535" cy="299085"/>
            </a:xfrm>
            <a:custGeom>
              <a:avLst/>
              <a:gdLst/>
              <a:ahLst/>
              <a:cxnLst/>
              <a:rect l="l" t="t" r="r" b="b"/>
              <a:pathLst>
                <a:path w="597534" h="299085">
                  <a:moveTo>
                    <a:pt x="597281" y="190881"/>
                  </a:moveTo>
                  <a:lnTo>
                    <a:pt x="587375" y="1651"/>
                  </a:lnTo>
                  <a:lnTo>
                    <a:pt x="565264" y="11760"/>
                  </a:lnTo>
                  <a:lnTo>
                    <a:pt x="501942" y="42214"/>
                  </a:lnTo>
                  <a:lnTo>
                    <a:pt x="401929" y="93218"/>
                  </a:lnTo>
                  <a:lnTo>
                    <a:pt x="327799" y="133464"/>
                  </a:lnTo>
                  <a:lnTo>
                    <a:pt x="89662" y="0"/>
                  </a:lnTo>
                  <a:lnTo>
                    <a:pt x="0" y="139319"/>
                  </a:lnTo>
                  <a:lnTo>
                    <a:pt x="253873" y="277355"/>
                  </a:lnTo>
                  <a:lnTo>
                    <a:pt x="254952" y="278790"/>
                  </a:lnTo>
                  <a:lnTo>
                    <a:pt x="280670" y="293547"/>
                  </a:lnTo>
                  <a:lnTo>
                    <a:pt x="290677" y="295236"/>
                  </a:lnTo>
                  <a:lnTo>
                    <a:pt x="293687" y="296202"/>
                  </a:lnTo>
                  <a:lnTo>
                    <a:pt x="303339" y="298005"/>
                  </a:lnTo>
                  <a:lnTo>
                    <a:pt x="309156" y="298348"/>
                  </a:lnTo>
                  <a:lnTo>
                    <a:pt x="311277" y="298704"/>
                  </a:lnTo>
                  <a:lnTo>
                    <a:pt x="379857" y="280733"/>
                  </a:lnTo>
                  <a:lnTo>
                    <a:pt x="468439" y="249351"/>
                  </a:lnTo>
                  <a:lnTo>
                    <a:pt x="557009" y="214617"/>
                  </a:lnTo>
                  <a:lnTo>
                    <a:pt x="597281" y="190881"/>
                  </a:lnTo>
                  <a:close/>
                </a:path>
              </a:pathLst>
            </a:custGeom>
            <a:solidFill>
              <a:srgbClr val="818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253223" y="2942971"/>
              <a:ext cx="901700" cy="252729"/>
            </a:xfrm>
            <a:custGeom>
              <a:avLst/>
              <a:gdLst/>
              <a:ahLst/>
              <a:cxnLst/>
              <a:rect l="l" t="t" r="r" b="b"/>
              <a:pathLst>
                <a:path w="901700" h="252730">
                  <a:moveTo>
                    <a:pt x="44450" y="0"/>
                  </a:moveTo>
                  <a:lnTo>
                    <a:pt x="10032" y="30099"/>
                  </a:lnTo>
                  <a:lnTo>
                    <a:pt x="0" y="129412"/>
                  </a:lnTo>
                  <a:lnTo>
                    <a:pt x="1573" y="143450"/>
                  </a:lnTo>
                  <a:lnTo>
                    <a:pt x="8207" y="155035"/>
                  </a:lnTo>
                  <a:lnTo>
                    <a:pt x="18198" y="163238"/>
                  </a:lnTo>
                  <a:lnTo>
                    <a:pt x="29845" y="167131"/>
                  </a:lnTo>
                  <a:lnTo>
                    <a:pt x="853440" y="252730"/>
                  </a:lnTo>
                  <a:lnTo>
                    <a:pt x="866602" y="250287"/>
                  </a:lnTo>
                  <a:lnTo>
                    <a:pt x="878252" y="243570"/>
                  </a:lnTo>
                  <a:lnTo>
                    <a:pt x="886926" y="233495"/>
                  </a:lnTo>
                  <a:lnTo>
                    <a:pt x="891158" y="220980"/>
                  </a:lnTo>
                  <a:lnTo>
                    <a:pt x="901192" y="121412"/>
                  </a:lnTo>
                  <a:lnTo>
                    <a:pt x="899886" y="108620"/>
                  </a:lnTo>
                  <a:lnTo>
                    <a:pt x="47751" y="254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85AC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46619" y="2622804"/>
              <a:ext cx="281305" cy="423545"/>
            </a:xfrm>
            <a:custGeom>
              <a:avLst/>
              <a:gdLst/>
              <a:ahLst/>
              <a:cxnLst/>
              <a:rect l="l" t="t" r="r" b="b"/>
              <a:pathLst>
                <a:path w="281304" h="423544">
                  <a:moveTo>
                    <a:pt x="67690" y="0"/>
                  </a:moveTo>
                  <a:lnTo>
                    <a:pt x="34607" y="74612"/>
                  </a:lnTo>
                  <a:lnTo>
                    <a:pt x="11433" y="125908"/>
                  </a:lnTo>
                  <a:lnTo>
                    <a:pt x="0" y="149225"/>
                  </a:lnTo>
                  <a:lnTo>
                    <a:pt x="7719" y="163294"/>
                  </a:lnTo>
                  <a:lnTo>
                    <a:pt x="27972" y="198326"/>
                  </a:lnTo>
                  <a:lnTo>
                    <a:pt x="56403" y="246411"/>
                  </a:lnTo>
                  <a:lnTo>
                    <a:pt x="88655" y="299640"/>
                  </a:lnTo>
                  <a:lnTo>
                    <a:pt x="120370" y="350102"/>
                  </a:lnTo>
                  <a:lnTo>
                    <a:pt x="147192" y="389889"/>
                  </a:lnTo>
                  <a:lnTo>
                    <a:pt x="191734" y="421465"/>
                  </a:lnTo>
                  <a:lnTo>
                    <a:pt x="209041" y="423544"/>
                  </a:lnTo>
                  <a:lnTo>
                    <a:pt x="227945" y="421014"/>
                  </a:lnTo>
                  <a:lnTo>
                    <a:pt x="260798" y="401095"/>
                  </a:lnTo>
                  <a:lnTo>
                    <a:pt x="279616" y="366043"/>
                  </a:lnTo>
                  <a:lnTo>
                    <a:pt x="281066" y="348345"/>
                  </a:lnTo>
                  <a:lnTo>
                    <a:pt x="277683" y="331003"/>
                  </a:lnTo>
                  <a:lnTo>
                    <a:pt x="270382" y="314197"/>
                  </a:lnTo>
                  <a:lnTo>
                    <a:pt x="190920" y="183719"/>
                  </a:lnTo>
                  <a:lnTo>
                    <a:pt x="126555" y="84756"/>
                  </a:lnTo>
                  <a:lnTo>
                    <a:pt x="83431" y="21965"/>
                  </a:lnTo>
                  <a:lnTo>
                    <a:pt x="67690" y="0"/>
                  </a:lnTo>
                  <a:close/>
                </a:path>
              </a:pathLst>
            </a:custGeom>
            <a:solidFill>
              <a:srgbClr val="818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09129" y="3058794"/>
              <a:ext cx="237363" cy="159766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7639811" y="2901696"/>
              <a:ext cx="389890" cy="280670"/>
            </a:xfrm>
            <a:custGeom>
              <a:avLst/>
              <a:gdLst/>
              <a:ahLst/>
              <a:cxnLst/>
              <a:rect l="l" t="t" r="r" b="b"/>
              <a:pathLst>
                <a:path w="389890" h="280669">
                  <a:moveTo>
                    <a:pt x="309753" y="0"/>
                  </a:moveTo>
                  <a:lnTo>
                    <a:pt x="0" y="127127"/>
                  </a:lnTo>
                  <a:lnTo>
                    <a:pt x="57531" y="280416"/>
                  </a:lnTo>
                  <a:lnTo>
                    <a:pt x="345440" y="155067"/>
                  </a:lnTo>
                  <a:lnTo>
                    <a:pt x="374554" y="130925"/>
                  </a:lnTo>
                  <a:lnTo>
                    <a:pt x="389763" y="98234"/>
                  </a:lnTo>
                  <a:lnTo>
                    <a:pt x="389731" y="62591"/>
                  </a:lnTo>
                  <a:lnTo>
                    <a:pt x="359848" y="16984"/>
                  </a:lnTo>
                  <a:lnTo>
                    <a:pt x="309753" y="0"/>
                  </a:lnTo>
                  <a:close/>
                </a:path>
              </a:pathLst>
            </a:custGeom>
            <a:solidFill>
              <a:srgbClr val="818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528559" y="2369947"/>
              <a:ext cx="151130" cy="283210"/>
            </a:xfrm>
            <a:custGeom>
              <a:avLst/>
              <a:gdLst/>
              <a:ahLst/>
              <a:cxnLst/>
              <a:rect l="l" t="t" r="r" b="b"/>
              <a:pathLst>
                <a:path w="151129" h="283210">
                  <a:moveTo>
                    <a:pt x="150749" y="0"/>
                  </a:moveTo>
                  <a:lnTo>
                    <a:pt x="0" y="31876"/>
                  </a:lnTo>
                  <a:lnTo>
                    <a:pt x="2032" y="211327"/>
                  </a:lnTo>
                  <a:lnTo>
                    <a:pt x="7885" y="239704"/>
                  </a:lnTo>
                  <a:lnTo>
                    <a:pt x="23622" y="262508"/>
                  </a:lnTo>
                  <a:lnTo>
                    <a:pt x="46501" y="277693"/>
                  </a:lnTo>
                  <a:lnTo>
                    <a:pt x="73787" y="283209"/>
                  </a:lnTo>
                  <a:lnTo>
                    <a:pt x="77470" y="283209"/>
                  </a:lnTo>
                  <a:lnTo>
                    <a:pt x="125412" y="261715"/>
                  </a:lnTo>
                  <a:lnTo>
                    <a:pt x="146685" y="213359"/>
                  </a:lnTo>
                  <a:lnTo>
                    <a:pt x="150749" y="0"/>
                  </a:lnTo>
                  <a:close/>
                </a:path>
              </a:pathLst>
            </a:custGeom>
            <a:solidFill>
              <a:srgbClr val="F6A7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17371" y="2205355"/>
              <a:ext cx="78485" cy="13385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30083" y="2412492"/>
              <a:ext cx="138684" cy="13246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61147" y="2191512"/>
              <a:ext cx="69278" cy="172085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7445756" y="2231263"/>
              <a:ext cx="240029" cy="278765"/>
            </a:xfrm>
            <a:custGeom>
              <a:avLst/>
              <a:gdLst/>
              <a:ahLst/>
              <a:cxnLst/>
              <a:rect l="l" t="t" r="r" b="b"/>
              <a:pathLst>
                <a:path w="240029" h="278764">
                  <a:moveTo>
                    <a:pt x="209676" y="0"/>
                  </a:moveTo>
                  <a:lnTo>
                    <a:pt x="53975" y="0"/>
                  </a:lnTo>
                  <a:lnTo>
                    <a:pt x="32896" y="4179"/>
                  </a:lnTo>
                  <a:lnTo>
                    <a:pt x="15748" y="15620"/>
                  </a:lnTo>
                  <a:lnTo>
                    <a:pt x="4218" y="32682"/>
                  </a:lnTo>
                  <a:lnTo>
                    <a:pt x="0" y="53720"/>
                  </a:lnTo>
                  <a:lnTo>
                    <a:pt x="0" y="163194"/>
                  </a:lnTo>
                  <a:lnTo>
                    <a:pt x="7084" y="206414"/>
                  </a:lnTo>
                  <a:lnTo>
                    <a:pt x="31432" y="243300"/>
                  </a:lnTo>
                  <a:lnTo>
                    <a:pt x="68544" y="268993"/>
                  </a:lnTo>
                  <a:lnTo>
                    <a:pt x="113919" y="278638"/>
                  </a:lnTo>
                  <a:lnTo>
                    <a:pt x="120015" y="278638"/>
                  </a:lnTo>
                  <a:lnTo>
                    <a:pt x="165105" y="269247"/>
                  </a:lnTo>
                  <a:lnTo>
                    <a:pt x="202326" y="243808"/>
                  </a:lnTo>
                  <a:lnTo>
                    <a:pt x="228332" y="206414"/>
                  </a:lnTo>
                  <a:lnTo>
                    <a:pt x="239775" y="161162"/>
                  </a:lnTo>
                  <a:lnTo>
                    <a:pt x="239775" y="29844"/>
                  </a:lnTo>
                  <a:lnTo>
                    <a:pt x="237341" y="17627"/>
                  </a:lnTo>
                  <a:lnTo>
                    <a:pt x="230774" y="8207"/>
                  </a:lnTo>
                  <a:lnTo>
                    <a:pt x="221184" y="2145"/>
                  </a:lnTo>
                  <a:lnTo>
                    <a:pt x="209676" y="0"/>
                  </a:lnTo>
                  <a:close/>
                </a:path>
              </a:pathLst>
            </a:custGeom>
            <a:solidFill>
              <a:srgbClr val="F6A7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470648" y="2342387"/>
              <a:ext cx="109855" cy="19685"/>
            </a:xfrm>
            <a:custGeom>
              <a:avLst/>
              <a:gdLst/>
              <a:ahLst/>
              <a:cxnLst/>
              <a:rect l="l" t="t" r="r" b="b"/>
              <a:pathLst>
                <a:path w="109854" h="19685">
                  <a:moveTo>
                    <a:pt x="19685" y="3937"/>
                  </a:moveTo>
                  <a:lnTo>
                    <a:pt x="13716" y="0"/>
                  </a:lnTo>
                  <a:lnTo>
                    <a:pt x="9906" y="0"/>
                  </a:lnTo>
                  <a:lnTo>
                    <a:pt x="2032" y="0"/>
                  </a:lnTo>
                  <a:lnTo>
                    <a:pt x="0" y="3937"/>
                  </a:lnTo>
                  <a:lnTo>
                    <a:pt x="0" y="13843"/>
                  </a:lnTo>
                  <a:lnTo>
                    <a:pt x="3937" y="19685"/>
                  </a:lnTo>
                  <a:lnTo>
                    <a:pt x="13716" y="19685"/>
                  </a:lnTo>
                  <a:lnTo>
                    <a:pt x="19685" y="13843"/>
                  </a:lnTo>
                  <a:lnTo>
                    <a:pt x="19685" y="3937"/>
                  </a:lnTo>
                  <a:close/>
                </a:path>
                <a:path w="109854" h="19685">
                  <a:moveTo>
                    <a:pt x="109728" y="3937"/>
                  </a:moveTo>
                  <a:lnTo>
                    <a:pt x="103378" y="0"/>
                  </a:lnTo>
                  <a:lnTo>
                    <a:pt x="99060" y="0"/>
                  </a:lnTo>
                  <a:lnTo>
                    <a:pt x="94996" y="0"/>
                  </a:lnTo>
                  <a:lnTo>
                    <a:pt x="88519" y="3937"/>
                  </a:lnTo>
                  <a:lnTo>
                    <a:pt x="88519" y="13843"/>
                  </a:lnTo>
                  <a:lnTo>
                    <a:pt x="94996" y="19685"/>
                  </a:lnTo>
                  <a:lnTo>
                    <a:pt x="103378" y="19685"/>
                  </a:lnTo>
                  <a:lnTo>
                    <a:pt x="109728" y="13843"/>
                  </a:lnTo>
                  <a:lnTo>
                    <a:pt x="109728" y="39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504175" y="2369947"/>
              <a:ext cx="24765" cy="33020"/>
            </a:xfrm>
            <a:custGeom>
              <a:avLst/>
              <a:gdLst/>
              <a:ahLst/>
              <a:cxnLst/>
              <a:rect l="l" t="t" r="r" b="b"/>
              <a:pathLst>
                <a:path w="24765" h="33019">
                  <a:moveTo>
                    <a:pt x="4064" y="0"/>
                  </a:moveTo>
                  <a:lnTo>
                    <a:pt x="0" y="22225"/>
                  </a:lnTo>
                  <a:lnTo>
                    <a:pt x="950" y="24364"/>
                  </a:lnTo>
                  <a:lnTo>
                    <a:pt x="4556" y="28765"/>
                  </a:lnTo>
                  <a:lnTo>
                    <a:pt x="11947" y="32404"/>
                  </a:lnTo>
                  <a:lnTo>
                    <a:pt x="24256" y="3225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452487" y="2295270"/>
              <a:ext cx="149225" cy="19685"/>
            </a:xfrm>
            <a:custGeom>
              <a:avLst/>
              <a:gdLst/>
              <a:ahLst/>
              <a:cxnLst/>
              <a:rect l="l" t="t" r="r" b="b"/>
              <a:pathLst>
                <a:path w="149225" h="19685">
                  <a:moveTo>
                    <a:pt x="45593" y="7493"/>
                  </a:moveTo>
                  <a:lnTo>
                    <a:pt x="41656" y="1397"/>
                  </a:lnTo>
                  <a:lnTo>
                    <a:pt x="9906" y="1397"/>
                  </a:lnTo>
                  <a:lnTo>
                    <a:pt x="5969" y="1397"/>
                  </a:lnTo>
                  <a:lnTo>
                    <a:pt x="0" y="5461"/>
                  </a:lnTo>
                  <a:lnTo>
                    <a:pt x="0" y="15621"/>
                  </a:lnTo>
                  <a:lnTo>
                    <a:pt x="2032" y="19685"/>
                  </a:lnTo>
                  <a:lnTo>
                    <a:pt x="35560" y="19685"/>
                  </a:lnTo>
                  <a:lnTo>
                    <a:pt x="43561" y="15621"/>
                  </a:lnTo>
                  <a:lnTo>
                    <a:pt x="45593" y="11557"/>
                  </a:lnTo>
                  <a:lnTo>
                    <a:pt x="45593" y="7493"/>
                  </a:lnTo>
                  <a:close/>
                </a:path>
                <a:path w="149225" h="19685">
                  <a:moveTo>
                    <a:pt x="149225" y="7747"/>
                  </a:moveTo>
                  <a:lnTo>
                    <a:pt x="147193" y="1905"/>
                  </a:lnTo>
                  <a:lnTo>
                    <a:pt x="141224" y="1905"/>
                  </a:lnTo>
                  <a:lnTo>
                    <a:pt x="99695" y="0"/>
                  </a:lnTo>
                  <a:lnTo>
                    <a:pt x="95758" y="0"/>
                  </a:lnTo>
                  <a:lnTo>
                    <a:pt x="89916" y="1905"/>
                  </a:lnTo>
                  <a:lnTo>
                    <a:pt x="89916" y="11811"/>
                  </a:lnTo>
                  <a:lnTo>
                    <a:pt x="93726" y="17653"/>
                  </a:lnTo>
                  <a:lnTo>
                    <a:pt x="97790" y="17653"/>
                  </a:lnTo>
                  <a:lnTo>
                    <a:pt x="143256" y="19685"/>
                  </a:lnTo>
                  <a:lnTo>
                    <a:pt x="147193" y="19685"/>
                  </a:lnTo>
                  <a:lnTo>
                    <a:pt x="149225" y="17653"/>
                  </a:lnTo>
                  <a:lnTo>
                    <a:pt x="149225" y="77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482840" y="2403348"/>
              <a:ext cx="94615" cy="20955"/>
            </a:xfrm>
            <a:custGeom>
              <a:avLst/>
              <a:gdLst/>
              <a:ahLst/>
              <a:cxnLst/>
              <a:rect l="l" t="t" r="r" b="b"/>
              <a:pathLst>
                <a:path w="94615" h="20955">
                  <a:moveTo>
                    <a:pt x="94487" y="0"/>
                  </a:moveTo>
                  <a:lnTo>
                    <a:pt x="87760" y="5915"/>
                  </a:lnTo>
                  <a:lnTo>
                    <a:pt x="68675" y="16462"/>
                  </a:lnTo>
                  <a:lnTo>
                    <a:pt x="38873" y="20841"/>
                  </a:lnTo>
                  <a:lnTo>
                    <a:pt x="0" y="825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434595" y="2093976"/>
              <a:ext cx="276860" cy="269875"/>
            </a:xfrm>
            <a:custGeom>
              <a:avLst/>
              <a:gdLst/>
              <a:ahLst/>
              <a:cxnLst/>
              <a:rect l="l" t="t" r="r" b="b"/>
              <a:pathLst>
                <a:path w="276859" h="269875">
                  <a:moveTo>
                    <a:pt x="276844" y="156718"/>
                  </a:moveTo>
                  <a:lnTo>
                    <a:pt x="175117" y="156718"/>
                  </a:lnTo>
                  <a:lnTo>
                    <a:pt x="187182" y="158623"/>
                  </a:lnTo>
                  <a:lnTo>
                    <a:pt x="190055" y="182127"/>
                  </a:lnTo>
                  <a:lnTo>
                    <a:pt x="198358" y="201025"/>
                  </a:lnTo>
                  <a:lnTo>
                    <a:pt x="207041" y="213612"/>
                  </a:lnTo>
                  <a:lnTo>
                    <a:pt x="211058" y="218186"/>
                  </a:lnTo>
                  <a:lnTo>
                    <a:pt x="211058" y="269621"/>
                  </a:lnTo>
                  <a:lnTo>
                    <a:pt x="222996" y="269621"/>
                  </a:lnTo>
                  <a:lnTo>
                    <a:pt x="252968" y="255778"/>
                  </a:lnTo>
                  <a:lnTo>
                    <a:pt x="276844" y="156718"/>
                  </a:lnTo>
                  <a:close/>
                </a:path>
                <a:path w="276859" h="269875">
                  <a:moveTo>
                    <a:pt x="96250" y="0"/>
                  </a:moveTo>
                  <a:lnTo>
                    <a:pt x="55086" y="7048"/>
                  </a:lnTo>
                  <a:lnTo>
                    <a:pt x="3716" y="58289"/>
                  </a:lnTo>
                  <a:lnTo>
                    <a:pt x="0" y="93218"/>
                  </a:lnTo>
                  <a:lnTo>
                    <a:pt x="11642" y="128146"/>
                  </a:lnTo>
                  <a:lnTo>
                    <a:pt x="37703" y="158623"/>
                  </a:lnTo>
                  <a:lnTo>
                    <a:pt x="74386" y="173553"/>
                  </a:lnTo>
                  <a:lnTo>
                    <a:pt x="87868" y="174371"/>
                  </a:lnTo>
                  <a:lnTo>
                    <a:pt x="108632" y="172767"/>
                  </a:lnTo>
                  <a:lnTo>
                    <a:pt x="128063" y="168783"/>
                  </a:lnTo>
                  <a:lnTo>
                    <a:pt x="144732" y="163655"/>
                  </a:lnTo>
                  <a:lnTo>
                    <a:pt x="157210" y="158623"/>
                  </a:lnTo>
                  <a:lnTo>
                    <a:pt x="163179" y="156718"/>
                  </a:lnTo>
                  <a:lnTo>
                    <a:pt x="276717" y="156718"/>
                  </a:lnTo>
                  <a:lnTo>
                    <a:pt x="272147" y="147927"/>
                  </a:lnTo>
                  <a:lnTo>
                    <a:pt x="262445" y="128587"/>
                  </a:lnTo>
                  <a:lnTo>
                    <a:pt x="248195" y="109247"/>
                  </a:lnTo>
                  <a:lnTo>
                    <a:pt x="231296" y="101092"/>
                  </a:lnTo>
                  <a:lnTo>
                    <a:pt x="224901" y="101092"/>
                  </a:lnTo>
                  <a:lnTo>
                    <a:pt x="226933" y="99060"/>
                  </a:lnTo>
                  <a:lnTo>
                    <a:pt x="187182" y="61468"/>
                  </a:lnTo>
                  <a:lnTo>
                    <a:pt x="185150" y="53467"/>
                  </a:lnTo>
                  <a:lnTo>
                    <a:pt x="183118" y="47625"/>
                  </a:lnTo>
                  <a:lnTo>
                    <a:pt x="177022" y="39624"/>
                  </a:lnTo>
                  <a:lnTo>
                    <a:pt x="163240" y="22181"/>
                  </a:lnTo>
                  <a:lnTo>
                    <a:pt x="143922" y="9810"/>
                  </a:lnTo>
                  <a:lnTo>
                    <a:pt x="120961" y="2440"/>
                  </a:lnTo>
                  <a:lnTo>
                    <a:pt x="96250" y="0"/>
                  </a:lnTo>
                  <a:close/>
                </a:path>
                <a:path w="276859" h="269875">
                  <a:moveTo>
                    <a:pt x="229981" y="100456"/>
                  </a:moveTo>
                  <a:lnTo>
                    <a:pt x="228330" y="100456"/>
                  </a:lnTo>
                  <a:lnTo>
                    <a:pt x="226679" y="100711"/>
                  </a:lnTo>
                  <a:lnTo>
                    <a:pt x="224901" y="101092"/>
                  </a:lnTo>
                  <a:lnTo>
                    <a:pt x="231296" y="101092"/>
                  </a:lnTo>
                  <a:lnTo>
                    <a:pt x="229981" y="1004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55051" y="2330323"/>
              <a:ext cx="73151" cy="72897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472440" y="3604260"/>
              <a:ext cx="662940" cy="457200"/>
            </a:xfrm>
            <a:custGeom>
              <a:avLst/>
              <a:gdLst/>
              <a:ahLst/>
              <a:cxnLst/>
              <a:rect l="l" t="t" r="r" b="b"/>
              <a:pathLst>
                <a:path w="662940" h="457200">
                  <a:moveTo>
                    <a:pt x="0" y="0"/>
                  </a:moveTo>
                  <a:lnTo>
                    <a:pt x="662698" y="0"/>
                  </a:lnTo>
                </a:path>
                <a:path w="662940" h="457200">
                  <a:moveTo>
                    <a:pt x="0" y="152399"/>
                  </a:moveTo>
                  <a:lnTo>
                    <a:pt x="339597" y="152399"/>
                  </a:lnTo>
                </a:path>
                <a:path w="662940" h="457200">
                  <a:moveTo>
                    <a:pt x="0" y="304799"/>
                  </a:moveTo>
                  <a:lnTo>
                    <a:pt x="662698" y="304799"/>
                  </a:lnTo>
                </a:path>
                <a:path w="662940" h="457200">
                  <a:moveTo>
                    <a:pt x="0" y="457199"/>
                  </a:moveTo>
                  <a:lnTo>
                    <a:pt x="339597" y="457199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824978" y="1896618"/>
              <a:ext cx="363220" cy="349250"/>
            </a:xfrm>
            <a:custGeom>
              <a:avLst/>
              <a:gdLst/>
              <a:ahLst/>
              <a:cxnLst/>
              <a:rect l="l" t="t" r="r" b="b"/>
              <a:pathLst>
                <a:path w="363220" h="349250">
                  <a:moveTo>
                    <a:pt x="28321" y="0"/>
                  </a:moveTo>
                  <a:lnTo>
                    <a:pt x="334391" y="0"/>
                  </a:lnTo>
                  <a:lnTo>
                    <a:pt x="345352" y="2466"/>
                  </a:lnTo>
                  <a:lnTo>
                    <a:pt x="354361" y="9064"/>
                  </a:lnTo>
                  <a:lnTo>
                    <a:pt x="360465" y="18591"/>
                  </a:lnTo>
                  <a:lnTo>
                    <a:pt x="362712" y="29844"/>
                  </a:lnTo>
                  <a:lnTo>
                    <a:pt x="362712" y="201421"/>
                  </a:lnTo>
                  <a:lnTo>
                    <a:pt x="360465" y="213264"/>
                  </a:lnTo>
                  <a:lnTo>
                    <a:pt x="354361" y="222726"/>
                  </a:lnTo>
                  <a:lnTo>
                    <a:pt x="345352" y="228996"/>
                  </a:lnTo>
                  <a:lnTo>
                    <a:pt x="334391" y="231267"/>
                  </a:lnTo>
                  <a:lnTo>
                    <a:pt x="209676" y="231267"/>
                  </a:lnTo>
                  <a:lnTo>
                    <a:pt x="104901" y="348995"/>
                  </a:lnTo>
                  <a:lnTo>
                    <a:pt x="104901" y="235457"/>
                  </a:lnTo>
                  <a:lnTo>
                    <a:pt x="26924" y="234061"/>
                  </a:lnTo>
                  <a:lnTo>
                    <a:pt x="16127" y="231594"/>
                  </a:lnTo>
                  <a:lnTo>
                    <a:pt x="7604" y="224996"/>
                  </a:lnTo>
                  <a:lnTo>
                    <a:pt x="2010" y="215469"/>
                  </a:lnTo>
                  <a:lnTo>
                    <a:pt x="0" y="204215"/>
                  </a:lnTo>
                  <a:lnTo>
                    <a:pt x="0" y="29844"/>
                  </a:lnTo>
                  <a:lnTo>
                    <a:pt x="2246" y="18591"/>
                  </a:lnTo>
                  <a:lnTo>
                    <a:pt x="8350" y="9064"/>
                  </a:lnTo>
                  <a:lnTo>
                    <a:pt x="17359" y="2466"/>
                  </a:lnTo>
                  <a:lnTo>
                    <a:pt x="28321" y="0"/>
                  </a:lnTo>
                  <a:close/>
                </a:path>
              </a:pathLst>
            </a:custGeom>
            <a:ln w="5025">
              <a:solidFill>
                <a:srgbClr val="D49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47689" y="2215669"/>
              <a:ext cx="160473" cy="160473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03137" y="2418361"/>
              <a:ext cx="116277" cy="119325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1978279" y="1819401"/>
            <a:ext cx="5772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60" dirty="0">
                <a:solidFill>
                  <a:srgbClr val="3A3152"/>
                </a:solidFill>
                <a:latin typeface="Arial"/>
                <a:cs typeface="Arial"/>
              </a:rPr>
              <a:t>01</a:t>
            </a:r>
            <a:endParaRPr sz="40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567685" y="2749676"/>
            <a:ext cx="3904615" cy="967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Tahoma"/>
                <a:cs typeface="Tahoma"/>
              </a:rPr>
              <a:t>Ch</a:t>
            </a:r>
            <a:r>
              <a:rPr sz="1600" spc="20" dirty="0">
                <a:latin typeface="Tahoma"/>
                <a:cs typeface="Tahoma"/>
              </a:rPr>
              <a:t>il</a:t>
            </a:r>
            <a:r>
              <a:rPr sz="1600" spc="-10" dirty="0">
                <a:latin typeface="Tahoma"/>
                <a:cs typeface="Tahoma"/>
              </a:rPr>
              <a:t>dre</a:t>
            </a:r>
            <a:r>
              <a:rPr sz="1600" spc="-5" dirty="0">
                <a:latin typeface="Tahoma"/>
                <a:cs typeface="Tahoma"/>
              </a:rPr>
              <a:t>n</a:t>
            </a:r>
            <a:r>
              <a:rPr sz="1600" spc="-114" dirty="0">
                <a:latin typeface="Tahoma"/>
                <a:cs typeface="Tahoma"/>
              </a:rPr>
              <a:t>’</a:t>
            </a:r>
            <a:r>
              <a:rPr sz="1600" spc="50" dirty="0">
                <a:latin typeface="Tahoma"/>
                <a:cs typeface="Tahoma"/>
              </a:rPr>
              <a:t>s</a:t>
            </a:r>
            <a:r>
              <a:rPr sz="1600" spc="-16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finan</a:t>
            </a:r>
            <a:r>
              <a:rPr sz="1600" spc="50" dirty="0">
                <a:latin typeface="Tahoma"/>
                <a:cs typeface="Tahoma"/>
              </a:rPr>
              <a:t>ce</a:t>
            </a:r>
            <a:r>
              <a:rPr sz="1600" spc="-17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manageme</a:t>
            </a:r>
            <a:r>
              <a:rPr sz="1600" spc="5" dirty="0">
                <a:latin typeface="Tahoma"/>
                <a:cs typeface="Tahoma"/>
              </a:rPr>
              <a:t>nt</a:t>
            </a:r>
            <a:r>
              <a:rPr sz="1600" spc="-17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app</a:t>
            </a:r>
            <a:endParaRPr sz="1600">
              <a:latin typeface="Tahoma"/>
              <a:cs typeface="Tahoma"/>
            </a:endParaRPr>
          </a:p>
          <a:p>
            <a:pPr marL="12700" marR="5080" algn="ctr">
              <a:lnSpc>
                <a:spcPct val="100000"/>
              </a:lnSpc>
              <a:spcBef>
                <a:spcPts val="1540"/>
              </a:spcBef>
            </a:pPr>
            <a:r>
              <a:rPr sz="1100" spc="30" dirty="0">
                <a:latin typeface="Tahoma"/>
                <a:cs typeface="Tahoma"/>
              </a:rPr>
              <a:t>is</a:t>
            </a:r>
            <a:r>
              <a:rPr sz="1100" spc="-13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</a:t>
            </a:r>
            <a:r>
              <a:rPr sz="1100" spc="-114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financial</a:t>
            </a:r>
            <a:r>
              <a:rPr sz="1100" spc="-155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education</a:t>
            </a:r>
            <a:r>
              <a:rPr sz="1100" spc="-12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app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designed</a:t>
            </a:r>
            <a:r>
              <a:rPr sz="1100" spc="-125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especially</a:t>
            </a:r>
            <a:r>
              <a:rPr sz="1100" spc="-135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for</a:t>
            </a:r>
            <a:r>
              <a:rPr sz="1100" spc="-1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kids.</a:t>
            </a:r>
            <a:r>
              <a:rPr sz="1100" spc="-1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12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app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aims </a:t>
            </a:r>
            <a:r>
              <a:rPr sz="1100" spc="15" dirty="0">
                <a:latin typeface="Tahoma"/>
                <a:cs typeface="Tahoma"/>
              </a:rPr>
              <a:t>to </a:t>
            </a:r>
            <a:r>
              <a:rPr sz="1100" spc="10" dirty="0">
                <a:latin typeface="Tahoma"/>
                <a:cs typeface="Tahoma"/>
              </a:rPr>
              <a:t>teach </a:t>
            </a:r>
            <a:r>
              <a:rPr sz="1100" spc="5" dirty="0">
                <a:latin typeface="Tahoma"/>
                <a:cs typeface="Tahoma"/>
              </a:rPr>
              <a:t>children </a:t>
            </a:r>
            <a:r>
              <a:rPr sz="1100" spc="-5" dirty="0">
                <a:latin typeface="Tahoma"/>
                <a:cs typeface="Tahoma"/>
              </a:rPr>
              <a:t>about </a:t>
            </a:r>
            <a:r>
              <a:rPr sz="1100" spc="-15" dirty="0">
                <a:latin typeface="Tahoma"/>
                <a:cs typeface="Tahoma"/>
              </a:rPr>
              <a:t>money </a:t>
            </a:r>
            <a:r>
              <a:rPr sz="1100" spc="-10" dirty="0">
                <a:latin typeface="Tahoma"/>
                <a:cs typeface="Tahoma"/>
              </a:rPr>
              <a:t>management </a:t>
            </a:r>
            <a:r>
              <a:rPr sz="1100" dirty="0">
                <a:latin typeface="Tahoma"/>
                <a:cs typeface="Tahoma"/>
              </a:rPr>
              <a:t>in </a:t>
            </a:r>
            <a:r>
              <a:rPr sz="1100" spc="-15" dirty="0">
                <a:latin typeface="Tahoma"/>
                <a:cs typeface="Tahoma"/>
              </a:rPr>
              <a:t>a </a:t>
            </a:r>
            <a:r>
              <a:rPr sz="1100" dirty="0">
                <a:latin typeface="Tahoma"/>
                <a:cs typeface="Tahoma"/>
              </a:rPr>
              <a:t>fun </a:t>
            </a:r>
            <a:r>
              <a:rPr sz="1100" spc="-15" dirty="0">
                <a:latin typeface="Tahoma"/>
                <a:cs typeface="Tahoma"/>
              </a:rPr>
              <a:t>and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engaging</a:t>
            </a:r>
            <a:r>
              <a:rPr sz="1100" spc="-16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way.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6136" y="1144523"/>
            <a:ext cx="445134" cy="524510"/>
          </a:xfrm>
          <a:custGeom>
            <a:avLst/>
            <a:gdLst/>
            <a:ahLst/>
            <a:cxnLst/>
            <a:rect l="l" t="t" r="r" b="b"/>
            <a:pathLst>
              <a:path w="445134" h="524510">
                <a:moveTo>
                  <a:pt x="444919" y="300990"/>
                </a:moveTo>
                <a:lnTo>
                  <a:pt x="440436" y="256298"/>
                </a:lnTo>
                <a:lnTo>
                  <a:pt x="427570" y="214541"/>
                </a:lnTo>
                <a:lnTo>
                  <a:pt x="415937" y="192913"/>
                </a:lnTo>
                <a:lnTo>
                  <a:pt x="407187" y="176644"/>
                </a:lnTo>
                <a:lnTo>
                  <a:pt x="380174" y="143560"/>
                </a:lnTo>
                <a:lnTo>
                  <a:pt x="347370" y="116217"/>
                </a:lnTo>
                <a:lnTo>
                  <a:pt x="329907" y="106641"/>
                </a:lnTo>
                <a:lnTo>
                  <a:pt x="329907" y="300101"/>
                </a:lnTo>
                <a:lnTo>
                  <a:pt x="321500" y="341299"/>
                </a:lnTo>
                <a:lnTo>
                  <a:pt x="298577" y="375335"/>
                </a:lnTo>
                <a:lnTo>
                  <a:pt x="264604" y="398500"/>
                </a:lnTo>
                <a:lnTo>
                  <a:pt x="223012" y="407035"/>
                </a:lnTo>
                <a:lnTo>
                  <a:pt x="181381" y="398780"/>
                </a:lnTo>
                <a:lnTo>
                  <a:pt x="147408" y="376097"/>
                </a:lnTo>
                <a:lnTo>
                  <a:pt x="124510" y="342163"/>
                </a:lnTo>
                <a:lnTo>
                  <a:pt x="116128" y="300101"/>
                </a:lnTo>
                <a:lnTo>
                  <a:pt x="124371" y="258394"/>
                </a:lnTo>
                <a:lnTo>
                  <a:pt x="147027" y="224320"/>
                </a:lnTo>
                <a:lnTo>
                  <a:pt x="180949" y="201345"/>
                </a:lnTo>
                <a:lnTo>
                  <a:pt x="223012" y="192913"/>
                </a:lnTo>
                <a:lnTo>
                  <a:pt x="264198" y="201345"/>
                </a:lnTo>
                <a:lnTo>
                  <a:pt x="298234" y="224320"/>
                </a:lnTo>
                <a:lnTo>
                  <a:pt x="321360" y="258394"/>
                </a:lnTo>
                <a:lnTo>
                  <a:pt x="329907" y="300101"/>
                </a:lnTo>
                <a:lnTo>
                  <a:pt x="329907" y="106641"/>
                </a:lnTo>
                <a:lnTo>
                  <a:pt x="309664" y="95529"/>
                </a:lnTo>
                <a:lnTo>
                  <a:pt x="289560" y="89217"/>
                </a:lnTo>
                <a:lnTo>
                  <a:pt x="289560" y="8128"/>
                </a:lnTo>
                <a:lnTo>
                  <a:pt x="281393" y="0"/>
                </a:lnTo>
                <a:lnTo>
                  <a:pt x="182054" y="0"/>
                </a:lnTo>
                <a:lnTo>
                  <a:pt x="172758" y="0"/>
                </a:lnTo>
                <a:lnTo>
                  <a:pt x="164592" y="8128"/>
                </a:lnTo>
                <a:lnTo>
                  <a:pt x="164592" y="86677"/>
                </a:lnTo>
                <a:lnTo>
                  <a:pt x="136613" y="95377"/>
                </a:lnTo>
                <a:lnTo>
                  <a:pt x="98742" y="115951"/>
                </a:lnTo>
                <a:lnTo>
                  <a:pt x="65684" y="143179"/>
                </a:lnTo>
                <a:lnTo>
                  <a:pt x="38341" y="176199"/>
                </a:lnTo>
                <a:lnTo>
                  <a:pt x="17653" y="214109"/>
                </a:lnTo>
                <a:lnTo>
                  <a:pt x="4559" y="256006"/>
                </a:lnTo>
                <a:lnTo>
                  <a:pt x="0" y="300990"/>
                </a:lnTo>
                <a:lnTo>
                  <a:pt x="4483" y="345706"/>
                </a:lnTo>
                <a:lnTo>
                  <a:pt x="17373" y="387477"/>
                </a:lnTo>
                <a:lnTo>
                  <a:pt x="37795" y="425386"/>
                </a:lnTo>
                <a:lnTo>
                  <a:pt x="64909" y="458495"/>
                </a:lnTo>
                <a:lnTo>
                  <a:pt x="97840" y="485863"/>
                </a:lnTo>
                <a:lnTo>
                  <a:pt x="135750" y="506577"/>
                </a:lnTo>
                <a:lnTo>
                  <a:pt x="177749" y="519684"/>
                </a:lnTo>
                <a:lnTo>
                  <a:pt x="223012" y="524256"/>
                </a:lnTo>
                <a:lnTo>
                  <a:pt x="267627" y="519684"/>
                </a:lnTo>
                <a:lnTo>
                  <a:pt x="309232" y="506577"/>
                </a:lnTo>
                <a:lnTo>
                  <a:pt x="346913" y="485863"/>
                </a:lnTo>
                <a:lnTo>
                  <a:pt x="379780" y="458495"/>
                </a:lnTo>
                <a:lnTo>
                  <a:pt x="406920" y="425386"/>
                </a:lnTo>
                <a:lnTo>
                  <a:pt x="416839" y="407035"/>
                </a:lnTo>
                <a:lnTo>
                  <a:pt x="427418" y="387477"/>
                </a:lnTo>
                <a:lnTo>
                  <a:pt x="440385" y="345706"/>
                </a:lnTo>
                <a:lnTo>
                  <a:pt x="444919" y="300990"/>
                </a:lnTo>
                <a:close/>
              </a:path>
            </a:pathLst>
          </a:custGeom>
          <a:solidFill>
            <a:srgbClr val="E3D2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9204" y="1609089"/>
            <a:ext cx="123189" cy="134620"/>
          </a:xfrm>
          <a:custGeom>
            <a:avLst/>
            <a:gdLst/>
            <a:ahLst/>
            <a:cxnLst/>
            <a:rect l="l" t="t" r="r" b="b"/>
            <a:pathLst>
              <a:path w="123190" h="134619">
                <a:moveTo>
                  <a:pt x="122885" y="116840"/>
                </a:moveTo>
                <a:lnTo>
                  <a:pt x="122415" y="116840"/>
                </a:lnTo>
                <a:lnTo>
                  <a:pt x="122415" y="0"/>
                </a:lnTo>
                <a:lnTo>
                  <a:pt x="0" y="0"/>
                </a:lnTo>
                <a:lnTo>
                  <a:pt x="0" y="116840"/>
                </a:lnTo>
                <a:lnTo>
                  <a:pt x="0" y="125730"/>
                </a:lnTo>
                <a:lnTo>
                  <a:pt x="3975" y="125730"/>
                </a:lnTo>
                <a:lnTo>
                  <a:pt x="3975" y="134620"/>
                </a:lnTo>
                <a:lnTo>
                  <a:pt x="119989" y="134620"/>
                </a:lnTo>
                <a:lnTo>
                  <a:pt x="119989" y="125730"/>
                </a:lnTo>
                <a:lnTo>
                  <a:pt x="122885" y="125730"/>
                </a:lnTo>
                <a:lnTo>
                  <a:pt x="122885" y="116840"/>
                </a:lnTo>
                <a:close/>
              </a:path>
            </a:pathLst>
          </a:custGeom>
          <a:solidFill>
            <a:srgbClr val="E3D2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2984" y="1381759"/>
            <a:ext cx="134620" cy="124460"/>
          </a:xfrm>
          <a:custGeom>
            <a:avLst/>
            <a:gdLst/>
            <a:ahLst/>
            <a:cxnLst/>
            <a:rect l="l" t="t" r="r" b="b"/>
            <a:pathLst>
              <a:path w="134620" h="124459">
                <a:moveTo>
                  <a:pt x="134112" y="0"/>
                </a:moveTo>
                <a:lnTo>
                  <a:pt x="3873" y="0"/>
                </a:lnTo>
                <a:lnTo>
                  <a:pt x="3873" y="7620"/>
                </a:lnTo>
                <a:lnTo>
                  <a:pt x="0" y="7620"/>
                </a:lnTo>
                <a:lnTo>
                  <a:pt x="0" y="115570"/>
                </a:lnTo>
                <a:lnTo>
                  <a:pt x="3670" y="115570"/>
                </a:lnTo>
                <a:lnTo>
                  <a:pt x="3670" y="124460"/>
                </a:lnTo>
                <a:lnTo>
                  <a:pt x="134112" y="124460"/>
                </a:lnTo>
                <a:lnTo>
                  <a:pt x="134112" y="115570"/>
                </a:lnTo>
                <a:lnTo>
                  <a:pt x="134112" y="7620"/>
                </a:lnTo>
                <a:lnTo>
                  <a:pt x="134112" y="0"/>
                </a:lnTo>
                <a:close/>
              </a:path>
            </a:pathLst>
          </a:custGeom>
          <a:solidFill>
            <a:srgbClr val="E3D2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6280" y="1384299"/>
            <a:ext cx="134620" cy="121920"/>
          </a:xfrm>
          <a:custGeom>
            <a:avLst/>
            <a:gdLst/>
            <a:ahLst/>
            <a:cxnLst/>
            <a:rect l="l" t="t" r="r" b="b"/>
            <a:pathLst>
              <a:path w="134619" h="121919">
                <a:moveTo>
                  <a:pt x="134023" y="6350"/>
                </a:moveTo>
                <a:lnTo>
                  <a:pt x="130657" y="6350"/>
                </a:lnTo>
                <a:lnTo>
                  <a:pt x="130657" y="0"/>
                </a:lnTo>
                <a:lnTo>
                  <a:pt x="0" y="0"/>
                </a:lnTo>
                <a:lnTo>
                  <a:pt x="0" y="6350"/>
                </a:lnTo>
                <a:lnTo>
                  <a:pt x="0" y="114300"/>
                </a:lnTo>
                <a:lnTo>
                  <a:pt x="0" y="121920"/>
                </a:lnTo>
                <a:lnTo>
                  <a:pt x="129654" y="121920"/>
                </a:lnTo>
                <a:lnTo>
                  <a:pt x="129654" y="114300"/>
                </a:lnTo>
                <a:lnTo>
                  <a:pt x="134023" y="114300"/>
                </a:lnTo>
                <a:lnTo>
                  <a:pt x="134023" y="6350"/>
                </a:lnTo>
                <a:close/>
              </a:path>
            </a:pathLst>
          </a:custGeom>
          <a:solidFill>
            <a:srgbClr val="E3D2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3361" y="1196339"/>
            <a:ext cx="175260" cy="173990"/>
          </a:xfrm>
          <a:custGeom>
            <a:avLst/>
            <a:gdLst/>
            <a:ahLst/>
            <a:cxnLst/>
            <a:rect l="l" t="t" r="r" b="b"/>
            <a:pathLst>
              <a:path w="175259" h="173990">
                <a:moveTo>
                  <a:pt x="84508" y="0"/>
                </a:moveTo>
                <a:lnTo>
                  <a:pt x="80305" y="0"/>
                </a:lnTo>
                <a:lnTo>
                  <a:pt x="76012" y="0"/>
                </a:lnTo>
                <a:lnTo>
                  <a:pt x="71986" y="1524"/>
                </a:lnTo>
                <a:lnTo>
                  <a:pt x="4562" y="68834"/>
                </a:lnTo>
                <a:lnTo>
                  <a:pt x="1140" y="73987"/>
                </a:lnTo>
                <a:lnTo>
                  <a:pt x="0" y="79962"/>
                </a:lnTo>
                <a:lnTo>
                  <a:pt x="1140" y="85961"/>
                </a:lnTo>
                <a:lnTo>
                  <a:pt x="4562" y="91186"/>
                </a:lnTo>
                <a:lnTo>
                  <a:pt x="88280" y="173609"/>
                </a:lnTo>
                <a:lnTo>
                  <a:pt x="175085" y="87122"/>
                </a:lnTo>
                <a:lnTo>
                  <a:pt x="92395" y="4572"/>
                </a:lnTo>
                <a:lnTo>
                  <a:pt x="88801" y="1524"/>
                </a:lnTo>
                <a:lnTo>
                  <a:pt x="84508" y="0"/>
                </a:lnTo>
                <a:close/>
              </a:path>
            </a:pathLst>
          </a:custGeom>
          <a:solidFill>
            <a:srgbClr val="E3D2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928" y="1518030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90" h="173989">
                <a:moveTo>
                  <a:pt x="86563" y="0"/>
                </a:moveTo>
                <a:lnTo>
                  <a:pt x="0" y="85979"/>
                </a:lnTo>
                <a:lnTo>
                  <a:pt x="85534" y="172085"/>
                </a:lnTo>
                <a:lnTo>
                  <a:pt x="89636" y="173609"/>
                </a:lnTo>
                <a:lnTo>
                  <a:pt x="97764" y="173609"/>
                </a:lnTo>
                <a:lnTo>
                  <a:pt x="101777" y="172085"/>
                </a:lnTo>
                <a:lnTo>
                  <a:pt x="169011" y="105283"/>
                </a:lnTo>
                <a:lnTo>
                  <a:pt x="172476" y="100075"/>
                </a:lnTo>
                <a:lnTo>
                  <a:pt x="173631" y="94107"/>
                </a:lnTo>
                <a:lnTo>
                  <a:pt x="172476" y="88138"/>
                </a:lnTo>
                <a:lnTo>
                  <a:pt x="169011" y="82931"/>
                </a:lnTo>
                <a:lnTo>
                  <a:pt x="86563" y="0"/>
                </a:lnTo>
                <a:close/>
              </a:path>
            </a:pathLst>
          </a:custGeom>
          <a:solidFill>
            <a:srgbClr val="E3D2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4928" y="1196339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90" h="173990">
                <a:moveTo>
                  <a:pt x="97764" y="0"/>
                </a:moveTo>
                <a:lnTo>
                  <a:pt x="93662" y="0"/>
                </a:lnTo>
                <a:lnTo>
                  <a:pt x="89636" y="0"/>
                </a:lnTo>
                <a:lnTo>
                  <a:pt x="85534" y="1524"/>
                </a:lnTo>
                <a:lnTo>
                  <a:pt x="0" y="87122"/>
                </a:lnTo>
                <a:lnTo>
                  <a:pt x="86563" y="173609"/>
                </a:lnTo>
                <a:lnTo>
                  <a:pt x="169011" y="91186"/>
                </a:lnTo>
                <a:lnTo>
                  <a:pt x="172476" y="85961"/>
                </a:lnTo>
                <a:lnTo>
                  <a:pt x="173631" y="79962"/>
                </a:lnTo>
                <a:lnTo>
                  <a:pt x="172476" y="73987"/>
                </a:lnTo>
                <a:lnTo>
                  <a:pt x="169011" y="68834"/>
                </a:lnTo>
                <a:lnTo>
                  <a:pt x="101777" y="1524"/>
                </a:lnTo>
                <a:lnTo>
                  <a:pt x="97764" y="0"/>
                </a:lnTo>
                <a:close/>
              </a:path>
            </a:pathLst>
          </a:custGeom>
          <a:solidFill>
            <a:srgbClr val="E3D2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3349" y="1518030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90" h="173989">
                <a:moveTo>
                  <a:pt x="87518" y="0"/>
                </a:moveTo>
                <a:lnTo>
                  <a:pt x="4524" y="82931"/>
                </a:lnTo>
                <a:lnTo>
                  <a:pt x="1131" y="88138"/>
                </a:lnTo>
                <a:lnTo>
                  <a:pt x="0" y="94107"/>
                </a:lnTo>
                <a:lnTo>
                  <a:pt x="1131" y="100075"/>
                </a:lnTo>
                <a:lnTo>
                  <a:pt x="4524" y="105283"/>
                </a:lnTo>
                <a:lnTo>
                  <a:pt x="68303" y="169037"/>
                </a:lnTo>
                <a:lnTo>
                  <a:pt x="71872" y="172085"/>
                </a:lnTo>
                <a:lnTo>
                  <a:pt x="76126" y="173609"/>
                </a:lnTo>
                <a:lnTo>
                  <a:pt x="84293" y="173609"/>
                </a:lnTo>
                <a:lnTo>
                  <a:pt x="88026" y="172085"/>
                </a:lnTo>
                <a:lnTo>
                  <a:pt x="90579" y="169037"/>
                </a:lnTo>
                <a:lnTo>
                  <a:pt x="173574" y="85979"/>
                </a:lnTo>
                <a:lnTo>
                  <a:pt x="87518" y="0"/>
                </a:lnTo>
                <a:close/>
              </a:path>
            </a:pathLst>
          </a:custGeom>
          <a:solidFill>
            <a:srgbClr val="E3D2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05216" y="3683508"/>
            <a:ext cx="445134" cy="523240"/>
          </a:xfrm>
          <a:custGeom>
            <a:avLst/>
            <a:gdLst/>
            <a:ahLst/>
            <a:cxnLst/>
            <a:rect l="l" t="t" r="r" b="b"/>
            <a:pathLst>
              <a:path w="445134" h="523239">
                <a:moveTo>
                  <a:pt x="444881" y="299466"/>
                </a:moveTo>
                <a:lnTo>
                  <a:pt x="440397" y="254774"/>
                </a:lnTo>
                <a:lnTo>
                  <a:pt x="427532" y="213017"/>
                </a:lnTo>
                <a:lnTo>
                  <a:pt x="415925" y="191427"/>
                </a:lnTo>
                <a:lnTo>
                  <a:pt x="407162" y="175120"/>
                </a:lnTo>
                <a:lnTo>
                  <a:pt x="380136" y="142036"/>
                </a:lnTo>
                <a:lnTo>
                  <a:pt x="347345" y="114693"/>
                </a:lnTo>
                <a:lnTo>
                  <a:pt x="329946" y="105156"/>
                </a:lnTo>
                <a:lnTo>
                  <a:pt x="329946" y="298526"/>
                </a:lnTo>
                <a:lnTo>
                  <a:pt x="321538" y="339737"/>
                </a:lnTo>
                <a:lnTo>
                  <a:pt x="298615" y="373799"/>
                </a:lnTo>
                <a:lnTo>
                  <a:pt x="264629" y="396989"/>
                </a:lnTo>
                <a:lnTo>
                  <a:pt x="223012" y="405536"/>
                </a:lnTo>
                <a:lnTo>
                  <a:pt x="181381" y="397268"/>
                </a:lnTo>
                <a:lnTo>
                  <a:pt x="147396" y="374573"/>
                </a:lnTo>
                <a:lnTo>
                  <a:pt x="124472" y="340601"/>
                </a:lnTo>
                <a:lnTo>
                  <a:pt x="116078" y="298526"/>
                </a:lnTo>
                <a:lnTo>
                  <a:pt x="124333" y="256844"/>
                </a:lnTo>
                <a:lnTo>
                  <a:pt x="147015" y="222796"/>
                </a:lnTo>
                <a:lnTo>
                  <a:pt x="180949" y="199847"/>
                </a:lnTo>
                <a:lnTo>
                  <a:pt x="223012" y="191427"/>
                </a:lnTo>
                <a:lnTo>
                  <a:pt x="264198" y="199847"/>
                </a:lnTo>
                <a:lnTo>
                  <a:pt x="298234" y="222796"/>
                </a:lnTo>
                <a:lnTo>
                  <a:pt x="321398" y="256844"/>
                </a:lnTo>
                <a:lnTo>
                  <a:pt x="329946" y="298526"/>
                </a:lnTo>
                <a:lnTo>
                  <a:pt x="329946" y="105156"/>
                </a:lnTo>
                <a:lnTo>
                  <a:pt x="309638" y="94005"/>
                </a:lnTo>
                <a:lnTo>
                  <a:pt x="288036" y="87223"/>
                </a:lnTo>
                <a:lnTo>
                  <a:pt x="288036" y="8128"/>
                </a:lnTo>
                <a:lnTo>
                  <a:pt x="279908" y="0"/>
                </a:lnTo>
                <a:lnTo>
                  <a:pt x="181864" y="0"/>
                </a:lnTo>
                <a:lnTo>
                  <a:pt x="172720" y="0"/>
                </a:lnTo>
                <a:lnTo>
                  <a:pt x="164592" y="8128"/>
                </a:lnTo>
                <a:lnTo>
                  <a:pt x="164592" y="85153"/>
                </a:lnTo>
                <a:lnTo>
                  <a:pt x="136613" y="93853"/>
                </a:lnTo>
                <a:lnTo>
                  <a:pt x="98755" y="114427"/>
                </a:lnTo>
                <a:lnTo>
                  <a:pt x="65684" y="141655"/>
                </a:lnTo>
                <a:lnTo>
                  <a:pt x="38341" y="174675"/>
                </a:lnTo>
                <a:lnTo>
                  <a:pt x="17653" y="212585"/>
                </a:lnTo>
                <a:lnTo>
                  <a:pt x="4559" y="254482"/>
                </a:lnTo>
                <a:lnTo>
                  <a:pt x="0" y="299466"/>
                </a:lnTo>
                <a:lnTo>
                  <a:pt x="4483" y="344195"/>
                </a:lnTo>
                <a:lnTo>
                  <a:pt x="17373" y="385965"/>
                </a:lnTo>
                <a:lnTo>
                  <a:pt x="37807" y="423875"/>
                </a:lnTo>
                <a:lnTo>
                  <a:pt x="64922" y="456984"/>
                </a:lnTo>
                <a:lnTo>
                  <a:pt x="97866" y="484352"/>
                </a:lnTo>
                <a:lnTo>
                  <a:pt x="135763" y="505053"/>
                </a:lnTo>
                <a:lnTo>
                  <a:pt x="177761" y="518160"/>
                </a:lnTo>
                <a:lnTo>
                  <a:pt x="223012" y="522732"/>
                </a:lnTo>
                <a:lnTo>
                  <a:pt x="267614" y="518160"/>
                </a:lnTo>
                <a:lnTo>
                  <a:pt x="309219" y="505053"/>
                </a:lnTo>
                <a:lnTo>
                  <a:pt x="346900" y="484352"/>
                </a:lnTo>
                <a:lnTo>
                  <a:pt x="379755" y="456984"/>
                </a:lnTo>
                <a:lnTo>
                  <a:pt x="406882" y="423875"/>
                </a:lnTo>
                <a:lnTo>
                  <a:pt x="416801" y="405536"/>
                </a:lnTo>
                <a:lnTo>
                  <a:pt x="427393" y="385965"/>
                </a:lnTo>
                <a:lnTo>
                  <a:pt x="440347" y="344195"/>
                </a:lnTo>
                <a:lnTo>
                  <a:pt x="444881" y="299466"/>
                </a:lnTo>
                <a:close/>
              </a:path>
            </a:pathLst>
          </a:custGeom>
          <a:solidFill>
            <a:srgbClr val="D4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68284" y="4146550"/>
            <a:ext cx="123189" cy="135890"/>
          </a:xfrm>
          <a:custGeom>
            <a:avLst/>
            <a:gdLst/>
            <a:ahLst/>
            <a:cxnLst/>
            <a:rect l="l" t="t" r="r" b="b"/>
            <a:pathLst>
              <a:path w="123190" h="135889">
                <a:moveTo>
                  <a:pt x="122936" y="118110"/>
                </a:moveTo>
                <a:lnTo>
                  <a:pt x="122428" y="118110"/>
                </a:lnTo>
                <a:lnTo>
                  <a:pt x="122428" y="0"/>
                </a:lnTo>
                <a:lnTo>
                  <a:pt x="0" y="0"/>
                </a:lnTo>
                <a:lnTo>
                  <a:pt x="0" y="118110"/>
                </a:lnTo>
                <a:lnTo>
                  <a:pt x="0" y="128270"/>
                </a:lnTo>
                <a:lnTo>
                  <a:pt x="4406" y="128270"/>
                </a:lnTo>
                <a:lnTo>
                  <a:pt x="4406" y="135890"/>
                </a:lnTo>
                <a:lnTo>
                  <a:pt x="119634" y="135890"/>
                </a:lnTo>
                <a:lnTo>
                  <a:pt x="119634" y="128270"/>
                </a:lnTo>
                <a:lnTo>
                  <a:pt x="122936" y="128270"/>
                </a:lnTo>
                <a:lnTo>
                  <a:pt x="122936" y="118110"/>
                </a:lnTo>
                <a:close/>
              </a:path>
            </a:pathLst>
          </a:custGeom>
          <a:solidFill>
            <a:srgbClr val="D4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32064" y="3919220"/>
            <a:ext cx="134620" cy="124460"/>
          </a:xfrm>
          <a:custGeom>
            <a:avLst/>
            <a:gdLst/>
            <a:ahLst/>
            <a:cxnLst/>
            <a:rect l="l" t="t" r="r" b="b"/>
            <a:pathLst>
              <a:path w="134620" h="124460">
                <a:moveTo>
                  <a:pt x="134112" y="0"/>
                </a:moveTo>
                <a:lnTo>
                  <a:pt x="3848" y="0"/>
                </a:lnTo>
                <a:lnTo>
                  <a:pt x="3848" y="7620"/>
                </a:lnTo>
                <a:lnTo>
                  <a:pt x="0" y="7620"/>
                </a:lnTo>
                <a:lnTo>
                  <a:pt x="0" y="115570"/>
                </a:lnTo>
                <a:lnTo>
                  <a:pt x="3670" y="115570"/>
                </a:lnTo>
                <a:lnTo>
                  <a:pt x="3670" y="124460"/>
                </a:lnTo>
                <a:lnTo>
                  <a:pt x="134112" y="124460"/>
                </a:lnTo>
                <a:lnTo>
                  <a:pt x="134112" y="115570"/>
                </a:lnTo>
                <a:lnTo>
                  <a:pt x="134112" y="7620"/>
                </a:lnTo>
                <a:lnTo>
                  <a:pt x="134112" y="0"/>
                </a:lnTo>
                <a:close/>
              </a:path>
            </a:pathLst>
          </a:custGeom>
          <a:solidFill>
            <a:srgbClr val="D4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95360" y="3923029"/>
            <a:ext cx="133985" cy="121920"/>
          </a:xfrm>
          <a:custGeom>
            <a:avLst/>
            <a:gdLst/>
            <a:ahLst/>
            <a:cxnLst/>
            <a:rect l="l" t="t" r="r" b="b"/>
            <a:pathLst>
              <a:path w="133984" h="121920">
                <a:moveTo>
                  <a:pt x="133985" y="6350"/>
                </a:moveTo>
                <a:lnTo>
                  <a:pt x="130390" y="6350"/>
                </a:lnTo>
                <a:lnTo>
                  <a:pt x="130390" y="0"/>
                </a:lnTo>
                <a:lnTo>
                  <a:pt x="0" y="0"/>
                </a:lnTo>
                <a:lnTo>
                  <a:pt x="0" y="6350"/>
                </a:lnTo>
                <a:lnTo>
                  <a:pt x="0" y="114300"/>
                </a:lnTo>
                <a:lnTo>
                  <a:pt x="0" y="121920"/>
                </a:lnTo>
                <a:lnTo>
                  <a:pt x="129882" y="121920"/>
                </a:lnTo>
                <a:lnTo>
                  <a:pt x="129882" y="114300"/>
                </a:lnTo>
                <a:lnTo>
                  <a:pt x="133985" y="114300"/>
                </a:lnTo>
                <a:lnTo>
                  <a:pt x="133985" y="6350"/>
                </a:lnTo>
                <a:close/>
              </a:path>
            </a:pathLst>
          </a:custGeom>
          <a:solidFill>
            <a:srgbClr val="D4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82482" y="3733800"/>
            <a:ext cx="175260" cy="173990"/>
          </a:xfrm>
          <a:custGeom>
            <a:avLst/>
            <a:gdLst/>
            <a:ahLst/>
            <a:cxnLst/>
            <a:rect l="l" t="t" r="r" b="b"/>
            <a:pathLst>
              <a:path w="175259" h="173989">
                <a:moveTo>
                  <a:pt x="84455" y="0"/>
                </a:moveTo>
                <a:lnTo>
                  <a:pt x="80264" y="0"/>
                </a:lnTo>
                <a:lnTo>
                  <a:pt x="75946" y="0"/>
                </a:lnTo>
                <a:lnTo>
                  <a:pt x="71882" y="1524"/>
                </a:lnTo>
                <a:lnTo>
                  <a:pt x="4572" y="68834"/>
                </a:lnTo>
                <a:lnTo>
                  <a:pt x="1143" y="73987"/>
                </a:lnTo>
                <a:lnTo>
                  <a:pt x="0" y="79962"/>
                </a:lnTo>
                <a:lnTo>
                  <a:pt x="1143" y="85961"/>
                </a:lnTo>
                <a:lnTo>
                  <a:pt x="4572" y="91186"/>
                </a:lnTo>
                <a:lnTo>
                  <a:pt x="88265" y="173647"/>
                </a:lnTo>
                <a:lnTo>
                  <a:pt x="175006" y="87122"/>
                </a:lnTo>
                <a:lnTo>
                  <a:pt x="92328" y="4571"/>
                </a:lnTo>
                <a:lnTo>
                  <a:pt x="88773" y="1524"/>
                </a:lnTo>
                <a:lnTo>
                  <a:pt x="84455" y="0"/>
                </a:lnTo>
                <a:close/>
              </a:path>
            </a:pathLst>
          </a:custGeom>
          <a:solidFill>
            <a:srgbClr val="D4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04046" y="4055452"/>
            <a:ext cx="173990" cy="175260"/>
          </a:xfrm>
          <a:custGeom>
            <a:avLst/>
            <a:gdLst/>
            <a:ahLst/>
            <a:cxnLst/>
            <a:rect l="l" t="t" r="r" b="b"/>
            <a:pathLst>
              <a:path w="173990" h="175260">
                <a:moveTo>
                  <a:pt x="86486" y="0"/>
                </a:moveTo>
                <a:lnTo>
                  <a:pt x="0" y="86817"/>
                </a:lnTo>
                <a:lnTo>
                  <a:pt x="85471" y="173621"/>
                </a:lnTo>
                <a:lnTo>
                  <a:pt x="89534" y="175171"/>
                </a:lnTo>
                <a:lnTo>
                  <a:pt x="97662" y="175171"/>
                </a:lnTo>
                <a:lnTo>
                  <a:pt x="101726" y="173621"/>
                </a:lnTo>
                <a:lnTo>
                  <a:pt x="169036" y="106197"/>
                </a:lnTo>
                <a:lnTo>
                  <a:pt x="172465" y="100988"/>
                </a:lnTo>
                <a:lnTo>
                  <a:pt x="173608" y="94996"/>
                </a:lnTo>
                <a:lnTo>
                  <a:pt x="172465" y="88984"/>
                </a:lnTo>
                <a:lnTo>
                  <a:pt x="169036" y="83718"/>
                </a:lnTo>
                <a:lnTo>
                  <a:pt x="86486" y="0"/>
                </a:lnTo>
                <a:close/>
              </a:path>
            </a:pathLst>
          </a:custGeom>
          <a:solidFill>
            <a:srgbClr val="D4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04046" y="3733800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90" h="173989">
                <a:moveTo>
                  <a:pt x="97662" y="0"/>
                </a:moveTo>
                <a:lnTo>
                  <a:pt x="93599" y="0"/>
                </a:lnTo>
                <a:lnTo>
                  <a:pt x="89534" y="0"/>
                </a:lnTo>
                <a:lnTo>
                  <a:pt x="85471" y="1524"/>
                </a:lnTo>
                <a:lnTo>
                  <a:pt x="0" y="87122"/>
                </a:lnTo>
                <a:lnTo>
                  <a:pt x="86486" y="173647"/>
                </a:lnTo>
                <a:lnTo>
                  <a:pt x="169036" y="91186"/>
                </a:lnTo>
                <a:lnTo>
                  <a:pt x="172465" y="85961"/>
                </a:lnTo>
                <a:lnTo>
                  <a:pt x="173608" y="79962"/>
                </a:lnTo>
                <a:lnTo>
                  <a:pt x="172465" y="73987"/>
                </a:lnTo>
                <a:lnTo>
                  <a:pt x="169036" y="68834"/>
                </a:lnTo>
                <a:lnTo>
                  <a:pt x="101726" y="1524"/>
                </a:lnTo>
                <a:lnTo>
                  <a:pt x="97662" y="0"/>
                </a:lnTo>
                <a:close/>
              </a:path>
            </a:pathLst>
          </a:custGeom>
          <a:solidFill>
            <a:srgbClr val="D4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554545" y="533209"/>
            <a:ext cx="7881620" cy="4232910"/>
            <a:chOff x="554545" y="533209"/>
            <a:chExt cx="7881620" cy="4232910"/>
          </a:xfrm>
        </p:grpSpPr>
        <p:sp>
          <p:nvSpPr>
            <p:cNvPr id="18" name="object 18"/>
            <p:cNvSpPr/>
            <p:nvPr/>
          </p:nvSpPr>
          <p:spPr>
            <a:xfrm>
              <a:off x="8182451" y="4055453"/>
              <a:ext cx="173990" cy="175260"/>
            </a:xfrm>
            <a:custGeom>
              <a:avLst/>
              <a:gdLst/>
              <a:ahLst/>
              <a:cxnLst/>
              <a:rect l="l" t="t" r="r" b="b"/>
              <a:pathLst>
                <a:path w="173990" h="175260">
                  <a:moveTo>
                    <a:pt x="87534" y="0"/>
                  </a:moveTo>
                  <a:lnTo>
                    <a:pt x="4476" y="83718"/>
                  </a:lnTo>
                  <a:lnTo>
                    <a:pt x="1119" y="88984"/>
                  </a:lnTo>
                  <a:lnTo>
                    <a:pt x="0" y="94996"/>
                  </a:lnTo>
                  <a:lnTo>
                    <a:pt x="1119" y="100988"/>
                  </a:lnTo>
                  <a:lnTo>
                    <a:pt x="4476" y="106197"/>
                  </a:lnTo>
                  <a:lnTo>
                    <a:pt x="68230" y="170535"/>
                  </a:lnTo>
                  <a:lnTo>
                    <a:pt x="71913" y="173621"/>
                  </a:lnTo>
                  <a:lnTo>
                    <a:pt x="76104" y="175171"/>
                  </a:lnTo>
                  <a:lnTo>
                    <a:pt x="84232" y="175171"/>
                  </a:lnTo>
                  <a:lnTo>
                    <a:pt x="88042" y="173621"/>
                  </a:lnTo>
                  <a:lnTo>
                    <a:pt x="90582" y="170535"/>
                  </a:lnTo>
                  <a:lnTo>
                    <a:pt x="173513" y="86817"/>
                  </a:lnTo>
                  <a:lnTo>
                    <a:pt x="87534" y="0"/>
                  </a:lnTo>
                  <a:close/>
                </a:path>
              </a:pathLst>
            </a:custGeom>
            <a:solidFill>
              <a:srgbClr val="D4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9308" y="690372"/>
              <a:ext cx="7719059" cy="4070985"/>
            </a:xfrm>
            <a:custGeom>
              <a:avLst/>
              <a:gdLst/>
              <a:ahLst/>
              <a:cxnLst/>
              <a:rect l="l" t="t" r="r" b="b"/>
              <a:pathLst>
                <a:path w="7719059" h="4070985">
                  <a:moveTo>
                    <a:pt x="7503668" y="0"/>
                  </a:moveTo>
                  <a:lnTo>
                    <a:pt x="215366" y="0"/>
                  </a:lnTo>
                  <a:lnTo>
                    <a:pt x="165987" y="5686"/>
                  </a:lnTo>
                  <a:lnTo>
                    <a:pt x="120657" y="21885"/>
                  </a:lnTo>
                  <a:lnTo>
                    <a:pt x="80669" y="47306"/>
                  </a:lnTo>
                  <a:lnTo>
                    <a:pt x="47316" y="80657"/>
                  </a:lnTo>
                  <a:lnTo>
                    <a:pt x="21891" y="120650"/>
                  </a:lnTo>
                  <a:lnTo>
                    <a:pt x="5688" y="165991"/>
                  </a:lnTo>
                  <a:lnTo>
                    <a:pt x="0" y="215391"/>
                  </a:lnTo>
                  <a:lnTo>
                    <a:pt x="0" y="3855224"/>
                  </a:lnTo>
                  <a:lnTo>
                    <a:pt x="5688" y="3904608"/>
                  </a:lnTo>
                  <a:lnTo>
                    <a:pt x="21891" y="3949941"/>
                  </a:lnTo>
                  <a:lnTo>
                    <a:pt x="47316" y="3989932"/>
                  </a:lnTo>
                  <a:lnTo>
                    <a:pt x="80669" y="4023286"/>
                  </a:lnTo>
                  <a:lnTo>
                    <a:pt x="120657" y="4048712"/>
                  </a:lnTo>
                  <a:lnTo>
                    <a:pt x="165987" y="4064915"/>
                  </a:lnTo>
                  <a:lnTo>
                    <a:pt x="215366" y="4070604"/>
                  </a:lnTo>
                  <a:lnTo>
                    <a:pt x="7503668" y="4070604"/>
                  </a:lnTo>
                  <a:lnTo>
                    <a:pt x="7553068" y="4064915"/>
                  </a:lnTo>
                  <a:lnTo>
                    <a:pt x="7598409" y="4048712"/>
                  </a:lnTo>
                  <a:lnTo>
                    <a:pt x="7638402" y="4023286"/>
                  </a:lnTo>
                  <a:lnTo>
                    <a:pt x="7671753" y="3989932"/>
                  </a:lnTo>
                  <a:lnTo>
                    <a:pt x="7697174" y="3949941"/>
                  </a:lnTo>
                  <a:lnTo>
                    <a:pt x="7713373" y="3904608"/>
                  </a:lnTo>
                  <a:lnTo>
                    <a:pt x="7719060" y="3855224"/>
                  </a:lnTo>
                  <a:lnTo>
                    <a:pt x="7719060" y="215391"/>
                  </a:lnTo>
                  <a:lnTo>
                    <a:pt x="7713373" y="165991"/>
                  </a:lnTo>
                  <a:lnTo>
                    <a:pt x="7697174" y="120649"/>
                  </a:lnTo>
                  <a:lnTo>
                    <a:pt x="7671753" y="80657"/>
                  </a:lnTo>
                  <a:lnTo>
                    <a:pt x="7638402" y="47306"/>
                  </a:lnTo>
                  <a:lnTo>
                    <a:pt x="7598410" y="21885"/>
                  </a:lnTo>
                  <a:lnTo>
                    <a:pt x="7553068" y="5686"/>
                  </a:lnTo>
                  <a:lnTo>
                    <a:pt x="75036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9308" y="690372"/>
              <a:ext cx="7719059" cy="4070985"/>
            </a:xfrm>
            <a:custGeom>
              <a:avLst/>
              <a:gdLst/>
              <a:ahLst/>
              <a:cxnLst/>
              <a:rect l="l" t="t" r="r" b="b"/>
              <a:pathLst>
                <a:path w="7719059" h="4070985">
                  <a:moveTo>
                    <a:pt x="0" y="215391"/>
                  </a:moveTo>
                  <a:lnTo>
                    <a:pt x="5688" y="165991"/>
                  </a:lnTo>
                  <a:lnTo>
                    <a:pt x="21891" y="120650"/>
                  </a:lnTo>
                  <a:lnTo>
                    <a:pt x="47316" y="80657"/>
                  </a:lnTo>
                  <a:lnTo>
                    <a:pt x="80669" y="47306"/>
                  </a:lnTo>
                  <a:lnTo>
                    <a:pt x="120657" y="21885"/>
                  </a:lnTo>
                  <a:lnTo>
                    <a:pt x="165987" y="5686"/>
                  </a:lnTo>
                  <a:lnTo>
                    <a:pt x="215366" y="0"/>
                  </a:lnTo>
                  <a:lnTo>
                    <a:pt x="7503668" y="0"/>
                  </a:lnTo>
                  <a:lnTo>
                    <a:pt x="7553068" y="5686"/>
                  </a:lnTo>
                  <a:lnTo>
                    <a:pt x="7598410" y="21885"/>
                  </a:lnTo>
                  <a:lnTo>
                    <a:pt x="7638402" y="47306"/>
                  </a:lnTo>
                  <a:lnTo>
                    <a:pt x="7671753" y="80657"/>
                  </a:lnTo>
                  <a:lnTo>
                    <a:pt x="7697174" y="120649"/>
                  </a:lnTo>
                  <a:lnTo>
                    <a:pt x="7713373" y="165991"/>
                  </a:lnTo>
                  <a:lnTo>
                    <a:pt x="7719060" y="215391"/>
                  </a:lnTo>
                  <a:lnTo>
                    <a:pt x="7719060" y="3855224"/>
                  </a:lnTo>
                  <a:lnTo>
                    <a:pt x="7713373" y="3904608"/>
                  </a:lnTo>
                  <a:lnTo>
                    <a:pt x="7697174" y="3949941"/>
                  </a:lnTo>
                  <a:lnTo>
                    <a:pt x="7671753" y="3989932"/>
                  </a:lnTo>
                  <a:lnTo>
                    <a:pt x="7638402" y="4023286"/>
                  </a:lnTo>
                  <a:lnTo>
                    <a:pt x="7598409" y="4048712"/>
                  </a:lnTo>
                  <a:lnTo>
                    <a:pt x="7553068" y="4064915"/>
                  </a:lnTo>
                  <a:lnTo>
                    <a:pt x="7503668" y="4070604"/>
                  </a:lnTo>
                  <a:lnTo>
                    <a:pt x="215366" y="4070604"/>
                  </a:lnTo>
                  <a:lnTo>
                    <a:pt x="165987" y="4064915"/>
                  </a:lnTo>
                  <a:lnTo>
                    <a:pt x="120657" y="4048712"/>
                  </a:lnTo>
                  <a:lnTo>
                    <a:pt x="80669" y="4023286"/>
                  </a:lnTo>
                  <a:lnTo>
                    <a:pt x="47316" y="3989932"/>
                  </a:lnTo>
                  <a:lnTo>
                    <a:pt x="21891" y="3949941"/>
                  </a:lnTo>
                  <a:lnTo>
                    <a:pt x="5688" y="3904608"/>
                  </a:lnTo>
                  <a:lnTo>
                    <a:pt x="0" y="3855224"/>
                  </a:lnTo>
                  <a:lnTo>
                    <a:pt x="0" y="215391"/>
                  </a:lnTo>
                  <a:close/>
                </a:path>
              </a:pathLst>
            </a:custGeom>
            <a:ln w="9525">
              <a:solidFill>
                <a:srgbClr val="D49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1708" y="537972"/>
              <a:ext cx="7719059" cy="4070985"/>
            </a:xfrm>
            <a:custGeom>
              <a:avLst/>
              <a:gdLst/>
              <a:ahLst/>
              <a:cxnLst/>
              <a:rect l="l" t="t" r="r" b="b"/>
              <a:pathLst>
                <a:path w="7719059" h="4070985">
                  <a:moveTo>
                    <a:pt x="7503668" y="0"/>
                  </a:moveTo>
                  <a:lnTo>
                    <a:pt x="215366" y="0"/>
                  </a:lnTo>
                  <a:lnTo>
                    <a:pt x="165987" y="5686"/>
                  </a:lnTo>
                  <a:lnTo>
                    <a:pt x="120657" y="21885"/>
                  </a:lnTo>
                  <a:lnTo>
                    <a:pt x="80669" y="47306"/>
                  </a:lnTo>
                  <a:lnTo>
                    <a:pt x="47316" y="80657"/>
                  </a:lnTo>
                  <a:lnTo>
                    <a:pt x="21891" y="120650"/>
                  </a:lnTo>
                  <a:lnTo>
                    <a:pt x="5688" y="165991"/>
                  </a:lnTo>
                  <a:lnTo>
                    <a:pt x="0" y="215391"/>
                  </a:lnTo>
                  <a:lnTo>
                    <a:pt x="0" y="3855224"/>
                  </a:lnTo>
                  <a:lnTo>
                    <a:pt x="5688" y="3904608"/>
                  </a:lnTo>
                  <a:lnTo>
                    <a:pt x="21891" y="3949941"/>
                  </a:lnTo>
                  <a:lnTo>
                    <a:pt x="47316" y="3989932"/>
                  </a:lnTo>
                  <a:lnTo>
                    <a:pt x="80669" y="4023286"/>
                  </a:lnTo>
                  <a:lnTo>
                    <a:pt x="120657" y="4048712"/>
                  </a:lnTo>
                  <a:lnTo>
                    <a:pt x="165987" y="4064915"/>
                  </a:lnTo>
                  <a:lnTo>
                    <a:pt x="215366" y="4070604"/>
                  </a:lnTo>
                  <a:lnTo>
                    <a:pt x="7503668" y="4070604"/>
                  </a:lnTo>
                  <a:lnTo>
                    <a:pt x="7553068" y="4064915"/>
                  </a:lnTo>
                  <a:lnTo>
                    <a:pt x="7598409" y="4048712"/>
                  </a:lnTo>
                  <a:lnTo>
                    <a:pt x="7638402" y="4023286"/>
                  </a:lnTo>
                  <a:lnTo>
                    <a:pt x="7671753" y="3989932"/>
                  </a:lnTo>
                  <a:lnTo>
                    <a:pt x="7697174" y="3949941"/>
                  </a:lnTo>
                  <a:lnTo>
                    <a:pt x="7713373" y="3904608"/>
                  </a:lnTo>
                  <a:lnTo>
                    <a:pt x="7719060" y="3855224"/>
                  </a:lnTo>
                  <a:lnTo>
                    <a:pt x="7719060" y="215391"/>
                  </a:lnTo>
                  <a:lnTo>
                    <a:pt x="7713373" y="165991"/>
                  </a:lnTo>
                  <a:lnTo>
                    <a:pt x="7697174" y="120649"/>
                  </a:lnTo>
                  <a:lnTo>
                    <a:pt x="7671753" y="80657"/>
                  </a:lnTo>
                  <a:lnTo>
                    <a:pt x="7638402" y="47306"/>
                  </a:lnTo>
                  <a:lnTo>
                    <a:pt x="7598410" y="21885"/>
                  </a:lnTo>
                  <a:lnTo>
                    <a:pt x="7553068" y="5686"/>
                  </a:lnTo>
                  <a:lnTo>
                    <a:pt x="750366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1708" y="537972"/>
              <a:ext cx="7719695" cy="4070985"/>
            </a:xfrm>
            <a:custGeom>
              <a:avLst/>
              <a:gdLst/>
              <a:ahLst/>
              <a:cxnLst/>
              <a:rect l="l" t="t" r="r" b="b"/>
              <a:pathLst>
                <a:path w="7719695" h="4070985">
                  <a:moveTo>
                    <a:pt x="0" y="215391"/>
                  </a:moveTo>
                  <a:lnTo>
                    <a:pt x="5688" y="165991"/>
                  </a:lnTo>
                  <a:lnTo>
                    <a:pt x="21891" y="120650"/>
                  </a:lnTo>
                  <a:lnTo>
                    <a:pt x="47316" y="80657"/>
                  </a:lnTo>
                  <a:lnTo>
                    <a:pt x="80669" y="47306"/>
                  </a:lnTo>
                  <a:lnTo>
                    <a:pt x="120657" y="21885"/>
                  </a:lnTo>
                  <a:lnTo>
                    <a:pt x="165987" y="5686"/>
                  </a:lnTo>
                  <a:lnTo>
                    <a:pt x="215366" y="0"/>
                  </a:lnTo>
                  <a:lnTo>
                    <a:pt x="7503668" y="0"/>
                  </a:lnTo>
                  <a:lnTo>
                    <a:pt x="7553068" y="5686"/>
                  </a:lnTo>
                  <a:lnTo>
                    <a:pt x="7598410" y="21885"/>
                  </a:lnTo>
                  <a:lnTo>
                    <a:pt x="7638402" y="47306"/>
                  </a:lnTo>
                  <a:lnTo>
                    <a:pt x="7671753" y="80657"/>
                  </a:lnTo>
                  <a:lnTo>
                    <a:pt x="7697174" y="120649"/>
                  </a:lnTo>
                  <a:lnTo>
                    <a:pt x="7713373" y="165991"/>
                  </a:lnTo>
                  <a:lnTo>
                    <a:pt x="7719060" y="215391"/>
                  </a:lnTo>
                  <a:lnTo>
                    <a:pt x="7719060" y="3855224"/>
                  </a:lnTo>
                  <a:lnTo>
                    <a:pt x="7713373" y="3904608"/>
                  </a:lnTo>
                  <a:lnTo>
                    <a:pt x="7697174" y="3949941"/>
                  </a:lnTo>
                  <a:lnTo>
                    <a:pt x="7671753" y="3989932"/>
                  </a:lnTo>
                  <a:lnTo>
                    <a:pt x="7638402" y="4023286"/>
                  </a:lnTo>
                  <a:lnTo>
                    <a:pt x="7598409" y="4048712"/>
                  </a:lnTo>
                  <a:lnTo>
                    <a:pt x="7553068" y="4064915"/>
                  </a:lnTo>
                  <a:lnTo>
                    <a:pt x="7503668" y="4070604"/>
                  </a:lnTo>
                  <a:lnTo>
                    <a:pt x="215366" y="4070604"/>
                  </a:lnTo>
                  <a:lnTo>
                    <a:pt x="165987" y="4064915"/>
                  </a:lnTo>
                  <a:lnTo>
                    <a:pt x="120657" y="4048712"/>
                  </a:lnTo>
                  <a:lnTo>
                    <a:pt x="80669" y="4023286"/>
                  </a:lnTo>
                  <a:lnTo>
                    <a:pt x="47316" y="3989932"/>
                  </a:lnTo>
                  <a:lnTo>
                    <a:pt x="21891" y="3949941"/>
                  </a:lnTo>
                  <a:lnTo>
                    <a:pt x="5688" y="3904608"/>
                  </a:lnTo>
                  <a:lnTo>
                    <a:pt x="0" y="3855224"/>
                  </a:lnTo>
                  <a:lnTo>
                    <a:pt x="0" y="215391"/>
                  </a:lnTo>
                  <a:close/>
                </a:path>
                <a:path w="7719695" h="4070985">
                  <a:moveTo>
                    <a:pt x="0" y="560831"/>
                  </a:moveTo>
                  <a:lnTo>
                    <a:pt x="7719314" y="560831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132201" y="507238"/>
            <a:ext cx="288480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M</a:t>
            </a:r>
            <a:r>
              <a:rPr spc="110" dirty="0"/>
              <a:t>a</a:t>
            </a:r>
            <a:r>
              <a:rPr spc="-204" dirty="0"/>
              <a:t>in</a:t>
            </a:r>
            <a:r>
              <a:rPr spc="-300" dirty="0"/>
              <a:t> </a:t>
            </a:r>
            <a:r>
              <a:rPr spc="-90" dirty="0"/>
              <a:t>f</a:t>
            </a:r>
            <a:r>
              <a:rPr spc="-195" dirty="0"/>
              <a:t>u</a:t>
            </a:r>
            <a:r>
              <a:rPr spc="-185" dirty="0"/>
              <a:t>n</a:t>
            </a:r>
            <a:r>
              <a:rPr spc="-70" dirty="0"/>
              <a:t>c</a:t>
            </a:r>
            <a:r>
              <a:rPr spc="-155" dirty="0"/>
              <a:t>t</a:t>
            </a:r>
            <a:r>
              <a:rPr spc="-145" dirty="0"/>
              <a:t>i</a:t>
            </a:r>
            <a:r>
              <a:rPr spc="-200" dirty="0"/>
              <a:t>o</a:t>
            </a:r>
            <a:r>
              <a:rPr spc="-195" dirty="0"/>
              <a:t>n</a:t>
            </a:r>
            <a:r>
              <a:rPr spc="-260" dirty="0"/>
              <a:t>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012342" y="2212112"/>
            <a:ext cx="2305685" cy="109347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265"/>
              </a:spcBef>
            </a:pPr>
            <a:r>
              <a:rPr sz="2100" b="1" spc="-85" dirty="0">
                <a:solidFill>
                  <a:srgbClr val="D49090"/>
                </a:solidFill>
                <a:latin typeface="Arial"/>
                <a:cs typeface="Arial"/>
              </a:rPr>
              <a:t>registration</a:t>
            </a:r>
            <a:endParaRPr sz="2100">
              <a:latin typeface="Arial"/>
              <a:cs typeface="Arial"/>
            </a:endParaRPr>
          </a:p>
          <a:p>
            <a:pPr marL="12065" marR="5080" indent="1905" algn="ctr">
              <a:lnSpc>
                <a:spcPct val="100000"/>
              </a:lnSpc>
              <a:spcBef>
                <a:spcPts val="880"/>
              </a:spcBef>
            </a:pPr>
            <a:r>
              <a:rPr sz="1600" spc="5" dirty="0">
                <a:latin typeface="Tahoma"/>
                <a:cs typeface="Tahoma"/>
              </a:rPr>
              <a:t>Crea</a:t>
            </a:r>
            <a:r>
              <a:rPr sz="1600" dirty="0">
                <a:latin typeface="Tahoma"/>
                <a:cs typeface="Tahoma"/>
              </a:rPr>
              <a:t>t</a:t>
            </a:r>
            <a:r>
              <a:rPr sz="1600" spc="5" dirty="0">
                <a:latin typeface="Tahoma"/>
                <a:cs typeface="Tahoma"/>
              </a:rPr>
              <a:t>e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an</a:t>
            </a:r>
            <a:r>
              <a:rPr sz="1600" spc="-185" dirty="0">
                <a:latin typeface="Tahoma"/>
                <a:cs typeface="Tahoma"/>
              </a:rPr>
              <a:t> </a:t>
            </a:r>
            <a:r>
              <a:rPr sz="1600" spc="50" dirty="0">
                <a:latin typeface="Tahoma"/>
                <a:cs typeface="Tahoma"/>
              </a:rPr>
              <a:t>ac</a:t>
            </a:r>
            <a:r>
              <a:rPr sz="1600" spc="40" dirty="0">
                <a:latin typeface="Tahoma"/>
                <a:cs typeface="Tahoma"/>
              </a:rPr>
              <a:t>c</a:t>
            </a:r>
            <a:r>
              <a:rPr sz="1600" spc="-10" dirty="0">
                <a:latin typeface="Tahoma"/>
                <a:cs typeface="Tahoma"/>
              </a:rPr>
              <a:t>ount</a:t>
            </a:r>
            <a:r>
              <a:rPr sz="1600" spc="-135" dirty="0">
                <a:latin typeface="Tahoma"/>
                <a:cs typeface="Tahoma"/>
              </a:rPr>
              <a:t> </a:t>
            </a:r>
            <a:r>
              <a:rPr sz="1600" spc="40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hat  </a:t>
            </a:r>
            <a:r>
              <a:rPr sz="1600" spc="25" dirty="0">
                <a:latin typeface="Tahoma"/>
                <a:cs typeface="Tahoma"/>
              </a:rPr>
              <a:t>inc</a:t>
            </a:r>
            <a:r>
              <a:rPr sz="1600" spc="20" dirty="0">
                <a:latin typeface="Tahoma"/>
                <a:cs typeface="Tahoma"/>
              </a:rPr>
              <a:t>l</a:t>
            </a:r>
            <a:r>
              <a:rPr sz="1600" dirty="0">
                <a:latin typeface="Tahoma"/>
                <a:cs typeface="Tahoma"/>
              </a:rPr>
              <a:t>udes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chi</a:t>
            </a:r>
            <a:r>
              <a:rPr sz="1600" spc="20" dirty="0">
                <a:latin typeface="Tahoma"/>
                <a:cs typeface="Tahoma"/>
              </a:rPr>
              <a:t>l</a:t>
            </a:r>
            <a:r>
              <a:rPr sz="1600" spc="-15" dirty="0">
                <a:latin typeface="Tahoma"/>
                <a:cs typeface="Tahoma"/>
              </a:rPr>
              <a:t>d</a:t>
            </a:r>
            <a:r>
              <a:rPr sz="1600" spc="-175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info</a:t>
            </a:r>
            <a:r>
              <a:rPr sz="1600" spc="-5" dirty="0">
                <a:latin typeface="Tahoma"/>
                <a:cs typeface="Tahoma"/>
              </a:rPr>
              <a:t>r</a:t>
            </a:r>
            <a:r>
              <a:rPr sz="1600" spc="5" dirty="0">
                <a:latin typeface="Tahoma"/>
                <a:cs typeface="Tahoma"/>
              </a:rPr>
              <a:t>mati</a:t>
            </a:r>
            <a:r>
              <a:rPr sz="1600" spc="-5" dirty="0">
                <a:latin typeface="Tahoma"/>
                <a:cs typeface="Tahoma"/>
              </a:rPr>
              <a:t>o</a:t>
            </a:r>
            <a:r>
              <a:rPr sz="1600" spc="-35" dirty="0">
                <a:latin typeface="Tahoma"/>
                <a:cs typeface="Tahoma"/>
              </a:rPr>
              <a:t>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50716" y="2212112"/>
            <a:ext cx="2243455" cy="133731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265"/>
              </a:spcBef>
            </a:pPr>
            <a:r>
              <a:rPr sz="2100" b="1" spc="-105" dirty="0">
                <a:solidFill>
                  <a:srgbClr val="D49090"/>
                </a:solidFill>
                <a:latin typeface="Arial"/>
                <a:cs typeface="Arial"/>
              </a:rPr>
              <a:t>Goals</a:t>
            </a:r>
            <a:endParaRPr sz="2100">
              <a:latin typeface="Arial"/>
              <a:cs typeface="Arial"/>
            </a:endParaRPr>
          </a:p>
          <a:p>
            <a:pPr marL="12700" marR="5080" indent="-2540" algn="ctr">
              <a:lnSpc>
                <a:spcPct val="100000"/>
              </a:lnSpc>
              <a:spcBef>
                <a:spcPts val="880"/>
              </a:spcBef>
            </a:pPr>
            <a:r>
              <a:rPr sz="1600" spc="-30" dirty="0">
                <a:latin typeface="Tahoma"/>
                <a:cs typeface="Tahoma"/>
              </a:rPr>
              <a:t>T</a:t>
            </a:r>
            <a:r>
              <a:rPr sz="1600" spc="-25" dirty="0">
                <a:latin typeface="Tahoma"/>
                <a:cs typeface="Tahoma"/>
              </a:rPr>
              <a:t>h</a:t>
            </a:r>
            <a:r>
              <a:rPr sz="1600" spc="5" dirty="0">
                <a:latin typeface="Tahoma"/>
                <a:cs typeface="Tahoma"/>
              </a:rPr>
              <a:t>e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chi</a:t>
            </a:r>
            <a:r>
              <a:rPr sz="1600" spc="20" dirty="0">
                <a:latin typeface="Tahoma"/>
                <a:cs typeface="Tahoma"/>
              </a:rPr>
              <a:t>l</a:t>
            </a:r>
            <a:r>
              <a:rPr sz="1600" spc="-15" dirty="0">
                <a:latin typeface="Tahoma"/>
                <a:cs typeface="Tahoma"/>
              </a:rPr>
              <a:t>d</a:t>
            </a:r>
            <a:r>
              <a:rPr sz="1600" spc="-175" dirty="0">
                <a:latin typeface="Tahoma"/>
                <a:cs typeface="Tahoma"/>
              </a:rPr>
              <a:t> </a:t>
            </a:r>
            <a:r>
              <a:rPr sz="1600" spc="40" dirty="0">
                <a:latin typeface="Tahoma"/>
                <a:cs typeface="Tahoma"/>
              </a:rPr>
              <a:t>sets</a:t>
            </a:r>
            <a:r>
              <a:rPr sz="1600" spc="-160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an</a:t>
            </a:r>
            <a:r>
              <a:rPr sz="1600" spc="-17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amo</a:t>
            </a:r>
            <a:r>
              <a:rPr sz="1600" spc="-10" dirty="0">
                <a:latin typeface="Tahoma"/>
                <a:cs typeface="Tahoma"/>
              </a:rPr>
              <a:t>unt  </a:t>
            </a:r>
            <a:r>
              <a:rPr sz="1600" spc="40" dirty="0">
                <a:latin typeface="Tahoma"/>
                <a:cs typeface="Tahoma"/>
              </a:rPr>
              <a:t>t</a:t>
            </a:r>
            <a:r>
              <a:rPr sz="1600" dirty="0">
                <a:latin typeface="Tahoma"/>
                <a:cs typeface="Tahoma"/>
              </a:rPr>
              <a:t>o</a:t>
            </a:r>
            <a:r>
              <a:rPr sz="1600" spc="-165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achieve</a:t>
            </a:r>
            <a:r>
              <a:rPr sz="1600" spc="-16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in</a:t>
            </a:r>
            <a:r>
              <a:rPr sz="1600" spc="-175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a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given</a:t>
            </a:r>
            <a:r>
              <a:rPr sz="1600" spc="-160" dirty="0">
                <a:latin typeface="Tahoma"/>
                <a:cs typeface="Tahoma"/>
              </a:rPr>
              <a:t> </a:t>
            </a:r>
            <a:r>
              <a:rPr sz="1600" spc="40" dirty="0">
                <a:latin typeface="Tahoma"/>
                <a:cs typeface="Tahoma"/>
              </a:rPr>
              <a:t>t</a:t>
            </a:r>
            <a:r>
              <a:rPr sz="1600" spc="5" dirty="0">
                <a:latin typeface="Tahoma"/>
                <a:cs typeface="Tahoma"/>
              </a:rPr>
              <a:t>ime  </a:t>
            </a:r>
            <a:r>
              <a:rPr sz="1600" dirty="0">
                <a:latin typeface="Tahoma"/>
                <a:cs typeface="Tahoma"/>
              </a:rPr>
              <a:t>period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46445" y="2213503"/>
            <a:ext cx="2262505" cy="206819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260"/>
              </a:spcBef>
            </a:pPr>
            <a:r>
              <a:rPr sz="2100" b="1" spc="-85" dirty="0">
                <a:solidFill>
                  <a:srgbClr val="D49090"/>
                </a:solidFill>
                <a:latin typeface="Arial"/>
                <a:cs typeface="Arial"/>
              </a:rPr>
              <a:t>Challenges</a:t>
            </a:r>
            <a:endParaRPr sz="2100">
              <a:latin typeface="Arial"/>
              <a:cs typeface="Arial"/>
            </a:endParaRPr>
          </a:p>
          <a:p>
            <a:pPr marL="12700" marR="5080" indent="-2540" algn="ctr">
              <a:lnSpc>
                <a:spcPct val="100000"/>
              </a:lnSpc>
              <a:spcBef>
                <a:spcPts val="880"/>
              </a:spcBef>
            </a:pPr>
            <a:r>
              <a:rPr sz="1600" spc="-30" dirty="0">
                <a:latin typeface="Tahoma"/>
                <a:cs typeface="Tahoma"/>
              </a:rPr>
              <a:t>T</a:t>
            </a:r>
            <a:r>
              <a:rPr sz="1600" spc="-25" dirty="0">
                <a:latin typeface="Tahoma"/>
                <a:cs typeface="Tahoma"/>
              </a:rPr>
              <a:t>h</a:t>
            </a:r>
            <a:r>
              <a:rPr sz="1600" spc="5" dirty="0">
                <a:latin typeface="Tahoma"/>
                <a:cs typeface="Tahoma"/>
              </a:rPr>
              <a:t>e</a:t>
            </a:r>
            <a:r>
              <a:rPr sz="1600" spc="-180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chi</a:t>
            </a:r>
            <a:r>
              <a:rPr sz="1600" spc="20" dirty="0">
                <a:latin typeface="Tahoma"/>
                <a:cs typeface="Tahoma"/>
              </a:rPr>
              <a:t>l</a:t>
            </a:r>
            <a:r>
              <a:rPr sz="1600" spc="-15" dirty="0">
                <a:latin typeface="Tahoma"/>
                <a:cs typeface="Tahoma"/>
              </a:rPr>
              <a:t>d</a:t>
            </a:r>
            <a:r>
              <a:rPr sz="1600" spc="-17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can</a:t>
            </a:r>
            <a:r>
              <a:rPr sz="1600" spc="-16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cha</a:t>
            </a:r>
            <a:r>
              <a:rPr sz="1600" spc="5" dirty="0">
                <a:latin typeface="Tahoma"/>
                <a:cs typeface="Tahoma"/>
              </a:rPr>
              <a:t>l</a:t>
            </a:r>
            <a:r>
              <a:rPr sz="1600" dirty="0">
                <a:latin typeface="Tahoma"/>
                <a:cs typeface="Tahoma"/>
              </a:rPr>
              <a:t>l</a:t>
            </a:r>
            <a:r>
              <a:rPr sz="1600" spc="-15" dirty="0">
                <a:latin typeface="Tahoma"/>
                <a:cs typeface="Tahoma"/>
              </a:rPr>
              <a:t>en</a:t>
            </a:r>
            <a:r>
              <a:rPr sz="1600" spc="-10" dirty="0">
                <a:latin typeface="Tahoma"/>
                <a:cs typeface="Tahoma"/>
              </a:rPr>
              <a:t>ge  </a:t>
            </a:r>
            <a:r>
              <a:rPr sz="1600" spc="20" dirty="0">
                <a:latin typeface="Tahoma"/>
                <a:cs typeface="Tahoma"/>
              </a:rPr>
              <a:t>his</a:t>
            </a:r>
            <a:r>
              <a:rPr sz="1600" spc="-165" dirty="0">
                <a:latin typeface="Tahoma"/>
                <a:cs typeface="Tahoma"/>
              </a:rPr>
              <a:t> </a:t>
            </a:r>
            <a:r>
              <a:rPr sz="1600" spc="25" dirty="0">
                <a:latin typeface="Tahoma"/>
                <a:cs typeface="Tahoma"/>
              </a:rPr>
              <a:t>f</a:t>
            </a:r>
            <a:r>
              <a:rPr sz="1600" spc="20" dirty="0">
                <a:latin typeface="Tahoma"/>
                <a:cs typeface="Tahoma"/>
              </a:rPr>
              <a:t>r</a:t>
            </a:r>
            <a:r>
              <a:rPr sz="1600" spc="5" dirty="0">
                <a:latin typeface="Tahoma"/>
                <a:cs typeface="Tahoma"/>
              </a:rPr>
              <a:t>ien</a:t>
            </a:r>
            <a:r>
              <a:rPr sz="1600" spc="20" dirty="0">
                <a:latin typeface="Tahoma"/>
                <a:cs typeface="Tahoma"/>
              </a:rPr>
              <a:t>ds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40" dirty="0">
                <a:latin typeface="Tahoma"/>
                <a:cs typeface="Tahoma"/>
              </a:rPr>
              <a:t>t</a:t>
            </a:r>
            <a:r>
              <a:rPr sz="1600" dirty="0">
                <a:latin typeface="Tahoma"/>
                <a:cs typeface="Tahoma"/>
              </a:rPr>
              <a:t>o</a:t>
            </a:r>
            <a:r>
              <a:rPr sz="1600" spc="-16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r</a:t>
            </a:r>
            <a:r>
              <a:rPr sz="1600" spc="10" dirty="0">
                <a:latin typeface="Tahoma"/>
                <a:cs typeface="Tahoma"/>
              </a:rPr>
              <a:t>each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a  </a:t>
            </a:r>
            <a:r>
              <a:rPr sz="1600" spc="35" dirty="0">
                <a:latin typeface="Tahoma"/>
                <a:cs typeface="Tahoma"/>
              </a:rPr>
              <a:t>spe</a:t>
            </a:r>
            <a:r>
              <a:rPr sz="1600" spc="25" dirty="0">
                <a:latin typeface="Tahoma"/>
                <a:cs typeface="Tahoma"/>
              </a:rPr>
              <a:t>c</a:t>
            </a:r>
            <a:r>
              <a:rPr sz="1600" spc="55" dirty="0">
                <a:latin typeface="Tahoma"/>
                <a:cs typeface="Tahoma"/>
              </a:rPr>
              <a:t>ific</a:t>
            </a:r>
            <a:r>
              <a:rPr sz="1600" spc="-12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finan</a:t>
            </a:r>
            <a:r>
              <a:rPr sz="1600" spc="25" dirty="0">
                <a:latin typeface="Tahoma"/>
                <a:cs typeface="Tahoma"/>
              </a:rPr>
              <a:t>cial</a:t>
            </a:r>
            <a:r>
              <a:rPr sz="1600" spc="-16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g</a:t>
            </a:r>
            <a:r>
              <a:rPr sz="1600" spc="-25" dirty="0">
                <a:latin typeface="Tahoma"/>
                <a:cs typeface="Tahoma"/>
              </a:rPr>
              <a:t>o</a:t>
            </a:r>
            <a:r>
              <a:rPr sz="1600" spc="-15" dirty="0">
                <a:latin typeface="Tahoma"/>
                <a:cs typeface="Tahoma"/>
              </a:rPr>
              <a:t>al</a:t>
            </a:r>
            <a:r>
              <a:rPr sz="1600" spc="-65" dirty="0">
                <a:latin typeface="Tahoma"/>
                <a:cs typeface="Tahoma"/>
              </a:rPr>
              <a:t>,  </a:t>
            </a:r>
            <a:r>
              <a:rPr sz="1600" spc="-55" dirty="0">
                <a:latin typeface="Tahoma"/>
                <a:cs typeface="Tahoma"/>
              </a:rPr>
              <a:t>M</a:t>
            </a:r>
            <a:r>
              <a:rPr sz="1600" spc="-50" dirty="0">
                <a:latin typeface="Tahoma"/>
                <a:cs typeface="Tahoma"/>
              </a:rPr>
              <a:t>o</a:t>
            </a:r>
            <a:r>
              <a:rPr sz="1600" spc="10" dirty="0">
                <a:latin typeface="Tahoma"/>
                <a:cs typeface="Tahoma"/>
              </a:rPr>
              <a:t>afer</a:t>
            </a:r>
            <a:r>
              <a:rPr sz="1600" spc="-15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wi</a:t>
            </a:r>
            <a:r>
              <a:rPr sz="1600" spc="5" dirty="0">
                <a:latin typeface="Tahoma"/>
                <a:cs typeface="Tahoma"/>
              </a:rPr>
              <a:t>l</a:t>
            </a:r>
            <a:r>
              <a:rPr sz="1600" dirty="0">
                <a:latin typeface="Tahoma"/>
                <a:cs typeface="Tahoma"/>
              </a:rPr>
              <a:t>l</a:t>
            </a:r>
            <a:r>
              <a:rPr sz="1600" spc="-19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d</a:t>
            </a:r>
            <a:r>
              <a:rPr sz="1600" spc="20" dirty="0">
                <a:latin typeface="Tahoma"/>
                <a:cs typeface="Tahoma"/>
              </a:rPr>
              <a:t>ete</a:t>
            </a:r>
            <a:r>
              <a:rPr sz="1600" spc="-5" dirty="0">
                <a:latin typeface="Tahoma"/>
                <a:cs typeface="Tahoma"/>
              </a:rPr>
              <a:t>rmin</a:t>
            </a:r>
            <a:r>
              <a:rPr sz="1600" spc="5" dirty="0">
                <a:latin typeface="Tahoma"/>
                <a:cs typeface="Tahoma"/>
              </a:rPr>
              <a:t>e</a:t>
            </a:r>
            <a:r>
              <a:rPr sz="1600" spc="-155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the  </a:t>
            </a:r>
            <a:r>
              <a:rPr sz="1600" spc="-10" dirty="0">
                <a:latin typeface="Tahoma"/>
                <a:cs typeface="Tahoma"/>
              </a:rPr>
              <a:t>win</a:t>
            </a:r>
            <a:r>
              <a:rPr sz="1600" spc="-15" dirty="0">
                <a:latin typeface="Tahoma"/>
                <a:cs typeface="Tahoma"/>
              </a:rPr>
              <a:t>ne</a:t>
            </a:r>
            <a:r>
              <a:rPr sz="1600" dirty="0">
                <a:latin typeface="Tahoma"/>
                <a:cs typeface="Tahoma"/>
              </a:rPr>
              <a:t>r</a:t>
            </a:r>
            <a:r>
              <a:rPr sz="1600" spc="-17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at</a:t>
            </a:r>
            <a:r>
              <a:rPr sz="1600" spc="-170" dirty="0">
                <a:latin typeface="Tahoma"/>
                <a:cs typeface="Tahoma"/>
              </a:rPr>
              <a:t> </a:t>
            </a:r>
            <a:r>
              <a:rPr sz="1600" spc="40" dirty="0">
                <a:latin typeface="Tahoma"/>
                <a:cs typeface="Tahoma"/>
              </a:rPr>
              <a:t>t</a:t>
            </a:r>
            <a:r>
              <a:rPr sz="1600" spc="-15" dirty="0">
                <a:latin typeface="Tahoma"/>
                <a:cs typeface="Tahoma"/>
              </a:rPr>
              <a:t>he</a:t>
            </a:r>
            <a:r>
              <a:rPr sz="1600" spc="-17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end</a:t>
            </a:r>
            <a:r>
              <a:rPr sz="1600" spc="-17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o</a:t>
            </a:r>
            <a:r>
              <a:rPr sz="1600" spc="55" dirty="0">
                <a:latin typeface="Tahoma"/>
                <a:cs typeface="Tahoma"/>
              </a:rPr>
              <a:t>f</a:t>
            </a:r>
            <a:r>
              <a:rPr sz="1600" spc="-160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each  </a:t>
            </a:r>
            <a:r>
              <a:rPr sz="1600" dirty="0">
                <a:latin typeface="Tahoma"/>
                <a:cs typeface="Tahoma"/>
              </a:rPr>
              <a:t>challenge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822513" y="1243583"/>
            <a:ext cx="6399530" cy="3095625"/>
            <a:chOff x="1822513" y="1243583"/>
            <a:chExt cx="6399530" cy="3095625"/>
          </a:xfrm>
        </p:grpSpPr>
        <p:sp>
          <p:nvSpPr>
            <p:cNvPr id="28" name="object 28"/>
            <p:cNvSpPr/>
            <p:nvPr/>
          </p:nvSpPr>
          <p:spPr>
            <a:xfrm>
              <a:off x="1827276" y="1601723"/>
              <a:ext cx="3084830" cy="681355"/>
            </a:xfrm>
            <a:custGeom>
              <a:avLst/>
              <a:gdLst/>
              <a:ahLst/>
              <a:cxnLst/>
              <a:rect l="l" t="t" r="r" b="b"/>
              <a:pathLst>
                <a:path w="3084829" h="681355">
                  <a:moveTo>
                    <a:pt x="0" y="73405"/>
                  </a:moveTo>
                  <a:lnTo>
                    <a:pt x="5772" y="44844"/>
                  </a:lnTo>
                  <a:lnTo>
                    <a:pt x="21510" y="21510"/>
                  </a:lnTo>
                  <a:lnTo>
                    <a:pt x="44844" y="5772"/>
                  </a:lnTo>
                  <a:lnTo>
                    <a:pt x="73406" y="0"/>
                  </a:lnTo>
                  <a:lnTo>
                    <a:pt x="606298" y="0"/>
                  </a:lnTo>
                  <a:lnTo>
                    <a:pt x="634859" y="5772"/>
                  </a:lnTo>
                  <a:lnTo>
                    <a:pt x="658193" y="21510"/>
                  </a:lnTo>
                  <a:lnTo>
                    <a:pt x="673931" y="44844"/>
                  </a:lnTo>
                  <a:lnTo>
                    <a:pt x="679704" y="73405"/>
                  </a:lnTo>
                  <a:lnTo>
                    <a:pt x="679704" y="607821"/>
                  </a:lnTo>
                  <a:lnTo>
                    <a:pt x="673931" y="636383"/>
                  </a:lnTo>
                  <a:lnTo>
                    <a:pt x="658193" y="659717"/>
                  </a:lnTo>
                  <a:lnTo>
                    <a:pt x="634859" y="675455"/>
                  </a:lnTo>
                  <a:lnTo>
                    <a:pt x="606298" y="681227"/>
                  </a:lnTo>
                  <a:lnTo>
                    <a:pt x="73406" y="681227"/>
                  </a:lnTo>
                  <a:lnTo>
                    <a:pt x="44844" y="675455"/>
                  </a:lnTo>
                  <a:lnTo>
                    <a:pt x="21510" y="659717"/>
                  </a:lnTo>
                  <a:lnTo>
                    <a:pt x="5772" y="636383"/>
                  </a:lnTo>
                  <a:lnTo>
                    <a:pt x="0" y="607821"/>
                  </a:lnTo>
                  <a:lnTo>
                    <a:pt x="0" y="73405"/>
                  </a:lnTo>
                  <a:close/>
                </a:path>
                <a:path w="3084829" h="681355">
                  <a:moveTo>
                    <a:pt x="2404872" y="73405"/>
                  </a:moveTo>
                  <a:lnTo>
                    <a:pt x="2410644" y="44844"/>
                  </a:lnTo>
                  <a:lnTo>
                    <a:pt x="2426382" y="21510"/>
                  </a:lnTo>
                  <a:lnTo>
                    <a:pt x="2449716" y="5772"/>
                  </a:lnTo>
                  <a:lnTo>
                    <a:pt x="2478278" y="0"/>
                  </a:lnTo>
                  <a:lnTo>
                    <a:pt x="3011170" y="0"/>
                  </a:lnTo>
                  <a:lnTo>
                    <a:pt x="3039731" y="5772"/>
                  </a:lnTo>
                  <a:lnTo>
                    <a:pt x="3063065" y="21510"/>
                  </a:lnTo>
                  <a:lnTo>
                    <a:pt x="3078803" y="44844"/>
                  </a:lnTo>
                  <a:lnTo>
                    <a:pt x="3084576" y="73405"/>
                  </a:lnTo>
                  <a:lnTo>
                    <a:pt x="3084576" y="607821"/>
                  </a:lnTo>
                  <a:lnTo>
                    <a:pt x="3078803" y="636383"/>
                  </a:lnTo>
                  <a:lnTo>
                    <a:pt x="3063065" y="659717"/>
                  </a:lnTo>
                  <a:lnTo>
                    <a:pt x="3039731" y="675455"/>
                  </a:lnTo>
                  <a:lnTo>
                    <a:pt x="3011170" y="681227"/>
                  </a:lnTo>
                  <a:lnTo>
                    <a:pt x="2478278" y="681227"/>
                  </a:lnTo>
                  <a:lnTo>
                    <a:pt x="2449716" y="675455"/>
                  </a:lnTo>
                  <a:lnTo>
                    <a:pt x="2426382" y="659717"/>
                  </a:lnTo>
                  <a:lnTo>
                    <a:pt x="2410644" y="636383"/>
                  </a:lnTo>
                  <a:lnTo>
                    <a:pt x="2404872" y="607821"/>
                  </a:lnTo>
                  <a:lnTo>
                    <a:pt x="2404872" y="73405"/>
                  </a:lnTo>
                  <a:close/>
                </a:path>
              </a:pathLst>
            </a:custGeom>
            <a:ln w="9525">
              <a:solidFill>
                <a:srgbClr val="D49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33244" y="3866514"/>
              <a:ext cx="1231265" cy="472440"/>
            </a:xfrm>
            <a:custGeom>
              <a:avLst/>
              <a:gdLst/>
              <a:ahLst/>
              <a:cxnLst/>
              <a:rect l="l" t="t" r="r" b="b"/>
              <a:pathLst>
                <a:path w="1231264" h="472439">
                  <a:moveTo>
                    <a:pt x="1231265" y="39319"/>
                  </a:moveTo>
                  <a:lnTo>
                    <a:pt x="1228166" y="24041"/>
                  </a:lnTo>
                  <a:lnTo>
                    <a:pt x="1219733" y="11544"/>
                  </a:lnTo>
                  <a:lnTo>
                    <a:pt x="1207262" y="3098"/>
                  </a:lnTo>
                  <a:lnTo>
                    <a:pt x="1192022" y="0"/>
                  </a:lnTo>
                  <a:lnTo>
                    <a:pt x="39370" y="0"/>
                  </a:lnTo>
                  <a:lnTo>
                    <a:pt x="23456" y="3098"/>
                  </a:lnTo>
                  <a:lnTo>
                    <a:pt x="11010" y="11544"/>
                  </a:lnTo>
                  <a:lnTo>
                    <a:pt x="2895" y="24041"/>
                  </a:lnTo>
                  <a:lnTo>
                    <a:pt x="0" y="39319"/>
                  </a:lnTo>
                  <a:lnTo>
                    <a:pt x="0" y="297230"/>
                  </a:lnTo>
                  <a:lnTo>
                    <a:pt x="2895" y="312585"/>
                  </a:lnTo>
                  <a:lnTo>
                    <a:pt x="11010" y="325120"/>
                  </a:lnTo>
                  <a:lnTo>
                    <a:pt x="23456" y="333578"/>
                  </a:lnTo>
                  <a:lnTo>
                    <a:pt x="39370" y="336677"/>
                  </a:lnTo>
                  <a:lnTo>
                    <a:pt x="955395" y="336677"/>
                  </a:lnTo>
                  <a:lnTo>
                    <a:pt x="1100201" y="472198"/>
                  </a:lnTo>
                  <a:lnTo>
                    <a:pt x="1100201" y="336677"/>
                  </a:lnTo>
                  <a:lnTo>
                    <a:pt x="1192022" y="336677"/>
                  </a:lnTo>
                  <a:lnTo>
                    <a:pt x="1206665" y="333578"/>
                  </a:lnTo>
                  <a:lnTo>
                    <a:pt x="1219212" y="325120"/>
                  </a:lnTo>
                  <a:lnTo>
                    <a:pt x="1227963" y="312585"/>
                  </a:lnTo>
                  <a:lnTo>
                    <a:pt x="1231265" y="297230"/>
                  </a:lnTo>
                  <a:lnTo>
                    <a:pt x="1231265" y="39319"/>
                  </a:lnTo>
                  <a:close/>
                </a:path>
              </a:pathLst>
            </a:custGeom>
            <a:solidFill>
              <a:srgbClr val="D4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93264" y="3977639"/>
              <a:ext cx="904240" cy="146685"/>
            </a:xfrm>
            <a:custGeom>
              <a:avLst/>
              <a:gdLst/>
              <a:ahLst/>
              <a:cxnLst/>
              <a:rect l="l" t="t" r="r" b="b"/>
              <a:pathLst>
                <a:path w="904239" h="146685">
                  <a:moveTo>
                    <a:pt x="259080" y="0"/>
                  </a:moveTo>
                  <a:lnTo>
                    <a:pt x="903732" y="0"/>
                  </a:lnTo>
                </a:path>
                <a:path w="904239" h="146685">
                  <a:moveTo>
                    <a:pt x="259080" y="100584"/>
                  </a:moveTo>
                  <a:lnTo>
                    <a:pt x="614172" y="100584"/>
                  </a:lnTo>
                </a:path>
                <a:path w="904239" h="146685">
                  <a:moveTo>
                    <a:pt x="0" y="146189"/>
                  </a:moveTo>
                  <a:lnTo>
                    <a:pt x="135636" y="146189"/>
                  </a:lnTo>
                  <a:lnTo>
                    <a:pt x="135636" y="28956"/>
                  </a:lnTo>
                  <a:lnTo>
                    <a:pt x="0" y="28956"/>
                  </a:lnTo>
                  <a:lnTo>
                    <a:pt x="0" y="146189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32257" y="1596961"/>
              <a:ext cx="689228" cy="69075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523744" y="3934967"/>
              <a:ext cx="73025" cy="71755"/>
            </a:xfrm>
            <a:custGeom>
              <a:avLst/>
              <a:gdLst/>
              <a:ahLst/>
              <a:cxnLst/>
              <a:rect l="l" t="t" r="r" b="b"/>
              <a:pathLst>
                <a:path w="73025" h="71754">
                  <a:moveTo>
                    <a:pt x="0" y="71513"/>
                  </a:moveTo>
                  <a:lnTo>
                    <a:pt x="0" y="35128"/>
                  </a:lnTo>
                  <a:lnTo>
                    <a:pt x="2903" y="21656"/>
                  </a:lnTo>
                  <a:lnTo>
                    <a:pt x="10842" y="10467"/>
                  </a:lnTo>
                  <a:lnTo>
                    <a:pt x="22663" y="2827"/>
                  </a:lnTo>
                  <a:lnTo>
                    <a:pt x="37211" y="0"/>
                  </a:lnTo>
                  <a:lnTo>
                    <a:pt x="50361" y="2636"/>
                  </a:lnTo>
                  <a:lnTo>
                    <a:pt x="61833" y="9958"/>
                  </a:lnTo>
                  <a:lnTo>
                    <a:pt x="69947" y="21082"/>
                  </a:lnTo>
                  <a:lnTo>
                    <a:pt x="73025" y="35128"/>
                  </a:lnTo>
                  <a:lnTo>
                    <a:pt x="73025" y="71513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799959" y="1243583"/>
              <a:ext cx="422275" cy="422275"/>
            </a:xfrm>
            <a:custGeom>
              <a:avLst/>
              <a:gdLst/>
              <a:ahLst/>
              <a:cxnLst/>
              <a:rect l="l" t="t" r="r" b="b"/>
              <a:pathLst>
                <a:path w="422275" h="422275">
                  <a:moveTo>
                    <a:pt x="211582" y="0"/>
                  </a:moveTo>
                  <a:lnTo>
                    <a:pt x="163112" y="5532"/>
                  </a:lnTo>
                  <a:lnTo>
                    <a:pt x="118595" y="21303"/>
                  </a:lnTo>
                  <a:lnTo>
                    <a:pt x="79307" y="46076"/>
                  </a:lnTo>
                  <a:lnTo>
                    <a:pt x="46526" y="78614"/>
                  </a:lnTo>
                  <a:lnTo>
                    <a:pt x="21530" y="117678"/>
                  </a:lnTo>
                  <a:lnTo>
                    <a:pt x="5595" y="162032"/>
                  </a:lnTo>
                  <a:lnTo>
                    <a:pt x="0" y="210438"/>
                  </a:lnTo>
                  <a:lnTo>
                    <a:pt x="5595" y="258955"/>
                  </a:lnTo>
                  <a:lnTo>
                    <a:pt x="21530" y="303506"/>
                  </a:lnTo>
                  <a:lnTo>
                    <a:pt x="46526" y="342817"/>
                  </a:lnTo>
                  <a:lnTo>
                    <a:pt x="79307" y="375611"/>
                  </a:lnTo>
                  <a:lnTo>
                    <a:pt x="118595" y="400615"/>
                  </a:lnTo>
                  <a:lnTo>
                    <a:pt x="163112" y="416552"/>
                  </a:lnTo>
                  <a:lnTo>
                    <a:pt x="211582" y="422148"/>
                  </a:lnTo>
                  <a:lnTo>
                    <a:pt x="259981" y="416552"/>
                  </a:lnTo>
                  <a:lnTo>
                    <a:pt x="304317" y="400615"/>
                  </a:lnTo>
                  <a:lnTo>
                    <a:pt x="343356" y="375611"/>
                  </a:lnTo>
                  <a:lnTo>
                    <a:pt x="375867" y="342817"/>
                  </a:lnTo>
                  <a:lnTo>
                    <a:pt x="400615" y="303506"/>
                  </a:lnTo>
                  <a:lnTo>
                    <a:pt x="416368" y="258955"/>
                  </a:lnTo>
                  <a:lnTo>
                    <a:pt x="421894" y="210438"/>
                  </a:lnTo>
                  <a:lnTo>
                    <a:pt x="416368" y="162032"/>
                  </a:lnTo>
                  <a:lnTo>
                    <a:pt x="400615" y="117678"/>
                  </a:lnTo>
                  <a:lnTo>
                    <a:pt x="375867" y="78614"/>
                  </a:lnTo>
                  <a:lnTo>
                    <a:pt x="343356" y="46076"/>
                  </a:lnTo>
                  <a:lnTo>
                    <a:pt x="304317" y="21303"/>
                  </a:lnTo>
                  <a:lnTo>
                    <a:pt x="259981" y="5532"/>
                  </a:lnTo>
                  <a:lnTo>
                    <a:pt x="211582" y="0"/>
                  </a:lnTo>
                  <a:close/>
                </a:path>
              </a:pathLst>
            </a:custGeom>
            <a:solidFill>
              <a:srgbClr val="E3D2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903464" y="1336547"/>
              <a:ext cx="213995" cy="193675"/>
            </a:xfrm>
            <a:custGeom>
              <a:avLst/>
              <a:gdLst/>
              <a:ahLst/>
              <a:cxnLst/>
              <a:rect l="l" t="t" r="r" b="b"/>
              <a:pathLst>
                <a:path w="213995" h="193675">
                  <a:moveTo>
                    <a:pt x="142989" y="140716"/>
                  </a:moveTo>
                  <a:lnTo>
                    <a:pt x="142913" y="113919"/>
                  </a:lnTo>
                  <a:lnTo>
                    <a:pt x="142836" y="107353"/>
                  </a:lnTo>
                  <a:lnTo>
                    <a:pt x="141097" y="97028"/>
                  </a:lnTo>
                  <a:lnTo>
                    <a:pt x="123698" y="83845"/>
                  </a:lnTo>
                  <a:lnTo>
                    <a:pt x="110388" y="66675"/>
                  </a:lnTo>
                  <a:lnTo>
                    <a:pt x="102082" y="46558"/>
                  </a:lnTo>
                  <a:lnTo>
                    <a:pt x="99695" y="24511"/>
                  </a:lnTo>
                  <a:lnTo>
                    <a:pt x="99695" y="16129"/>
                  </a:lnTo>
                  <a:lnTo>
                    <a:pt x="103378" y="6477"/>
                  </a:lnTo>
                  <a:lnTo>
                    <a:pt x="96139" y="1651"/>
                  </a:lnTo>
                  <a:lnTo>
                    <a:pt x="94234" y="508"/>
                  </a:lnTo>
                  <a:lnTo>
                    <a:pt x="92202" y="0"/>
                  </a:lnTo>
                  <a:lnTo>
                    <a:pt x="83439" y="0"/>
                  </a:lnTo>
                  <a:lnTo>
                    <a:pt x="77089" y="5334"/>
                  </a:lnTo>
                  <a:lnTo>
                    <a:pt x="74168" y="10033"/>
                  </a:lnTo>
                  <a:lnTo>
                    <a:pt x="67386" y="27000"/>
                  </a:lnTo>
                  <a:lnTo>
                    <a:pt x="64744" y="44818"/>
                  </a:lnTo>
                  <a:lnTo>
                    <a:pt x="65316" y="63093"/>
                  </a:lnTo>
                  <a:lnTo>
                    <a:pt x="68199" y="81407"/>
                  </a:lnTo>
                  <a:lnTo>
                    <a:pt x="13335" y="81407"/>
                  </a:lnTo>
                  <a:lnTo>
                    <a:pt x="8509" y="82550"/>
                  </a:lnTo>
                  <a:lnTo>
                    <a:pt x="2413" y="86106"/>
                  </a:lnTo>
                  <a:lnTo>
                    <a:pt x="0" y="95885"/>
                  </a:lnTo>
                  <a:lnTo>
                    <a:pt x="1270" y="100584"/>
                  </a:lnTo>
                  <a:lnTo>
                    <a:pt x="2413" y="106680"/>
                  </a:lnTo>
                  <a:lnTo>
                    <a:pt x="7239" y="113919"/>
                  </a:lnTo>
                  <a:lnTo>
                    <a:pt x="12192" y="117602"/>
                  </a:lnTo>
                  <a:lnTo>
                    <a:pt x="7162" y="123596"/>
                  </a:lnTo>
                  <a:lnTo>
                    <a:pt x="6794" y="131318"/>
                  </a:lnTo>
                  <a:lnTo>
                    <a:pt x="10223" y="137998"/>
                  </a:lnTo>
                  <a:lnTo>
                    <a:pt x="16637" y="140843"/>
                  </a:lnTo>
                  <a:lnTo>
                    <a:pt x="18034" y="140843"/>
                  </a:lnTo>
                  <a:lnTo>
                    <a:pt x="18669" y="140716"/>
                  </a:lnTo>
                  <a:lnTo>
                    <a:pt x="13335" y="142367"/>
                  </a:lnTo>
                  <a:lnTo>
                    <a:pt x="12319" y="150495"/>
                  </a:lnTo>
                  <a:lnTo>
                    <a:pt x="13335" y="156210"/>
                  </a:lnTo>
                  <a:lnTo>
                    <a:pt x="17018" y="161036"/>
                  </a:lnTo>
                  <a:lnTo>
                    <a:pt x="20701" y="164592"/>
                  </a:lnTo>
                  <a:lnTo>
                    <a:pt x="26797" y="167132"/>
                  </a:lnTo>
                  <a:lnTo>
                    <a:pt x="21424" y="172745"/>
                  </a:lnTo>
                  <a:lnTo>
                    <a:pt x="57492" y="191630"/>
                  </a:lnTo>
                  <a:lnTo>
                    <a:pt x="80264" y="192024"/>
                  </a:lnTo>
                  <a:lnTo>
                    <a:pt x="142367" y="191262"/>
                  </a:lnTo>
                  <a:lnTo>
                    <a:pt x="142684" y="163309"/>
                  </a:lnTo>
                  <a:lnTo>
                    <a:pt x="142989" y="140716"/>
                  </a:lnTo>
                  <a:close/>
                </a:path>
                <a:path w="213995" h="193675">
                  <a:moveTo>
                    <a:pt x="213385" y="97510"/>
                  </a:moveTo>
                  <a:lnTo>
                    <a:pt x="158623" y="97510"/>
                  </a:lnTo>
                  <a:lnTo>
                    <a:pt x="158623" y="193421"/>
                  </a:lnTo>
                  <a:lnTo>
                    <a:pt x="213385" y="193421"/>
                  </a:lnTo>
                  <a:lnTo>
                    <a:pt x="213385" y="97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55292" y="1709165"/>
              <a:ext cx="2889885" cy="523875"/>
            </a:xfrm>
            <a:custGeom>
              <a:avLst/>
              <a:gdLst/>
              <a:ahLst/>
              <a:cxnLst/>
              <a:rect l="l" t="t" r="r" b="b"/>
              <a:pathLst>
                <a:path w="2889885" h="523875">
                  <a:moveTo>
                    <a:pt x="167640" y="187071"/>
                  </a:moveTo>
                  <a:lnTo>
                    <a:pt x="164338" y="183642"/>
                  </a:lnTo>
                  <a:lnTo>
                    <a:pt x="160020" y="183642"/>
                  </a:lnTo>
                  <a:lnTo>
                    <a:pt x="156210" y="183642"/>
                  </a:lnTo>
                  <a:lnTo>
                    <a:pt x="152400" y="187071"/>
                  </a:lnTo>
                  <a:lnTo>
                    <a:pt x="152400" y="204089"/>
                  </a:lnTo>
                  <a:lnTo>
                    <a:pt x="156210" y="208026"/>
                  </a:lnTo>
                  <a:lnTo>
                    <a:pt x="163830" y="208026"/>
                  </a:lnTo>
                  <a:lnTo>
                    <a:pt x="167640" y="204089"/>
                  </a:lnTo>
                  <a:lnTo>
                    <a:pt x="167640" y="187071"/>
                  </a:lnTo>
                  <a:close/>
                </a:path>
                <a:path w="2889885" h="523875">
                  <a:moveTo>
                    <a:pt x="243840" y="245745"/>
                  </a:moveTo>
                  <a:lnTo>
                    <a:pt x="240919" y="242062"/>
                  </a:lnTo>
                  <a:lnTo>
                    <a:pt x="239522" y="240665"/>
                  </a:lnTo>
                  <a:lnTo>
                    <a:pt x="237490" y="240030"/>
                  </a:lnTo>
                  <a:lnTo>
                    <a:pt x="233426" y="240030"/>
                  </a:lnTo>
                  <a:lnTo>
                    <a:pt x="231267" y="240665"/>
                  </a:lnTo>
                  <a:lnTo>
                    <a:pt x="229489" y="242062"/>
                  </a:lnTo>
                  <a:lnTo>
                    <a:pt x="226695" y="244729"/>
                  </a:lnTo>
                  <a:lnTo>
                    <a:pt x="219202" y="248412"/>
                  </a:lnTo>
                  <a:lnTo>
                    <a:pt x="199263" y="248412"/>
                  </a:lnTo>
                  <a:lnTo>
                    <a:pt x="192405" y="244729"/>
                  </a:lnTo>
                  <a:lnTo>
                    <a:pt x="188214" y="240665"/>
                  </a:lnTo>
                  <a:lnTo>
                    <a:pt x="186182" y="240030"/>
                  </a:lnTo>
                  <a:lnTo>
                    <a:pt x="184023" y="240030"/>
                  </a:lnTo>
                  <a:lnTo>
                    <a:pt x="181991" y="240030"/>
                  </a:lnTo>
                  <a:lnTo>
                    <a:pt x="179832" y="240665"/>
                  </a:lnTo>
                  <a:lnTo>
                    <a:pt x="175260" y="244729"/>
                  </a:lnTo>
                  <a:lnTo>
                    <a:pt x="175260" y="249555"/>
                  </a:lnTo>
                  <a:lnTo>
                    <a:pt x="208407" y="262890"/>
                  </a:lnTo>
                  <a:lnTo>
                    <a:pt x="217843" y="262204"/>
                  </a:lnTo>
                  <a:lnTo>
                    <a:pt x="226352" y="260197"/>
                  </a:lnTo>
                  <a:lnTo>
                    <a:pt x="233603" y="256997"/>
                  </a:lnTo>
                  <a:lnTo>
                    <a:pt x="239268" y="252730"/>
                  </a:lnTo>
                  <a:lnTo>
                    <a:pt x="243840" y="250063"/>
                  </a:lnTo>
                  <a:lnTo>
                    <a:pt x="243840" y="245745"/>
                  </a:lnTo>
                  <a:close/>
                </a:path>
                <a:path w="2889885" h="523875">
                  <a:moveTo>
                    <a:pt x="269748" y="187071"/>
                  </a:moveTo>
                  <a:lnTo>
                    <a:pt x="266065" y="183642"/>
                  </a:lnTo>
                  <a:lnTo>
                    <a:pt x="261747" y="183642"/>
                  </a:lnTo>
                  <a:lnTo>
                    <a:pt x="256667" y="183642"/>
                  </a:lnTo>
                  <a:lnTo>
                    <a:pt x="252984" y="187071"/>
                  </a:lnTo>
                  <a:lnTo>
                    <a:pt x="252984" y="204089"/>
                  </a:lnTo>
                  <a:lnTo>
                    <a:pt x="256667" y="208026"/>
                  </a:lnTo>
                  <a:lnTo>
                    <a:pt x="266065" y="208026"/>
                  </a:lnTo>
                  <a:lnTo>
                    <a:pt x="269748" y="204089"/>
                  </a:lnTo>
                  <a:lnTo>
                    <a:pt x="269748" y="187071"/>
                  </a:lnTo>
                  <a:close/>
                </a:path>
                <a:path w="2889885" h="523875">
                  <a:moveTo>
                    <a:pt x="422148" y="515886"/>
                  </a:moveTo>
                  <a:lnTo>
                    <a:pt x="421322" y="476516"/>
                  </a:lnTo>
                  <a:lnTo>
                    <a:pt x="420370" y="430784"/>
                  </a:lnTo>
                  <a:lnTo>
                    <a:pt x="417296" y="413016"/>
                  </a:lnTo>
                  <a:lnTo>
                    <a:pt x="415848" y="410464"/>
                  </a:lnTo>
                  <a:lnTo>
                    <a:pt x="408647" y="397764"/>
                  </a:lnTo>
                  <a:lnTo>
                    <a:pt x="395287" y="385064"/>
                  </a:lnTo>
                  <a:lnTo>
                    <a:pt x="378079" y="377444"/>
                  </a:lnTo>
                  <a:lnTo>
                    <a:pt x="359613" y="372364"/>
                  </a:lnTo>
                  <a:lnTo>
                    <a:pt x="308864" y="358394"/>
                  </a:lnTo>
                  <a:lnTo>
                    <a:pt x="299427" y="339344"/>
                  </a:lnTo>
                  <a:lnTo>
                    <a:pt x="296926" y="334264"/>
                  </a:lnTo>
                  <a:lnTo>
                    <a:pt x="294513" y="330466"/>
                  </a:lnTo>
                  <a:lnTo>
                    <a:pt x="294005" y="330085"/>
                  </a:lnTo>
                  <a:lnTo>
                    <a:pt x="294005" y="360934"/>
                  </a:lnTo>
                  <a:lnTo>
                    <a:pt x="267716" y="406666"/>
                  </a:lnTo>
                  <a:lnTo>
                    <a:pt x="267081" y="406666"/>
                  </a:lnTo>
                  <a:lnTo>
                    <a:pt x="259435" y="400316"/>
                  </a:lnTo>
                  <a:lnTo>
                    <a:pt x="233451" y="378714"/>
                  </a:lnTo>
                  <a:lnTo>
                    <a:pt x="224282" y="371094"/>
                  </a:lnTo>
                  <a:lnTo>
                    <a:pt x="231140" y="367284"/>
                  </a:lnTo>
                  <a:lnTo>
                    <a:pt x="234569" y="366014"/>
                  </a:lnTo>
                  <a:lnTo>
                    <a:pt x="235800" y="362216"/>
                  </a:lnTo>
                  <a:lnTo>
                    <a:pt x="236220" y="360934"/>
                  </a:lnTo>
                  <a:lnTo>
                    <a:pt x="232410" y="354584"/>
                  </a:lnTo>
                  <a:lnTo>
                    <a:pt x="229743" y="353314"/>
                  </a:lnTo>
                  <a:lnTo>
                    <a:pt x="224282" y="353314"/>
                  </a:lnTo>
                  <a:lnTo>
                    <a:pt x="223139" y="354584"/>
                  </a:lnTo>
                  <a:lnTo>
                    <a:pt x="219583" y="356730"/>
                  </a:lnTo>
                  <a:lnTo>
                    <a:pt x="219583" y="386334"/>
                  </a:lnTo>
                  <a:lnTo>
                    <a:pt x="219075" y="451116"/>
                  </a:lnTo>
                  <a:lnTo>
                    <a:pt x="201295" y="451116"/>
                  </a:lnTo>
                  <a:lnTo>
                    <a:pt x="201295" y="400316"/>
                  </a:lnTo>
                  <a:lnTo>
                    <a:pt x="201295" y="386334"/>
                  </a:lnTo>
                  <a:lnTo>
                    <a:pt x="210439" y="378714"/>
                  </a:lnTo>
                  <a:lnTo>
                    <a:pt x="219583" y="386334"/>
                  </a:lnTo>
                  <a:lnTo>
                    <a:pt x="219583" y="356730"/>
                  </a:lnTo>
                  <a:lnTo>
                    <a:pt x="210439" y="362216"/>
                  </a:lnTo>
                  <a:lnTo>
                    <a:pt x="196723" y="354774"/>
                  </a:lnTo>
                  <a:lnTo>
                    <a:pt x="196723" y="371094"/>
                  </a:lnTo>
                  <a:lnTo>
                    <a:pt x="153924" y="406666"/>
                  </a:lnTo>
                  <a:lnTo>
                    <a:pt x="153289" y="406666"/>
                  </a:lnTo>
                  <a:lnTo>
                    <a:pt x="133007" y="372364"/>
                  </a:lnTo>
                  <a:lnTo>
                    <a:pt x="127000" y="362216"/>
                  </a:lnTo>
                  <a:lnTo>
                    <a:pt x="137287" y="340614"/>
                  </a:lnTo>
                  <a:lnTo>
                    <a:pt x="138430" y="340614"/>
                  </a:lnTo>
                  <a:lnTo>
                    <a:pt x="196723" y="371094"/>
                  </a:lnTo>
                  <a:lnTo>
                    <a:pt x="196723" y="354774"/>
                  </a:lnTo>
                  <a:lnTo>
                    <a:pt x="170688" y="340614"/>
                  </a:lnTo>
                  <a:lnTo>
                    <a:pt x="159004" y="334264"/>
                  </a:lnTo>
                  <a:lnTo>
                    <a:pt x="159004" y="317766"/>
                  </a:lnTo>
                  <a:lnTo>
                    <a:pt x="170929" y="322834"/>
                  </a:lnTo>
                  <a:lnTo>
                    <a:pt x="196646" y="327914"/>
                  </a:lnTo>
                  <a:lnTo>
                    <a:pt x="210439" y="329184"/>
                  </a:lnTo>
                  <a:lnTo>
                    <a:pt x="224002" y="327914"/>
                  </a:lnTo>
                  <a:lnTo>
                    <a:pt x="249504" y="322834"/>
                  </a:lnTo>
                  <a:lnTo>
                    <a:pt x="261366" y="317766"/>
                  </a:lnTo>
                  <a:lnTo>
                    <a:pt x="261366" y="334264"/>
                  </a:lnTo>
                  <a:lnTo>
                    <a:pt x="251714" y="338086"/>
                  </a:lnTo>
                  <a:lnTo>
                    <a:pt x="248285" y="340614"/>
                  </a:lnTo>
                  <a:lnTo>
                    <a:pt x="247142" y="345694"/>
                  </a:lnTo>
                  <a:lnTo>
                    <a:pt x="248793" y="349516"/>
                  </a:lnTo>
                  <a:lnTo>
                    <a:pt x="250317" y="350786"/>
                  </a:lnTo>
                  <a:lnTo>
                    <a:pt x="253238" y="353314"/>
                  </a:lnTo>
                  <a:lnTo>
                    <a:pt x="257302" y="353314"/>
                  </a:lnTo>
                  <a:lnTo>
                    <a:pt x="258572" y="352044"/>
                  </a:lnTo>
                  <a:lnTo>
                    <a:pt x="259715" y="352044"/>
                  </a:lnTo>
                  <a:lnTo>
                    <a:pt x="282575" y="339344"/>
                  </a:lnTo>
                  <a:lnTo>
                    <a:pt x="283083" y="339344"/>
                  </a:lnTo>
                  <a:lnTo>
                    <a:pt x="294005" y="360934"/>
                  </a:lnTo>
                  <a:lnTo>
                    <a:pt x="294005" y="330085"/>
                  </a:lnTo>
                  <a:lnTo>
                    <a:pt x="291211" y="327914"/>
                  </a:lnTo>
                  <a:lnTo>
                    <a:pt x="286512" y="326644"/>
                  </a:lnTo>
                  <a:lnTo>
                    <a:pt x="276860" y="326644"/>
                  </a:lnTo>
                  <a:lnTo>
                    <a:pt x="276860" y="317766"/>
                  </a:lnTo>
                  <a:lnTo>
                    <a:pt x="276860" y="312686"/>
                  </a:lnTo>
                  <a:lnTo>
                    <a:pt x="276860" y="310134"/>
                  </a:lnTo>
                  <a:lnTo>
                    <a:pt x="295071" y="294894"/>
                  </a:lnTo>
                  <a:lnTo>
                    <a:pt x="309816" y="275844"/>
                  </a:lnTo>
                  <a:lnTo>
                    <a:pt x="320357" y="255536"/>
                  </a:lnTo>
                  <a:lnTo>
                    <a:pt x="326009" y="232664"/>
                  </a:lnTo>
                  <a:lnTo>
                    <a:pt x="331216" y="232664"/>
                  </a:lnTo>
                  <a:lnTo>
                    <a:pt x="342176" y="231394"/>
                  </a:lnTo>
                  <a:lnTo>
                    <a:pt x="351409" y="225044"/>
                  </a:lnTo>
                  <a:lnTo>
                    <a:pt x="357962" y="217436"/>
                  </a:lnTo>
                  <a:lnTo>
                    <a:pt x="358813" y="214884"/>
                  </a:lnTo>
                  <a:lnTo>
                    <a:pt x="360934" y="208534"/>
                  </a:lnTo>
                  <a:lnTo>
                    <a:pt x="362077" y="200914"/>
                  </a:lnTo>
                  <a:lnTo>
                    <a:pt x="359283" y="192036"/>
                  </a:lnTo>
                  <a:lnTo>
                    <a:pt x="354076" y="186944"/>
                  </a:lnTo>
                  <a:lnTo>
                    <a:pt x="353441" y="185686"/>
                  </a:lnTo>
                  <a:lnTo>
                    <a:pt x="357047" y="176784"/>
                  </a:lnTo>
                  <a:lnTo>
                    <a:pt x="368935" y="147574"/>
                  </a:lnTo>
                  <a:lnTo>
                    <a:pt x="370713" y="145034"/>
                  </a:lnTo>
                  <a:lnTo>
                    <a:pt x="369443" y="141224"/>
                  </a:lnTo>
                  <a:lnTo>
                    <a:pt x="367792" y="138684"/>
                  </a:lnTo>
                  <a:lnTo>
                    <a:pt x="354076" y="125984"/>
                  </a:lnTo>
                  <a:lnTo>
                    <a:pt x="368935" y="82804"/>
                  </a:lnTo>
                  <a:lnTo>
                    <a:pt x="369443" y="80276"/>
                  </a:lnTo>
                  <a:lnTo>
                    <a:pt x="369443" y="77724"/>
                  </a:lnTo>
                  <a:lnTo>
                    <a:pt x="367792" y="75184"/>
                  </a:lnTo>
                  <a:lnTo>
                    <a:pt x="366014" y="72644"/>
                  </a:lnTo>
                  <a:lnTo>
                    <a:pt x="351155" y="72644"/>
                  </a:lnTo>
                  <a:lnTo>
                    <a:pt x="351155" y="145034"/>
                  </a:lnTo>
                  <a:lnTo>
                    <a:pt x="337439" y="176784"/>
                  </a:lnTo>
                  <a:lnTo>
                    <a:pt x="312801" y="176784"/>
                  </a:lnTo>
                  <a:lnTo>
                    <a:pt x="308356" y="172974"/>
                  </a:lnTo>
                  <a:lnTo>
                    <a:pt x="308356" y="148844"/>
                  </a:lnTo>
                  <a:lnTo>
                    <a:pt x="307086" y="146316"/>
                  </a:lnTo>
                  <a:lnTo>
                    <a:pt x="304800" y="145034"/>
                  </a:lnTo>
                  <a:lnTo>
                    <a:pt x="284480" y="132334"/>
                  </a:lnTo>
                  <a:lnTo>
                    <a:pt x="254000" y="113284"/>
                  </a:lnTo>
                  <a:lnTo>
                    <a:pt x="252730" y="112026"/>
                  </a:lnTo>
                  <a:lnTo>
                    <a:pt x="251079" y="110744"/>
                  </a:lnTo>
                  <a:lnTo>
                    <a:pt x="248285" y="110744"/>
                  </a:lnTo>
                  <a:lnTo>
                    <a:pt x="247015" y="112026"/>
                  </a:lnTo>
                  <a:lnTo>
                    <a:pt x="243078" y="113284"/>
                  </a:lnTo>
                  <a:lnTo>
                    <a:pt x="241935" y="115824"/>
                  </a:lnTo>
                  <a:lnTo>
                    <a:pt x="241935" y="137426"/>
                  </a:lnTo>
                  <a:lnTo>
                    <a:pt x="225666" y="128524"/>
                  </a:lnTo>
                  <a:lnTo>
                    <a:pt x="193167" y="110744"/>
                  </a:lnTo>
                  <a:lnTo>
                    <a:pt x="188214" y="110744"/>
                  </a:lnTo>
                  <a:lnTo>
                    <a:pt x="186055" y="112026"/>
                  </a:lnTo>
                  <a:lnTo>
                    <a:pt x="184150" y="113284"/>
                  </a:lnTo>
                  <a:lnTo>
                    <a:pt x="171069" y="133616"/>
                  </a:lnTo>
                  <a:lnTo>
                    <a:pt x="151638" y="124726"/>
                  </a:lnTo>
                  <a:lnTo>
                    <a:pt x="150495" y="123444"/>
                  </a:lnTo>
                  <a:lnTo>
                    <a:pt x="145288" y="123444"/>
                  </a:lnTo>
                  <a:lnTo>
                    <a:pt x="142494" y="124726"/>
                  </a:lnTo>
                  <a:lnTo>
                    <a:pt x="141224" y="127266"/>
                  </a:lnTo>
                  <a:lnTo>
                    <a:pt x="139065" y="132334"/>
                  </a:lnTo>
                  <a:lnTo>
                    <a:pt x="141224" y="136144"/>
                  </a:lnTo>
                  <a:lnTo>
                    <a:pt x="144780" y="137426"/>
                  </a:lnTo>
                  <a:lnTo>
                    <a:pt x="169926" y="148844"/>
                  </a:lnTo>
                  <a:lnTo>
                    <a:pt x="171069" y="150126"/>
                  </a:lnTo>
                  <a:lnTo>
                    <a:pt x="175895" y="150126"/>
                  </a:lnTo>
                  <a:lnTo>
                    <a:pt x="178181" y="148844"/>
                  </a:lnTo>
                  <a:lnTo>
                    <a:pt x="179578" y="146316"/>
                  </a:lnTo>
                  <a:lnTo>
                    <a:pt x="189001" y="133616"/>
                  </a:lnTo>
                  <a:lnTo>
                    <a:pt x="192786" y="128524"/>
                  </a:lnTo>
                  <a:lnTo>
                    <a:pt x="245364" y="157734"/>
                  </a:lnTo>
                  <a:lnTo>
                    <a:pt x="253365" y="157734"/>
                  </a:lnTo>
                  <a:lnTo>
                    <a:pt x="255651" y="156476"/>
                  </a:lnTo>
                  <a:lnTo>
                    <a:pt x="256794" y="153924"/>
                  </a:lnTo>
                  <a:lnTo>
                    <a:pt x="256794" y="137426"/>
                  </a:lnTo>
                  <a:lnTo>
                    <a:pt x="256794" y="132334"/>
                  </a:lnTo>
                  <a:lnTo>
                    <a:pt x="291719" y="153924"/>
                  </a:lnTo>
                  <a:lnTo>
                    <a:pt x="291719" y="166624"/>
                  </a:lnTo>
                  <a:lnTo>
                    <a:pt x="293712" y="175526"/>
                  </a:lnTo>
                  <a:lnTo>
                    <a:pt x="299148" y="183134"/>
                  </a:lnTo>
                  <a:lnTo>
                    <a:pt x="307149" y="188214"/>
                  </a:lnTo>
                  <a:lnTo>
                    <a:pt x="316865" y="189484"/>
                  </a:lnTo>
                  <a:lnTo>
                    <a:pt x="333502" y="189484"/>
                  </a:lnTo>
                  <a:lnTo>
                    <a:pt x="336931" y="192036"/>
                  </a:lnTo>
                  <a:lnTo>
                    <a:pt x="342646" y="197116"/>
                  </a:lnTo>
                  <a:lnTo>
                    <a:pt x="343154" y="200914"/>
                  </a:lnTo>
                  <a:lnTo>
                    <a:pt x="343154" y="203466"/>
                  </a:lnTo>
                  <a:lnTo>
                    <a:pt x="342646" y="209816"/>
                  </a:lnTo>
                  <a:lnTo>
                    <a:pt x="336296" y="214884"/>
                  </a:lnTo>
                  <a:lnTo>
                    <a:pt x="325501" y="214884"/>
                  </a:lnTo>
                  <a:lnTo>
                    <a:pt x="325501" y="211086"/>
                  </a:lnTo>
                  <a:lnTo>
                    <a:pt x="322072" y="207264"/>
                  </a:lnTo>
                  <a:lnTo>
                    <a:pt x="313436" y="207264"/>
                  </a:lnTo>
                  <a:lnTo>
                    <a:pt x="310007" y="211086"/>
                  </a:lnTo>
                  <a:lnTo>
                    <a:pt x="310007" y="214884"/>
                  </a:lnTo>
                  <a:lnTo>
                    <a:pt x="301980" y="252984"/>
                  </a:lnTo>
                  <a:lnTo>
                    <a:pt x="280123" y="283464"/>
                  </a:lnTo>
                  <a:lnTo>
                    <a:pt x="247738" y="305066"/>
                  </a:lnTo>
                  <a:lnTo>
                    <a:pt x="208153" y="312686"/>
                  </a:lnTo>
                  <a:lnTo>
                    <a:pt x="206121" y="312686"/>
                  </a:lnTo>
                  <a:lnTo>
                    <a:pt x="168389" y="305066"/>
                  </a:lnTo>
                  <a:lnTo>
                    <a:pt x="116420" y="254266"/>
                  </a:lnTo>
                  <a:lnTo>
                    <a:pt x="108712" y="216166"/>
                  </a:lnTo>
                  <a:lnTo>
                    <a:pt x="108712" y="212344"/>
                  </a:lnTo>
                  <a:lnTo>
                    <a:pt x="105283" y="208534"/>
                  </a:lnTo>
                  <a:lnTo>
                    <a:pt x="96647" y="208534"/>
                  </a:lnTo>
                  <a:lnTo>
                    <a:pt x="93218" y="212344"/>
                  </a:lnTo>
                  <a:lnTo>
                    <a:pt x="93218" y="217436"/>
                  </a:lnTo>
                  <a:lnTo>
                    <a:pt x="84709" y="217436"/>
                  </a:lnTo>
                  <a:lnTo>
                    <a:pt x="81280" y="214884"/>
                  </a:lnTo>
                  <a:lnTo>
                    <a:pt x="78359" y="212344"/>
                  </a:lnTo>
                  <a:lnTo>
                    <a:pt x="75565" y="209816"/>
                  </a:lnTo>
                  <a:lnTo>
                    <a:pt x="74422" y="205994"/>
                  </a:lnTo>
                  <a:lnTo>
                    <a:pt x="74422" y="203466"/>
                  </a:lnTo>
                  <a:lnTo>
                    <a:pt x="75565" y="197116"/>
                  </a:lnTo>
                  <a:lnTo>
                    <a:pt x="81788" y="192036"/>
                  </a:lnTo>
                  <a:lnTo>
                    <a:pt x="100076" y="192036"/>
                  </a:lnTo>
                  <a:lnTo>
                    <a:pt x="109791" y="189484"/>
                  </a:lnTo>
                  <a:lnTo>
                    <a:pt x="117779" y="184416"/>
                  </a:lnTo>
                  <a:lnTo>
                    <a:pt x="122313" y="178066"/>
                  </a:lnTo>
                  <a:lnTo>
                    <a:pt x="123215" y="176784"/>
                  </a:lnTo>
                  <a:lnTo>
                    <a:pt x="125222" y="167894"/>
                  </a:lnTo>
                  <a:lnTo>
                    <a:pt x="125222" y="114566"/>
                  </a:lnTo>
                  <a:lnTo>
                    <a:pt x="121793" y="110744"/>
                  </a:lnTo>
                  <a:lnTo>
                    <a:pt x="113284" y="110744"/>
                  </a:lnTo>
                  <a:lnTo>
                    <a:pt x="109855" y="114566"/>
                  </a:lnTo>
                  <a:lnTo>
                    <a:pt x="109855" y="172974"/>
                  </a:lnTo>
                  <a:lnTo>
                    <a:pt x="105283" y="176784"/>
                  </a:lnTo>
                  <a:lnTo>
                    <a:pt x="82931" y="176784"/>
                  </a:lnTo>
                  <a:lnTo>
                    <a:pt x="81280" y="178066"/>
                  </a:lnTo>
                  <a:lnTo>
                    <a:pt x="67437" y="145034"/>
                  </a:lnTo>
                  <a:lnTo>
                    <a:pt x="80137" y="133616"/>
                  </a:lnTo>
                  <a:lnTo>
                    <a:pt x="82423" y="131076"/>
                  </a:lnTo>
                  <a:lnTo>
                    <a:pt x="82931" y="128524"/>
                  </a:lnTo>
                  <a:lnTo>
                    <a:pt x="82423" y="125984"/>
                  </a:lnTo>
                  <a:lnTo>
                    <a:pt x="68707" y="87884"/>
                  </a:lnTo>
                  <a:lnTo>
                    <a:pt x="96139" y="87884"/>
                  </a:lnTo>
                  <a:lnTo>
                    <a:pt x="99568" y="84074"/>
                  </a:lnTo>
                  <a:lnTo>
                    <a:pt x="99568" y="47244"/>
                  </a:lnTo>
                  <a:lnTo>
                    <a:pt x="135509" y="47244"/>
                  </a:lnTo>
                  <a:lnTo>
                    <a:pt x="139065" y="44704"/>
                  </a:lnTo>
                  <a:lnTo>
                    <a:pt x="169926" y="23126"/>
                  </a:lnTo>
                  <a:lnTo>
                    <a:pt x="199644" y="30734"/>
                  </a:lnTo>
                  <a:lnTo>
                    <a:pt x="202438" y="30734"/>
                  </a:lnTo>
                  <a:lnTo>
                    <a:pt x="257429" y="23126"/>
                  </a:lnTo>
                  <a:lnTo>
                    <a:pt x="279781" y="44704"/>
                  </a:lnTo>
                  <a:lnTo>
                    <a:pt x="283083" y="47244"/>
                  </a:lnTo>
                  <a:lnTo>
                    <a:pt x="324358" y="47244"/>
                  </a:lnTo>
                  <a:lnTo>
                    <a:pt x="311150" y="77724"/>
                  </a:lnTo>
                  <a:lnTo>
                    <a:pt x="310515" y="78994"/>
                  </a:lnTo>
                  <a:lnTo>
                    <a:pt x="310515" y="81534"/>
                  </a:lnTo>
                  <a:lnTo>
                    <a:pt x="311658" y="84074"/>
                  </a:lnTo>
                  <a:lnTo>
                    <a:pt x="313436" y="85344"/>
                  </a:lnTo>
                  <a:lnTo>
                    <a:pt x="315722" y="87884"/>
                  </a:lnTo>
                  <a:lnTo>
                    <a:pt x="350012" y="87884"/>
                  </a:lnTo>
                  <a:lnTo>
                    <a:pt x="336296" y="125984"/>
                  </a:lnTo>
                  <a:lnTo>
                    <a:pt x="335788" y="128524"/>
                  </a:lnTo>
                  <a:lnTo>
                    <a:pt x="336296" y="131076"/>
                  </a:lnTo>
                  <a:lnTo>
                    <a:pt x="338582" y="133616"/>
                  </a:lnTo>
                  <a:lnTo>
                    <a:pt x="351155" y="145034"/>
                  </a:lnTo>
                  <a:lnTo>
                    <a:pt x="351155" y="72644"/>
                  </a:lnTo>
                  <a:lnTo>
                    <a:pt x="330581" y="72644"/>
                  </a:lnTo>
                  <a:lnTo>
                    <a:pt x="343154" y="42176"/>
                  </a:lnTo>
                  <a:lnTo>
                    <a:pt x="343789" y="39624"/>
                  </a:lnTo>
                  <a:lnTo>
                    <a:pt x="343789" y="37084"/>
                  </a:lnTo>
                  <a:lnTo>
                    <a:pt x="342646" y="35826"/>
                  </a:lnTo>
                  <a:lnTo>
                    <a:pt x="340868" y="33274"/>
                  </a:lnTo>
                  <a:lnTo>
                    <a:pt x="339217" y="32004"/>
                  </a:lnTo>
                  <a:lnTo>
                    <a:pt x="288798" y="32004"/>
                  </a:lnTo>
                  <a:lnTo>
                    <a:pt x="279908" y="23126"/>
                  </a:lnTo>
                  <a:lnTo>
                    <a:pt x="272288" y="15494"/>
                  </a:lnTo>
                  <a:lnTo>
                    <a:pt x="265938" y="9144"/>
                  </a:lnTo>
                  <a:lnTo>
                    <a:pt x="265176" y="9144"/>
                  </a:lnTo>
                  <a:lnTo>
                    <a:pt x="263144" y="7874"/>
                  </a:lnTo>
                  <a:lnTo>
                    <a:pt x="259715" y="7874"/>
                  </a:lnTo>
                  <a:lnTo>
                    <a:pt x="202438" y="15494"/>
                  </a:lnTo>
                  <a:lnTo>
                    <a:pt x="170434" y="7874"/>
                  </a:lnTo>
                  <a:lnTo>
                    <a:pt x="164846" y="7874"/>
                  </a:lnTo>
                  <a:lnTo>
                    <a:pt x="163576" y="9144"/>
                  </a:lnTo>
                  <a:lnTo>
                    <a:pt x="132207" y="32004"/>
                  </a:lnTo>
                  <a:lnTo>
                    <a:pt x="88646" y="32004"/>
                  </a:lnTo>
                  <a:lnTo>
                    <a:pt x="85217" y="35826"/>
                  </a:lnTo>
                  <a:lnTo>
                    <a:pt x="85217" y="72644"/>
                  </a:lnTo>
                  <a:lnTo>
                    <a:pt x="56642" y="72644"/>
                  </a:lnTo>
                  <a:lnTo>
                    <a:pt x="54356" y="73926"/>
                  </a:lnTo>
                  <a:lnTo>
                    <a:pt x="53213" y="75184"/>
                  </a:lnTo>
                  <a:lnTo>
                    <a:pt x="51435" y="77724"/>
                  </a:lnTo>
                  <a:lnTo>
                    <a:pt x="50927" y="80276"/>
                  </a:lnTo>
                  <a:lnTo>
                    <a:pt x="51435" y="82804"/>
                  </a:lnTo>
                  <a:lnTo>
                    <a:pt x="66421" y="125984"/>
                  </a:lnTo>
                  <a:lnTo>
                    <a:pt x="53213" y="139966"/>
                  </a:lnTo>
                  <a:lnTo>
                    <a:pt x="50927" y="141224"/>
                  </a:lnTo>
                  <a:lnTo>
                    <a:pt x="50292" y="145034"/>
                  </a:lnTo>
                  <a:lnTo>
                    <a:pt x="68072" y="186944"/>
                  </a:lnTo>
                  <a:lnTo>
                    <a:pt x="63500" y="190766"/>
                  </a:lnTo>
                  <a:lnTo>
                    <a:pt x="60579" y="197116"/>
                  </a:lnTo>
                  <a:lnTo>
                    <a:pt x="59563" y="209816"/>
                  </a:lnTo>
                  <a:lnTo>
                    <a:pt x="62357" y="218694"/>
                  </a:lnTo>
                  <a:lnTo>
                    <a:pt x="67437" y="223786"/>
                  </a:lnTo>
                  <a:lnTo>
                    <a:pt x="73152" y="230136"/>
                  </a:lnTo>
                  <a:lnTo>
                    <a:pt x="80645" y="233934"/>
                  </a:lnTo>
                  <a:lnTo>
                    <a:pt x="94361" y="233934"/>
                  </a:lnTo>
                  <a:lnTo>
                    <a:pt x="100266" y="255536"/>
                  </a:lnTo>
                  <a:lnTo>
                    <a:pt x="110807" y="277114"/>
                  </a:lnTo>
                  <a:lnTo>
                    <a:pt x="125425" y="294894"/>
                  </a:lnTo>
                  <a:lnTo>
                    <a:pt x="143637" y="310134"/>
                  </a:lnTo>
                  <a:lnTo>
                    <a:pt x="143637" y="326644"/>
                  </a:lnTo>
                  <a:lnTo>
                    <a:pt x="133858" y="326644"/>
                  </a:lnTo>
                  <a:lnTo>
                    <a:pt x="129286" y="327914"/>
                  </a:lnTo>
                  <a:lnTo>
                    <a:pt x="125857" y="331736"/>
                  </a:lnTo>
                  <a:lnTo>
                    <a:pt x="123571" y="335534"/>
                  </a:lnTo>
                  <a:lnTo>
                    <a:pt x="111506" y="358394"/>
                  </a:lnTo>
                  <a:lnTo>
                    <a:pt x="42291" y="377444"/>
                  </a:lnTo>
                  <a:lnTo>
                    <a:pt x="25069" y="385064"/>
                  </a:lnTo>
                  <a:lnTo>
                    <a:pt x="11709" y="397764"/>
                  </a:lnTo>
                  <a:lnTo>
                    <a:pt x="3060" y="413016"/>
                  </a:lnTo>
                  <a:lnTo>
                    <a:pt x="0" y="430784"/>
                  </a:lnTo>
                  <a:lnTo>
                    <a:pt x="0" y="519684"/>
                  </a:lnTo>
                  <a:lnTo>
                    <a:pt x="3429" y="523494"/>
                  </a:lnTo>
                  <a:lnTo>
                    <a:pt x="12065" y="523494"/>
                  </a:lnTo>
                  <a:lnTo>
                    <a:pt x="16002" y="519684"/>
                  </a:lnTo>
                  <a:lnTo>
                    <a:pt x="16002" y="477786"/>
                  </a:lnTo>
                  <a:lnTo>
                    <a:pt x="76073" y="490486"/>
                  </a:lnTo>
                  <a:lnTo>
                    <a:pt x="76073" y="519684"/>
                  </a:lnTo>
                  <a:lnTo>
                    <a:pt x="79502" y="523494"/>
                  </a:lnTo>
                  <a:lnTo>
                    <a:pt x="88138" y="523494"/>
                  </a:lnTo>
                  <a:lnTo>
                    <a:pt x="91567" y="519684"/>
                  </a:lnTo>
                  <a:lnTo>
                    <a:pt x="91567" y="477786"/>
                  </a:lnTo>
                  <a:lnTo>
                    <a:pt x="91567" y="472694"/>
                  </a:lnTo>
                  <a:lnTo>
                    <a:pt x="91567" y="466344"/>
                  </a:lnTo>
                  <a:lnTo>
                    <a:pt x="90601" y="457466"/>
                  </a:lnTo>
                  <a:lnTo>
                    <a:pt x="87820" y="448564"/>
                  </a:lnTo>
                  <a:lnTo>
                    <a:pt x="83312" y="442214"/>
                  </a:lnTo>
                  <a:lnTo>
                    <a:pt x="77216" y="435864"/>
                  </a:lnTo>
                  <a:lnTo>
                    <a:pt x="76073" y="434936"/>
                  </a:lnTo>
                  <a:lnTo>
                    <a:pt x="76073" y="458736"/>
                  </a:lnTo>
                  <a:lnTo>
                    <a:pt x="76073" y="472694"/>
                  </a:lnTo>
                  <a:lnTo>
                    <a:pt x="16002" y="459994"/>
                  </a:lnTo>
                  <a:lnTo>
                    <a:pt x="16002" y="423164"/>
                  </a:lnTo>
                  <a:lnTo>
                    <a:pt x="17780" y="415544"/>
                  </a:lnTo>
                  <a:lnTo>
                    <a:pt x="21717" y="409194"/>
                  </a:lnTo>
                  <a:lnTo>
                    <a:pt x="66929" y="447294"/>
                  </a:lnTo>
                  <a:lnTo>
                    <a:pt x="72644" y="451116"/>
                  </a:lnTo>
                  <a:lnTo>
                    <a:pt x="76073" y="458736"/>
                  </a:lnTo>
                  <a:lnTo>
                    <a:pt x="76073" y="434936"/>
                  </a:lnTo>
                  <a:lnTo>
                    <a:pt x="44475" y="409194"/>
                  </a:lnTo>
                  <a:lnTo>
                    <a:pt x="32004" y="399034"/>
                  </a:lnTo>
                  <a:lnTo>
                    <a:pt x="36576" y="395236"/>
                  </a:lnTo>
                  <a:lnTo>
                    <a:pt x="41783" y="392684"/>
                  </a:lnTo>
                  <a:lnTo>
                    <a:pt x="114427" y="372364"/>
                  </a:lnTo>
                  <a:lnTo>
                    <a:pt x="141859" y="418084"/>
                  </a:lnTo>
                  <a:lnTo>
                    <a:pt x="145796" y="420636"/>
                  </a:lnTo>
                  <a:lnTo>
                    <a:pt x="151003" y="421894"/>
                  </a:lnTo>
                  <a:lnTo>
                    <a:pt x="157353" y="421894"/>
                  </a:lnTo>
                  <a:lnTo>
                    <a:pt x="161925" y="420636"/>
                  </a:lnTo>
                  <a:lnTo>
                    <a:pt x="164719" y="418084"/>
                  </a:lnTo>
                  <a:lnTo>
                    <a:pt x="178346" y="406666"/>
                  </a:lnTo>
                  <a:lnTo>
                    <a:pt x="185928" y="400316"/>
                  </a:lnTo>
                  <a:lnTo>
                    <a:pt x="185928" y="459994"/>
                  </a:lnTo>
                  <a:lnTo>
                    <a:pt x="193294" y="467614"/>
                  </a:lnTo>
                  <a:lnTo>
                    <a:pt x="228854" y="467614"/>
                  </a:lnTo>
                  <a:lnTo>
                    <a:pt x="236220" y="459994"/>
                  </a:lnTo>
                  <a:lnTo>
                    <a:pt x="236220" y="451116"/>
                  </a:lnTo>
                  <a:lnTo>
                    <a:pt x="236220" y="400316"/>
                  </a:lnTo>
                  <a:lnTo>
                    <a:pt x="257429" y="418084"/>
                  </a:lnTo>
                  <a:lnTo>
                    <a:pt x="260223" y="420636"/>
                  </a:lnTo>
                  <a:lnTo>
                    <a:pt x="263652" y="421894"/>
                  </a:lnTo>
                  <a:lnTo>
                    <a:pt x="271145" y="421894"/>
                  </a:lnTo>
                  <a:lnTo>
                    <a:pt x="276225" y="420636"/>
                  </a:lnTo>
                  <a:lnTo>
                    <a:pt x="280289" y="418084"/>
                  </a:lnTo>
                  <a:lnTo>
                    <a:pt x="287147" y="406666"/>
                  </a:lnTo>
                  <a:lnTo>
                    <a:pt x="307721" y="372364"/>
                  </a:lnTo>
                  <a:lnTo>
                    <a:pt x="375158" y="391414"/>
                  </a:lnTo>
                  <a:lnTo>
                    <a:pt x="380365" y="392684"/>
                  </a:lnTo>
                  <a:lnTo>
                    <a:pt x="385445" y="395236"/>
                  </a:lnTo>
                  <a:lnTo>
                    <a:pt x="389509" y="399034"/>
                  </a:lnTo>
                  <a:lnTo>
                    <a:pt x="344932" y="435864"/>
                  </a:lnTo>
                  <a:lnTo>
                    <a:pt x="338556" y="442214"/>
                  </a:lnTo>
                  <a:lnTo>
                    <a:pt x="334086" y="448564"/>
                  </a:lnTo>
                  <a:lnTo>
                    <a:pt x="331444" y="457466"/>
                  </a:lnTo>
                  <a:lnTo>
                    <a:pt x="330695" y="465086"/>
                  </a:lnTo>
                  <a:lnTo>
                    <a:pt x="330581" y="519684"/>
                  </a:lnTo>
                  <a:lnTo>
                    <a:pt x="334010" y="523494"/>
                  </a:lnTo>
                  <a:lnTo>
                    <a:pt x="342646" y="523494"/>
                  </a:lnTo>
                  <a:lnTo>
                    <a:pt x="346075" y="519684"/>
                  </a:lnTo>
                  <a:lnTo>
                    <a:pt x="346075" y="489216"/>
                  </a:lnTo>
                  <a:lnTo>
                    <a:pt x="356870" y="487934"/>
                  </a:lnTo>
                  <a:lnTo>
                    <a:pt x="360934" y="486664"/>
                  </a:lnTo>
                  <a:lnTo>
                    <a:pt x="363728" y="482866"/>
                  </a:lnTo>
                  <a:lnTo>
                    <a:pt x="362585" y="479044"/>
                  </a:lnTo>
                  <a:lnTo>
                    <a:pt x="362204" y="475234"/>
                  </a:lnTo>
                  <a:lnTo>
                    <a:pt x="358775" y="472694"/>
                  </a:lnTo>
                  <a:lnTo>
                    <a:pt x="353441" y="472694"/>
                  </a:lnTo>
                  <a:lnTo>
                    <a:pt x="346075" y="475234"/>
                  </a:lnTo>
                  <a:lnTo>
                    <a:pt x="346075" y="458736"/>
                  </a:lnTo>
                  <a:lnTo>
                    <a:pt x="349504" y="451116"/>
                  </a:lnTo>
                  <a:lnTo>
                    <a:pt x="355219" y="447294"/>
                  </a:lnTo>
                  <a:lnTo>
                    <a:pt x="400431" y="410464"/>
                  </a:lnTo>
                  <a:lnTo>
                    <a:pt x="403860" y="416814"/>
                  </a:lnTo>
                  <a:lnTo>
                    <a:pt x="406146" y="423164"/>
                  </a:lnTo>
                  <a:lnTo>
                    <a:pt x="406146" y="461264"/>
                  </a:lnTo>
                  <a:lnTo>
                    <a:pt x="386588" y="465086"/>
                  </a:lnTo>
                  <a:lnTo>
                    <a:pt x="382651" y="466344"/>
                  </a:lnTo>
                  <a:lnTo>
                    <a:pt x="379730" y="470166"/>
                  </a:lnTo>
                  <a:lnTo>
                    <a:pt x="380873" y="473964"/>
                  </a:lnTo>
                  <a:lnTo>
                    <a:pt x="382143" y="477786"/>
                  </a:lnTo>
                  <a:lnTo>
                    <a:pt x="385445" y="480314"/>
                  </a:lnTo>
                  <a:lnTo>
                    <a:pt x="390652" y="480314"/>
                  </a:lnTo>
                  <a:lnTo>
                    <a:pt x="406146" y="476516"/>
                  </a:lnTo>
                  <a:lnTo>
                    <a:pt x="406146" y="519684"/>
                  </a:lnTo>
                  <a:lnTo>
                    <a:pt x="409575" y="523494"/>
                  </a:lnTo>
                  <a:lnTo>
                    <a:pt x="418084" y="523494"/>
                  </a:lnTo>
                  <a:lnTo>
                    <a:pt x="422148" y="519684"/>
                  </a:lnTo>
                  <a:lnTo>
                    <a:pt x="422148" y="515886"/>
                  </a:lnTo>
                  <a:close/>
                </a:path>
                <a:path w="2889885" h="523875">
                  <a:moveTo>
                    <a:pt x="2889504" y="52070"/>
                  </a:moveTo>
                  <a:lnTo>
                    <a:pt x="2888361" y="50800"/>
                  </a:lnTo>
                  <a:lnTo>
                    <a:pt x="2886710" y="47002"/>
                  </a:lnTo>
                  <a:lnTo>
                    <a:pt x="2883916" y="45720"/>
                  </a:lnTo>
                  <a:lnTo>
                    <a:pt x="2861564" y="45720"/>
                  </a:lnTo>
                  <a:lnTo>
                    <a:pt x="2861564" y="58420"/>
                  </a:lnTo>
                  <a:lnTo>
                    <a:pt x="2795016" y="120650"/>
                  </a:lnTo>
                  <a:lnTo>
                    <a:pt x="2767076" y="120650"/>
                  </a:lnTo>
                  <a:lnTo>
                    <a:pt x="2778239" y="110502"/>
                  </a:lnTo>
                  <a:lnTo>
                    <a:pt x="2814574" y="77470"/>
                  </a:lnTo>
                  <a:lnTo>
                    <a:pt x="2814574" y="73660"/>
                  </a:lnTo>
                  <a:lnTo>
                    <a:pt x="2811780" y="69850"/>
                  </a:lnTo>
                  <a:lnTo>
                    <a:pt x="2810383" y="68580"/>
                  </a:lnTo>
                  <a:lnTo>
                    <a:pt x="2808478" y="67310"/>
                  </a:lnTo>
                  <a:lnTo>
                    <a:pt x="2804414" y="67310"/>
                  </a:lnTo>
                  <a:lnTo>
                    <a:pt x="2802255" y="68580"/>
                  </a:lnTo>
                  <a:lnTo>
                    <a:pt x="2800604" y="69850"/>
                  </a:lnTo>
                  <a:lnTo>
                    <a:pt x="2755900" y="110502"/>
                  </a:lnTo>
                  <a:lnTo>
                    <a:pt x="2755900" y="85102"/>
                  </a:lnTo>
                  <a:lnTo>
                    <a:pt x="2822956" y="22860"/>
                  </a:lnTo>
                  <a:lnTo>
                    <a:pt x="2822956" y="55880"/>
                  </a:lnTo>
                  <a:lnTo>
                    <a:pt x="2826893" y="58420"/>
                  </a:lnTo>
                  <a:lnTo>
                    <a:pt x="2861564" y="58420"/>
                  </a:lnTo>
                  <a:lnTo>
                    <a:pt x="2861564" y="45720"/>
                  </a:lnTo>
                  <a:lnTo>
                    <a:pt x="2839212" y="45720"/>
                  </a:lnTo>
                  <a:lnTo>
                    <a:pt x="2839212" y="22860"/>
                  </a:lnTo>
                  <a:lnTo>
                    <a:pt x="2839212" y="5080"/>
                  </a:lnTo>
                  <a:lnTo>
                    <a:pt x="2836926" y="1270"/>
                  </a:lnTo>
                  <a:lnTo>
                    <a:pt x="2834132" y="0"/>
                  </a:lnTo>
                  <a:lnTo>
                    <a:pt x="2827274" y="0"/>
                  </a:lnTo>
                  <a:lnTo>
                    <a:pt x="2825750" y="1270"/>
                  </a:lnTo>
                  <a:lnTo>
                    <a:pt x="2741930" y="78752"/>
                  </a:lnTo>
                  <a:lnTo>
                    <a:pt x="2741422" y="81280"/>
                  </a:lnTo>
                  <a:lnTo>
                    <a:pt x="2741422" y="124460"/>
                  </a:lnTo>
                  <a:lnTo>
                    <a:pt x="2721229" y="143510"/>
                  </a:lnTo>
                  <a:lnTo>
                    <a:pt x="2690139" y="121920"/>
                  </a:lnTo>
                  <a:lnTo>
                    <a:pt x="2655036" y="105410"/>
                  </a:lnTo>
                  <a:lnTo>
                    <a:pt x="2616581" y="95250"/>
                  </a:lnTo>
                  <a:lnTo>
                    <a:pt x="2575433" y="91452"/>
                  </a:lnTo>
                  <a:lnTo>
                    <a:pt x="2526182" y="96520"/>
                  </a:lnTo>
                  <a:lnTo>
                    <a:pt x="2480983" y="111760"/>
                  </a:lnTo>
                  <a:lnTo>
                    <a:pt x="2441105" y="134620"/>
                  </a:lnTo>
                  <a:lnTo>
                    <a:pt x="2407843" y="165100"/>
                  </a:lnTo>
                  <a:lnTo>
                    <a:pt x="2382494" y="200660"/>
                  </a:lnTo>
                  <a:lnTo>
                    <a:pt x="2366340" y="242570"/>
                  </a:lnTo>
                  <a:lnTo>
                    <a:pt x="2360676" y="287020"/>
                  </a:lnTo>
                  <a:lnTo>
                    <a:pt x="2366340" y="332740"/>
                  </a:lnTo>
                  <a:lnTo>
                    <a:pt x="2382494" y="374650"/>
                  </a:lnTo>
                  <a:lnTo>
                    <a:pt x="2407843" y="410210"/>
                  </a:lnTo>
                  <a:lnTo>
                    <a:pt x="2441105" y="440690"/>
                  </a:lnTo>
                  <a:lnTo>
                    <a:pt x="2480983" y="464820"/>
                  </a:lnTo>
                  <a:lnTo>
                    <a:pt x="2526182" y="478790"/>
                  </a:lnTo>
                  <a:lnTo>
                    <a:pt x="2575433" y="483870"/>
                  </a:lnTo>
                  <a:lnTo>
                    <a:pt x="2624391" y="478790"/>
                  </a:lnTo>
                  <a:lnTo>
                    <a:pt x="2669387" y="464820"/>
                  </a:lnTo>
                  <a:lnTo>
                    <a:pt x="2709126" y="440690"/>
                  </a:lnTo>
                  <a:lnTo>
                    <a:pt x="2742311" y="410210"/>
                  </a:lnTo>
                  <a:lnTo>
                    <a:pt x="2767609" y="374650"/>
                  </a:lnTo>
                  <a:lnTo>
                    <a:pt x="2783751" y="332740"/>
                  </a:lnTo>
                  <a:lnTo>
                    <a:pt x="2789428" y="287020"/>
                  </a:lnTo>
                  <a:lnTo>
                    <a:pt x="2785554" y="250190"/>
                  </a:lnTo>
                  <a:lnTo>
                    <a:pt x="2774340" y="214642"/>
                  </a:lnTo>
                  <a:lnTo>
                    <a:pt x="2773807" y="213702"/>
                  </a:lnTo>
                  <a:lnTo>
                    <a:pt x="2773807" y="287020"/>
                  </a:lnTo>
                  <a:lnTo>
                    <a:pt x="2768523" y="328942"/>
                  </a:lnTo>
                  <a:lnTo>
                    <a:pt x="2753512" y="368300"/>
                  </a:lnTo>
                  <a:lnTo>
                    <a:pt x="2729941" y="402590"/>
                  </a:lnTo>
                  <a:lnTo>
                    <a:pt x="2699042" y="430542"/>
                  </a:lnTo>
                  <a:lnTo>
                    <a:pt x="2661996" y="452120"/>
                  </a:lnTo>
                  <a:lnTo>
                    <a:pt x="2620010" y="466090"/>
                  </a:lnTo>
                  <a:lnTo>
                    <a:pt x="2574290" y="471170"/>
                  </a:lnTo>
                  <a:lnTo>
                    <a:pt x="2528747" y="466090"/>
                  </a:lnTo>
                  <a:lnTo>
                    <a:pt x="2486901" y="452120"/>
                  </a:lnTo>
                  <a:lnTo>
                    <a:pt x="2449944" y="430542"/>
                  </a:lnTo>
                  <a:lnTo>
                    <a:pt x="2419096" y="402590"/>
                  </a:lnTo>
                  <a:lnTo>
                    <a:pt x="2395550" y="368300"/>
                  </a:lnTo>
                  <a:lnTo>
                    <a:pt x="2380551" y="328942"/>
                  </a:lnTo>
                  <a:lnTo>
                    <a:pt x="2375281" y="287020"/>
                  </a:lnTo>
                  <a:lnTo>
                    <a:pt x="2380551" y="246392"/>
                  </a:lnTo>
                  <a:lnTo>
                    <a:pt x="2395550" y="207010"/>
                  </a:lnTo>
                  <a:lnTo>
                    <a:pt x="2419096" y="174002"/>
                  </a:lnTo>
                  <a:lnTo>
                    <a:pt x="2449944" y="144792"/>
                  </a:lnTo>
                  <a:lnTo>
                    <a:pt x="2486901" y="123202"/>
                  </a:lnTo>
                  <a:lnTo>
                    <a:pt x="2528747" y="110502"/>
                  </a:lnTo>
                  <a:lnTo>
                    <a:pt x="2574290" y="105410"/>
                  </a:lnTo>
                  <a:lnTo>
                    <a:pt x="2612580" y="107950"/>
                  </a:lnTo>
                  <a:lnTo>
                    <a:pt x="2680881" y="133350"/>
                  </a:lnTo>
                  <a:lnTo>
                    <a:pt x="2568702" y="281940"/>
                  </a:lnTo>
                  <a:lnTo>
                    <a:pt x="2565781" y="284492"/>
                  </a:lnTo>
                  <a:lnTo>
                    <a:pt x="2565781" y="289560"/>
                  </a:lnTo>
                  <a:lnTo>
                    <a:pt x="2568702" y="293370"/>
                  </a:lnTo>
                  <a:lnTo>
                    <a:pt x="2570353" y="294640"/>
                  </a:lnTo>
                  <a:lnTo>
                    <a:pt x="2578735" y="294640"/>
                  </a:lnTo>
                  <a:lnTo>
                    <a:pt x="2579878" y="293370"/>
                  </a:lnTo>
                  <a:lnTo>
                    <a:pt x="2615057" y="260350"/>
                  </a:lnTo>
                  <a:lnTo>
                    <a:pt x="2619108" y="266700"/>
                  </a:lnTo>
                  <a:lnTo>
                    <a:pt x="2622105" y="273050"/>
                  </a:lnTo>
                  <a:lnTo>
                    <a:pt x="2623947" y="280670"/>
                  </a:lnTo>
                  <a:lnTo>
                    <a:pt x="2624582" y="287020"/>
                  </a:lnTo>
                  <a:lnTo>
                    <a:pt x="2620645" y="306070"/>
                  </a:lnTo>
                  <a:lnTo>
                    <a:pt x="2609913" y="320040"/>
                  </a:lnTo>
                  <a:lnTo>
                    <a:pt x="2593924" y="330200"/>
                  </a:lnTo>
                  <a:lnTo>
                    <a:pt x="2574290" y="334010"/>
                  </a:lnTo>
                  <a:lnTo>
                    <a:pt x="2554567" y="330200"/>
                  </a:lnTo>
                  <a:lnTo>
                    <a:pt x="2538552" y="320040"/>
                  </a:lnTo>
                  <a:lnTo>
                    <a:pt x="2527795" y="306070"/>
                  </a:lnTo>
                  <a:lnTo>
                    <a:pt x="2523871" y="287020"/>
                  </a:lnTo>
                  <a:lnTo>
                    <a:pt x="2527795" y="269240"/>
                  </a:lnTo>
                  <a:lnTo>
                    <a:pt x="2538552" y="255270"/>
                  </a:lnTo>
                  <a:lnTo>
                    <a:pt x="2554567" y="245110"/>
                  </a:lnTo>
                  <a:lnTo>
                    <a:pt x="2574290" y="241300"/>
                  </a:lnTo>
                  <a:lnTo>
                    <a:pt x="2580386" y="241300"/>
                  </a:lnTo>
                  <a:lnTo>
                    <a:pt x="2583180" y="242570"/>
                  </a:lnTo>
                  <a:lnTo>
                    <a:pt x="2588260" y="242570"/>
                  </a:lnTo>
                  <a:lnTo>
                    <a:pt x="2589974" y="241300"/>
                  </a:lnTo>
                  <a:lnTo>
                    <a:pt x="2591689" y="240042"/>
                  </a:lnTo>
                  <a:lnTo>
                    <a:pt x="2592705" y="236220"/>
                  </a:lnTo>
                  <a:lnTo>
                    <a:pt x="2593213" y="232410"/>
                  </a:lnTo>
                  <a:lnTo>
                    <a:pt x="2590419" y="228600"/>
                  </a:lnTo>
                  <a:lnTo>
                    <a:pt x="2585974" y="228600"/>
                  </a:lnTo>
                  <a:lnTo>
                    <a:pt x="2582037" y="227342"/>
                  </a:lnTo>
                  <a:lnTo>
                    <a:pt x="2574290" y="227342"/>
                  </a:lnTo>
                  <a:lnTo>
                    <a:pt x="2548737" y="231140"/>
                  </a:lnTo>
                  <a:lnTo>
                    <a:pt x="2527960" y="245110"/>
                  </a:lnTo>
                  <a:lnTo>
                    <a:pt x="2513990" y="264160"/>
                  </a:lnTo>
                  <a:lnTo>
                    <a:pt x="2508885" y="287020"/>
                  </a:lnTo>
                  <a:lnTo>
                    <a:pt x="2513990" y="311150"/>
                  </a:lnTo>
                  <a:lnTo>
                    <a:pt x="2527960" y="330200"/>
                  </a:lnTo>
                  <a:lnTo>
                    <a:pt x="2548737" y="342900"/>
                  </a:lnTo>
                  <a:lnTo>
                    <a:pt x="2574290" y="347992"/>
                  </a:lnTo>
                  <a:lnTo>
                    <a:pt x="2599906" y="342900"/>
                  </a:lnTo>
                  <a:lnTo>
                    <a:pt x="2614574" y="334010"/>
                  </a:lnTo>
                  <a:lnTo>
                    <a:pt x="2620861" y="330200"/>
                  </a:lnTo>
                  <a:lnTo>
                    <a:pt x="2635008" y="311150"/>
                  </a:lnTo>
                  <a:lnTo>
                    <a:pt x="2640203" y="287020"/>
                  </a:lnTo>
                  <a:lnTo>
                    <a:pt x="2639263" y="276860"/>
                  </a:lnTo>
                  <a:lnTo>
                    <a:pt x="2636545" y="267970"/>
                  </a:lnTo>
                  <a:lnTo>
                    <a:pt x="2633256" y="260350"/>
                  </a:lnTo>
                  <a:lnTo>
                    <a:pt x="2632164" y="257810"/>
                  </a:lnTo>
                  <a:lnTo>
                    <a:pt x="2672677" y="270510"/>
                  </a:lnTo>
                  <a:lnTo>
                    <a:pt x="2674239" y="287020"/>
                  </a:lnTo>
                  <a:lnTo>
                    <a:pt x="2666390" y="322592"/>
                  </a:lnTo>
                  <a:lnTo>
                    <a:pt x="2644978" y="351790"/>
                  </a:lnTo>
                  <a:lnTo>
                    <a:pt x="2613202" y="372110"/>
                  </a:lnTo>
                  <a:lnTo>
                    <a:pt x="2574290" y="378460"/>
                  </a:lnTo>
                  <a:lnTo>
                    <a:pt x="2535288" y="372110"/>
                  </a:lnTo>
                  <a:lnTo>
                    <a:pt x="2503487" y="351790"/>
                  </a:lnTo>
                  <a:lnTo>
                    <a:pt x="2482062" y="322592"/>
                  </a:lnTo>
                  <a:lnTo>
                    <a:pt x="2474214" y="287020"/>
                  </a:lnTo>
                  <a:lnTo>
                    <a:pt x="2482062" y="251460"/>
                  </a:lnTo>
                  <a:lnTo>
                    <a:pt x="2503487" y="222250"/>
                  </a:lnTo>
                  <a:lnTo>
                    <a:pt x="2535288" y="201942"/>
                  </a:lnTo>
                  <a:lnTo>
                    <a:pt x="2574290" y="195592"/>
                  </a:lnTo>
                  <a:lnTo>
                    <a:pt x="2586723" y="195592"/>
                  </a:lnTo>
                  <a:lnTo>
                    <a:pt x="2598839" y="198120"/>
                  </a:lnTo>
                  <a:lnTo>
                    <a:pt x="2610561" y="201942"/>
                  </a:lnTo>
                  <a:lnTo>
                    <a:pt x="2621788" y="207010"/>
                  </a:lnTo>
                  <a:lnTo>
                    <a:pt x="2628011" y="207010"/>
                  </a:lnTo>
                  <a:lnTo>
                    <a:pt x="2630805" y="205740"/>
                  </a:lnTo>
                  <a:lnTo>
                    <a:pt x="2632329" y="204470"/>
                  </a:lnTo>
                  <a:lnTo>
                    <a:pt x="2634615" y="200660"/>
                  </a:lnTo>
                  <a:lnTo>
                    <a:pt x="2632964" y="196850"/>
                  </a:lnTo>
                  <a:lnTo>
                    <a:pt x="2631249" y="195592"/>
                  </a:lnTo>
                  <a:lnTo>
                    <a:pt x="2629535" y="194310"/>
                  </a:lnTo>
                  <a:lnTo>
                    <a:pt x="2616568" y="189242"/>
                  </a:lnTo>
                  <a:lnTo>
                    <a:pt x="2602966" y="185420"/>
                  </a:lnTo>
                  <a:lnTo>
                    <a:pt x="2588971" y="182892"/>
                  </a:lnTo>
                  <a:lnTo>
                    <a:pt x="2574798" y="181610"/>
                  </a:lnTo>
                  <a:lnTo>
                    <a:pt x="2530106" y="189242"/>
                  </a:lnTo>
                  <a:lnTo>
                    <a:pt x="2493480" y="212090"/>
                  </a:lnTo>
                  <a:lnTo>
                    <a:pt x="2468702" y="246392"/>
                  </a:lnTo>
                  <a:lnTo>
                    <a:pt x="2459609" y="287020"/>
                  </a:lnTo>
                  <a:lnTo>
                    <a:pt x="2468702" y="327660"/>
                  </a:lnTo>
                  <a:lnTo>
                    <a:pt x="2493480" y="361950"/>
                  </a:lnTo>
                  <a:lnTo>
                    <a:pt x="2530106" y="384810"/>
                  </a:lnTo>
                  <a:lnTo>
                    <a:pt x="2574798" y="392442"/>
                  </a:lnTo>
                  <a:lnTo>
                    <a:pt x="2619768" y="384810"/>
                  </a:lnTo>
                  <a:lnTo>
                    <a:pt x="2629979" y="378460"/>
                  </a:lnTo>
                  <a:lnTo>
                    <a:pt x="2656548" y="361950"/>
                  </a:lnTo>
                  <a:lnTo>
                    <a:pt x="2681376" y="327660"/>
                  </a:lnTo>
                  <a:lnTo>
                    <a:pt x="2690495" y="287020"/>
                  </a:lnTo>
                  <a:lnTo>
                    <a:pt x="2688628" y="267970"/>
                  </a:lnTo>
                  <a:lnTo>
                    <a:pt x="2683091" y="250190"/>
                  </a:lnTo>
                  <a:lnTo>
                    <a:pt x="2673985" y="232410"/>
                  </a:lnTo>
                  <a:lnTo>
                    <a:pt x="2669794" y="227342"/>
                  </a:lnTo>
                  <a:lnTo>
                    <a:pt x="2661412" y="217170"/>
                  </a:lnTo>
                  <a:lnTo>
                    <a:pt x="2702687" y="214642"/>
                  </a:lnTo>
                  <a:lnTo>
                    <a:pt x="2722156" y="261620"/>
                  </a:lnTo>
                  <a:lnTo>
                    <a:pt x="2724658" y="287020"/>
                  </a:lnTo>
                  <a:lnTo>
                    <a:pt x="2717000" y="330200"/>
                  </a:lnTo>
                  <a:lnTo>
                    <a:pt x="2695714" y="367042"/>
                  </a:lnTo>
                  <a:lnTo>
                    <a:pt x="2663253" y="397510"/>
                  </a:lnTo>
                  <a:lnTo>
                    <a:pt x="2622131" y="416560"/>
                  </a:lnTo>
                  <a:lnTo>
                    <a:pt x="2574798" y="422910"/>
                  </a:lnTo>
                  <a:lnTo>
                    <a:pt x="2527719" y="416560"/>
                  </a:lnTo>
                  <a:lnTo>
                    <a:pt x="2486761" y="397510"/>
                  </a:lnTo>
                  <a:lnTo>
                    <a:pt x="2454427" y="367042"/>
                  </a:lnTo>
                  <a:lnTo>
                    <a:pt x="2433193" y="330200"/>
                  </a:lnTo>
                  <a:lnTo>
                    <a:pt x="2425573" y="287020"/>
                  </a:lnTo>
                  <a:lnTo>
                    <a:pt x="2433193" y="242570"/>
                  </a:lnTo>
                  <a:lnTo>
                    <a:pt x="2454427" y="205740"/>
                  </a:lnTo>
                  <a:lnTo>
                    <a:pt x="2486761" y="175260"/>
                  </a:lnTo>
                  <a:lnTo>
                    <a:pt x="2527719" y="156210"/>
                  </a:lnTo>
                  <a:lnTo>
                    <a:pt x="2574798" y="148602"/>
                  </a:lnTo>
                  <a:lnTo>
                    <a:pt x="2596337" y="151142"/>
                  </a:lnTo>
                  <a:lnTo>
                    <a:pt x="2617152" y="154952"/>
                  </a:lnTo>
                  <a:lnTo>
                    <a:pt x="2636901" y="161302"/>
                  </a:lnTo>
                  <a:lnTo>
                    <a:pt x="2655316" y="171450"/>
                  </a:lnTo>
                  <a:lnTo>
                    <a:pt x="2656459" y="171450"/>
                  </a:lnTo>
                  <a:lnTo>
                    <a:pt x="2657856" y="172720"/>
                  </a:lnTo>
                  <a:lnTo>
                    <a:pt x="2661793" y="172720"/>
                  </a:lnTo>
                  <a:lnTo>
                    <a:pt x="2664460" y="171450"/>
                  </a:lnTo>
                  <a:lnTo>
                    <a:pt x="2665857" y="168910"/>
                  </a:lnTo>
                  <a:lnTo>
                    <a:pt x="2668143" y="166370"/>
                  </a:lnTo>
                  <a:lnTo>
                    <a:pt x="2621343" y="142252"/>
                  </a:lnTo>
                  <a:lnTo>
                    <a:pt x="2574798" y="135902"/>
                  </a:lnTo>
                  <a:lnTo>
                    <a:pt x="2522867" y="143510"/>
                  </a:lnTo>
                  <a:lnTo>
                    <a:pt x="2477605" y="165100"/>
                  </a:lnTo>
                  <a:lnTo>
                    <a:pt x="2441816" y="198120"/>
                  </a:lnTo>
                  <a:lnTo>
                    <a:pt x="2418283" y="238760"/>
                  </a:lnTo>
                  <a:lnTo>
                    <a:pt x="2409825" y="287020"/>
                  </a:lnTo>
                  <a:lnTo>
                    <a:pt x="2418283" y="335292"/>
                  </a:lnTo>
                  <a:lnTo>
                    <a:pt x="2441816" y="375920"/>
                  </a:lnTo>
                  <a:lnTo>
                    <a:pt x="2477605" y="408940"/>
                  </a:lnTo>
                  <a:lnTo>
                    <a:pt x="2522867" y="430542"/>
                  </a:lnTo>
                  <a:lnTo>
                    <a:pt x="2574798" y="438150"/>
                  </a:lnTo>
                  <a:lnTo>
                    <a:pt x="2626906" y="430542"/>
                  </a:lnTo>
                  <a:lnTo>
                    <a:pt x="2642870" y="422910"/>
                  </a:lnTo>
                  <a:lnTo>
                    <a:pt x="2672156" y="408940"/>
                  </a:lnTo>
                  <a:lnTo>
                    <a:pt x="2707843" y="375920"/>
                  </a:lnTo>
                  <a:lnTo>
                    <a:pt x="2731236" y="335292"/>
                  </a:lnTo>
                  <a:lnTo>
                    <a:pt x="2739644" y="287020"/>
                  </a:lnTo>
                  <a:lnTo>
                    <a:pt x="2736862" y="259092"/>
                  </a:lnTo>
                  <a:lnTo>
                    <a:pt x="2728633" y="232410"/>
                  </a:lnTo>
                  <a:lnTo>
                    <a:pt x="2715158" y="207010"/>
                  </a:lnTo>
                  <a:lnTo>
                    <a:pt x="2704236" y="194310"/>
                  </a:lnTo>
                  <a:lnTo>
                    <a:pt x="2696591" y="185420"/>
                  </a:lnTo>
                  <a:lnTo>
                    <a:pt x="2743365" y="189242"/>
                  </a:lnTo>
                  <a:lnTo>
                    <a:pt x="2770225" y="252742"/>
                  </a:lnTo>
                  <a:lnTo>
                    <a:pt x="2773807" y="287020"/>
                  </a:lnTo>
                  <a:lnTo>
                    <a:pt x="2773807" y="213702"/>
                  </a:lnTo>
                  <a:lnTo>
                    <a:pt x="2756420" y="182892"/>
                  </a:lnTo>
                  <a:lnTo>
                    <a:pt x="2739707" y="162560"/>
                  </a:lnTo>
                  <a:lnTo>
                    <a:pt x="2732405" y="153670"/>
                  </a:lnTo>
                  <a:lnTo>
                    <a:pt x="2743174" y="143510"/>
                  </a:lnTo>
                  <a:lnTo>
                    <a:pt x="2752598" y="134620"/>
                  </a:lnTo>
                  <a:lnTo>
                    <a:pt x="2802890" y="134620"/>
                  </a:lnTo>
                  <a:lnTo>
                    <a:pt x="2818003" y="120650"/>
                  </a:lnTo>
                  <a:lnTo>
                    <a:pt x="2886710" y="57150"/>
                  </a:lnTo>
                  <a:lnTo>
                    <a:pt x="2888996" y="54610"/>
                  </a:lnTo>
                  <a:lnTo>
                    <a:pt x="2889504" y="520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6945" y="685609"/>
            <a:ext cx="7881620" cy="4232910"/>
            <a:chOff x="706945" y="685609"/>
            <a:chExt cx="7881620" cy="4232910"/>
          </a:xfrm>
        </p:grpSpPr>
        <p:sp>
          <p:nvSpPr>
            <p:cNvPr id="3" name="object 3"/>
            <p:cNvSpPr/>
            <p:nvPr/>
          </p:nvSpPr>
          <p:spPr>
            <a:xfrm>
              <a:off x="711708" y="842772"/>
              <a:ext cx="7719059" cy="4070985"/>
            </a:xfrm>
            <a:custGeom>
              <a:avLst/>
              <a:gdLst/>
              <a:ahLst/>
              <a:cxnLst/>
              <a:rect l="l" t="t" r="r" b="b"/>
              <a:pathLst>
                <a:path w="7719059" h="4070985">
                  <a:moveTo>
                    <a:pt x="0" y="215391"/>
                  </a:moveTo>
                  <a:lnTo>
                    <a:pt x="5688" y="165991"/>
                  </a:lnTo>
                  <a:lnTo>
                    <a:pt x="21891" y="120650"/>
                  </a:lnTo>
                  <a:lnTo>
                    <a:pt x="47316" y="80657"/>
                  </a:lnTo>
                  <a:lnTo>
                    <a:pt x="80669" y="47306"/>
                  </a:lnTo>
                  <a:lnTo>
                    <a:pt x="120657" y="21885"/>
                  </a:lnTo>
                  <a:lnTo>
                    <a:pt x="165987" y="5686"/>
                  </a:lnTo>
                  <a:lnTo>
                    <a:pt x="215366" y="0"/>
                  </a:lnTo>
                  <a:lnTo>
                    <a:pt x="7503668" y="0"/>
                  </a:lnTo>
                  <a:lnTo>
                    <a:pt x="7553068" y="5686"/>
                  </a:lnTo>
                  <a:lnTo>
                    <a:pt x="7598410" y="21885"/>
                  </a:lnTo>
                  <a:lnTo>
                    <a:pt x="7638402" y="47306"/>
                  </a:lnTo>
                  <a:lnTo>
                    <a:pt x="7671753" y="80657"/>
                  </a:lnTo>
                  <a:lnTo>
                    <a:pt x="7697174" y="120649"/>
                  </a:lnTo>
                  <a:lnTo>
                    <a:pt x="7713373" y="165991"/>
                  </a:lnTo>
                  <a:lnTo>
                    <a:pt x="7719060" y="215391"/>
                  </a:lnTo>
                  <a:lnTo>
                    <a:pt x="7719060" y="3855224"/>
                  </a:lnTo>
                  <a:lnTo>
                    <a:pt x="7713373" y="3904608"/>
                  </a:lnTo>
                  <a:lnTo>
                    <a:pt x="7697174" y="3949941"/>
                  </a:lnTo>
                  <a:lnTo>
                    <a:pt x="7671753" y="3989932"/>
                  </a:lnTo>
                  <a:lnTo>
                    <a:pt x="7638402" y="4023286"/>
                  </a:lnTo>
                  <a:lnTo>
                    <a:pt x="7598409" y="4048712"/>
                  </a:lnTo>
                  <a:lnTo>
                    <a:pt x="7553068" y="4064915"/>
                  </a:lnTo>
                  <a:lnTo>
                    <a:pt x="7503668" y="4070604"/>
                  </a:lnTo>
                  <a:lnTo>
                    <a:pt x="215366" y="4070604"/>
                  </a:lnTo>
                  <a:lnTo>
                    <a:pt x="165987" y="4064915"/>
                  </a:lnTo>
                  <a:lnTo>
                    <a:pt x="120657" y="4048712"/>
                  </a:lnTo>
                  <a:lnTo>
                    <a:pt x="80669" y="4023286"/>
                  </a:lnTo>
                  <a:lnTo>
                    <a:pt x="47316" y="3989932"/>
                  </a:lnTo>
                  <a:lnTo>
                    <a:pt x="21891" y="3949941"/>
                  </a:lnTo>
                  <a:lnTo>
                    <a:pt x="5688" y="3904608"/>
                  </a:lnTo>
                  <a:lnTo>
                    <a:pt x="0" y="3855224"/>
                  </a:lnTo>
                  <a:lnTo>
                    <a:pt x="0" y="215391"/>
                  </a:lnTo>
                  <a:close/>
                </a:path>
              </a:pathLst>
            </a:custGeom>
            <a:ln w="9525">
              <a:solidFill>
                <a:srgbClr val="D49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64108" y="690372"/>
              <a:ext cx="7719059" cy="4070985"/>
            </a:xfrm>
            <a:custGeom>
              <a:avLst/>
              <a:gdLst/>
              <a:ahLst/>
              <a:cxnLst/>
              <a:rect l="l" t="t" r="r" b="b"/>
              <a:pathLst>
                <a:path w="7719059" h="4070985">
                  <a:moveTo>
                    <a:pt x="7503668" y="0"/>
                  </a:moveTo>
                  <a:lnTo>
                    <a:pt x="215366" y="0"/>
                  </a:lnTo>
                  <a:lnTo>
                    <a:pt x="165987" y="5686"/>
                  </a:lnTo>
                  <a:lnTo>
                    <a:pt x="120657" y="21885"/>
                  </a:lnTo>
                  <a:lnTo>
                    <a:pt x="80669" y="47306"/>
                  </a:lnTo>
                  <a:lnTo>
                    <a:pt x="47316" y="80657"/>
                  </a:lnTo>
                  <a:lnTo>
                    <a:pt x="21891" y="120650"/>
                  </a:lnTo>
                  <a:lnTo>
                    <a:pt x="5688" y="165991"/>
                  </a:lnTo>
                  <a:lnTo>
                    <a:pt x="0" y="215391"/>
                  </a:lnTo>
                  <a:lnTo>
                    <a:pt x="0" y="3855224"/>
                  </a:lnTo>
                  <a:lnTo>
                    <a:pt x="5688" y="3904608"/>
                  </a:lnTo>
                  <a:lnTo>
                    <a:pt x="21891" y="3949941"/>
                  </a:lnTo>
                  <a:lnTo>
                    <a:pt x="47316" y="3989932"/>
                  </a:lnTo>
                  <a:lnTo>
                    <a:pt x="80669" y="4023286"/>
                  </a:lnTo>
                  <a:lnTo>
                    <a:pt x="120657" y="4048712"/>
                  </a:lnTo>
                  <a:lnTo>
                    <a:pt x="165987" y="4064915"/>
                  </a:lnTo>
                  <a:lnTo>
                    <a:pt x="215366" y="4070604"/>
                  </a:lnTo>
                  <a:lnTo>
                    <a:pt x="7503668" y="4070604"/>
                  </a:lnTo>
                  <a:lnTo>
                    <a:pt x="7553068" y="4064915"/>
                  </a:lnTo>
                  <a:lnTo>
                    <a:pt x="7598409" y="4048712"/>
                  </a:lnTo>
                  <a:lnTo>
                    <a:pt x="7638402" y="4023286"/>
                  </a:lnTo>
                  <a:lnTo>
                    <a:pt x="7671753" y="3989932"/>
                  </a:lnTo>
                  <a:lnTo>
                    <a:pt x="7697174" y="3949941"/>
                  </a:lnTo>
                  <a:lnTo>
                    <a:pt x="7713373" y="3904608"/>
                  </a:lnTo>
                  <a:lnTo>
                    <a:pt x="7719060" y="3855224"/>
                  </a:lnTo>
                  <a:lnTo>
                    <a:pt x="7719060" y="215391"/>
                  </a:lnTo>
                  <a:lnTo>
                    <a:pt x="7713373" y="165991"/>
                  </a:lnTo>
                  <a:lnTo>
                    <a:pt x="7697174" y="120649"/>
                  </a:lnTo>
                  <a:lnTo>
                    <a:pt x="7671753" y="80657"/>
                  </a:lnTo>
                  <a:lnTo>
                    <a:pt x="7638402" y="47306"/>
                  </a:lnTo>
                  <a:lnTo>
                    <a:pt x="7598410" y="21885"/>
                  </a:lnTo>
                  <a:lnTo>
                    <a:pt x="7553068" y="5686"/>
                  </a:lnTo>
                  <a:lnTo>
                    <a:pt x="750366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4108" y="690372"/>
              <a:ext cx="7719059" cy="4070985"/>
            </a:xfrm>
            <a:custGeom>
              <a:avLst/>
              <a:gdLst/>
              <a:ahLst/>
              <a:cxnLst/>
              <a:rect l="l" t="t" r="r" b="b"/>
              <a:pathLst>
                <a:path w="7719059" h="4070985">
                  <a:moveTo>
                    <a:pt x="0" y="215391"/>
                  </a:moveTo>
                  <a:lnTo>
                    <a:pt x="5688" y="165991"/>
                  </a:lnTo>
                  <a:lnTo>
                    <a:pt x="21891" y="120650"/>
                  </a:lnTo>
                  <a:lnTo>
                    <a:pt x="47316" y="80657"/>
                  </a:lnTo>
                  <a:lnTo>
                    <a:pt x="80669" y="47306"/>
                  </a:lnTo>
                  <a:lnTo>
                    <a:pt x="120657" y="21885"/>
                  </a:lnTo>
                  <a:lnTo>
                    <a:pt x="165987" y="5686"/>
                  </a:lnTo>
                  <a:lnTo>
                    <a:pt x="215366" y="0"/>
                  </a:lnTo>
                  <a:lnTo>
                    <a:pt x="7503668" y="0"/>
                  </a:lnTo>
                  <a:lnTo>
                    <a:pt x="7553068" y="5686"/>
                  </a:lnTo>
                  <a:lnTo>
                    <a:pt x="7598410" y="21885"/>
                  </a:lnTo>
                  <a:lnTo>
                    <a:pt x="7638402" y="47306"/>
                  </a:lnTo>
                  <a:lnTo>
                    <a:pt x="7671753" y="80657"/>
                  </a:lnTo>
                  <a:lnTo>
                    <a:pt x="7697174" y="120649"/>
                  </a:lnTo>
                  <a:lnTo>
                    <a:pt x="7713373" y="165991"/>
                  </a:lnTo>
                  <a:lnTo>
                    <a:pt x="7719060" y="215391"/>
                  </a:lnTo>
                  <a:lnTo>
                    <a:pt x="7719060" y="3855224"/>
                  </a:lnTo>
                  <a:lnTo>
                    <a:pt x="7713373" y="3904608"/>
                  </a:lnTo>
                  <a:lnTo>
                    <a:pt x="7697174" y="3949941"/>
                  </a:lnTo>
                  <a:lnTo>
                    <a:pt x="7671753" y="3989932"/>
                  </a:lnTo>
                  <a:lnTo>
                    <a:pt x="7638402" y="4023286"/>
                  </a:lnTo>
                  <a:lnTo>
                    <a:pt x="7598409" y="4048712"/>
                  </a:lnTo>
                  <a:lnTo>
                    <a:pt x="7553068" y="4064915"/>
                  </a:lnTo>
                  <a:lnTo>
                    <a:pt x="7503668" y="4070604"/>
                  </a:lnTo>
                  <a:lnTo>
                    <a:pt x="215366" y="4070604"/>
                  </a:lnTo>
                  <a:lnTo>
                    <a:pt x="165987" y="4064915"/>
                  </a:lnTo>
                  <a:lnTo>
                    <a:pt x="120657" y="4048712"/>
                  </a:lnTo>
                  <a:lnTo>
                    <a:pt x="80669" y="4023286"/>
                  </a:lnTo>
                  <a:lnTo>
                    <a:pt x="47316" y="3989932"/>
                  </a:lnTo>
                  <a:lnTo>
                    <a:pt x="21891" y="3949941"/>
                  </a:lnTo>
                  <a:lnTo>
                    <a:pt x="5688" y="3904608"/>
                  </a:lnTo>
                  <a:lnTo>
                    <a:pt x="0" y="3855224"/>
                  </a:lnTo>
                  <a:lnTo>
                    <a:pt x="0" y="215391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6612" y="794131"/>
              <a:ext cx="138684" cy="1384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6863" y="794131"/>
              <a:ext cx="138430" cy="13843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0573" y="789368"/>
              <a:ext cx="148208" cy="14795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64108" y="1022604"/>
              <a:ext cx="7719695" cy="0"/>
            </a:xfrm>
            <a:custGeom>
              <a:avLst/>
              <a:gdLst/>
              <a:ahLst/>
              <a:cxnLst/>
              <a:rect l="l" t="t" r="r" b="b"/>
              <a:pathLst>
                <a:path w="7719695">
                  <a:moveTo>
                    <a:pt x="0" y="0"/>
                  </a:moveTo>
                  <a:lnTo>
                    <a:pt x="7719314" y="0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35252" y="1982724"/>
              <a:ext cx="867410" cy="870585"/>
            </a:xfrm>
            <a:custGeom>
              <a:avLst/>
              <a:gdLst/>
              <a:ahLst/>
              <a:cxnLst/>
              <a:rect l="l" t="t" r="r" b="b"/>
              <a:pathLst>
                <a:path w="867410" h="870585">
                  <a:moveTo>
                    <a:pt x="0" y="93599"/>
                  </a:moveTo>
                  <a:lnTo>
                    <a:pt x="7356" y="57167"/>
                  </a:lnTo>
                  <a:lnTo>
                    <a:pt x="27416" y="27416"/>
                  </a:lnTo>
                  <a:lnTo>
                    <a:pt x="57167" y="7356"/>
                  </a:lnTo>
                  <a:lnTo>
                    <a:pt x="93599" y="0"/>
                  </a:lnTo>
                  <a:lnTo>
                    <a:pt x="773557" y="0"/>
                  </a:lnTo>
                  <a:lnTo>
                    <a:pt x="809988" y="7356"/>
                  </a:lnTo>
                  <a:lnTo>
                    <a:pt x="839739" y="27416"/>
                  </a:lnTo>
                  <a:lnTo>
                    <a:pt x="859799" y="57167"/>
                  </a:lnTo>
                  <a:lnTo>
                    <a:pt x="867156" y="93599"/>
                  </a:lnTo>
                  <a:lnTo>
                    <a:pt x="867156" y="776605"/>
                  </a:lnTo>
                  <a:lnTo>
                    <a:pt x="859799" y="813036"/>
                  </a:lnTo>
                  <a:lnTo>
                    <a:pt x="839739" y="842787"/>
                  </a:lnTo>
                  <a:lnTo>
                    <a:pt x="809988" y="862847"/>
                  </a:lnTo>
                  <a:lnTo>
                    <a:pt x="773557" y="870203"/>
                  </a:lnTo>
                  <a:lnTo>
                    <a:pt x="93599" y="870203"/>
                  </a:lnTo>
                  <a:lnTo>
                    <a:pt x="57167" y="862847"/>
                  </a:lnTo>
                  <a:lnTo>
                    <a:pt x="27416" y="842787"/>
                  </a:lnTo>
                  <a:lnTo>
                    <a:pt x="7356" y="813036"/>
                  </a:lnTo>
                  <a:lnTo>
                    <a:pt x="0" y="776605"/>
                  </a:lnTo>
                  <a:lnTo>
                    <a:pt x="0" y="93599"/>
                  </a:lnTo>
                  <a:close/>
                </a:path>
              </a:pathLst>
            </a:custGeom>
            <a:ln w="9525">
              <a:solidFill>
                <a:srgbClr val="D49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661285" y="1977593"/>
            <a:ext cx="404114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spc="-240" dirty="0"/>
              <a:t>Methodology</a:t>
            </a:r>
            <a:endParaRPr sz="5500"/>
          </a:p>
        </p:txBody>
      </p:sp>
      <p:sp>
        <p:nvSpPr>
          <p:cNvPr id="12" name="object 12"/>
          <p:cNvSpPr txBox="1"/>
          <p:nvPr/>
        </p:nvSpPr>
        <p:spPr>
          <a:xfrm>
            <a:off x="1780413" y="2077288"/>
            <a:ext cx="5772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60" dirty="0">
                <a:solidFill>
                  <a:srgbClr val="3A3152"/>
                </a:solidFill>
                <a:latin typeface="Arial"/>
                <a:cs typeface="Arial"/>
              </a:rPr>
              <a:t>02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75360" y="2903029"/>
            <a:ext cx="7218045" cy="2155825"/>
            <a:chOff x="975360" y="2903029"/>
            <a:chExt cx="7218045" cy="2155825"/>
          </a:xfrm>
        </p:grpSpPr>
        <p:sp>
          <p:nvSpPr>
            <p:cNvPr id="14" name="object 14"/>
            <p:cNvSpPr/>
            <p:nvPr/>
          </p:nvSpPr>
          <p:spPr>
            <a:xfrm>
              <a:off x="7144512" y="2907792"/>
              <a:ext cx="1043940" cy="271780"/>
            </a:xfrm>
            <a:custGeom>
              <a:avLst/>
              <a:gdLst/>
              <a:ahLst/>
              <a:cxnLst/>
              <a:rect l="l" t="t" r="r" b="b"/>
              <a:pathLst>
                <a:path w="1043940" h="271780">
                  <a:moveTo>
                    <a:pt x="0" y="135635"/>
                  </a:moveTo>
                  <a:lnTo>
                    <a:pt x="6912" y="92756"/>
                  </a:lnTo>
                  <a:lnTo>
                    <a:pt x="26164" y="55522"/>
                  </a:lnTo>
                  <a:lnTo>
                    <a:pt x="55522" y="26164"/>
                  </a:lnTo>
                  <a:lnTo>
                    <a:pt x="92756" y="6912"/>
                  </a:lnTo>
                  <a:lnTo>
                    <a:pt x="135636" y="0"/>
                  </a:lnTo>
                  <a:lnTo>
                    <a:pt x="908304" y="0"/>
                  </a:lnTo>
                  <a:lnTo>
                    <a:pt x="951183" y="6912"/>
                  </a:lnTo>
                  <a:lnTo>
                    <a:pt x="988417" y="26164"/>
                  </a:lnTo>
                  <a:lnTo>
                    <a:pt x="1017775" y="55522"/>
                  </a:lnTo>
                  <a:lnTo>
                    <a:pt x="1037027" y="92756"/>
                  </a:lnTo>
                  <a:lnTo>
                    <a:pt x="1043940" y="135635"/>
                  </a:lnTo>
                  <a:lnTo>
                    <a:pt x="1037027" y="178515"/>
                  </a:lnTo>
                  <a:lnTo>
                    <a:pt x="1017775" y="215749"/>
                  </a:lnTo>
                  <a:lnTo>
                    <a:pt x="988417" y="245107"/>
                  </a:lnTo>
                  <a:lnTo>
                    <a:pt x="951183" y="264359"/>
                  </a:lnTo>
                  <a:lnTo>
                    <a:pt x="908304" y="271271"/>
                  </a:lnTo>
                  <a:lnTo>
                    <a:pt x="135636" y="271271"/>
                  </a:lnTo>
                  <a:lnTo>
                    <a:pt x="92756" y="264359"/>
                  </a:lnTo>
                  <a:lnTo>
                    <a:pt x="55522" y="245107"/>
                  </a:lnTo>
                  <a:lnTo>
                    <a:pt x="26164" y="215749"/>
                  </a:lnTo>
                  <a:lnTo>
                    <a:pt x="6912" y="178515"/>
                  </a:lnTo>
                  <a:lnTo>
                    <a:pt x="0" y="135635"/>
                  </a:lnTo>
                  <a:close/>
                </a:path>
              </a:pathLst>
            </a:custGeom>
            <a:ln w="9525">
              <a:solidFill>
                <a:srgbClr val="D49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36345" y="2974657"/>
              <a:ext cx="137541" cy="13601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60601" y="2974657"/>
              <a:ext cx="136016" cy="13601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98473" y="2974657"/>
              <a:ext cx="136017" cy="13601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841754" y="3475482"/>
              <a:ext cx="116205" cy="117475"/>
            </a:xfrm>
            <a:custGeom>
              <a:avLst/>
              <a:gdLst/>
              <a:ahLst/>
              <a:cxnLst/>
              <a:rect l="l" t="t" r="r" b="b"/>
              <a:pathLst>
                <a:path w="116205" h="117475">
                  <a:moveTo>
                    <a:pt x="0" y="117348"/>
                  </a:moveTo>
                  <a:lnTo>
                    <a:pt x="115768" y="117348"/>
                  </a:lnTo>
                  <a:lnTo>
                    <a:pt x="115768" y="0"/>
                  </a:lnTo>
                  <a:lnTo>
                    <a:pt x="0" y="0"/>
                  </a:lnTo>
                  <a:lnTo>
                    <a:pt x="0" y="117348"/>
                  </a:lnTo>
                  <a:close/>
                </a:path>
              </a:pathLst>
            </a:custGeom>
            <a:ln w="5025">
              <a:solidFill>
                <a:srgbClr val="D49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93520" y="3314700"/>
              <a:ext cx="810895" cy="1739264"/>
            </a:xfrm>
            <a:custGeom>
              <a:avLst/>
              <a:gdLst/>
              <a:ahLst/>
              <a:cxnLst/>
              <a:rect l="l" t="t" r="r" b="b"/>
              <a:pathLst>
                <a:path w="810894" h="1739264">
                  <a:moveTo>
                    <a:pt x="0" y="135127"/>
                  </a:moveTo>
                  <a:lnTo>
                    <a:pt x="6884" y="92399"/>
                  </a:lnTo>
                  <a:lnTo>
                    <a:pt x="26058" y="55302"/>
                  </a:lnTo>
                  <a:lnTo>
                    <a:pt x="55302" y="26058"/>
                  </a:lnTo>
                  <a:lnTo>
                    <a:pt x="92399" y="6884"/>
                  </a:lnTo>
                  <a:lnTo>
                    <a:pt x="135128" y="0"/>
                  </a:lnTo>
                  <a:lnTo>
                    <a:pt x="675640" y="0"/>
                  </a:lnTo>
                  <a:lnTo>
                    <a:pt x="718368" y="6884"/>
                  </a:lnTo>
                  <a:lnTo>
                    <a:pt x="755465" y="26058"/>
                  </a:lnTo>
                  <a:lnTo>
                    <a:pt x="784709" y="55302"/>
                  </a:lnTo>
                  <a:lnTo>
                    <a:pt x="803883" y="92399"/>
                  </a:lnTo>
                  <a:lnTo>
                    <a:pt x="810768" y="135127"/>
                  </a:lnTo>
                  <a:lnTo>
                    <a:pt x="810768" y="1603756"/>
                  </a:lnTo>
                  <a:lnTo>
                    <a:pt x="803883" y="1646465"/>
                  </a:lnTo>
                  <a:lnTo>
                    <a:pt x="784709" y="1683559"/>
                  </a:lnTo>
                  <a:lnTo>
                    <a:pt x="755465" y="1712811"/>
                  </a:lnTo>
                  <a:lnTo>
                    <a:pt x="718368" y="1731994"/>
                  </a:lnTo>
                  <a:lnTo>
                    <a:pt x="675640" y="1738883"/>
                  </a:lnTo>
                  <a:lnTo>
                    <a:pt x="135128" y="1738883"/>
                  </a:lnTo>
                  <a:lnTo>
                    <a:pt x="92399" y="1731994"/>
                  </a:lnTo>
                  <a:lnTo>
                    <a:pt x="55302" y="1712811"/>
                  </a:lnTo>
                  <a:lnTo>
                    <a:pt x="26058" y="1683559"/>
                  </a:lnTo>
                  <a:lnTo>
                    <a:pt x="6884" y="1646465"/>
                  </a:lnTo>
                  <a:lnTo>
                    <a:pt x="0" y="1603756"/>
                  </a:lnTo>
                  <a:lnTo>
                    <a:pt x="0" y="135127"/>
                  </a:lnTo>
                  <a:close/>
                </a:path>
              </a:pathLst>
            </a:custGeom>
            <a:ln w="9524">
              <a:solidFill>
                <a:srgbClr val="D49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75360" y="3966972"/>
              <a:ext cx="1045844" cy="347980"/>
            </a:xfrm>
            <a:custGeom>
              <a:avLst/>
              <a:gdLst/>
              <a:ahLst/>
              <a:cxnLst/>
              <a:rect l="l" t="t" r="r" b="b"/>
              <a:pathLst>
                <a:path w="1045844" h="347979">
                  <a:moveTo>
                    <a:pt x="987552" y="0"/>
                  </a:moveTo>
                  <a:lnTo>
                    <a:pt x="57912" y="0"/>
                  </a:lnTo>
                  <a:lnTo>
                    <a:pt x="35372" y="4551"/>
                  </a:lnTo>
                  <a:lnTo>
                    <a:pt x="16964" y="16964"/>
                  </a:lnTo>
                  <a:lnTo>
                    <a:pt x="4551" y="35372"/>
                  </a:lnTo>
                  <a:lnTo>
                    <a:pt x="0" y="57911"/>
                  </a:lnTo>
                  <a:lnTo>
                    <a:pt x="0" y="289559"/>
                  </a:lnTo>
                  <a:lnTo>
                    <a:pt x="4551" y="312099"/>
                  </a:lnTo>
                  <a:lnTo>
                    <a:pt x="16964" y="330507"/>
                  </a:lnTo>
                  <a:lnTo>
                    <a:pt x="35372" y="342920"/>
                  </a:lnTo>
                  <a:lnTo>
                    <a:pt x="57912" y="347471"/>
                  </a:lnTo>
                  <a:lnTo>
                    <a:pt x="987552" y="347471"/>
                  </a:lnTo>
                  <a:lnTo>
                    <a:pt x="1010102" y="342920"/>
                  </a:lnTo>
                  <a:lnTo>
                    <a:pt x="1028509" y="330507"/>
                  </a:lnTo>
                  <a:lnTo>
                    <a:pt x="1040915" y="312099"/>
                  </a:lnTo>
                  <a:lnTo>
                    <a:pt x="1045464" y="289559"/>
                  </a:lnTo>
                  <a:lnTo>
                    <a:pt x="1045464" y="57911"/>
                  </a:lnTo>
                  <a:lnTo>
                    <a:pt x="1040915" y="35372"/>
                  </a:lnTo>
                  <a:lnTo>
                    <a:pt x="1028509" y="16964"/>
                  </a:lnTo>
                  <a:lnTo>
                    <a:pt x="1010102" y="4551"/>
                  </a:lnTo>
                  <a:lnTo>
                    <a:pt x="987552" y="0"/>
                  </a:lnTo>
                  <a:close/>
                </a:path>
              </a:pathLst>
            </a:custGeom>
            <a:solidFill>
              <a:srgbClr val="E3D2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31748" y="4085844"/>
              <a:ext cx="732155" cy="109855"/>
            </a:xfrm>
            <a:custGeom>
              <a:avLst/>
              <a:gdLst/>
              <a:ahLst/>
              <a:cxnLst/>
              <a:rect l="l" t="t" r="r" b="b"/>
              <a:pathLst>
                <a:path w="732155" h="109854">
                  <a:moveTo>
                    <a:pt x="0" y="0"/>
                  </a:moveTo>
                  <a:lnTo>
                    <a:pt x="731901" y="0"/>
                  </a:lnTo>
                </a:path>
                <a:path w="732155" h="109854">
                  <a:moveTo>
                    <a:pt x="0" y="109727"/>
                  </a:moveTo>
                  <a:lnTo>
                    <a:pt x="536448" y="109727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5216" y="3759834"/>
            <a:ext cx="445134" cy="446405"/>
          </a:xfrm>
          <a:custGeom>
            <a:avLst/>
            <a:gdLst/>
            <a:ahLst/>
            <a:cxnLst/>
            <a:rect l="l" t="t" r="r" b="b"/>
            <a:pathLst>
              <a:path w="445134" h="446404">
                <a:moveTo>
                  <a:pt x="223011" y="0"/>
                </a:moveTo>
                <a:lnTo>
                  <a:pt x="178352" y="4530"/>
                </a:lnTo>
                <a:lnTo>
                  <a:pt x="136624" y="17524"/>
                </a:lnTo>
                <a:lnTo>
                  <a:pt x="98759" y="38087"/>
                </a:lnTo>
                <a:lnTo>
                  <a:pt x="65690" y="65325"/>
                </a:lnTo>
                <a:lnTo>
                  <a:pt x="38348" y="98344"/>
                </a:lnTo>
                <a:lnTo>
                  <a:pt x="17664" y="136249"/>
                </a:lnTo>
                <a:lnTo>
                  <a:pt x="4571" y="178145"/>
                </a:lnTo>
                <a:lnTo>
                  <a:pt x="0" y="223138"/>
                </a:lnTo>
                <a:lnTo>
                  <a:pt x="4488" y="267857"/>
                </a:lnTo>
                <a:lnTo>
                  <a:pt x="17379" y="309636"/>
                </a:lnTo>
                <a:lnTo>
                  <a:pt x="37812" y="347544"/>
                </a:lnTo>
                <a:lnTo>
                  <a:pt x="64928" y="380649"/>
                </a:lnTo>
                <a:lnTo>
                  <a:pt x="97866" y="408019"/>
                </a:lnTo>
                <a:lnTo>
                  <a:pt x="135766" y="428723"/>
                </a:lnTo>
                <a:lnTo>
                  <a:pt x="177768" y="441829"/>
                </a:lnTo>
                <a:lnTo>
                  <a:pt x="223011" y="446404"/>
                </a:lnTo>
                <a:lnTo>
                  <a:pt x="267622" y="441829"/>
                </a:lnTo>
                <a:lnTo>
                  <a:pt x="309221" y="428723"/>
                </a:lnTo>
                <a:lnTo>
                  <a:pt x="346902" y="408019"/>
                </a:lnTo>
                <a:lnTo>
                  <a:pt x="379761" y="380649"/>
                </a:lnTo>
                <a:lnTo>
                  <a:pt x="406894" y="347544"/>
                </a:lnTo>
                <a:lnTo>
                  <a:pt x="416809" y="329209"/>
                </a:lnTo>
                <a:lnTo>
                  <a:pt x="223011" y="329209"/>
                </a:lnTo>
                <a:lnTo>
                  <a:pt x="181389" y="320940"/>
                </a:lnTo>
                <a:lnTo>
                  <a:pt x="147399" y="298240"/>
                </a:lnTo>
                <a:lnTo>
                  <a:pt x="124481" y="264272"/>
                </a:lnTo>
                <a:lnTo>
                  <a:pt x="116077" y="222199"/>
                </a:lnTo>
                <a:lnTo>
                  <a:pt x="124338" y="180508"/>
                </a:lnTo>
                <a:lnTo>
                  <a:pt x="147018" y="146465"/>
                </a:lnTo>
                <a:lnTo>
                  <a:pt x="180961" y="123515"/>
                </a:lnTo>
                <a:lnTo>
                  <a:pt x="223011" y="115100"/>
                </a:lnTo>
                <a:lnTo>
                  <a:pt x="415933" y="115100"/>
                </a:lnTo>
                <a:lnTo>
                  <a:pt x="407161" y="98790"/>
                </a:lnTo>
                <a:lnTo>
                  <a:pt x="380142" y="65706"/>
                </a:lnTo>
                <a:lnTo>
                  <a:pt x="347348" y="38355"/>
                </a:lnTo>
                <a:lnTo>
                  <a:pt x="309649" y="17666"/>
                </a:lnTo>
                <a:lnTo>
                  <a:pt x="267914" y="4571"/>
                </a:lnTo>
                <a:lnTo>
                  <a:pt x="223011" y="0"/>
                </a:lnTo>
                <a:close/>
              </a:path>
              <a:path w="445134" h="446404">
                <a:moveTo>
                  <a:pt x="415933" y="115100"/>
                </a:moveTo>
                <a:lnTo>
                  <a:pt x="223011" y="115100"/>
                </a:lnTo>
                <a:lnTo>
                  <a:pt x="264205" y="123515"/>
                </a:lnTo>
                <a:lnTo>
                  <a:pt x="298243" y="146465"/>
                </a:lnTo>
                <a:lnTo>
                  <a:pt x="321399" y="180508"/>
                </a:lnTo>
                <a:lnTo>
                  <a:pt x="329945" y="222199"/>
                </a:lnTo>
                <a:lnTo>
                  <a:pt x="321542" y="263404"/>
                </a:lnTo>
                <a:lnTo>
                  <a:pt x="298624" y="297468"/>
                </a:lnTo>
                <a:lnTo>
                  <a:pt x="264634" y="320650"/>
                </a:lnTo>
                <a:lnTo>
                  <a:pt x="223011" y="329209"/>
                </a:lnTo>
                <a:lnTo>
                  <a:pt x="416809" y="329209"/>
                </a:lnTo>
                <a:lnTo>
                  <a:pt x="427394" y="309636"/>
                </a:lnTo>
                <a:lnTo>
                  <a:pt x="440358" y="267857"/>
                </a:lnTo>
                <a:lnTo>
                  <a:pt x="444880" y="223138"/>
                </a:lnTo>
                <a:lnTo>
                  <a:pt x="440400" y="178437"/>
                </a:lnTo>
                <a:lnTo>
                  <a:pt x="427537" y="136677"/>
                </a:lnTo>
                <a:lnTo>
                  <a:pt x="415933" y="115100"/>
                </a:lnTo>
                <a:close/>
              </a:path>
            </a:pathLst>
          </a:custGeom>
          <a:solidFill>
            <a:srgbClr val="85AC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69807" y="3683508"/>
            <a:ext cx="123825" cy="132715"/>
          </a:xfrm>
          <a:custGeom>
            <a:avLst/>
            <a:gdLst/>
            <a:ahLst/>
            <a:cxnLst/>
            <a:rect l="l" t="t" r="r" b="b"/>
            <a:pathLst>
              <a:path w="123825" h="132714">
                <a:moveTo>
                  <a:pt x="115316" y="0"/>
                </a:moveTo>
                <a:lnTo>
                  <a:pt x="17272" y="0"/>
                </a:lnTo>
                <a:lnTo>
                  <a:pt x="8127" y="0"/>
                </a:lnTo>
                <a:lnTo>
                  <a:pt x="0" y="8127"/>
                </a:lnTo>
                <a:lnTo>
                  <a:pt x="0" y="132587"/>
                </a:lnTo>
                <a:lnTo>
                  <a:pt x="123444" y="132587"/>
                </a:lnTo>
                <a:lnTo>
                  <a:pt x="123444" y="8127"/>
                </a:lnTo>
                <a:lnTo>
                  <a:pt x="115316" y="0"/>
                </a:lnTo>
                <a:close/>
              </a:path>
            </a:pathLst>
          </a:custGeom>
          <a:solidFill>
            <a:srgbClr val="85AC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68284" y="4146550"/>
            <a:ext cx="123189" cy="135890"/>
          </a:xfrm>
          <a:custGeom>
            <a:avLst/>
            <a:gdLst/>
            <a:ahLst/>
            <a:cxnLst/>
            <a:rect l="l" t="t" r="r" b="b"/>
            <a:pathLst>
              <a:path w="123190" h="135889">
                <a:moveTo>
                  <a:pt x="122936" y="118110"/>
                </a:moveTo>
                <a:lnTo>
                  <a:pt x="122428" y="118110"/>
                </a:lnTo>
                <a:lnTo>
                  <a:pt x="122428" y="0"/>
                </a:lnTo>
                <a:lnTo>
                  <a:pt x="0" y="0"/>
                </a:lnTo>
                <a:lnTo>
                  <a:pt x="0" y="118110"/>
                </a:lnTo>
                <a:lnTo>
                  <a:pt x="0" y="128270"/>
                </a:lnTo>
                <a:lnTo>
                  <a:pt x="4406" y="128270"/>
                </a:lnTo>
                <a:lnTo>
                  <a:pt x="4406" y="135890"/>
                </a:lnTo>
                <a:lnTo>
                  <a:pt x="119634" y="135890"/>
                </a:lnTo>
                <a:lnTo>
                  <a:pt x="119634" y="128270"/>
                </a:lnTo>
                <a:lnTo>
                  <a:pt x="122936" y="128270"/>
                </a:lnTo>
                <a:lnTo>
                  <a:pt x="122936" y="118110"/>
                </a:lnTo>
                <a:close/>
              </a:path>
            </a:pathLst>
          </a:custGeom>
          <a:solidFill>
            <a:srgbClr val="85AC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32064" y="3919220"/>
            <a:ext cx="134620" cy="124460"/>
          </a:xfrm>
          <a:custGeom>
            <a:avLst/>
            <a:gdLst/>
            <a:ahLst/>
            <a:cxnLst/>
            <a:rect l="l" t="t" r="r" b="b"/>
            <a:pathLst>
              <a:path w="134620" h="124460">
                <a:moveTo>
                  <a:pt x="134112" y="0"/>
                </a:moveTo>
                <a:lnTo>
                  <a:pt x="3848" y="0"/>
                </a:lnTo>
                <a:lnTo>
                  <a:pt x="3848" y="7620"/>
                </a:lnTo>
                <a:lnTo>
                  <a:pt x="0" y="7620"/>
                </a:lnTo>
                <a:lnTo>
                  <a:pt x="0" y="115570"/>
                </a:lnTo>
                <a:lnTo>
                  <a:pt x="3670" y="115570"/>
                </a:lnTo>
                <a:lnTo>
                  <a:pt x="3670" y="124460"/>
                </a:lnTo>
                <a:lnTo>
                  <a:pt x="134112" y="124460"/>
                </a:lnTo>
                <a:lnTo>
                  <a:pt x="134112" y="115570"/>
                </a:lnTo>
                <a:lnTo>
                  <a:pt x="134112" y="7620"/>
                </a:lnTo>
                <a:lnTo>
                  <a:pt x="134112" y="0"/>
                </a:lnTo>
                <a:close/>
              </a:path>
            </a:pathLst>
          </a:custGeom>
          <a:solidFill>
            <a:srgbClr val="85AC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95360" y="3923029"/>
            <a:ext cx="133985" cy="121920"/>
          </a:xfrm>
          <a:custGeom>
            <a:avLst/>
            <a:gdLst/>
            <a:ahLst/>
            <a:cxnLst/>
            <a:rect l="l" t="t" r="r" b="b"/>
            <a:pathLst>
              <a:path w="133984" h="121920">
                <a:moveTo>
                  <a:pt x="133985" y="6350"/>
                </a:moveTo>
                <a:lnTo>
                  <a:pt x="130390" y="6350"/>
                </a:lnTo>
                <a:lnTo>
                  <a:pt x="130390" y="0"/>
                </a:lnTo>
                <a:lnTo>
                  <a:pt x="0" y="0"/>
                </a:lnTo>
                <a:lnTo>
                  <a:pt x="0" y="6350"/>
                </a:lnTo>
                <a:lnTo>
                  <a:pt x="0" y="114300"/>
                </a:lnTo>
                <a:lnTo>
                  <a:pt x="0" y="121920"/>
                </a:lnTo>
                <a:lnTo>
                  <a:pt x="129882" y="121920"/>
                </a:lnTo>
                <a:lnTo>
                  <a:pt x="129882" y="114300"/>
                </a:lnTo>
                <a:lnTo>
                  <a:pt x="133985" y="114300"/>
                </a:lnTo>
                <a:lnTo>
                  <a:pt x="133985" y="6350"/>
                </a:lnTo>
                <a:close/>
              </a:path>
            </a:pathLst>
          </a:custGeom>
          <a:solidFill>
            <a:srgbClr val="85AC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82482" y="3733800"/>
            <a:ext cx="175260" cy="173990"/>
          </a:xfrm>
          <a:custGeom>
            <a:avLst/>
            <a:gdLst/>
            <a:ahLst/>
            <a:cxnLst/>
            <a:rect l="l" t="t" r="r" b="b"/>
            <a:pathLst>
              <a:path w="175259" h="173989">
                <a:moveTo>
                  <a:pt x="84455" y="0"/>
                </a:moveTo>
                <a:lnTo>
                  <a:pt x="80264" y="0"/>
                </a:lnTo>
                <a:lnTo>
                  <a:pt x="75946" y="0"/>
                </a:lnTo>
                <a:lnTo>
                  <a:pt x="71882" y="1524"/>
                </a:lnTo>
                <a:lnTo>
                  <a:pt x="4572" y="68834"/>
                </a:lnTo>
                <a:lnTo>
                  <a:pt x="1143" y="73987"/>
                </a:lnTo>
                <a:lnTo>
                  <a:pt x="0" y="79962"/>
                </a:lnTo>
                <a:lnTo>
                  <a:pt x="1143" y="85961"/>
                </a:lnTo>
                <a:lnTo>
                  <a:pt x="4572" y="91186"/>
                </a:lnTo>
                <a:lnTo>
                  <a:pt x="88265" y="173647"/>
                </a:lnTo>
                <a:lnTo>
                  <a:pt x="175006" y="87122"/>
                </a:lnTo>
                <a:lnTo>
                  <a:pt x="92328" y="4571"/>
                </a:lnTo>
                <a:lnTo>
                  <a:pt x="88773" y="1524"/>
                </a:lnTo>
                <a:lnTo>
                  <a:pt x="84455" y="0"/>
                </a:lnTo>
                <a:close/>
              </a:path>
            </a:pathLst>
          </a:custGeom>
          <a:solidFill>
            <a:srgbClr val="85AC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04046" y="4055452"/>
            <a:ext cx="173990" cy="175260"/>
          </a:xfrm>
          <a:custGeom>
            <a:avLst/>
            <a:gdLst/>
            <a:ahLst/>
            <a:cxnLst/>
            <a:rect l="l" t="t" r="r" b="b"/>
            <a:pathLst>
              <a:path w="173990" h="175260">
                <a:moveTo>
                  <a:pt x="86486" y="0"/>
                </a:moveTo>
                <a:lnTo>
                  <a:pt x="0" y="86817"/>
                </a:lnTo>
                <a:lnTo>
                  <a:pt x="85471" y="173621"/>
                </a:lnTo>
                <a:lnTo>
                  <a:pt x="89534" y="175171"/>
                </a:lnTo>
                <a:lnTo>
                  <a:pt x="97662" y="175171"/>
                </a:lnTo>
                <a:lnTo>
                  <a:pt x="101726" y="173621"/>
                </a:lnTo>
                <a:lnTo>
                  <a:pt x="169036" y="106197"/>
                </a:lnTo>
                <a:lnTo>
                  <a:pt x="172465" y="100988"/>
                </a:lnTo>
                <a:lnTo>
                  <a:pt x="173608" y="94996"/>
                </a:lnTo>
                <a:lnTo>
                  <a:pt x="172465" y="88984"/>
                </a:lnTo>
                <a:lnTo>
                  <a:pt x="169036" y="83718"/>
                </a:lnTo>
                <a:lnTo>
                  <a:pt x="86486" y="0"/>
                </a:lnTo>
                <a:close/>
              </a:path>
            </a:pathLst>
          </a:custGeom>
          <a:solidFill>
            <a:srgbClr val="85AC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04046" y="3733800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90" h="173989">
                <a:moveTo>
                  <a:pt x="97662" y="0"/>
                </a:moveTo>
                <a:lnTo>
                  <a:pt x="93599" y="0"/>
                </a:lnTo>
                <a:lnTo>
                  <a:pt x="89534" y="0"/>
                </a:lnTo>
                <a:lnTo>
                  <a:pt x="85471" y="1524"/>
                </a:lnTo>
                <a:lnTo>
                  <a:pt x="0" y="87122"/>
                </a:lnTo>
                <a:lnTo>
                  <a:pt x="86486" y="173647"/>
                </a:lnTo>
                <a:lnTo>
                  <a:pt x="169036" y="91186"/>
                </a:lnTo>
                <a:lnTo>
                  <a:pt x="172465" y="85961"/>
                </a:lnTo>
                <a:lnTo>
                  <a:pt x="173608" y="79962"/>
                </a:lnTo>
                <a:lnTo>
                  <a:pt x="172465" y="73987"/>
                </a:lnTo>
                <a:lnTo>
                  <a:pt x="169036" y="68834"/>
                </a:lnTo>
                <a:lnTo>
                  <a:pt x="101726" y="1524"/>
                </a:lnTo>
                <a:lnTo>
                  <a:pt x="97662" y="0"/>
                </a:lnTo>
                <a:close/>
              </a:path>
            </a:pathLst>
          </a:custGeom>
          <a:solidFill>
            <a:srgbClr val="85AC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82450" y="4055452"/>
            <a:ext cx="173990" cy="175260"/>
          </a:xfrm>
          <a:custGeom>
            <a:avLst/>
            <a:gdLst/>
            <a:ahLst/>
            <a:cxnLst/>
            <a:rect l="l" t="t" r="r" b="b"/>
            <a:pathLst>
              <a:path w="173990" h="175260">
                <a:moveTo>
                  <a:pt x="87534" y="0"/>
                </a:moveTo>
                <a:lnTo>
                  <a:pt x="4476" y="83718"/>
                </a:lnTo>
                <a:lnTo>
                  <a:pt x="1119" y="88984"/>
                </a:lnTo>
                <a:lnTo>
                  <a:pt x="0" y="94996"/>
                </a:lnTo>
                <a:lnTo>
                  <a:pt x="1119" y="100988"/>
                </a:lnTo>
                <a:lnTo>
                  <a:pt x="4476" y="106197"/>
                </a:lnTo>
                <a:lnTo>
                  <a:pt x="68230" y="170535"/>
                </a:lnTo>
                <a:lnTo>
                  <a:pt x="71913" y="173621"/>
                </a:lnTo>
                <a:lnTo>
                  <a:pt x="76104" y="175171"/>
                </a:lnTo>
                <a:lnTo>
                  <a:pt x="84232" y="175171"/>
                </a:lnTo>
                <a:lnTo>
                  <a:pt x="88042" y="173621"/>
                </a:lnTo>
                <a:lnTo>
                  <a:pt x="90582" y="170535"/>
                </a:lnTo>
                <a:lnTo>
                  <a:pt x="173513" y="86817"/>
                </a:lnTo>
                <a:lnTo>
                  <a:pt x="87534" y="0"/>
                </a:lnTo>
                <a:close/>
              </a:path>
            </a:pathLst>
          </a:custGeom>
          <a:solidFill>
            <a:srgbClr val="85AC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30808" y="240791"/>
            <a:ext cx="445134" cy="524510"/>
          </a:xfrm>
          <a:custGeom>
            <a:avLst/>
            <a:gdLst/>
            <a:ahLst/>
            <a:cxnLst/>
            <a:rect l="l" t="t" r="r" b="b"/>
            <a:pathLst>
              <a:path w="445134" h="524510">
                <a:moveTo>
                  <a:pt x="444881" y="300990"/>
                </a:moveTo>
                <a:lnTo>
                  <a:pt x="440397" y="256298"/>
                </a:lnTo>
                <a:lnTo>
                  <a:pt x="427532" y="214541"/>
                </a:lnTo>
                <a:lnTo>
                  <a:pt x="407162" y="176644"/>
                </a:lnTo>
                <a:lnTo>
                  <a:pt x="380136" y="143560"/>
                </a:lnTo>
                <a:lnTo>
                  <a:pt x="347345" y="116217"/>
                </a:lnTo>
                <a:lnTo>
                  <a:pt x="329946" y="106680"/>
                </a:lnTo>
                <a:lnTo>
                  <a:pt x="329946" y="300101"/>
                </a:lnTo>
                <a:lnTo>
                  <a:pt x="321538" y="341299"/>
                </a:lnTo>
                <a:lnTo>
                  <a:pt x="298615" y="375335"/>
                </a:lnTo>
                <a:lnTo>
                  <a:pt x="264629" y="398500"/>
                </a:lnTo>
                <a:lnTo>
                  <a:pt x="223012" y="407035"/>
                </a:lnTo>
                <a:lnTo>
                  <a:pt x="181394" y="398780"/>
                </a:lnTo>
                <a:lnTo>
                  <a:pt x="147421" y="376097"/>
                </a:lnTo>
                <a:lnTo>
                  <a:pt x="124523" y="342163"/>
                </a:lnTo>
                <a:lnTo>
                  <a:pt x="116128" y="300101"/>
                </a:lnTo>
                <a:lnTo>
                  <a:pt x="124371" y="258394"/>
                </a:lnTo>
                <a:lnTo>
                  <a:pt x="147040" y="224320"/>
                </a:lnTo>
                <a:lnTo>
                  <a:pt x="180962" y="201345"/>
                </a:lnTo>
                <a:lnTo>
                  <a:pt x="223012" y="192913"/>
                </a:lnTo>
                <a:lnTo>
                  <a:pt x="264198" y="201345"/>
                </a:lnTo>
                <a:lnTo>
                  <a:pt x="298234" y="224320"/>
                </a:lnTo>
                <a:lnTo>
                  <a:pt x="321398" y="258394"/>
                </a:lnTo>
                <a:lnTo>
                  <a:pt x="329946" y="300101"/>
                </a:lnTo>
                <a:lnTo>
                  <a:pt x="329946" y="106680"/>
                </a:lnTo>
                <a:lnTo>
                  <a:pt x="309638" y="95529"/>
                </a:lnTo>
                <a:lnTo>
                  <a:pt x="288036" y="88747"/>
                </a:lnTo>
                <a:lnTo>
                  <a:pt x="288036" y="8128"/>
                </a:lnTo>
                <a:lnTo>
                  <a:pt x="279908" y="0"/>
                </a:lnTo>
                <a:lnTo>
                  <a:pt x="181864" y="0"/>
                </a:lnTo>
                <a:lnTo>
                  <a:pt x="172720" y="0"/>
                </a:lnTo>
                <a:lnTo>
                  <a:pt x="164592" y="8128"/>
                </a:lnTo>
                <a:lnTo>
                  <a:pt x="164592" y="86677"/>
                </a:lnTo>
                <a:lnTo>
                  <a:pt x="136613" y="95377"/>
                </a:lnTo>
                <a:lnTo>
                  <a:pt x="98742" y="115951"/>
                </a:lnTo>
                <a:lnTo>
                  <a:pt x="65684" y="143179"/>
                </a:lnTo>
                <a:lnTo>
                  <a:pt x="38341" y="176199"/>
                </a:lnTo>
                <a:lnTo>
                  <a:pt x="17653" y="214109"/>
                </a:lnTo>
                <a:lnTo>
                  <a:pt x="4559" y="256006"/>
                </a:lnTo>
                <a:lnTo>
                  <a:pt x="0" y="300990"/>
                </a:lnTo>
                <a:lnTo>
                  <a:pt x="4483" y="345706"/>
                </a:lnTo>
                <a:lnTo>
                  <a:pt x="17373" y="387477"/>
                </a:lnTo>
                <a:lnTo>
                  <a:pt x="37795" y="425386"/>
                </a:lnTo>
                <a:lnTo>
                  <a:pt x="64909" y="458495"/>
                </a:lnTo>
                <a:lnTo>
                  <a:pt x="97840" y="485863"/>
                </a:lnTo>
                <a:lnTo>
                  <a:pt x="135750" y="506577"/>
                </a:lnTo>
                <a:lnTo>
                  <a:pt x="177749" y="519684"/>
                </a:lnTo>
                <a:lnTo>
                  <a:pt x="223012" y="524256"/>
                </a:lnTo>
                <a:lnTo>
                  <a:pt x="267614" y="519684"/>
                </a:lnTo>
                <a:lnTo>
                  <a:pt x="309219" y="506577"/>
                </a:lnTo>
                <a:lnTo>
                  <a:pt x="346900" y="485863"/>
                </a:lnTo>
                <a:lnTo>
                  <a:pt x="379755" y="458495"/>
                </a:lnTo>
                <a:lnTo>
                  <a:pt x="406882" y="425386"/>
                </a:lnTo>
                <a:lnTo>
                  <a:pt x="427393" y="387477"/>
                </a:lnTo>
                <a:lnTo>
                  <a:pt x="440347" y="345706"/>
                </a:lnTo>
                <a:lnTo>
                  <a:pt x="444881" y="300990"/>
                </a:lnTo>
                <a:close/>
              </a:path>
            </a:pathLst>
          </a:custGeom>
          <a:solidFill>
            <a:srgbClr val="E3D2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93876" y="706119"/>
            <a:ext cx="123189" cy="133350"/>
          </a:xfrm>
          <a:custGeom>
            <a:avLst/>
            <a:gdLst/>
            <a:ahLst/>
            <a:cxnLst/>
            <a:rect l="l" t="t" r="r" b="b"/>
            <a:pathLst>
              <a:path w="123190" h="133350">
                <a:moveTo>
                  <a:pt x="122974" y="116840"/>
                </a:moveTo>
                <a:lnTo>
                  <a:pt x="122428" y="116840"/>
                </a:lnTo>
                <a:lnTo>
                  <a:pt x="122428" y="0"/>
                </a:lnTo>
                <a:lnTo>
                  <a:pt x="0" y="0"/>
                </a:lnTo>
                <a:lnTo>
                  <a:pt x="0" y="116840"/>
                </a:lnTo>
                <a:lnTo>
                  <a:pt x="0" y="125730"/>
                </a:lnTo>
                <a:lnTo>
                  <a:pt x="4114" y="125730"/>
                </a:lnTo>
                <a:lnTo>
                  <a:pt x="4114" y="133350"/>
                </a:lnTo>
                <a:lnTo>
                  <a:pt x="119888" y="133350"/>
                </a:lnTo>
                <a:lnTo>
                  <a:pt x="119888" y="125730"/>
                </a:lnTo>
                <a:lnTo>
                  <a:pt x="122974" y="125730"/>
                </a:lnTo>
                <a:lnTo>
                  <a:pt x="122974" y="116840"/>
                </a:lnTo>
                <a:close/>
              </a:path>
            </a:pathLst>
          </a:custGeom>
          <a:solidFill>
            <a:srgbClr val="E3D2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7656" y="478789"/>
            <a:ext cx="134620" cy="123189"/>
          </a:xfrm>
          <a:custGeom>
            <a:avLst/>
            <a:gdLst/>
            <a:ahLst/>
            <a:cxnLst/>
            <a:rect l="l" t="t" r="r" b="b"/>
            <a:pathLst>
              <a:path w="134619" h="123190">
                <a:moveTo>
                  <a:pt x="134112" y="0"/>
                </a:moveTo>
                <a:lnTo>
                  <a:pt x="3124" y="0"/>
                </a:lnTo>
                <a:lnTo>
                  <a:pt x="3124" y="7620"/>
                </a:lnTo>
                <a:lnTo>
                  <a:pt x="0" y="7620"/>
                </a:lnTo>
                <a:lnTo>
                  <a:pt x="0" y="115570"/>
                </a:lnTo>
                <a:lnTo>
                  <a:pt x="3784" y="115570"/>
                </a:lnTo>
                <a:lnTo>
                  <a:pt x="3784" y="123190"/>
                </a:lnTo>
                <a:lnTo>
                  <a:pt x="134112" y="123190"/>
                </a:lnTo>
                <a:lnTo>
                  <a:pt x="134112" y="115570"/>
                </a:lnTo>
                <a:lnTo>
                  <a:pt x="134112" y="7620"/>
                </a:lnTo>
                <a:lnTo>
                  <a:pt x="134112" y="0"/>
                </a:lnTo>
                <a:close/>
              </a:path>
            </a:pathLst>
          </a:custGeom>
          <a:solidFill>
            <a:srgbClr val="E3D2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20952" y="480059"/>
            <a:ext cx="133985" cy="123189"/>
          </a:xfrm>
          <a:custGeom>
            <a:avLst/>
            <a:gdLst/>
            <a:ahLst/>
            <a:cxnLst/>
            <a:rect l="l" t="t" r="r" b="b"/>
            <a:pathLst>
              <a:path w="133985" h="123190">
                <a:moveTo>
                  <a:pt x="133985" y="6350"/>
                </a:moveTo>
                <a:lnTo>
                  <a:pt x="130086" y="6350"/>
                </a:lnTo>
                <a:lnTo>
                  <a:pt x="130086" y="0"/>
                </a:lnTo>
                <a:lnTo>
                  <a:pt x="0" y="0"/>
                </a:lnTo>
                <a:lnTo>
                  <a:pt x="0" y="6350"/>
                </a:lnTo>
                <a:lnTo>
                  <a:pt x="0" y="116840"/>
                </a:lnTo>
                <a:lnTo>
                  <a:pt x="0" y="123190"/>
                </a:lnTo>
                <a:lnTo>
                  <a:pt x="129705" y="123190"/>
                </a:lnTo>
                <a:lnTo>
                  <a:pt x="129705" y="116840"/>
                </a:lnTo>
                <a:lnTo>
                  <a:pt x="133985" y="116840"/>
                </a:lnTo>
                <a:lnTo>
                  <a:pt x="133985" y="6350"/>
                </a:lnTo>
                <a:close/>
              </a:path>
            </a:pathLst>
          </a:custGeom>
          <a:solidFill>
            <a:srgbClr val="E3D2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8033" y="292608"/>
            <a:ext cx="175260" cy="173990"/>
          </a:xfrm>
          <a:custGeom>
            <a:avLst/>
            <a:gdLst/>
            <a:ahLst/>
            <a:cxnLst/>
            <a:rect l="l" t="t" r="r" b="b"/>
            <a:pathLst>
              <a:path w="175259" h="173990">
                <a:moveTo>
                  <a:pt x="84508" y="0"/>
                </a:moveTo>
                <a:lnTo>
                  <a:pt x="80305" y="0"/>
                </a:lnTo>
                <a:lnTo>
                  <a:pt x="76012" y="0"/>
                </a:lnTo>
                <a:lnTo>
                  <a:pt x="71986" y="1524"/>
                </a:lnTo>
                <a:lnTo>
                  <a:pt x="4562" y="68833"/>
                </a:lnTo>
                <a:lnTo>
                  <a:pt x="1140" y="73987"/>
                </a:lnTo>
                <a:lnTo>
                  <a:pt x="0" y="79962"/>
                </a:lnTo>
                <a:lnTo>
                  <a:pt x="1140" y="85961"/>
                </a:lnTo>
                <a:lnTo>
                  <a:pt x="4562" y="91186"/>
                </a:lnTo>
                <a:lnTo>
                  <a:pt x="88280" y="173608"/>
                </a:lnTo>
                <a:lnTo>
                  <a:pt x="175047" y="87121"/>
                </a:lnTo>
                <a:lnTo>
                  <a:pt x="92395" y="4571"/>
                </a:lnTo>
                <a:lnTo>
                  <a:pt x="88801" y="1524"/>
                </a:lnTo>
                <a:lnTo>
                  <a:pt x="84508" y="0"/>
                </a:lnTo>
                <a:close/>
              </a:path>
            </a:pathLst>
          </a:custGeom>
          <a:solidFill>
            <a:srgbClr val="E3D2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29638" y="614298"/>
            <a:ext cx="173990" cy="175260"/>
          </a:xfrm>
          <a:custGeom>
            <a:avLst/>
            <a:gdLst/>
            <a:ahLst/>
            <a:cxnLst/>
            <a:rect l="l" t="t" r="r" b="b"/>
            <a:pathLst>
              <a:path w="173990" h="175259">
                <a:moveTo>
                  <a:pt x="86487" y="0"/>
                </a:moveTo>
                <a:lnTo>
                  <a:pt x="0" y="86740"/>
                </a:lnTo>
                <a:lnTo>
                  <a:pt x="85471" y="173609"/>
                </a:lnTo>
                <a:lnTo>
                  <a:pt x="89535" y="175133"/>
                </a:lnTo>
                <a:lnTo>
                  <a:pt x="97663" y="175133"/>
                </a:lnTo>
                <a:lnTo>
                  <a:pt x="101727" y="173609"/>
                </a:lnTo>
                <a:lnTo>
                  <a:pt x="169037" y="106172"/>
                </a:lnTo>
                <a:lnTo>
                  <a:pt x="172465" y="100963"/>
                </a:lnTo>
                <a:lnTo>
                  <a:pt x="173609" y="94980"/>
                </a:lnTo>
                <a:lnTo>
                  <a:pt x="172465" y="88973"/>
                </a:lnTo>
                <a:lnTo>
                  <a:pt x="169037" y="83692"/>
                </a:lnTo>
                <a:lnTo>
                  <a:pt x="86487" y="0"/>
                </a:lnTo>
                <a:close/>
              </a:path>
            </a:pathLst>
          </a:custGeom>
          <a:solidFill>
            <a:srgbClr val="E3D2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29638" y="292608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90" h="173990">
                <a:moveTo>
                  <a:pt x="97663" y="0"/>
                </a:moveTo>
                <a:lnTo>
                  <a:pt x="93599" y="0"/>
                </a:lnTo>
                <a:lnTo>
                  <a:pt x="89535" y="0"/>
                </a:lnTo>
                <a:lnTo>
                  <a:pt x="85471" y="1524"/>
                </a:lnTo>
                <a:lnTo>
                  <a:pt x="0" y="87121"/>
                </a:lnTo>
                <a:lnTo>
                  <a:pt x="86487" y="173608"/>
                </a:lnTo>
                <a:lnTo>
                  <a:pt x="169037" y="91186"/>
                </a:lnTo>
                <a:lnTo>
                  <a:pt x="172465" y="85961"/>
                </a:lnTo>
                <a:lnTo>
                  <a:pt x="173609" y="79962"/>
                </a:lnTo>
                <a:lnTo>
                  <a:pt x="172465" y="73987"/>
                </a:lnTo>
                <a:lnTo>
                  <a:pt x="169037" y="68833"/>
                </a:lnTo>
                <a:lnTo>
                  <a:pt x="101727" y="1524"/>
                </a:lnTo>
                <a:lnTo>
                  <a:pt x="97663" y="0"/>
                </a:lnTo>
                <a:close/>
              </a:path>
            </a:pathLst>
          </a:custGeom>
          <a:solidFill>
            <a:srgbClr val="E3D25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554545" y="533209"/>
            <a:ext cx="7881620" cy="4232910"/>
            <a:chOff x="554545" y="533209"/>
            <a:chExt cx="7881620" cy="4232910"/>
          </a:xfrm>
        </p:grpSpPr>
        <p:sp>
          <p:nvSpPr>
            <p:cNvPr id="19" name="object 19"/>
            <p:cNvSpPr/>
            <p:nvPr/>
          </p:nvSpPr>
          <p:spPr>
            <a:xfrm>
              <a:off x="1108021" y="614299"/>
              <a:ext cx="173990" cy="175260"/>
            </a:xfrm>
            <a:custGeom>
              <a:avLst/>
              <a:gdLst/>
              <a:ahLst/>
              <a:cxnLst/>
              <a:rect l="l" t="t" r="r" b="b"/>
              <a:pathLst>
                <a:path w="173990" h="175259">
                  <a:moveTo>
                    <a:pt x="87518" y="0"/>
                  </a:moveTo>
                  <a:lnTo>
                    <a:pt x="4524" y="83692"/>
                  </a:lnTo>
                  <a:lnTo>
                    <a:pt x="1131" y="88973"/>
                  </a:lnTo>
                  <a:lnTo>
                    <a:pt x="0" y="94980"/>
                  </a:lnTo>
                  <a:lnTo>
                    <a:pt x="1131" y="100963"/>
                  </a:lnTo>
                  <a:lnTo>
                    <a:pt x="4524" y="106172"/>
                  </a:lnTo>
                  <a:lnTo>
                    <a:pt x="68303" y="170561"/>
                  </a:lnTo>
                  <a:lnTo>
                    <a:pt x="71872" y="173609"/>
                  </a:lnTo>
                  <a:lnTo>
                    <a:pt x="76126" y="175133"/>
                  </a:lnTo>
                  <a:lnTo>
                    <a:pt x="84293" y="175133"/>
                  </a:lnTo>
                  <a:lnTo>
                    <a:pt x="88026" y="173609"/>
                  </a:lnTo>
                  <a:lnTo>
                    <a:pt x="90579" y="170561"/>
                  </a:lnTo>
                  <a:lnTo>
                    <a:pt x="173535" y="86740"/>
                  </a:lnTo>
                  <a:lnTo>
                    <a:pt x="87518" y="0"/>
                  </a:lnTo>
                  <a:close/>
                </a:path>
              </a:pathLst>
            </a:custGeom>
            <a:solidFill>
              <a:srgbClr val="E3D2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9308" y="690372"/>
              <a:ext cx="7719059" cy="4070985"/>
            </a:xfrm>
            <a:custGeom>
              <a:avLst/>
              <a:gdLst/>
              <a:ahLst/>
              <a:cxnLst/>
              <a:rect l="l" t="t" r="r" b="b"/>
              <a:pathLst>
                <a:path w="7719059" h="4070985">
                  <a:moveTo>
                    <a:pt x="0" y="215391"/>
                  </a:moveTo>
                  <a:lnTo>
                    <a:pt x="5688" y="165991"/>
                  </a:lnTo>
                  <a:lnTo>
                    <a:pt x="21891" y="120650"/>
                  </a:lnTo>
                  <a:lnTo>
                    <a:pt x="47316" y="80657"/>
                  </a:lnTo>
                  <a:lnTo>
                    <a:pt x="80669" y="47306"/>
                  </a:lnTo>
                  <a:lnTo>
                    <a:pt x="120657" y="21885"/>
                  </a:lnTo>
                  <a:lnTo>
                    <a:pt x="165987" y="5686"/>
                  </a:lnTo>
                  <a:lnTo>
                    <a:pt x="215366" y="0"/>
                  </a:lnTo>
                  <a:lnTo>
                    <a:pt x="7503668" y="0"/>
                  </a:lnTo>
                  <a:lnTo>
                    <a:pt x="7553068" y="5686"/>
                  </a:lnTo>
                  <a:lnTo>
                    <a:pt x="7598410" y="21885"/>
                  </a:lnTo>
                  <a:lnTo>
                    <a:pt x="7638402" y="47306"/>
                  </a:lnTo>
                  <a:lnTo>
                    <a:pt x="7671753" y="80657"/>
                  </a:lnTo>
                  <a:lnTo>
                    <a:pt x="7697174" y="120649"/>
                  </a:lnTo>
                  <a:lnTo>
                    <a:pt x="7713373" y="165991"/>
                  </a:lnTo>
                  <a:lnTo>
                    <a:pt x="7719060" y="215391"/>
                  </a:lnTo>
                  <a:lnTo>
                    <a:pt x="7719060" y="3855224"/>
                  </a:lnTo>
                  <a:lnTo>
                    <a:pt x="7713373" y="3904608"/>
                  </a:lnTo>
                  <a:lnTo>
                    <a:pt x="7697174" y="3949941"/>
                  </a:lnTo>
                  <a:lnTo>
                    <a:pt x="7671753" y="3989932"/>
                  </a:lnTo>
                  <a:lnTo>
                    <a:pt x="7638402" y="4023286"/>
                  </a:lnTo>
                  <a:lnTo>
                    <a:pt x="7598409" y="4048712"/>
                  </a:lnTo>
                  <a:lnTo>
                    <a:pt x="7553068" y="4064915"/>
                  </a:lnTo>
                  <a:lnTo>
                    <a:pt x="7503668" y="4070604"/>
                  </a:lnTo>
                  <a:lnTo>
                    <a:pt x="215366" y="4070604"/>
                  </a:lnTo>
                  <a:lnTo>
                    <a:pt x="165987" y="4064915"/>
                  </a:lnTo>
                  <a:lnTo>
                    <a:pt x="120657" y="4048712"/>
                  </a:lnTo>
                  <a:lnTo>
                    <a:pt x="80669" y="4023286"/>
                  </a:lnTo>
                  <a:lnTo>
                    <a:pt x="47316" y="3989932"/>
                  </a:lnTo>
                  <a:lnTo>
                    <a:pt x="21891" y="3949941"/>
                  </a:lnTo>
                  <a:lnTo>
                    <a:pt x="5688" y="3904608"/>
                  </a:lnTo>
                  <a:lnTo>
                    <a:pt x="0" y="3855224"/>
                  </a:lnTo>
                  <a:lnTo>
                    <a:pt x="0" y="215391"/>
                  </a:lnTo>
                  <a:close/>
                </a:path>
              </a:pathLst>
            </a:custGeom>
            <a:ln w="9525">
              <a:solidFill>
                <a:srgbClr val="D49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1708" y="537972"/>
              <a:ext cx="7719059" cy="4070985"/>
            </a:xfrm>
            <a:custGeom>
              <a:avLst/>
              <a:gdLst/>
              <a:ahLst/>
              <a:cxnLst/>
              <a:rect l="l" t="t" r="r" b="b"/>
              <a:pathLst>
                <a:path w="7719059" h="4070985">
                  <a:moveTo>
                    <a:pt x="7503668" y="0"/>
                  </a:moveTo>
                  <a:lnTo>
                    <a:pt x="215366" y="0"/>
                  </a:lnTo>
                  <a:lnTo>
                    <a:pt x="165987" y="5686"/>
                  </a:lnTo>
                  <a:lnTo>
                    <a:pt x="120657" y="21885"/>
                  </a:lnTo>
                  <a:lnTo>
                    <a:pt x="80669" y="47306"/>
                  </a:lnTo>
                  <a:lnTo>
                    <a:pt x="47316" y="80657"/>
                  </a:lnTo>
                  <a:lnTo>
                    <a:pt x="21891" y="120650"/>
                  </a:lnTo>
                  <a:lnTo>
                    <a:pt x="5688" y="165991"/>
                  </a:lnTo>
                  <a:lnTo>
                    <a:pt x="0" y="215391"/>
                  </a:lnTo>
                  <a:lnTo>
                    <a:pt x="0" y="3855224"/>
                  </a:lnTo>
                  <a:lnTo>
                    <a:pt x="5688" y="3904608"/>
                  </a:lnTo>
                  <a:lnTo>
                    <a:pt x="21891" y="3949941"/>
                  </a:lnTo>
                  <a:lnTo>
                    <a:pt x="47316" y="3989932"/>
                  </a:lnTo>
                  <a:lnTo>
                    <a:pt x="80669" y="4023286"/>
                  </a:lnTo>
                  <a:lnTo>
                    <a:pt x="120657" y="4048712"/>
                  </a:lnTo>
                  <a:lnTo>
                    <a:pt x="165987" y="4064915"/>
                  </a:lnTo>
                  <a:lnTo>
                    <a:pt x="215366" y="4070604"/>
                  </a:lnTo>
                  <a:lnTo>
                    <a:pt x="7503668" y="4070604"/>
                  </a:lnTo>
                  <a:lnTo>
                    <a:pt x="7553068" y="4064915"/>
                  </a:lnTo>
                  <a:lnTo>
                    <a:pt x="7598409" y="4048712"/>
                  </a:lnTo>
                  <a:lnTo>
                    <a:pt x="7638402" y="4023286"/>
                  </a:lnTo>
                  <a:lnTo>
                    <a:pt x="7671753" y="3989932"/>
                  </a:lnTo>
                  <a:lnTo>
                    <a:pt x="7697174" y="3949941"/>
                  </a:lnTo>
                  <a:lnTo>
                    <a:pt x="7713373" y="3904608"/>
                  </a:lnTo>
                  <a:lnTo>
                    <a:pt x="7719060" y="3855224"/>
                  </a:lnTo>
                  <a:lnTo>
                    <a:pt x="7719060" y="215391"/>
                  </a:lnTo>
                  <a:lnTo>
                    <a:pt x="7713373" y="165991"/>
                  </a:lnTo>
                  <a:lnTo>
                    <a:pt x="7697174" y="120649"/>
                  </a:lnTo>
                  <a:lnTo>
                    <a:pt x="7671753" y="80657"/>
                  </a:lnTo>
                  <a:lnTo>
                    <a:pt x="7638402" y="47306"/>
                  </a:lnTo>
                  <a:lnTo>
                    <a:pt x="7598410" y="21885"/>
                  </a:lnTo>
                  <a:lnTo>
                    <a:pt x="7553068" y="5686"/>
                  </a:lnTo>
                  <a:lnTo>
                    <a:pt x="750366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1708" y="537972"/>
              <a:ext cx="7719695" cy="4070985"/>
            </a:xfrm>
            <a:custGeom>
              <a:avLst/>
              <a:gdLst/>
              <a:ahLst/>
              <a:cxnLst/>
              <a:rect l="l" t="t" r="r" b="b"/>
              <a:pathLst>
                <a:path w="7719695" h="4070985">
                  <a:moveTo>
                    <a:pt x="0" y="215391"/>
                  </a:moveTo>
                  <a:lnTo>
                    <a:pt x="5688" y="165991"/>
                  </a:lnTo>
                  <a:lnTo>
                    <a:pt x="21891" y="120650"/>
                  </a:lnTo>
                  <a:lnTo>
                    <a:pt x="47316" y="80657"/>
                  </a:lnTo>
                  <a:lnTo>
                    <a:pt x="80669" y="47306"/>
                  </a:lnTo>
                  <a:lnTo>
                    <a:pt x="120657" y="21885"/>
                  </a:lnTo>
                  <a:lnTo>
                    <a:pt x="165987" y="5686"/>
                  </a:lnTo>
                  <a:lnTo>
                    <a:pt x="215366" y="0"/>
                  </a:lnTo>
                  <a:lnTo>
                    <a:pt x="7503668" y="0"/>
                  </a:lnTo>
                  <a:lnTo>
                    <a:pt x="7553068" y="5686"/>
                  </a:lnTo>
                  <a:lnTo>
                    <a:pt x="7598410" y="21885"/>
                  </a:lnTo>
                  <a:lnTo>
                    <a:pt x="7638402" y="47306"/>
                  </a:lnTo>
                  <a:lnTo>
                    <a:pt x="7671753" y="80657"/>
                  </a:lnTo>
                  <a:lnTo>
                    <a:pt x="7697174" y="120649"/>
                  </a:lnTo>
                  <a:lnTo>
                    <a:pt x="7713373" y="165991"/>
                  </a:lnTo>
                  <a:lnTo>
                    <a:pt x="7719060" y="215391"/>
                  </a:lnTo>
                  <a:lnTo>
                    <a:pt x="7719060" y="3855224"/>
                  </a:lnTo>
                  <a:lnTo>
                    <a:pt x="7713373" y="3904608"/>
                  </a:lnTo>
                  <a:lnTo>
                    <a:pt x="7697174" y="3949941"/>
                  </a:lnTo>
                  <a:lnTo>
                    <a:pt x="7671753" y="3989932"/>
                  </a:lnTo>
                  <a:lnTo>
                    <a:pt x="7638402" y="4023286"/>
                  </a:lnTo>
                  <a:lnTo>
                    <a:pt x="7598409" y="4048712"/>
                  </a:lnTo>
                  <a:lnTo>
                    <a:pt x="7553068" y="4064915"/>
                  </a:lnTo>
                  <a:lnTo>
                    <a:pt x="7503668" y="4070604"/>
                  </a:lnTo>
                  <a:lnTo>
                    <a:pt x="215366" y="4070604"/>
                  </a:lnTo>
                  <a:lnTo>
                    <a:pt x="165987" y="4064915"/>
                  </a:lnTo>
                  <a:lnTo>
                    <a:pt x="120657" y="4048712"/>
                  </a:lnTo>
                  <a:lnTo>
                    <a:pt x="80669" y="4023286"/>
                  </a:lnTo>
                  <a:lnTo>
                    <a:pt x="47316" y="3989932"/>
                  </a:lnTo>
                  <a:lnTo>
                    <a:pt x="21891" y="3949941"/>
                  </a:lnTo>
                  <a:lnTo>
                    <a:pt x="5688" y="3904608"/>
                  </a:lnTo>
                  <a:lnTo>
                    <a:pt x="0" y="3855224"/>
                  </a:lnTo>
                  <a:lnTo>
                    <a:pt x="0" y="215391"/>
                  </a:lnTo>
                  <a:close/>
                </a:path>
                <a:path w="7719695" h="4070985">
                  <a:moveTo>
                    <a:pt x="0" y="560831"/>
                  </a:moveTo>
                  <a:lnTo>
                    <a:pt x="7719314" y="560831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944492" y="507238"/>
            <a:ext cx="126428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5" dirty="0"/>
              <a:t>s</a:t>
            </a:r>
            <a:r>
              <a:rPr spc="-70" dirty="0"/>
              <a:t>c</a:t>
            </a:r>
            <a:r>
              <a:rPr spc="-120" dirty="0"/>
              <a:t>r</a:t>
            </a:r>
            <a:r>
              <a:rPr spc="-225" dirty="0"/>
              <a:t>u</a:t>
            </a:r>
            <a:r>
              <a:rPr spc="-75" dirty="0"/>
              <a:t>m</a:t>
            </a:r>
          </a:p>
        </p:txBody>
      </p:sp>
      <p:grpSp>
        <p:nvGrpSpPr>
          <p:cNvPr id="24" name="object 24"/>
          <p:cNvGrpSpPr/>
          <p:nvPr/>
        </p:nvGrpSpPr>
        <p:grpSpPr>
          <a:xfrm>
            <a:off x="161544" y="1552955"/>
            <a:ext cx="6887209" cy="2786380"/>
            <a:chOff x="161544" y="1552955"/>
            <a:chExt cx="6887209" cy="2786380"/>
          </a:xfrm>
        </p:grpSpPr>
        <p:sp>
          <p:nvSpPr>
            <p:cNvPr id="25" name="object 25"/>
            <p:cNvSpPr/>
            <p:nvPr/>
          </p:nvSpPr>
          <p:spPr>
            <a:xfrm>
              <a:off x="161544" y="1553082"/>
              <a:ext cx="1231265" cy="471170"/>
            </a:xfrm>
            <a:custGeom>
              <a:avLst/>
              <a:gdLst/>
              <a:ahLst/>
              <a:cxnLst/>
              <a:rect l="l" t="t" r="r" b="b"/>
              <a:pathLst>
                <a:path w="1231265" h="471169">
                  <a:moveTo>
                    <a:pt x="1231265" y="39116"/>
                  </a:moveTo>
                  <a:lnTo>
                    <a:pt x="1228166" y="23901"/>
                  </a:lnTo>
                  <a:lnTo>
                    <a:pt x="1219733" y="11468"/>
                  </a:lnTo>
                  <a:lnTo>
                    <a:pt x="1207249" y="3086"/>
                  </a:lnTo>
                  <a:lnTo>
                    <a:pt x="1192022" y="0"/>
                  </a:lnTo>
                  <a:lnTo>
                    <a:pt x="39408" y="0"/>
                  </a:lnTo>
                  <a:lnTo>
                    <a:pt x="23482" y="3086"/>
                  </a:lnTo>
                  <a:lnTo>
                    <a:pt x="11023" y="11468"/>
                  </a:lnTo>
                  <a:lnTo>
                    <a:pt x="2895" y="23901"/>
                  </a:lnTo>
                  <a:lnTo>
                    <a:pt x="0" y="39116"/>
                  </a:lnTo>
                  <a:lnTo>
                    <a:pt x="0" y="295910"/>
                  </a:lnTo>
                  <a:lnTo>
                    <a:pt x="2895" y="311162"/>
                  </a:lnTo>
                  <a:lnTo>
                    <a:pt x="11023" y="323634"/>
                  </a:lnTo>
                  <a:lnTo>
                    <a:pt x="23482" y="332066"/>
                  </a:lnTo>
                  <a:lnTo>
                    <a:pt x="39408" y="335153"/>
                  </a:lnTo>
                  <a:lnTo>
                    <a:pt x="955014" y="335153"/>
                  </a:lnTo>
                  <a:lnTo>
                    <a:pt x="1098689" y="470662"/>
                  </a:lnTo>
                  <a:lnTo>
                    <a:pt x="1098689" y="335153"/>
                  </a:lnTo>
                  <a:lnTo>
                    <a:pt x="1192022" y="335153"/>
                  </a:lnTo>
                  <a:lnTo>
                    <a:pt x="1206665" y="332066"/>
                  </a:lnTo>
                  <a:lnTo>
                    <a:pt x="1219212" y="323634"/>
                  </a:lnTo>
                  <a:lnTo>
                    <a:pt x="1227963" y="311162"/>
                  </a:lnTo>
                  <a:lnTo>
                    <a:pt x="1231265" y="295910"/>
                  </a:lnTo>
                  <a:lnTo>
                    <a:pt x="1231265" y="39116"/>
                  </a:lnTo>
                  <a:close/>
                </a:path>
              </a:pathLst>
            </a:custGeom>
            <a:solidFill>
              <a:srgbClr val="E3D2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1564" y="1620011"/>
              <a:ext cx="902335" cy="189230"/>
            </a:xfrm>
            <a:custGeom>
              <a:avLst/>
              <a:gdLst/>
              <a:ahLst/>
              <a:cxnLst/>
              <a:rect l="l" t="t" r="r" b="b"/>
              <a:pathLst>
                <a:path w="902335" h="189230">
                  <a:moveTo>
                    <a:pt x="259079" y="42672"/>
                  </a:moveTo>
                  <a:lnTo>
                    <a:pt x="902207" y="42672"/>
                  </a:lnTo>
                </a:path>
                <a:path w="902335" h="189230">
                  <a:moveTo>
                    <a:pt x="259079" y="143255"/>
                  </a:moveTo>
                  <a:lnTo>
                    <a:pt x="614172" y="143255"/>
                  </a:lnTo>
                </a:path>
                <a:path w="902335" h="189230">
                  <a:moveTo>
                    <a:pt x="0" y="188849"/>
                  </a:moveTo>
                  <a:lnTo>
                    <a:pt x="135636" y="188849"/>
                  </a:lnTo>
                  <a:lnTo>
                    <a:pt x="135636" y="71615"/>
                  </a:lnTo>
                  <a:lnTo>
                    <a:pt x="0" y="71615"/>
                  </a:lnTo>
                  <a:lnTo>
                    <a:pt x="0" y="188849"/>
                  </a:lnTo>
                  <a:close/>
                </a:path>
                <a:path w="902335" h="189230">
                  <a:moveTo>
                    <a:pt x="30479" y="71500"/>
                  </a:moveTo>
                  <a:lnTo>
                    <a:pt x="30479" y="35178"/>
                  </a:lnTo>
                  <a:lnTo>
                    <a:pt x="33327" y="21699"/>
                  </a:lnTo>
                  <a:lnTo>
                    <a:pt x="41105" y="10493"/>
                  </a:lnTo>
                  <a:lnTo>
                    <a:pt x="52666" y="2835"/>
                  </a:lnTo>
                  <a:lnTo>
                    <a:pt x="66865" y="0"/>
                  </a:lnTo>
                  <a:lnTo>
                    <a:pt x="79764" y="2639"/>
                  </a:lnTo>
                  <a:lnTo>
                    <a:pt x="91016" y="9969"/>
                  </a:lnTo>
                  <a:lnTo>
                    <a:pt x="98974" y="21109"/>
                  </a:lnTo>
                  <a:lnTo>
                    <a:pt x="101993" y="35178"/>
                  </a:lnTo>
                  <a:lnTo>
                    <a:pt x="101993" y="7150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95499" y="1552955"/>
              <a:ext cx="4953000" cy="27858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5216" y="3683508"/>
            <a:ext cx="445134" cy="523240"/>
          </a:xfrm>
          <a:custGeom>
            <a:avLst/>
            <a:gdLst/>
            <a:ahLst/>
            <a:cxnLst/>
            <a:rect l="l" t="t" r="r" b="b"/>
            <a:pathLst>
              <a:path w="445134" h="523239">
                <a:moveTo>
                  <a:pt x="444881" y="299466"/>
                </a:moveTo>
                <a:lnTo>
                  <a:pt x="440397" y="254774"/>
                </a:lnTo>
                <a:lnTo>
                  <a:pt x="427532" y="213017"/>
                </a:lnTo>
                <a:lnTo>
                  <a:pt x="415925" y="191427"/>
                </a:lnTo>
                <a:lnTo>
                  <a:pt x="407162" y="175120"/>
                </a:lnTo>
                <a:lnTo>
                  <a:pt x="380136" y="142036"/>
                </a:lnTo>
                <a:lnTo>
                  <a:pt x="347345" y="114693"/>
                </a:lnTo>
                <a:lnTo>
                  <a:pt x="329946" y="105156"/>
                </a:lnTo>
                <a:lnTo>
                  <a:pt x="329946" y="298526"/>
                </a:lnTo>
                <a:lnTo>
                  <a:pt x="321538" y="339737"/>
                </a:lnTo>
                <a:lnTo>
                  <a:pt x="298615" y="373799"/>
                </a:lnTo>
                <a:lnTo>
                  <a:pt x="264629" y="396989"/>
                </a:lnTo>
                <a:lnTo>
                  <a:pt x="223012" y="405536"/>
                </a:lnTo>
                <a:lnTo>
                  <a:pt x="181381" y="397268"/>
                </a:lnTo>
                <a:lnTo>
                  <a:pt x="147396" y="374573"/>
                </a:lnTo>
                <a:lnTo>
                  <a:pt x="124472" y="340601"/>
                </a:lnTo>
                <a:lnTo>
                  <a:pt x="116078" y="298526"/>
                </a:lnTo>
                <a:lnTo>
                  <a:pt x="124333" y="256844"/>
                </a:lnTo>
                <a:lnTo>
                  <a:pt x="147015" y="222796"/>
                </a:lnTo>
                <a:lnTo>
                  <a:pt x="180949" y="199847"/>
                </a:lnTo>
                <a:lnTo>
                  <a:pt x="223012" y="191427"/>
                </a:lnTo>
                <a:lnTo>
                  <a:pt x="264198" y="199847"/>
                </a:lnTo>
                <a:lnTo>
                  <a:pt x="298234" y="222796"/>
                </a:lnTo>
                <a:lnTo>
                  <a:pt x="321398" y="256844"/>
                </a:lnTo>
                <a:lnTo>
                  <a:pt x="329946" y="298526"/>
                </a:lnTo>
                <a:lnTo>
                  <a:pt x="329946" y="105156"/>
                </a:lnTo>
                <a:lnTo>
                  <a:pt x="309638" y="94005"/>
                </a:lnTo>
                <a:lnTo>
                  <a:pt x="288036" y="87223"/>
                </a:lnTo>
                <a:lnTo>
                  <a:pt x="288036" y="8128"/>
                </a:lnTo>
                <a:lnTo>
                  <a:pt x="279908" y="0"/>
                </a:lnTo>
                <a:lnTo>
                  <a:pt x="181864" y="0"/>
                </a:lnTo>
                <a:lnTo>
                  <a:pt x="172720" y="0"/>
                </a:lnTo>
                <a:lnTo>
                  <a:pt x="164592" y="8128"/>
                </a:lnTo>
                <a:lnTo>
                  <a:pt x="164592" y="85153"/>
                </a:lnTo>
                <a:lnTo>
                  <a:pt x="136613" y="93853"/>
                </a:lnTo>
                <a:lnTo>
                  <a:pt x="98755" y="114427"/>
                </a:lnTo>
                <a:lnTo>
                  <a:pt x="65684" y="141655"/>
                </a:lnTo>
                <a:lnTo>
                  <a:pt x="38341" y="174675"/>
                </a:lnTo>
                <a:lnTo>
                  <a:pt x="17653" y="212585"/>
                </a:lnTo>
                <a:lnTo>
                  <a:pt x="4559" y="254482"/>
                </a:lnTo>
                <a:lnTo>
                  <a:pt x="0" y="299466"/>
                </a:lnTo>
                <a:lnTo>
                  <a:pt x="4483" y="344195"/>
                </a:lnTo>
                <a:lnTo>
                  <a:pt x="17373" y="385965"/>
                </a:lnTo>
                <a:lnTo>
                  <a:pt x="37807" y="423875"/>
                </a:lnTo>
                <a:lnTo>
                  <a:pt x="64922" y="456984"/>
                </a:lnTo>
                <a:lnTo>
                  <a:pt x="97866" y="484352"/>
                </a:lnTo>
                <a:lnTo>
                  <a:pt x="135763" y="505053"/>
                </a:lnTo>
                <a:lnTo>
                  <a:pt x="177761" y="518160"/>
                </a:lnTo>
                <a:lnTo>
                  <a:pt x="223012" y="522732"/>
                </a:lnTo>
                <a:lnTo>
                  <a:pt x="267614" y="518160"/>
                </a:lnTo>
                <a:lnTo>
                  <a:pt x="309219" y="505053"/>
                </a:lnTo>
                <a:lnTo>
                  <a:pt x="346900" y="484352"/>
                </a:lnTo>
                <a:lnTo>
                  <a:pt x="379755" y="456984"/>
                </a:lnTo>
                <a:lnTo>
                  <a:pt x="406882" y="423875"/>
                </a:lnTo>
                <a:lnTo>
                  <a:pt x="416801" y="405536"/>
                </a:lnTo>
                <a:lnTo>
                  <a:pt x="427393" y="385965"/>
                </a:lnTo>
                <a:lnTo>
                  <a:pt x="440347" y="344195"/>
                </a:lnTo>
                <a:lnTo>
                  <a:pt x="444881" y="299466"/>
                </a:lnTo>
                <a:close/>
              </a:path>
            </a:pathLst>
          </a:custGeom>
          <a:solidFill>
            <a:srgbClr val="85AC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68284" y="4146550"/>
            <a:ext cx="123189" cy="135890"/>
          </a:xfrm>
          <a:custGeom>
            <a:avLst/>
            <a:gdLst/>
            <a:ahLst/>
            <a:cxnLst/>
            <a:rect l="l" t="t" r="r" b="b"/>
            <a:pathLst>
              <a:path w="123190" h="135889">
                <a:moveTo>
                  <a:pt x="122936" y="118110"/>
                </a:moveTo>
                <a:lnTo>
                  <a:pt x="122428" y="118110"/>
                </a:lnTo>
                <a:lnTo>
                  <a:pt x="122428" y="0"/>
                </a:lnTo>
                <a:lnTo>
                  <a:pt x="0" y="0"/>
                </a:lnTo>
                <a:lnTo>
                  <a:pt x="0" y="118110"/>
                </a:lnTo>
                <a:lnTo>
                  <a:pt x="0" y="128270"/>
                </a:lnTo>
                <a:lnTo>
                  <a:pt x="4406" y="128270"/>
                </a:lnTo>
                <a:lnTo>
                  <a:pt x="4406" y="135890"/>
                </a:lnTo>
                <a:lnTo>
                  <a:pt x="119634" y="135890"/>
                </a:lnTo>
                <a:lnTo>
                  <a:pt x="119634" y="128270"/>
                </a:lnTo>
                <a:lnTo>
                  <a:pt x="122936" y="128270"/>
                </a:lnTo>
                <a:lnTo>
                  <a:pt x="122936" y="118110"/>
                </a:lnTo>
                <a:close/>
              </a:path>
            </a:pathLst>
          </a:custGeom>
          <a:solidFill>
            <a:srgbClr val="85AC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32064" y="3919220"/>
            <a:ext cx="134620" cy="124460"/>
          </a:xfrm>
          <a:custGeom>
            <a:avLst/>
            <a:gdLst/>
            <a:ahLst/>
            <a:cxnLst/>
            <a:rect l="l" t="t" r="r" b="b"/>
            <a:pathLst>
              <a:path w="134620" h="124460">
                <a:moveTo>
                  <a:pt x="134112" y="0"/>
                </a:moveTo>
                <a:lnTo>
                  <a:pt x="3848" y="0"/>
                </a:lnTo>
                <a:lnTo>
                  <a:pt x="3848" y="7620"/>
                </a:lnTo>
                <a:lnTo>
                  <a:pt x="0" y="7620"/>
                </a:lnTo>
                <a:lnTo>
                  <a:pt x="0" y="115570"/>
                </a:lnTo>
                <a:lnTo>
                  <a:pt x="3670" y="115570"/>
                </a:lnTo>
                <a:lnTo>
                  <a:pt x="3670" y="124460"/>
                </a:lnTo>
                <a:lnTo>
                  <a:pt x="134112" y="124460"/>
                </a:lnTo>
                <a:lnTo>
                  <a:pt x="134112" y="115570"/>
                </a:lnTo>
                <a:lnTo>
                  <a:pt x="134112" y="7620"/>
                </a:lnTo>
                <a:lnTo>
                  <a:pt x="134112" y="0"/>
                </a:lnTo>
                <a:close/>
              </a:path>
            </a:pathLst>
          </a:custGeom>
          <a:solidFill>
            <a:srgbClr val="85AC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95360" y="3923029"/>
            <a:ext cx="133985" cy="121920"/>
          </a:xfrm>
          <a:custGeom>
            <a:avLst/>
            <a:gdLst/>
            <a:ahLst/>
            <a:cxnLst/>
            <a:rect l="l" t="t" r="r" b="b"/>
            <a:pathLst>
              <a:path w="133984" h="121920">
                <a:moveTo>
                  <a:pt x="133985" y="6350"/>
                </a:moveTo>
                <a:lnTo>
                  <a:pt x="130390" y="6350"/>
                </a:lnTo>
                <a:lnTo>
                  <a:pt x="130390" y="0"/>
                </a:lnTo>
                <a:lnTo>
                  <a:pt x="0" y="0"/>
                </a:lnTo>
                <a:lnTo>
                  <a:pt x="0" y="6350"/>
                </a:lnTo>
                <a:lnTo>
                  <a:pt x="0" y="114300"/>
                </a:lnTo>
                <a:lnTo>
                  <a:pt x="0" y="121920"/>
                </a:lnTo>
                <a:lnTo>
                  <a:pt x="129882" y="121920"/>
                </a:lnTo>
                <a:lnTo>
                  <a:pt x="129882" y="114300"/>
                </a:lnTo>
                <a:lnTo>
                  <a:pt x="133985" y="114300"/>
                </a:lnTo>
                <a:lnTo>
                  <a:pt x="133985" y="6350"/>
                </a:lnTo>
                <a:close/>
              </a:path>
            </a:pathLst>
          </a:custGeom>
          <a:solidFill>
            <a:srgbClr val="85AC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82482" y="3733800"/>
            <a:ext cx="175260" cy="173990"/>
          </a:xfrm>
          <a:custGeom>
            <a:avLst/>
            <a:gdLst/>
            <a:ahLst/>
            <a:cxnLst/>
            <a:rect l="l" t="t" r="r" b="b"/>
            <a:pathLst>
              <a:path w="175259" h="173989">
                <a:moveTo>
                  <a:pt x="84455" y="0"/>
                </a:moveTo>
                <a:lnTo>
                  <a:pt x="80264" y="0"/>
                </a:lnTo>
                <a:lnTo>
                  <a:pt x="75946" y="0"/>
                </a:lnTo>
                <a:lnTo>
                  <a:pt x="71882" y="1524"/>
                </a:lnTo>
                <a:lnTo>
                  <a:pt x="4572" y="68834"/>
                </a:lnTo>
                <a:lnTo>
                  <a:pt x="1143" y="73987"/>
                </a:lnTo>
                <a:lnTo>
                  <a:pt x="0" y="79962"/>
                </a:lnTo>
                <a:lnTo>
                  <a:pt x="1143" y="85961"/>
                </a:lnTo>
                <a:lnTo>
                  <a:pt x="4572" y="91186"/>
                </a:lnTo>
                <a:lnTo>
                  <a:pt x="88265" y="173647"/>
                </a:lnTo>
                <a:lnTo>
                  <a:pt x="175006" y="87122"/>
                </a:lnTo>
                <a:lnTo>
                  <a:pt x="92328" y="4571"/>
                </a:lnTo>
                <a:lnTo>
                  <a:pt x="88773" y="1524"/>
                </a:lnTo>
                <a:lnTo>
                  <a:pt x="84455" y="0"/>
                </a:lnTo>
                <a:close/>
              </a:path>
            </a:pathLst>
          </a:custGeom>
          <a:solidFill>
            <a:srgbClr val="85AC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04046" y="4055452"/>
            <a:ext cx="173990" cy="175260"/>
          </a:xfrm>
          <a:custGeom>
            <a:avLst/>
            <a:gdLst/>
            <a:ahLst/>
            <a:cxnLst/>
            <a:rect l="l" t="t" r="r" b="b"/>
            <a:pathLst>
              <a:path w="173990" h="175260">
                <a:moveTo>
                  <a:pt x="86486" y="0"/>
                </a:moveTo>
                <a:lnTo>
                  <a:pt x="0" y="86817"/>
                </a:lnTo>
                <a:lnTo>
                  <a:pt x="85471" y="173621"/>
                </a:lnTo>
                <a:lnTo>
                  <a:pt x="89534" y="175171"/>
                </a:lnTo>
                <a:lnTo>
                  <a:pt x="97662" y="175171"/>
                </a:lnTo>
                <a:lnTo>
                  <a:pt x="101726" y="173621"/>
                </a:lnTo>
                <a:lnTo>
                  <a:pt x="169036" y="106197"/>
                </a:lnTo>
                <a:lnTo>
                  <a:pt x="172465" y="100988"/>
                </a:lnTo>
                <a:lnTo>
                  <a:pt x="173608" y="94996"/>
                </a:lnTo>
                <a:lnTo>
                  <a:pt x="172465" y="88984"/>
                </a:lnTo>
                <a:lnTo>
                  <a:pt x="169036" y="83718"/>
                </a:lnTo>
                <a:lnTo>
                  <a:pt x="86486" y="0"/>
                </a:lnTo>
                <a:close/>
              </a:path>
            </a:pathLst>
          </a:custGeom>
          <a:solidFill>
            <a:srgbClr val="85AC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04046" y="3733800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90" h="173989">
                <a:moveTo>
                  <a:pt x="97662" y="0"/>
                </a:moveTo>
                <a:lnTo>
                  <a:pt x="93599" y="0"/>
                </a:lnTo>
                <a:lnTo>
                  <a:pt x="89534" y="0"/>
                </a:lnTo>
                <a:lnTo>
                  <a:pt x="85471" y="1524"/>
                </a:lnTo>
                <a:lnTo>
                  <a:pt x="0" y="87122"/>
                </a:lnTo>
                <a:lnTo>
                  <a:pt x="86486" y="173647"/>
                </a:lnTo>
                <a:lnTo>
                  <a:pt x="169036" y="91186"/>
                </a:lnTo>
                <a:lnTo>
                  <a:pt x="172465" y="85961"/>
                </a:lnTo>
                <a:lnTo>
                  <a:pt x="173608" y="79962"/>
                </a:lnTo>
                <a:lnTo>
                  <a:pt x="172465" y="73987"/>
                </a:lnTo>
                <a:lnTo>
                  <a:pt x="169036" y="68834"/>
                </a:lnTo>
                <a:lnTo>
                  <a:pt x="101726" y="1524"/>
                </a:lnTo>
                <a:lnTo>
                  <a:pt x="97662" y="0"/>
                </a:lnTo>
                <a:close/>
              </a:path>
            </a:pathLst>
          </a:custGeom>
          <a:solidFill>
            <a:srgbClr val="85AC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82450" y="4055452"/>
            <a:ext cx="173990" cy="175260"/>
          </a:xfrm>
          <a:custGeom>
            <a:avLst/>
            <a:gdLst/>
            <a:ahLst/>
            <a:cxnLst/>
            <a:rect l="l" t="t" r="r" b="b"/>
            <a:pathLst>
              <a:path w="173990" h="175260">
                <a:moveTo>
                  <a:pt x="87534" y="0"/>
                </a:moveTo>
                <a:lnTo>
                  <a:pt x="4476" y="83718"/>
                </a:lnTo>
                <a:lnTo>
                  <a:pt x="1119" y="88984"/>
                </a:lnTo>
                <a:lnTo>
                  <a:pt x="0" y="94996"/>
                </a:lnTo>
                <a:lnTo>
                  <a:pt x="1119" y="100988"/>
                </a:lnTo>
                <a:lnTo>
                  <a:pt x="4476" y="106197"/>
                </a:lnTo>
                <a:lnTo>
                  <a:pt x="68230" y="170535"/>
                </a:lnTo>
                <a:lnTo>
                  <a:pt x="71913" y="173621"/>
                </a:lnTo>
                <a:lnTo>
                  <a:pt x="76104" y="175171"/>
                </a:lnTo>
                <a:lnTo>
                  <a:pt x="84232" y="175171"/>
                </a:lnTo>
                <a:lnTo>
                  <a:pt x="88042" y="173621"/>
                </a:lnTo>
                <a:lnTo>
                  <a:pt x="90582" y="170535"/>
                </a:lnTo>
                <a:lnTo>
                  <a:pt x="173513" y="86817"/>
                </a:lnTo>
                <a:lnTo>
                  <a:pt x="87534" y="0"/>
                </a:lnTo>
                <a:close/>
              </a:path>
            </a:pathLst>
          </a:custGeom>
          <a:solidFill>
            <a:srgbClr val="85AC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30808" y="240791"/>
            <a:ext cx="445134" cy="524510"/>
          </a:xfrm>
          <a:custGeom>
            <a:avLst/>
            <a:gdLst/>
            <a:ahLst/>
            <a:cxnLst/>
            <a:rect l="l" t="t" r="r" b="b"/>
            <a:pathLst>
              <a:path w="445134" h="524510">
                <a:moveTo>
                  <a:pt x="444881" y="300990"/>
                </a:moveTo>
                <a:lnTo>
                  <a:pt x="440397" y="256298"/>
                </a:lnTo>
                <a:lnTo>
                  <a:pt x="427532" y="214541"/>
                </a:lnTo>
                <a:lnTo>
                  <a:pt x="407162" y="176644"/>
                </a:lnTo>
                <a:lnTo>
                  <a:pt x="380136" y="143560"/>
                </a:lnTo>
                <a:lnTo>
                  <a:pt x="347345" y="116217"/>
                </a:lnTo>
                <a:lnTo>
                  <a:pt x="329946" y="106680"/>
                </a:lnTo>
                <a:lnTo>
                  <a:pt x="329946" y="300101"/>
                </a:lnTo>
                <a:lnTo>
                  <a:pt x="321538" y="341299"/>
                </a:lnTo>
                <a:lnTo>
                  <a:pt x="298615" y="375335"/>
                </a:lnTo>
                <a:lnTo>
                  <a:pt x="264629" y="398500"/>
                </a:lnTo>
                <a:lnTo>
                  <a:pt x="223012" y="407035"/>
                </a:lnTo>
                <a:lnTo>
                  <a:pt x="181394" y="398780"/>
                </a:lnTo>
                <a:lnTo>
                  <a:pt x="147421" y="376097"/>
                </a:lnTo>
                <a:lnTo>
                  <a:pt x="124523" y="342163"/>
                </a:lnTo>
                <a:lnTo>
                  <a:pt x="116128" y="300101"/>
                </a:lnTo>
                <a:lnTo>
                  <a:pt x="124371" y="258394"/>
                </a:lnTo>
                <a:lnTo>
                  <a:pt x="147040" y="224320"/>
                </a:lnTo>
                <a:lnTo>
                  <a:pt x="180962" y="201345"/>
                </a:lnTo>
                <a:lnTo>
                  <a:pt x="223012" y="192913"/>
                </a:lnTo>
                <a:lnTo>
                  <a:pt x="264198" y="201345"/>
                </a:lnTo>
                <a:lnTo>
                  <a:pt x="298234" y="224320"/>
                </a:lnTo>
                <a:lnTo>
                  <a:pt x="321398" y="258394"/>
                </a:lnTo>
                <a:lnTo>
                  <a:pt x="329946" y="300101"/>
                </a:lnTo>
                <a:lnTo>
                  <a:pt x="329946" y="106680"/>
                </a:lnTo>
                <a:lnTo>
                  <a:pt x="309638" y="95529"/>
                </a:lnTo>
                <a:lnTo>
                  <a:pt x="288036" y="88747"/>
                </a:lnTo>
                <a:lnTo>
                  <a:pt x="288036" y="8128"/>
                </a:lnTo>
                <a:lnTo>
                  <a:pt x="279908" y="0"/>
                </a:lnTo>
                <a:lnTo>
                  <a:pt x="181864" y="0"/>
                </a:lnTo>
                <a:lnTo>
                  <a:pt x="172720" y="0"/>
                </a:lnTo>
                <a:lnTo>
                  <a:pt x="164592" y="8128"/>
                </a:lnTo>
                <a:lnTo>
                  <a:pt x="164592" y="86677"/>
                </a:lnTo>
                <a:lnTo>
                  <a:pt x="136613" y="95377"/>
                </a:lnTo>
                <a:lnTo>
                  <a:pt x="98742" y="115951"/>
                </a:lnTo>
                <a:lnTo>
                  <a:pt x="65684" y="143179"/>
                </a:lnTo>
                <a:lnTo>
                  <a:pt x="38341" y="176199"/>
                </a:lnTo>
                <a:lnTo>
                  <a:pt x="17653" y="214109"/>
                </a:lnTo>
                <a:lnTo>
                  <a:pt x="4559" y="256006"/>
                </a:lnTo>
                <a:lnTo>
                  <a:pt x="0" y="300990"/>
                </a:lnTo>
                <a:lnTo>
                  <a:pt x="4483" y="345706"/>
                </a:lnTo>
                <a:lnTo>
                  <a:pt x="17373" y="387477"/>
                </a:lnTo>
                <a:lnTo>
                  <a:pt x="37795" y="425386"/>
                </a:lnTo>
                <a:lnTo>
                  <a:pt x="64909" y="458495"/>
                </a:lnTo>
                <a:lnTo>
                  <a:pt x="97840" y="485863"/>
                </a:lnTo>
                <a:lnTo>
                  <a:pt x="135750" y="506577"/>
                </a:lnTo>
                <a:lnTo>
                  <a:pt x="177749" y="519684"/>
                </a:lnTo>
                <a:lnTo>
                  <a:pt x="223012" y="524256"/>
                </a:lnTo>
                <a:lnTo>
                  <a:pt x="267614" y="519684"/>
                </a:lnTo>
                <a:lnTo>
                  <a:pt x="309219" y="506577"/>
                </a:lnTo>
                <a:lnTo>
                  <a:pt x="346900" y="485863"/>
                </a:lnTo>
                <a:lnTo>
                  <a:pt x="379755" y="458495"/>
                </a:lnTo>
                <a:lnTo>
                  <a:pt x="406882" y="425386"/>
                </a:lnTo>
                <a:lnTo>
                  <a:pt x="427393" y="387477"/>
                </a:lnTo>
                <a:lnTo>
                  <a:pt x="440347" y="345706"/>
                </a:lnTo>
                <a:lnTo>
                  <a:pt x="444881" y="300990"/>
                </a:lnTo>
                <a:close/>
              </a:path>
            </a:pathLst>
          </a:custGeom>
          <a:solidFill>
            <a:srgbClr val="E3D2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93876" y="706119"/>
            <a:ext cx="123189" cy="133350"/>
          </a:xfrm>
          <a:custGeom>
            <a:avLst/>
            <a:gdLst/>
            <a:ahLst/>
            <a:cxnLst/>
            <a:rect l="l" t="t" r="r" b="b"/>
            <a:pathLst>
              <a:path w="123190" h="133350">
                <a:moveTo>
                  <a:pt x="122974" y="116840"/>
                </a:moveTo>
                <a:lnTo>
                  <a:pt x="122428" y="116840"/>
                </a:lnTo>
                <a:lnTo>
                  <a:pt x="122428" y="0"/>
                </a:lnTo>
                <a:lnTo>
                  <a:pt x="0" y="0"/>
                </a:lnTo>
                <a:lnTo>
                  <a:pt x="0" y="116840"/>
                </a:lnTo>
                <a:lnTo>
                  <a:pt x="0" y="125730"/>
                </a:lnTo>
                <a:lnTo>
                  <a:pt x="4114" y="125730"/>
                </a:lnTo>
                <a:lnTo>
                  <a:pt x="4114" y="133350"/>
                </a:lnTo>
                <a:lnTo>
                  <a:pt x="119888" y="133350"/>
                </a:lnTo>
                <a:lnTo>
                  <a:pt x="119888" y="125730"/>
                </a:lnTo>
                <a:lnTo>
                  <a:pt x="122974" y="125730"/>
                </a:lnTo>
                <a:lnTo>
                  <a:pt x="122974" y="116840"/>
                </a:lnTo>
                <a:close/>
              </a:path>
            </a:pathLst>
          </a:custGeom>
          <a:solidFill>
            <a:srgbClr val="E3D2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7656" y="478789"/>
            <a:ext cx="134620" cy="123189"/>
          </a:xfrm>
          <a:custGeom>
            <a:avLst/>
            <a:gdLst/>
            <a:ahLst/>
            <a:cxnLst/>
            <a:rect l="l" t="t" r="r" b="b"/>
            <a:pathLst>
              <a:path w="134619" h="123190">
                <a:moveTo>
                  <a:pt x="134112" y="0"/>
                </a:moveTo>
                <a:lnTo>
                  <a:pt x="3124" y="0"/>
                </a:lnTo>
                <a:lnTo>
                  <a:pt x="3124" y="7620"/>
                </a:lnTo>
                <a:lnTo>
                  <a:pt x="0" y="7620"/>
                </a:lnTo>
                <a:lnTo>
                  <a:pt x="0" y="115570"/>
                </a:lnTo>
                <a:lnTo>
                  <a:pt x="3784" y="115570"/>
                </a:lnTo>
                <a:lnTo>
                  <a:pt x="3784" y="123190"/>
                </a:lnTo>
                <a:lnTo>
                  <a:pt x="134112" y="123190"/>
                </a:lnTo>
                <a:lnTo>
                  <a:pt x="134112" y="115570"/>
                </a:lnTo>
                <a:lnTo>
                  <a:pt x="134112" y="7620"/>
                </a:lnTo>
                <a:lnTo>
                  <a:pt x="134112" y="0"/>
                </a:lnTo>
                <a:close/>
              </a:path>
            </a:pathLst>
          </a:custGeom>
          <a:solidFill>
            <a:srgbClr val="E3D2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0952" y="480059"/>
            <a:ext cx="133985" cy="123189"/>
          </a:xfrm>
          <a:custGeom>
            <a:avLst/>
            <a:gdLst/>
            <a:ahLst/>
            <a:cxnLst/>
            <a:rect l="l" t="t" r="r" b="b"/>
            <a:pathLst>
              <a:path w="133985" h="123190">
                <a:moveTo>
                  <a:pt x="133985" y="6350"/>
                </a:moveTo>
                <a:lnTo>
                  <a:pt x="130086" y="6350"/>
                </a:lnTo>
                <a:lnTo>
                  <a:pt x="130086" y="0"/>
                </a:lnTo>
                <a:lnTo>
                  <a:pt x="0" y="0"/>
                </a:lnTo>
                <a:lnTo>
                  <a:pt x="0" y="6350"/>
                </a:lnTo>
                <a:lnTo>
                  <a:pt x="0" y="116840"/>
                </a:lnTo>
                <a:lnTo>
                  <a:pt x="0" y="123190"/>
                </a:lnTo>
                <a:lnTo>
                  <a:pt x="129705" y="123190"/>
                </a:lnTo>
                <a:lnTo>
                  <a:pt x="129705" y="116840"/>
                </a:lnTo>
                <a:lnTo>
                  <a:pt x="133985" y="116840"/>
                </a:lnTo>
                <a:lnTo>
                  <a:pt x="133985" y="6350"/>
                </a:lnTo>
                <a:close/>
              </a:path>
            </a:pathLst>
          </a:custGeom>
          <a:solidFill>
            <a:srgbClr val="E3D2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8033" y="292608"/>
            <a:ext cx="175260" cy="173990"/>
          </a:xfrm>
          <a:custGeom>
            <a:avLst/>
            <a:gdLst/>
            <a:ahLst/>
            <a:cxnLst/>
            <a:rect l="l" t="t" r="r" b="b"/>
            <a:pathLst>
              <a:path w="175259" h="173990">
                <a:moveTo>
                  <a:pt x="84508" y="0"/>
                </a:moveTo>
                <a:lnTo>
                  <a:pt x="80305" y="0"/>
                </a:lnTo>
                <a:lnTo>
                  <a:pt x="76012" y="0"/>
                </a:lnTo>
                <a:lnTo>
                  <a:pt x="71986" y="1524"/>
                </a:lnTo>
                <a:lnTo>
                  <a:pt x="4562" y="68833"/>
                </a:lnTo>
                <a:lnTo>
                  <a:pt x="1140" y="73987"/>
                </a:lnTo>
                <a:lnTo>
                  <a:pt x="0" y="79962"/>
                </a:lnTo>
                <a:lnTo>
                  <a:pt x="1140" y="85961"/>
                </a:lnTo>
                <a:lnTo>
                  <a:pt x="4562" y="91186"/>
                </a:lnTo>
                <a:lnTo>
                  <a:pt x="88280" y="173608"/>
                </a:lnTo>
                <a:lnTo>
                  <a:pt x="175047" y="87121"/>
                </a:lnTo>
                <a:lnTo>
                  <a:pt x="92395" y="4571"/>
                </a:lnTo>
                <a:lnTo>
                  <a:pt x="88801" y="1524"/>
                </a:lnTo>
                <a:lnTo>
                  <a:pt x="84508" y="0"/>
                </a:lnTo>
                <a:close/>
              </a:path>
            </a:pathLst>
          </a:custGeom>
          <a:solidFill>
            <a:srgbClr val="E3D2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29638" y="614298"/>
            <a:ext cx="173990" cy="175260"/>
          </a:xfrm>
          <a:custGeom>
            <a:avLst/>
            <a:gdLst/>
            <a:ahLst/>
            <a:cxnLst/>
            <a:rect l="l" t="t" r="r" b="b"/>
            <a:pathLst>
              <a:path w="173990" h="175259">
                <a:moveTo>
                  <a:pt x="86487" y="0"/>
                </a:moveTo>
                <a:lnTo>
                  <a:pt x="0" y="86740"/>
                </a:lnTo>
                <a:lnTo>
                  <a:pt x="85471" y="173609"/>
                </a:lnTo>
                <a:lnTo>
                  <a:pt x="89535" y="175133"/>
                </a:lnTo>
                <a:lnTo>
                  <a:pt x="97663" y="175133"/>
                </a:lnTo>
                <a:lnTo>
                  <a:pt x="101727" y="173609"/>
                </a:lnTo>
                <a:lnTo>
                  <a:pt x="169037" y="106172"/>
                </a:lnTo>
                <a:lnTo>
                  <a:pt x="172465" y="100963"/>
                </a:lnTo>
                <a:lnTo>
                  <a:pt x="173609" y="94980"/>
                </a:lnTo>
                <a:lnTo>
                  <a:pt x="172465" y="88973"/>
                </a:lnTo>
                <a:lnTo>
                  <a:pt x="169037" y="83692"/>
                </a:lnTo>
                <a:lnTo>
                  <a:pt x="86487" y="0"/>
                </a:lnTo>
                <a:close/>
              </a:path>
            </a:pathLst>
          </a:custGeom>
          <a:solidFill>
            <a:srgbClr val="E3D2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29638" y="292608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90" h="173990">
                <a:moveTo>
                  <a:pt x="97663" y="0"/>
                </a:moveTo>
                <a:lnTo>
                  <a:pt x="93599" y="0"/>
                </a:lnTo>
                <a:lnTo>
                  <a:pt x="89535" y="0"/>
                </a:lnTo>
                <a:lnTo>
                  <a:pt x="85471" y="1524"/>
                </a:lnTo>
                <a:lnTo>
                  <a:pt x="0" y="87121"/>
                </a:lnTo>
                <a:lnTo>
                  <a:pt x="86487" y="173608"/>
                </a:lnTo>
                <a:lnTo>
                  <a:pt x="169037" y="91186"/>
                </a:lnTo>
                <a:lnTo>
                  <a:pt x="172465" y="85961"/>
                </a:lnTo>
                <a:lnTo>
                  <a:pt x="173609" y="79962"/>
                </a:lnTo>
                <a:lnTo>
                  <a:pt x="172465" y="73987"/>
                </a:lnTo>
                <a:lnTo>
                  <a:pt x="169037" y="68833"/>
                </a:lnTo>
                <a:lnTo>
                  <a:pt x="101727" y="1524"/>
                </a:lnTo>
                <a:lnTo>
                  <a:pt x="97663" y="0"/>
                </a:lnTo>
                <a:close/>
              </a:path>
            </a:pathLst>
          </a:custGeom>
          <a:solidFill>
            <a:srgbClr val="E3D25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554545" y="533209"/>
            <a:ext cx="7881620" cy="4232910"/>
            <a:chOff x="554545" y="533209"/>
            <a:chExt cx="7881620" cy="4232910"/>
          </a:xfrm>
        </p:grpSpPr>
        <p:sp>
          <p:nvSpPr>
            <p:cNvPr id="18" name="object 18"/>
            <p:cNvSpPr/>
            <p:nvPr/>
          </p:nvSpPr>
          <p:spPr>
            <a:xfrm>
              <a:off x="1108021" y="614299"/>
              <a:ext cx="173990" cy="175260"/>
            </a:xfrm>
            <a:custGeom>
              <a:avLst/>
              <a:gdLst/>
              <a:ahLst/>
              <a:cxnLst/>
              <a:rect l="l" t="t" r="r" b="b"/>
              <a:pathLst>
                <a:path w="173990" h="175259">
                  <a:moveTo>
                    <a:pt x="87518" y="0"/>
                  </a:moveTo>
                  <a:lnTo>
                    <a:pt x="4524" y="83692"/>
                  </a:lnTo>
                  <a:lnTo>
                    <a:pt x="1131" y="88973"/>
                  </a:lnTo>
                  <a:lnTo>
                    <a:pt x="0" y="94980"/>
                  </a:lnTo>
                  <a:lnTo>
                    <a:pt x="1131" y="100963"/>
                  </a:lnTo>
                  <a:lnTo>
                    <a:pt x="4524" y="106172"/>
                  </a:lnTo>
                  <a:lnTo>
                    <a:pt x="68303" y="170561"/>
                  </a:lnTo>
                  <a:lnTo>
                    <a:pt x="71872" y="173609"/>
                  </a:lnTo>
                  <a:lnTo>
                    <a:pt x="76126" y="175133"/>
                  </a:lnTo>
                  <a:lnTo>
                    <a:pt x="84293" y="175133"/>
                  </a:lnTo>
                  <a:lnTo>
                    <a:pt x="88026" y="173609"/>
                  </a:lnTo>
                  <a:lnTo>
                    <a:pt x="90579" y="170561"/>
                  </a:lnTo>
                  <a:lnTo>
                    <a:pt x="173535" y="86740"/>
                  </a:lnTo>
                  <a:lnTo>
                    <a:pt x="87518" y="0"/>
                  </a:lnTo>
                  <a:close/>
                </a:path>
              </a:pathLst>
            </a:custGeom>
            <a:solidFill>
              <a:srgbClr val="E3D2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9308" y="690372"/>
              <a:ext cx="7719059" cy="4070985"/>
            </a:xfrm>
            <a:custGeom>
              <a:avLst/>
              <a:gdLst/>
              <a:ahLst/>
              <a:cxnLst/>
              <a:rect l="l" t="t" r="r" b="b"/>
              <a:pathLst>
                <a:path w="7719059" h="4070985">
                  <a:moveTo>
                    <a:pt x="0" y="215391"/>
                  </a:moveTo>
                  <a:lnTo>
                    <a:pt x="5688" y="165991"/>
                  </a:lnTo>
                  <a:lnTo>
                    <a:pt x="21891" y="120650"/>
                  </a:lnTo>
                  <a:lnTo>
                    <a:pt x="47316" y="80657"/>
                  </a:lnTo>
                  <a:lnTo>
                    <a:pt x="80669" y="47306"/>
                  </a:lnTo>
                  <a:lnTo>
                    <a:pt x="120657" y="21885"/>
                  </a:lnTo>
                  <a:lnTo>
                    <a:pt x="165987" y="5686"/>
                  </a:lnTo>
                  <a:lnTo>
                    <a:pt x="215366" y="0"/>
                  </a:lnTo>
                  <a:lnTo>
                    <a:pt x="7503668" y="0"/>
                  </a:lnTo>
                  <a:lnTo>
                    <a:pt x="7553068" y="5686"/>
                  </a:lnTo>
                  <a:lnTo>
                    <a:pt x="7598410" y="21885"/>
                  </a:lnTo>
                  <a:lnTo>
                    <a:pt x="7638402" y="47306"/>
                  </a:lnTo>
                  <a:lnTo>
                    <a:pt x="7671753" y="80657"/>
                  </a:lnTo>
                  <a:lnTo>
                    <a:pt x="7697174" y="120649"/>
                  </a:lnTo>
                  <a:lnTo>
                    <a:pt x="7713373" y="165991"/>
                  </a:lnTo>
                  <a:lnTo>
                    <a:pt x="7719060" y="215391"/>
                  </a:lnTo>
                  <a:lnTo>
                    <a:pt x="7719060" y="3855224"/>
                  </a:lnTo>
                  <a:lnTo>
                    <a:pt x="7713373" y="3904608"/>
                  </a:lnTo>
                  <a:lnTo>
                    <a:pt x="7697174" y="3949941"/>
                  </a:lnTo>
                  <a:lnTo>
                    <a:pt x="7671753" y="3989932"/>
                  </a:lnTo>
                  <a:lnTo>
                    <a:pt x="7638402" y="4023286"/>
                  </a:lnTo>
                  <a:lnTo>
                    <a:pt x="7598409" y="4048712"/>
                  </a:lnTo>
                  <a:lnTo>
                    <a:pt x="7553068" y="4064915"/>
                  </a:lnTo>
                  <a:lnTo>
                    <a:pt x="7503668" y="4070604"/>
                  </a:lnTo>
                  <a:lnTo>
                    <a:pt x="215366" y="4070604"/>
                  </a:lnTo>
                  <a:lnTo>
                    <a:pt x="165987" y="4064915"/>
                  </a:lnTo>
                  <a:lnTo>
                    <a:pt x="120657" y="4048712"/>
                  </a:lnTo>
                  <a:lnTo>
                    <a:pt x="80669" y="4023286"/>
                  </a:lnTo>
                  <a:lnTo>
                    <a:pt x="47316" y="3989932"/>
                  </a:lnTo>
                  <a:lnTo>
                    <a:pt x="21891" y="3949941"/>
                  </a:lnTo>
                  <a:lnTo>
                    <a:pt x="5688" y="3904608"/>
                  </a:lnTo>
                  <a:lnTo>
                    <a:pt x="0" y="3855224"/>
                  </a:lnTo>
                  <a:lnTo>
                    <a:pt x="0" y="215391"/>
                  </a:lnTo>
                  <a:close/>
                </a:path>
              </a:pathLst>
            </a:custGeom>
            <a:ln w="9525">
              <a:solidFill>
                <a:srgbClr val="D49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11708" y="537972"/>
              <a:ext cx="7719059" cy="4070985"/>
            </a:xfrm>
            <a:custGeom>
              <a:avLst/>
              <a:gdLst/>
              <a:ahLst/>
              <a:cxnLst/>
              <a:rect l="l" t="t" r="r" b="b"/>
              <a:pathLst>
                <a:path w="7719059" h="4070985">
                  <a:moveTo>
                    <a:pt x="7503668" y="0"/>
                  </a:moveTo>
                  <a:lnTo>
                    <a:pt x="215366" y="0"/>
                  </a:lnTo>
                  <a:lnTo>
                    <a:pt x="165987" y="5686"/>
                  </a:lnTo>
                  <a:lnTo>
                    <a:pt x="120657" y="21885"/>
                  </a:lnTo>
                  <a:lnTo>
                    <a:pt x="80669" y="47306"/>
                  </a:lnTo>
                  <a:lnTo>
                    <a:pt x="47316" y="80657"/>
                  </a:lnTo>
                  <a:lnTo>
                    <a:pt x="21891" y="120650"/>
                  </a:lnTo>
                  <a:lnTo>
                    <a:pt x="5688" y="165991"/>
                  </a:lnTo>
                  <a:lnTo>
                    <a:pt x="0" y="215391"/>
                  </a:lnTo>
                  <a:lnTo>
                    <a:pt x="0" y="3855224"/>
                  </a:lnTo>
                  <a:lnTo>
                    <a:pt x="5688" y="3904608"/>
                  </a:lnTo>
                  <a:lnTo>
                    <a:pt x="21891" y="3949941"/>
                  </a:lnTo>
                  <a:lnTo>
                    <a:pt x="47316" y="3989932"/>
                  </a:lnTo>
                  <a:lnTo>
                    <a:pt x="80669" y="4023286"/>
                  </a:lnTo>
                  <a:lnTo>
                    <a:pt x="120657" y="4048712"/>
                  </a:lnTo>
                  <a:lnTo>
                    <a:pt x="165987" y="4064915"/>
                  </a:lnTo>
                  <a:lnTo>
                    <a:pt x="215366" y="4070604"/>
                  </a:lnTo>
                  <a:lnTo>
                    <a:pt x="7503668" y="4070604"/>
                  </a:lnTo>
                  <a:lnTo>
                    <a:pt x="7553068" y="4064915"/>
                  </a:lnTo>
                  <a:lnTo>
                    <a:pt x="7598409" y="4048712"/>
                  </a:lnTo>
                  <a:lnTo>
                    <a:pt x="7638402" y="4023286"/>
                  </a:lnTo>
                  <a:lnTo>
                    <a:pt x="7671753" y="3989932"/>
                  </a:lnTo>
                  <a:lnTo>
                    <a:pt x="7697174" y="3949941"/>
                  </a:lnTo>
                  <a:lnTo>
                    <a:pt x="7713373" y="3904608"/>
                  </a:lnTo>
                  <a:lnTo>
                    <a:pt x="7719060" y="3855224"/>
                  </a:lnTo>
                  <a:lnTo>
                    <a:pt x="7719060" y="215391"/>
                  </a:lnTo>
                  <a:lnTo>
                    <a:pt x="7713373" y="165991"/>
                  </a:lnTo>
                  <a:lnTo>
                    <a:pt x="7697174" y="120649"/>
                  </a:lnTo>
                  <a:lnTo>
                    <a:pt x="7671753" y="80657"/>
                  </a:lnTo>
                  <a:lnTo>
                    <a:pt x="7638402" y="47306"/>
                  </a:lnTo>
                  <a:lnTo>
                    <a:pt x="7598410" y="21885"/>
                  </a:lnTo>
                  <a:lnTo>
                    <a:pt x="7553068" y="5686"/>
                  </a:lnTo>
                  <a:lnTo>
                    <a:pt x="750366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1708" y="537972"/>
              <a:ext cx="7719695" cy="4070985"/>
            </a:xfrm>
            <a:custGeom>
              <a:avLst/>
              <a:gdLst/>
              <a:ahLst/>
              <a:cxnLst/>
              <a:rect l="l" t="t" r="r" b="b"/>
              <a:pathLst>
                <a:path w="7719695" h="4070985">
                  <a:moveTo>
                    <a:pt x="0" y="215391"/>
                  </a:moveTo>
                  <a:lnTo>
                    <a:pt x="5688" y="165991"/>
                  </a:lnTo>
                  <a:lnTo>
                    <a:pt x="21891" y="120650"/>
                  </a:lnTo>
                  <a:lnTo>
                    <a:pt x="47316" y="80657"/>
                  </a:lnTo>
                  <a:lnTo>
                    <a:pt x="80669" y="47306"/>
                  </a:lnTo>
                  <a:lnTo>
                    <a:pt x="120657" y="21885"/>
                  </a:lnTo>
                  <a:lnTo>
                    <a:pt x="165987" y="5686"/>
                  </a:lnTo>
                  <a:lnTo>
                    <a:pt x="215366" y="0"/>
                  </a:lnTo>
                  <a:lnTo>
                    <a:pt x="7503668" y="0"/>
                  </a:lnTo>
                  <a:lnTo>
                    <a:pt x="7553068" y="5686"/>
                  </a:lnTo>
                  <a:lnTo>
                    <a:pt x="7598410" y="21885"/>
                  </a:lnTo>
                  <a:lnTo>
                    <a:pt x="7638402" y="47306"/>
                  </a:lnTo>
                  <a:lnTo>
                    <a:pt x="7671753" y="80657"/>
                  </a:lnTo>
                  <a:lnTo>
                    <a:pt x="7697174" y="120649"/>
                  </a:lnTo>
                  <a:lnTo>
                    <a:pt x="7713373" y="165991"/>
                  </a:lnTo>
                  <a:lnTo>
                    <a:pt x="7719060" y="215391"/>
                  </a:lnTo>
                  <a:lnTo>
                    <a:pt x="7719060" y="3855224"/>
                  </a:lnTo>
                  <a:lnTo>
                    <a:pt x="7713373" y="3904608"/>
                  </a:lnTo>
                  <a:lnTo>
                    <a:pt x="7697174" y="3949941"/>
                  </a:lnTo>
                  <a:lnTo>
                    <a:pt x="7671753" y="3989932"/>
                  </a:lnTo>
                  <a:lnTo>
                    <a:pt x="7638402" y="4023286"/>
                  </a:lnTo>
                  <a:lnTo>
                    <a:pt x="7598409" y="4048712"/>
                  </a:lnTo>
                  <a:lnTo>
                    <a:pt x="7553068" y="4064915"/>
                  </a:lnTo>
                  <a:lnTo>
                    <a:pt x="7503668" y="4070604"/>
                  </a:lnTo>
                  <a:lnTo>
                    <a:pt x="215366" y="4070604"/>
                  </a:lnTo>
                  <a:lnTo>
                    <a:pt x="165987" y="4064915"/>
                  </a:lnTo>
                  <a:lnTo>
                    <a:pt x="120657" y="4048712"/>
                  </a:lnTo>
                  <a:lnTo>
                    <a:pt x="80669" y="4023286"/>
                  </a:lnTo>
                  <a:lnTo>
                    <a:pt x="47316" y="3989932"/>
                  </a:lnTo>
                  <a:lnTo>
                    <a:pt x="21891" y="3949941"/>
                  </a:lnTo>
                  <a:lnTo>
                    <a:pt x="5688" y="3904608"/>
                  </a:lnTo>
                  <a:lnTo>
                    <a:pt x="0" y="3855224"/>
                  </a:lnTo>
                  <a:lnTo>
                    <a:pt x="0" y="215391"/>
                  </a:lnTo>
                  <a:close/>
                </a:path>
                <a:path w="7719695" h="4070985">
                  <a:moveTo>
                    <a:pt x="0" y="560831"/>
                  </a:moveTo>
                  <a:lnTo>
                    <a:pt x="7719314" y="560831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316604" y="507238"/>
            <a:ext cx="251777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</a:t>
            </a:r>
            <a:r>
              <a:rPr spc="-185" dirty="0"/>
              <a:t>h</a:t>
            </a:r>
            <a:r>
              <a:rPr spc="-204" dirty="0"/>
              <a:t>y</a:t>
            </a:r>
            <a:r>
              <a:rPr spc="-290" dirty="0"/>
              <a:t> </a:t>
            </a:r>
            <a:r>
              <a:rPr spc="-200" dirty="0"/>
              <a:t>S</a:t>
            </a:r>
            <a:r>
              <a:rPr spc="-70" dirty="0"/>
              <a:t>c</a:t>
            </a:r>
            <a:r>
              <a:rPr spc="-180" dirty="0"/>
              <a:t>r</a:t>
            </a:r>
            <a:r>
              <a:rPr spc="-195" dirty="0"/>
              <a:t>u</a:t>
            </a:r>
            <a:r>
              <a:rPr spc="-130" dirty="0"/>
              <a:t>m</a:t>
            </a:r>
            <a:r>
              <a:rPr spc="-355" dirty="0"/>
              <a:t>?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531111" y="2820161"/>
            <a:ext cx="141097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70" dirty="0">
                <a:solidFill>
                  <a:srgbClr val="D49090"/>
                </a:solidFill>
                <a:latin typeface="Arial"/>
                <a:cs typeface="Arial"/>
              </a:rPr>
              <a:t>H</a:t>
            </a:r>
            <a:r>
              <a:rPr sz="2100" b="1" spc="-60" dirty="0">
                <a:solidFill>
                  <a:srgbClr val="D49090"/>
                </a:solidFill>
                <a:latin typeface="Arial"/>
                <a:cs typeface="Arial"/>
              </a:rPr>
              <a:t>i</a:t>
            </a:r>
            <a:r>
              <a:rPr sz="2100" b="1" spc="-145" dirty="0">
                <a:solidFill>
                  <a:srgbClr val="D49090"/>
                </a:solidFill>
                <a:latin typeface="Arial"/>
                <a:cs typeface="Arial"/>
              </a:rPr>
              <a:t>g</a:t>
            </a:r>
            <a:r>
              <a:rPr sz="2100" b="1" spc="-95" dirty="0">
                <a:solidFill>
                  <a:srgbClr val="D49090"/>
                </a:solidFill>
                <a:latin typeface="Arial"/>
                <a:cs typeface="Arial"/>
              </a:rPr>
              <a:t>h</a:t>
            </a:r>
            <a:r>
              <a:rPr sz="2100" b="1" spc="-204" dirty="0">
                <a:solidFill>
                  <a:srgbClr val="D49090"/>
                </a:solidFill>
                <a:latin typeface="Arial"/>
                <a:cs typeface="Arial"/>
              </a:rPr>
              <a:t> </a:t>
            </a:r>
            <a:r>
              <a:rPr sz="2100" b="1" spc="-50" dirty="0">
                <a:solidFill>
                  <a:srgbClr val="D49090"/>
                </a:solidFill>
                <a:latin typeface="Arial"/>
                <a:cs typeface="Arial"/>
              </a:rPr>
              <a:t>q</a:t>
            </a:r>
            <a:r>
              <a:rPr sz="2100" b="1" spc="-110" dirty="0">
                <a:solidFill>
                  <a:srgbClr val="D49090"/>
                </a:solidFill>
                <a:latin typeface="Arial"/>
                <a:cs typeface="Arial"/>
              </a:rPr>
              <a:t>u</a:t>
            </a:r>
            <a:r>
              <a:rPr sz="2100" b="1" spc="65" dirty="0">
                <a:solidFill>
                  <a:srgbClr val="D49090"/>
                </a:solidFill>
                <a:latin typeface="Arial"/>
                <a:cs typeface="Arial"/>
              </a:rPr>
              <a:t>a</a:t>
            </a:r>
            <a:r>
              <a:rPr sz="2100" b="1" spc="-170" dirty="0">
                <a:solidFill>
                  <a:srgbClr val="D49090"/>
                </a:solidFill>
                <a:latin typeface="Arial"/>
                <a:cs typeface="Arial"/>
              </a:rPr>
              <a:t>li</a:t>
            </a:r>
            <a:r>
              <a:rPr sz="2100" b="1" spc="-70" dirty="0">
                <a:solidFill>
                  <a:srgbClr val="D49090"/>
                </a:solidFill>
                <a:latin typeface="Arial"/>
                <a:cs typeface="Arial"/>
              </a:rPr>
              <a:t>ty</a:t>
            </a:r>
            <a:endParaRPr sz="2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35400" y="2819780"/>
            <a:ext cx="141097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19100">
              <a:lnSpc>
                <a:spcPct val="100000"/>
              </a:lnSpc>
              <a:spcBef>
                <a:spcPts val="100"/>
              </a:spcBef>
            </a:pPr>
            <a:r>
              <a:rPr sz="2100" b="1" spc="-95" dirty="0">
                <a:solidFill>
                  <a:srgbClr val="D49090"/>
                </a:solidFill>
                <a:latin typeface="Arial"/>
                <a:cs typeface="Arial"/>
              </a:rPr>
              <a:t>High </a:t>
            </a:r>
            <a:r>
              <a:rPr sz="2100" b="1" spc="-90" dirty="0">
                <a:solidFill>
                  <a:srgbClr val="D49090"/>
                </a:solidFill>
                <a:latin typeface="Arial"/>
                <a:cs typeface="Arial"/>
              </a:rPr>
              <a:t> </a:t>
            </a:r>
            <a:r>
              <a:rPr sz="2100" b="1" spc="-50" dirty="0">
                <a:solidFill>
                  <a:srgbClr val="D49090"/>
                </a:solidFill>
                <a:latin typeface="Arial"/>
                <a:cs typeface="Arial"/>
              </a:rPr>
              <a:t>p</a:t>
            </a:r>
            <a:r>
              <a:rPr sz="2100" b="1" spc="-75" dirty="0">
                <a:solidFill>
                  <a:srgbClr val="D49090"/>
                </a:solidFill>
                <a:latin typeface="Arial"/>
                <a:cs typeface="Arial"/>
              </a:rPr>
              <a:t>r</a:t>
            </a:r>
            <a:r>
              <a:rPr sz="2100" b="1" spc="-135" dirty="0">
                <a:solidFill>
                  <a:srgbClr val="D49090"/>
                </a:solidFill>
                <a:latin typeface="Arial"/>
                <a:cs typeface="Arial"/>
              </a:rPr>
              <a:t>o</a:t>
            </a:r>
            <a:r>
              <a:rPr sz="2100" b="1" spc="-65" dirty="0">
                <a:solidFill>
                  <a:srgbClr val="D49090"/>
                </a:solidFill>
                <a:latin typeface="Arial"/>
                <a:cs typeface="Arial"/>
              </a:rPr>
              <a:t>d</a:t>
            </a:r>
            <a:r>
              <a:rPr sz="2100" b="1" spc="-125" dirty="0">
                <a:solidFill>
                  <a:srgbClr val="D49090"/>
                </a:solidFill>
                <a:latin typeface="Arial"/>
                <a:cs typeface="Arial"/>
              </a:rPr>
              <a:t>u</a:t>
            </a:r>
            <a:r>
              <a:rPr sz="2100" b="1" spc="-45" dirty="0">
                <a:solidFill>
                  <a:srgbClr val="D49090"/>
                </a:solidFill>
                <a:latin typeface="Arial"/>
                <a:cs typeface="Arial"/>
              </a:rPr>
              <a:t>c</a:t>
            </a:r>
            <a:r>
              <a:rPr sz="2100" b="1" spc="-30" dirty="0">
                <a:solidFill>
                  <a:srgbClr val="D49090"/>
                </a:solidFill>
                <a:latin typeface="Arial"/>
                <a:cs typeface="Arial"/>
              </a:rPr>
              <a:t>t</a:t>
            </a:r>
            <a:r>
              <a:rPr sz="2100" b="1" spc="-100" dirty="0">
                <a:solidFill>
                  <a:srgbClr val="D49090"/>
                </a:solidFill>
                <a:latin typeface="Arial"/>
                <a:cs typeface="Arial"/>
              </a:rPr>
              <a:t>i</a:t>
            </a:r>
            <a:r>
              <a:rPr sz="2100" b="1" spc="-220" dirty="0">
                <a:solidFill>
                  <a:srgbClr val="D49090"/>
                </a:solidFill>
                <a:latin typeface="Arial"/>
                <a:cs typeface="Arial"/>
              </a:rPr>
              <a:t>v</a:t>
            </a:r>
            <a:r>
              <a:rPr sz="2100" b="1" spc="-170" dirty="0">
                <a:solidFill>
                  <a:srgbClr val="D49090"/>
                </a:solidFill>
                <a:latin typeface="Arial"/>
                <a:cs typeface="Arial"/>
              </a:rPr>
              <a:t>i</a:t>
            </a:r>
            <a:r>
              <a:rPr sz="2100" b="1" spc="-70" dirty="0">
                <a:solidFill>
                  <a:srgbClr val="D49090"/>
                </a:solidFill>
                <a:latin typeface="Arial"/>
                <a:cs typeface="Arial"/>
              </a:rPr>
              <a:t>ty</a:t>
            </a:r>
            <a:endParaRPr sz="2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07328" y="2820365"/>
            <a:ext cx="107315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70" dirty="0">
                <a:solidFill>
                  <a:srgbClr val="D49090"/>
                </a:solidFill>
                <a:latin typeface="Arial"/>
                <a:cs typeface="Arial"/>
              </a:rPr>
              <a:t>L</a:t>
            </a:r>
            <a:r>
              <a:rPr sz="2100" b="1" spc="-114" dirty="0">
                <a:solidFill>
                  <a:srgbClr val="D49090"/>
                </a:solidFill>
                <a:latin typeface="Arial"/>
                <a:cs typeface="Arial"/>
              </a:rPr>
              <a:t>o</a:t>
            </a:r>
            <a:r>
              <a:rPr sz="2100" b="1" spc="-70" dirty="0">
                <a:solidFill>
                  <a:srgbClr val="D49090"/>
                </a:solidFill>
                <a:latin typeface="Arial"/>
                <a:cs typeface="Arial"/>
              </a:rPr>
              <a:t>w</a:t>
            </a:r>
            <a:r>
              <a:rPr sz="2100" b="1" spc="-210" dirty="0">
                <a:solidFill>
                  <a:srgbClr val="D49090"/>
                </a:solidFill>
                <a:latin typeface="Arial"/>
                <a:cs typeface="Arial"/>
              </a:rPr>
              <a:t> </a:t>
            </a:r>
            <a:r>
              <a:rPr sz="2100" b="1" spc="-60" dirty="0">
                <a:solidFill>
                  <a:srgbClr val="D49090"/>
                </a:solidFill>
                <a:latin typeface="Arial"/>
                <a:cs typeface="Arial"/>
              </a:rPr>
              <a:t>c</a:t>
            </a:r>
            <a:r>
              <a:rPr sz="2100" b="1" spc="-80" dirty="0">
                <a:solidFill>
                  <a:srgbClr val="D49090"/>
                </a:solidFill>
                <a:latin typeface="Arial"/>
                <a:cs typeface="Arial"/>
              </a:rPr>
              <a:t>o</a:t>
            </a:r>
            <a:r>
              <a:rPr sz="2100" b="1" spc="-85" dirty="0">
                <a:solidFill>
                  <a:srgbClr val="D49090"/>
                </a:solidFill>
                <a:latin typeface="Arial"/>
                <a:cs typeface="Arial"/>
              </a:rPr>
              <a:t>st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61544" y="1553083"/>
            <a:ext cx="6986270" cy="1158875"/>
            <a:chOff x="161544" y="1553083"/>
            <a:chExt cx="6986270" cy="1158875"/>
          </a:xfrm>
        </p:grpSpPr>
        <p:sp>
          <p:nvSpPr>
            <p:cNvPr id="27" name="object 27"/>
            <p:cNvSpPr/>
            <p:nvPr/>
          </p:nvSpPr>
          <p:spPr>
            <a:xfrm>
              <a:off x="1894332" y="2023872"/>
              <a:ext cx="5248910" cy="683260"/>
            </a:xfrm>
            <a:custGeom>
              <a:avLst/>
              <a:gdLst/>
              <a:ahLst/>
              <a:cxnLst/>
              <a:rect l="l" t="t" r="r" b="b"/>
              <a:pathLst>
                <a:path w="5248909" h="683260">
                  <a:moveTo>
                    <a:pt x="0" y="73405"/>
                  </a:moveTo>
                  <a:lnTo>
                    <a:pt x="5772" y="44844"/>
                  </a:lnTo>
                  <a:lnTo>
                    <a:pt x="21510" y="21510"/>
                  </a:lnTo>
                  <a:lnTo>
                    <a:pt x="44844" y="5772"/>
                  </a:lnTo>
                  <a:lnTo>
                    <a:pt x="73406" y="0"/>
                  </a:lnTo>
                  <a:lnTo>
                    <a:pt x="606298" y="0"/>
                  </a:lnTo>
                  <a:lnTo>
                    <a:pt x="634859" y="5772"/>
                  </a:lnTo>
                  <a:lnTo>
                    <a:pt x="658193" y="21510"/>
                  </a:lnTo>
                  <a:lnTo>
                    <a:pt x="673931" y="44844"/>
                  </a:lnTo>
                  <a:lnTo>
                    <a:pt x="679704" y="73405"/>
                  </a:lnTo>
                  <a:lnTo>
                    <a:pt x="679704" y="609345"/>
                  </a:lnTo>
                  <a:lnTo>
                    <a:pt x="673931" y="637907"/>
                  </a:lnTo>
                  <a:lnTo>
                    <a:pt x="658193" y="661241"/>
                  </a:lnTo>
                  <a:lnTo>
                    <a:pt x="634859" y="676979"/>
                  </a:lnTo>
                  <a:lnTo>
                    <a:pt x="606298" y="682751"/>
                  </a:lnTo>
                  <a:lnTo>
                    <a:pt x="73406" y="682751"/>
                  </a:lnTo>
                  <a:lnTo>
                    <a:pt x="44844" y="676979"/>
                  </a:lnTo>
                  <a:lnTo>
                    <a:pt x="21510" y="661241"/>
                  </a:lnTo>
                  <a:lnTo>
                    <a:pt x="5772" y="637907"/>
                  </a:lnTo>
                  <a:lnTo>
                    <a:pt x="0" y="609345"/>
                  </a:lnTo>
                  <a:lnTo>
                    <a:pt x="0" y="73405"/>
                  </a:lnTo>
                  <a:close/>
                </a:path>
                <a:path w="5248909" h="683260">
                  <a:moveTo>
                    <a:pt x="2284476" y="74929"/>
                  </a:moveTo>
                  <a:lnTo>
                    <a:pt x="2290248" y="46368"/>
                  </a:lnTo>
                  <a:lnTo>
                    <a:pt x="2305986" y="23034"/>
                  </a:lnTo>
                  <a:lnTo>
                    <a:pt x="2329320" y="7296"/>
                  </a:lnTo>
                  <a:lnTo>
                    <a:pt x="2357882" y="1523"/>
                  </a:lnTo>
                  <a:lnTo>
                    <a:pt x="2890773" y="1523"/>
                  </a:lnTo>
                  <a:lnTo>
                    <a:pt x="2919335" y="7296"/>
                  </a:lnTo>
                  <a:lnTo>
                    <a:pt x="2942669" y="23034"/>
                  </a:lnTo>
                  <a:lnTo>
                    <a:pt x="2958407" y="46368"/>
                  </a:lnTo>
                  <a:lnTo>
                    <a:pt x="2964180" y="74929"/>
                  </a:lnTo>
                  <a:lnTo>
                    <a:pt x="2964180" y="609345"/>
                  </a:lnTo>
                  <a:lnTo>
                    <a:pt x="2958407" y="637907"/>
                  </a:lnTo>
                  <a:lnTo>
                    <a:pt x="2942669" y="661241"/>
                  </a:lnTo>
                  <a:lnTo>
                    <a:pt x="2919335" y="676979"/>
                  </a:lnTo>
                  <a:lnTo>
                    <a:pt x="2890773" y="682751"/>
                  </a:lnTo>
                  <a:lnTo>
                    <a:pt x="2357882" y="682751"/>
                  </a:lnTo>
                  <a:lnTo>
                    <a:pt x="2329320" y="676979"/>
                  </a:lnTo>
                  <a:lnTo>
                    <a:pt x="2305986" y="661241"/>
                  </a:lnTo>
                  <a:lnTo>
                    <a:pt x="2290248" y="637907"/>
                  </a:lnTo>
                  <a:lnTo>
                    <a:pt x="2284476" y="609345"/>
                  </a:lnTo>
                  <a:lnTo>
                    <a:pt x="2284476" y="74929"/>
                  </a:lnTo>
                  <a:close/>
                </a:path>
                <a:path w="5248909" h="683260">
                  <a:moveTo>
                    <a:pt x="4568952" y="73405"/>
                  </a:moveTo>
                  <a:lnTo>
                    <a:pt x="4574724" y="44844"/>
                  </a:lnTo>
                  <a:lnTo>
                    <a:pt x="4590462" y="21510"/>
                  </a:lnTo>
                  <a:lnTo>
                    <a:pt x="4613796" y="5772"/>
                  </a:lnTo>
                  <a:lnTo>
                    <a:pt x="4642358" y="0"/>
                  </a:lnTo>
                  <a:lnTo>
                    <a:pt x="5175250" y="0"/>
                  </a:lnTo>
                  <a:lnTo>
                    <a:pt x="5203811" y="5772"/>
                  </a:lnTo>
                  <a:lnTo>
                    <a:pt x="5227145" y="21510"/>
                  </a:lnTo>
                  <a:lnTo>
                    <a:pt x="5242883" y="44844"/>
                  </a:lnTo>
                  <a:lnTo>
                    <a:pt x="5248656" y="73405"/>
                  </a:lnTo>
                  <a:lnTo>
                    <a:pt x="5248656" y="609345"/>
                  </a:lnTo>
                  <a:lnTo>
                    <a:pt x="5242883" y="637907"/>
                  </a:lnTo>
                  <a:lnTo>
                    <a:pt x="5227145" y="661241"/>
                  </a:lnTo>
                  <a:lnTo>
                    <a:pt x="5203811" y="676979"/>
                  </a:lnTo>
                  <a:lnTo>
                    <a:pt x="5175250" y="682751"/>
                  </a:lnTo>
                  <a:lnTo>
                    <a:pt x="4642358" y="682751"/>
                  </a:lnTo>
                  <a:lnTo>
                    <a:pt x="4613796" y="676979"/>
                  </a:lnTo>
                  <a:lnTo>
                    <a:pt x="4590462" y="661241"/>
                  </a:lnTo>
                  <a:lnTo>
                    <a:pt x="4574724" y="637907"/>
                  </a:lnTo>
                  <a:lnTo>
                    <a:pt x="4568952" y="609345"/>
                  </a:lnTo>
                  <a:lnTo>
                    <a:pt x="4568952" y="73405"/>
                  </a:lnTo>
                  <a:close/>
                </a:path>
              </a:pathLst>
            </a:custGeom>
            <a:ln w="9525">
              <a:solidFill>
                <a:srgbClr val="D49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1544" y="1553082"/>
              <a:ext cx="1231265" cy="471170"/>
            </a:xfrm>
            <a:custGeom>
              <a:avLst/>
              <a:gdLst/>
              <a:ahLst/>
              <a:cxnLst/>
              <a:rect l="l" t="t" r="r" b="b"/>
              <a:pathLst>
                <a:path w="1231265" h="471169">
                  <a:moveTo>
                    <a:pt x="1231265" y="39116"/>
                  </a:moveTo>
                  <a:lnTo>
                    <a:pt x="1228166" y="23901"/>
                  </a:lnTo>
                  <a:lnTo>
                    <a:pt x="1219733" y="11468"/>
                  </a:lnTo>
                  <a:lnTo>
                    <a:pt x="1207249" y="3086"/>
                  </a:lnTo>
                  <a:lnTo>
                    <a:pt x="1192022" y="0"/>
                  </a:lnTo>
                  <a:lnTo>
                    <a:pt x="39408" y="0"/>
                  </a:lnTo>
                  <a:lnTo>
                    <a:pt x="23482" y="3086"/>
                  </a:lnTo>
                  <a:lnTo>
                    <a:pt x="11023" y="11468"/>
                  </a:lnTo>
                  <a:lnTo>
                    <a:pt x="2895" y="23901"/>
                  </a:lnTo>
                  <a:lnTo>
                    <a:pt x="0" y="39116"/>
                  </a:lnTo>
                  <a:lnTo>
                    <a:pt x="0" y="295910"/>
                  </a:lnTo>
                  <a:lnTo>
                    <a:pt x="2895" y="311162"/>
                  </a:lnTo>
                  <a:lnTo>
                    <a:pt x="11023" y="323634"/>
                  </a:lnTo>
                  <a:lnTo>
                    <a:pt x="23482" y="332066"/>
                  </a:lnTo>
                  <a:lnTo>
                    <a:pt x="39408" y="335153"/>
                  </a:lnTo>
                  <a:lnTo>
                    <a:pt x="955014" y="335153"/>
                  </a:lnTo>
                  <a:lnTo>
                    <a:pt x="1098689" y="470662"/>
                  </a:lnTo>
                  <a:lnTo>
                    <a:pt x="1098689" y="335153"/>
                  </a:lnTo>
                  <a:lnTo>
                    <a:pt x="1192022" y="335153"/>
                  </a:lnTo>
                  <a:lnTo>
                    <a:pt x="1206665" y="332066"/>
                  </a:lnTo>
                  <a:lnTo>
                    <a:pt x="1219212" y="323634"/>
                  </a:lnTo>
                  <a:lnTo>
                    <a:pt x="1227963" y="311162"/>
                  </a:lnTo>
                  <a:lnTo>
                    <a:pt x="1231265" y="295910"/>
                  </a:lnTo>
                  <a:lnTo>
                    <a:pt x="1231265" y="39116"/>
                  </a:lnTo>
                  <a:close/>
                </a:path>
              </a:pathLst>
            </a:custGeom>
            <a:solidFill>
              <a:srgbClr val="E3D2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1564" y="1620012"/>
              <a:ext cx="902335" cy="189230"/>
            </a:xfrm>
            <a:custGeom>
              <a:avLst/>
              <a:gdLst/>
              <a:ahLst/>
              <a:cxnLst/>
              <a:rect l="l" t="t" r="r" b="b"/>
              <a:pathLst>
                <a:path w="902335" h="189230">
                  <a:moveTo>
                    <a:pt x="259079" y="42672"/>
                  </a:moveTo>
                  <a:lnTo>
                    <a:pt x="902207" y="42672"/>
                  </a:lnTo>
                </a:path>
                <a:path w="902335" h="189230">
                  <a:moveTo>
                    <a:pt x="259079" y="143255"/>
                  </a:moveTo>
                  <a:lnTo>
                    <a:pt x="614172" y="143255"/>
                  </a:lnTo>
                </a:path>
                <a:path w="902335" h="189230">
                  <a:moveTo>
                    <a:pt x="0" y="188849"/>
                  </a:moveTo>
                  <a:lnTo>
                    <a:pt x="135636" y="188849"/>
                  </a:lnTo>
                  <a:lnTo>
                    <a:pt x="135636" y="71615"/>
                  </a:lnTo>
                  <a:lnTo>
                    <a:pt x="0" y="71615"/>
                  </a:lnTo>
                  <a:lnTo>
                    <a:pt x="0" y="188849"/>
                  </a:lnTo>
                  <a:close/>
                </a:path>
                <a:path w="902335" h="189230">
                  <a:moveTo>
                    <a:pt x="30479" y="71500"/>
                  </a:moveTo>
                  <a:lnTo>
                    <a:pt x="30479" y="35178"/>
                  </a:lnTo>
                  <a:lnTo>
                    <a:pt x="33327" y="21699"/>
                  </a:lnTo>
                  <a:lnTo>
                    <a:pt x="41105" y="10493"/>
                  </a:lnTo>
                  <a:lnTo>
                    <a:pt x="52666" y="2835"/>
                  </a:lnTo>
                  <a:lnTo>
                    <a:pt x="66865" y="0"/>
                  </a:lnTo>
                  <a:lnTo>
                    <a:pt x="79764" y="2639"/>
                  </a:lnTo>
                  <a:lnTo>
                    <a:pt x="91016" y="9969"/>
                  </a:lnTo>
                  <a:lnTo>
                    <a:pt x="98974" y="21109"/>
                  </a:lnTo>
                  <a:lnTo>
                    <a:pt x="101993" y="35178"/>
                  </a:lnTo>
                  <a:lnTo>
                    <a:pt x="101993" y="7150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69008" y="2112263"/>
              <a:ext cx="2781300" cy="528955"/>
            </a:xfrm>
            <a:custGeom>
              <a:avLst/>
              <a:gdLst/>
              <a:ahLst/>
              <a:cxnLst/>
              <a:rect l="l" t="t" r="r" b="b"/>
              <a:pathLst>
                <a:path w="2781300" h="528955">
                  <a:moveTo>
                    <a:pt x="76200" y="260604"/>
                  </a:moveTo>
                  <a:lnTo>
                    <a:pt x="72644" y="257556"/>
                  </a:lnTo>
                  <a:lnTo>
                    <a:pt x="8255" y="257556"/>
                  </a:lnTo>
                  <a:lnTo>
                    <a:pt x="3556" y="257556"/>
                  </a:lnTo>
                  <a:lnTo>
                    <a:pt x="0" y="261112"/>
                  </a:lnTo>
                  <a:lnTo>
                    <a:pt x="0" y="270129"/>
                  </a:lnTo>
                  <a:lnTo>
                    <a:pt x="3556" y="274320"/>
                  </a:lnTo>
                  <a:lnTo>
                    <a:pt x="72644" y="274320"/>
                  </a:lnTo>
                  <a:lnTo>
                    <a:pt x="76200" y="270129"/>
                  </a:lnTo>
                  <a:lnTo>
                    <a:pt x="76200" y="260604"/>
                  </a:lnTo>
                  <a:close/>
                </a:path>
                <a:path w="2781300" h="528955">
                  <a:moveTo>
                    <a:pt x="105156" y="363982"/>
                  </a:moveTo>
                  <a:lnTo>
                    <a:pt x="101092" y="358140"/>
                  </a:lnTo>
                  <a:lnTo>
                    <a:pt x="98171" y="356616"/>
                  </a:lnTo>
                  <a:lnTo>
                    <a:pt x="95250" y="356616"/>
                  </a:lnTo>
                  <a:lnTo>
                    <a:pt x="93853" y="356616"/>
                  </a:lnTo>
                  <a:lnTo>
                    <a:pt x="92583" y="356997"/>
                  </a:lnTo>
                  <a:lnTo>
                    <a:pt x="61722" y="374269"/>
                  </a:lnTo>
                  <a:lnTo>
                    <a:pt x="58166" y="376555"/>
                  </a:lnTo>
                  <a:lnTo>
                    <a:pt x="56388" y="381127"/>
                  </a:lnTo>
                  <a:lnTo>
                    <a:pt x="58801" y="385191"/>
                  </a:lnTo>
                  <a:lnTo>
                    <a:pt x="60579" y="386842"/>
                  </a:lnTo>
                  <a:lnTo>
                    <a:pt x="62865" y="388620"/>
                  </a:lnTo>
                  <a:lnTo>
                    <a:pt x="68326" y="388620"/>
                  </a:lnTo>
                  <a:lnTo>
                    <a:pt x="99187" y="371475"/>
                  </a:lnTo>
                  <a:lnTo>
                    <a:pt x="103378" y="369062"/>
                  </a:lnTo>
                  <a:lnTo>
                    <a:pt x="105156" y="363982"/>
                  </a:lnTo>
                  <a:close/>
                </a:path>
                <a:path w="2781300" h="528955">
                  <a:moveTo>
                    <a:pt x="105156" y="166243"/>
                  </a:moveTo>
                  <a:lnTo>
                    <a:pt x="103378" y="161163"/>
                  </a:lnTo>
                  <a:lnTo>
                    <a:pt x="99822" y="159385"/>
                  </a:lnTo>
                  <a:lnTo>
                    <a:pt x="70104" y="142875"/>
                  </a:lnTo>
                  <a:lnTo>
                    <a:pt x="68961" y="142113"/>
                  </a:lnTo>
                  <a:lnTo>
                    <a:pt x="67691" y="141732"/>
                  </a:lnTo>
                  <a:lnTo>
                    <a:pt x="66294" y="141732"/>
                  </a:lnTo>
                  <a:lnTo>
                    <a:pt x="63373" y="141732"/>
                  </a:lnTo>
                  <a:lnTo>
                    <a:pt x="60452" y="143256"/>
                  </a:lnTo>
                  <a:lnTo>
                    <a:pt x="56388" y="149098"/>
                  </a:lnTo>
                  <a:lnTo>
                    <a:pt x="58166" y="154305"/>
                  </a:lnTo>
                  <a:lnTo>
                    <a:pt x="61722" y="156591"/>
                  </a:lnTo>
                  <a:lnTo>
                    <a:pt x="91440" y="172593"/>
                  </a:lnTo>
                  <a:lnTo>
                    <a:pt x="93218" y="173736"/>
                  </a:lnTo>
                  <a:lnTo>
                    <a:pt x="98044" y="173736"/>
                  </a:lnTo>
                  <a:lnTo>
                    <a:pt x="100330" y="171958"/>
                  </a:lnTo>
                  <a:lnTo>
                    <a:pt x="102108" y="169672"/>
                  </a:lnTo>
                  <a:lnTo>
                    <a:pt x="105156" y="166243"/>
                  </a:lnTo>
                  <a:close/>
                </a:path>
                <a:path w="2781300" h="528955">
                  <a:moveTo>
                    <a:pt x="178308" y="437261"/>
                  </a:moveTo>
                  <a:lnTo>
                    <a:pt x="177673" y="432689"/>
                  </a:lnTo>
                  <a:lnTo>
                    <a:pt x="173101" y="430911"/>
                  </a:lnTo>
                  <a:lnTo>
                    <a:pt x="171831" y="430149"/>
                  </a:lnTo>
                  <a:lnTo>
                    <a:pt x="170434" y="429768"/>
                  </a:lnTo>
                  <a:lnTo>
                    <a:pt x="169037" y="429768"/>
                  </a:lnTo>
                  <a:lnTo>
                    <a:pt x="166243" y="429768"/>
                  </a:lnTo>
                  <a:lnTo>
                    <a:pt x="163449" y="431165"/>
                  </a:lnTo>
                  <a:lnTo>
                    <a:pt x="145669" y="462407"/>
                  </a:lnTo>
                  <a:lnTo>
                    <a:pt x="143256" y="465963"/>
                  </a:lnTo>
                  <a:lnTo>
                    <a:pt x="144399" y="471043"/>
                  </a:lnTo>
                  <a:lnTo>
                    <a:pt x="148590" y="472821"/>
                  </a:lnTo>
                  <a:lnTo>
                    <a:pt x="149733" y="473964"/>
                  </a:lnTo>
                  <a:lnTo>
                    <a:pt x="154940" y="473964"/>
                  </a:lnTo>
                  <a:lnTo>
                    <a:pt x="157226" y="472186"/>
                  </a:lnTo>
                  <a:lnTo>
                    <a:pt x="158496" y="469900"/>
                  </a:lnTo>
                  <a:lnTo>
                    <a:pt x="175387" y="441325"/>
                  </a:lnTo>
                  <a:lnTo>
                    <a:pt x="178308" y="437261"/>
                  </a:lnTo>
                  <a:close/>
                </a:path>
                <a:path w="2781300" h="528955">
                  <a:moveTo>
                    <a:pt x="178308" y="92583"/>
                  </a:moveTo>
                  <a:lnTo>
                    <a:pt x="175895" y="89027"/>
                  </a:lnTo>
                  <a:lnTo>
                    <a:pt x="159004" y="60325"/>
                  </a:lnTo>
                  <a:lnTo>
                    <a:pt x="157861" y="58039"/>
                  </a:lnTo>
                  <a:lnTo>
                    <a:pt x="154940" y="56388"/>
                  </a:lnTo>
                  <a:lnTo>
                    <a:pt x="152146" y="56388"/>
                  </a:lnTo>
                  <a:lnTo>
                    <a:pt x="150876" y="56388"/>
                  </a:lnTo>
                  <a:lnTo>
                    <a:pt x="149606" y="56769"/>
                  </a:lnTo>
                  <a:lnTo>
                    <a:pt x="144399" y="59817"/>
                  </a:lnTo>
                  <a:lnTo>
                    <a:pt x="143256" y="64897"/>
                  </a:lnTo>
                  <a:lnTo>
                    <a:pt x="145669" y="68453"/>
                  </a:lnTo>
                  <a:lnTo>
                    <a:pt x="161925" y="97155"/>
                  </a:lnTo>
                  <a:lnTo>
                    <a:pt x="163703" y="99441"/>
                  </a:lnTo>
                  <a:lnTo>
                    <a:pt x="166624" y="100584"/>
                  </a:lnTo>
                  <a:lnTo>
                    <a:pt x="171831" y="100584"/>
                  </a:lnTo>
                  <a:lnTo>
                    <a:pt x="172466" y="99949"/>
                  </a:lnTo>
                  <a:lnTo>
                    <a:pt x="177673" y="97663"/>
                  </a:lnTo>
                  <a:lnTo>
                    <a:pt x="178308" y="92583"/>
                  </a:lnTo>
                  <a:close/>
                </a:path>
                <a:path w="2781300" h="528955">
                  <a:moveTo>
                    <a:pt x="280416" y="3556"/>
                  </a:moveTo>
                  <a:lnTo>
                    <a:pt x="276606" y="0"/>
                  </a:lnTo>
                  <a:lnTo>
                    <a:pt x="272288" y="0"/>
                  </a:lnTo>
                  <a:lnTo>
                    <a:pt x="267462" y="0"/>
                  </a:lnTo>
                  <a:lnTo>
                    <a:pt x="263652" y="3556"/>
                  </a:lnTo>
                  <a:lnTo>
                    <a:pt x="263652" y="71120"/>
                  </a:lnTo>
                  <a:lnTo>
                    <a:pt x="267462" y="74676"/>
                  </a:lnTo>
                  <a:lnTo>
                    <a:pt x="276606" y="74676"/>
                  </a:lnTo>
                  <a:lnTo>
                    <a:pt x="280416" y="71120"/>
                  </a:lnTo>
                  <a:lnTo>
                    <a:pt x="280416" y="3556"/>
                  </a:lnTo>
                  <a:close/>
                </a:path>
                <a:path w="2781300" h="528955">
                  <a:moveTo>
                    <a:pt x="400812" y="465963"/>
                  </a:moveTo>
                  <a:lnTo>
                    <a:pt x="399034" y="462407"/>
                  </a:lnTo>
                  <a:lnTo>
                    <a:pt x="380619" y="431165"/>
                  </a:lnTo>
                  <a:lnTo>
                    <a:pt x="377825" y="429768"/>
                  </a:lnTo>
                  <a:lnTo>
                    <a:pt x="375031" y="429768"/>
                  </a:lnTo>
                  <a:lnTo>
                    <a:pt x="373634" y="429768"/>
                  </a:lnTo>
                  <a:lnTo>
                    <a:pt x="372237" y="430149"/>
                  </a:lnTo>
                  <a:lnTo>
                    <a:pt x="370967" y="430911"/>
                  </a:lnTo>
                  <a:lnTo>
                    <a:pt x="367538" y="432689"/>
                  </a:lnTo>
                  <a:lnTo>
                    <a:pt x="365760" y="437896"/>
                  </a:lnTo>
                  <a:lnTo>
                    <a:pt x="368173" y="441325"/>
                  </a:lnTo>
                  <a:lnTo>
                    <a:pt x="385064" y="469900"/>
                  </a:lnTo>
                  <a:lnTo>
                    <a:pt x="386207" y="472186"/>
                  </a:lnTo>
                  <a:lnTo>
                    <a:pt x="389128" y="473964"/>
                  </a:lnTo>
                  <a:lnTo>
                    <a:pt x="394335" y="473964"/>
                  </a:lnTo>
                  <a:lnTo>
                    <a:pt x="394970" y="472821"/>
                  </a:lnTo>
                  <a:lnTo>
                    <a:pt x="399669" y="471043"/>
                  </a:lnTo>
                  <a:lnTo>
                    <a:pt x="400812" y="465963"/>
                  </a:lnTo>
                  <a:close/>
                </a:path>
                <a:path w="2781300" h="528955">
                  <a:moveTo>
                    <a:pt x="400812" y="64389"/>
                  </a:moveTo>
                  <a:lnTo>
                    <a:pt x="399669" y="59817"/>
                  </a:lnTo>
                  <a:lnTo>
                    <a:pt x="396113" y="57404"/>
                  </a:lnTo>
                  <a:lnTo>
                    <a:pt x="394843" y="56769"/>
                  </a:lnTo>
                  <a:lnTo>
                    <a:pt x="393446" y="56388"/>
                  </a:lnTo>
                  <a:lnTo>
                    <a:pt x="392049" y="56388"/>
                  </a:lnTo>
                  <a:lnTo>
                    <a:pt x="389128" y="56388"/>
                  </a:lnTo>
                  <a:lnTo>
                    <a:pt x="386207" y="58039"/>
                  </a:lnTo>
                  <a:lnTo>
                    <a:pt x="385064" y="60325"/>
                  </a:lnTo>
                  <a:lnTo>
                    <a:pt x="368173" y="89027"/>
                  </a:lnTo>
                  <a:lnTo>
                    <a:pt x="365760" y="92583"/>
                  </a:lnTo>
                  <a:lnTo>
                    <a:pt x="367538" y="97663"/>
                  </a:lnTo>
                  <a:lnTo>
                    <a:pt x="370967" y="99949"/>
                  </a:lnTo>
                  <a:lnTo>
                    <a:pt x="372745" y="100584"/>
                  </a:lnTo>
                  <a:lnTo>
                    <a:pt x="377444" y="100584"/>
                  </a:lnTo>
                  <a:lnTo>
                    <a:pt x="379730" y="98806"/>
                  </a:lnTo>
                  <a:lnTo>
                    <a:pt x="381508" y="97155"/>
                  </a:lnTo>
                  <a:lnTo>
                    <a:pt x="397891" y="68453"/>
                  </a:lnTo>
                  <a:lnTo>
                    <a:pt x="400812" y="64389"/>
                  </a:lnTo>
                  <a:close/>
                </a:path>
                <a:path w="2781300" h="528955">
                  <a:moveTo>
                    <a:pt x="450469" y="265684"/>
                  </a:moveTo>
                  <a:lnTo>
                    <a:pt x="447128" y="230085"/>
                  </a:lnTo>
                  <a:lnTo>
                    <a:pt x="437007" y="198285"/>
                  </a:lnTo>
                  <a:lnTo>
                    <a:pt x="437007" y="263906"/>
                  </a:lnTo>
                  <a:lnTo>
                    <a:pt x="434009" y="288671"/>
                  </a:lnTo>
                  <a:lnTo>
                    <a:pt x="418325" y="334352"/>
                  </a:lnTo>
                  <a:lnTo>
                    <a:pt x="390398" y="373113"/>
                  </a:lnTo>
                  <a:lnTo>
                    <a:pt x="353161" y="401980"/>
                  </a:lnTo>
                  <a:lnTo>
                    <a:pt x="331597" y="412115"/>
                  </a:lnTo>
                  <a:lnTo>
                    <a:pt x="324853" y="415759"/>
                  </a:lnTo>
                  <a:lnTo>
                    <a:pt x="319824" y="421170"/>
                  </a:lnTo>
                  <a:lnTo>
                    <a:pt x="316674" y="427761"/>
                  </a:lnTo>
                  <a:lnTo>
                    <a:pt x="315595" y="434975"/>
                  </a:lnTo>
                  <a:lnTo>
                    <a:pt x="315595" y="460121"/>
                  </a:lnTo>
                  <a:lnTo>
                    <a:pt x="314960" y="463042"/>
                  </a:lnTo>
                  <a:lnTo>
                    <a:pt x="312674" y="465836"/>
                  </a:lnTo>
                  <a:lnTo>
                    <a:pt x="305054" y="477901"/>
                  </a:lnTo>
                  <a:lnTo>
                    <a:pt x="303784" y="478409"/>
                  </a:lnTo>
                  <a:lnTo>
                    <a:pt x="303276" y="480187"/>
                  </a:lnTo>
                  <a:lnTo>
                    <a:pt x="303276" y="480695"/>
                  </a:lnTo>
                  <a:lnTo>
                    <a:pt x="298577" y="480695"/>
                  </a:lnTo>
                  <a:lnTo>
                    <a:pt x="298577" y="496697"/>
                  </a:lnTo>
                  <a:lnTo>
                    <a:pt x="298577" y="513969"/>
                  </a:lnTo>
                  <a:lnTo>
                    <a:pt x="247269" y="514477"/>
                  </a:lnTo>
                  <a:lnTo>
                    <a:pt x="246761" y="514477"/>
                  </a:lnTo>
                  <a:lnTo>
                    <a:pt x="246761" y="496697"/>
                  </a:lnTo>
                  <a:lnTo>
                    <a:pt x="298577" y="496697"/>
                  </a:lnTo>
                  <a:lnTo>
                    <a:pt x="298577" y="480695"/>
                  </a:lnTo>
                  <a:lnTo>
                    <a:pt x="243205" y="480695"/>
                  </a:lnTo>
                  <a:lnTo>
                    <a:pt x="242062" y="480187"/>
                  </a:lnTo>
                  <a:lnTo>
                    <a:pt x="242062" y="478409"/>
                  </a:lnTo>
                  <a:lnTo>
                    <a:pt x="241427" y="477901"/>
                  </a:lnTo>
                  <a:lnTo>
                    <a:pt x="233172" y="465836"/>
                  </a:lnTo>
                  <a:lnTo>
                    <a:pt x="231394" y="463042"/>
                  </a:lnTo>
                  <a:lnTo>
                    <a:pt x="230251" y="459613"/>
                  </a:lnTo>
                  <a:lnTo>
                    <a:pt x="230251" y="412115"/>
                  </a:lnTo>
                  <a:lnTo>
                    <a:pt x="230251" y="379476"/>
                  </a:lnTo>
                  <a:lnTo>
                    <a:pt x="232537" y="376682"/>
                  </a:lnTo>
                  <a:lnTo>
                    <a:pt x="235585" y="374904"/>
                  </a:lnTo>
                  <a:lnTo>
                    <a:pt x="249682" y="368554"/>
                  </a:lnTo>
                  <a:lnTo>
                    <a:pt x="262001" y="380619"/>
                  </a:lnTo>
                  <a:lnTo>
                    <a:pt x="264922" y="383540"/>
                  </a:lnTo>
                  <a:lnTo>
                    <a:pt x="269621" y="385826"/>
                  </a:lnTo>
                  <a:lnTo>
                    <a:pt x="278511" y="385826"/>
                  </a:lnTo>
                  <a:lnTo>
                    <a:pt x="282575" y="384048"/>
                  </a:lnTo>
                  <a:lnTo>
                    <a:pt x="285623" y="380619"/>
                  </a:lnTo>
                  <a:lnTo>
                    <a:pt x="296773" y="369697"/>
                  </a:lnTo>
                  <a:lnTo>
                    <a:pt x="297942" y="368554"/>
                  </a:lnTo>
                  <a:lnTo>
                    <a:pt x="312039" y="374904"/>
                  </a:lnTo>
                  <a:lnTo>
                    <a:pt x="314960" y="376682"/>
                  </a:lnTo>
                  <a:lnTo>
                    <a:pt x="317373" y="379476"/>
                  </a:lnTo>
                  <a:lnTo>
                    <a:pt x="317373" y="393827"/>
                  </a:lnTo>
                  <a:lnTo>
                    <a:pt x="320929" y="397256"/>
                  </a:lnTo>
                  <a:lnTo>
                    <a:pt x="329819" y="397256"/>
                  </a:lnTo>
                  <a:lnTo>
                    <a:pt x="333248" y="393827"/>
                  </a:lnTo>
                  <a:lnTo>
                    <a:pt x="333248" y="382905"/>
                  </a:lnTo>
                  <a:lnTo>
                    <a:pt x="332295" y="376237"/>
                  </a:lnTo>
                  <a:lnTo>
                    <a:pt x="329526" y="370141"/>
                  </a:lnTo>
                  <a:lnTo>
                    <a:pt x="328155" y="368554"/>
                  </a:lnTo>
                  <a:lnTo>
                    <a:pt x="325094" y="365010"/>
                  </a:lnTo>
                  <a:lnTo>
                    <a:pt x="319151" y="361188"/>
                  </a:lnTo>
                  <a:lnTo>
                    <a:pt x="299720" y="351409"/>
                  </a:lnTo>
                  <a:lnTo>
                    <a:pt x="299720" y="347980"/>
                  </a:lnTo>
                  <a:lnTo>
                    <a:pt x="299720" y="339471"/>
                  </a:lnTo>
                  <a:lnTo>
                    <a:pt x="306527" y="333070"/>
                  </a:lnTo>
                  <a:lnTo>
                    <a:pt x="307251" y="331978"/>
                  </a:lnTo>
                  <a:lnTo>
                    <a:pt x="311734" y="325234"/>
                  </a:lnTo>
                  <a:lnTo>
                    <a:pt x="315048" y="316242"/>
                  </a:lnTo>
                  <a:lnTo>
                    <a:pt x="316166" y="306832"/>
                  </a:lnTo>
                  <a:lnTo>
                    <a:pt x="316230" y="289687"/>
                  </a:lnTo>
                  <a:lnTo>
                    <a:pt x="313626" y="277088"/>
                  </a:lnTo>
                  <a:lnTo>
                    <a:pt x="311289" y="273685"/>
                  </a:lnTo>
                  <a:lnTo>
                    <a:pt x="306489" y="266700"/>
                  </a:lnTo>
                  <a:lnTo>
                    <a:pt x="299085" y="261823"/>
                  </a:lnTo>
                  <a:lnTo>
                    <a:pt x="299085" y="281178"/>
                  </a:lnTo>
                  <a:lnTo>
                    <a:pt x="299085" y="306832"/>
                  </a:lnTo>
                  <a:lnTo>
                    <a:pt x="296811" y="316547"/>
                  </a:lnTo>
                  <a:lnTo>
                    <a:pt x="291211" y="324548"/>
                  </a:lnTo>
                  <a:lnTo>
                    <a:pt x="283210" y="329806"/>
                  </a:lnTo>
                  <a:lnTo>
                    <a:pt x="283210" y="359537"/>
                  </a:lnTo>
                  <a:lnTo>
                    <a:pt x="272669" y="369697"/>
                  </a:lnTo>
                  <a:lnTo>
                    <a:pt x="270891" y="369697"/>
                  </a:lnTo>
                  <a:lnTo>
                    <a:pt x="269633" y="368554"/>
                  </a:lnTo>
                  <a:lnTo>
                    <a:pt x="259715" y="359537"/>
                  </a:lnTo>
                  <a:lnTo>
                    <a:pt x="261493" y="357124"/>
                  </a:lnTo>
                  <a:lnTo>
                    <a:pt x="261874" y="354965"/>
                  </a:lnTo>
                  <a:lnTo>
                    <a:pt x="262001" y="347980"/>
                  </a:lnTo>
                  <a:lnTo>
                    <a:pt x="280289" y="347980"/>
                  </a:lnTo>
                  <a:lnTo>
                    <a:pt x="280289" y="351409"/>
                  </a:lnTo>
                  <a:lnTo>
                    <a:pt x="281432" y="354330"/>
                  </a:lnTo>
                  <a:lnTo>
                    <a:pt x="282067" y="357124"/>
                  </a:lnTo>
                  <a:lnTo>
                    <a:pt x="283210" y="359537"/>
                  </a:lnTo>
                  <a:lnTo>
                    <a:pt x="283210" y="329806"/>
                  </a:lnTo>
                  <a:lnTo>
                    <a:pt x="282930" y="329984"/>
                  </a:lnTo>
                  <a:lnTo>
                    <a:pt x="272669" y="331978"/>
                  </a:lnTo>
                  <a:lnTo>
                    <a:pt x="262394" y="329984"/>
                  </a:lnTo>
                  <a:lnTo>
                    <a:pt x="254190" y="324548"/>
                  </a:lnTo>
                  <a:lnTo>
                    <a:pt x="248729" y="316547"/>
                  </a:lnTo>
                  <a:lnTo>
                    <a:pt x="246761" y="306832"/>
                  </a:lnTo>
                  <a:lnTo>
                    <a:pt x="246761" y="281178"/>
                  </a:lnTo>
                  <a:lnTo>
                    <a:pt x="254381" y="273685"/>
                  </a:lnTo>
                  <a:lnTo>
                    <a:pt x="290830" y="273685"/>
                  </a:lnTo>
                  <a:lnTo>
                    <a:pt x="299085" y="281178"/>
                  </a:lnTo>
                  <a:lnTo>
                    <a:pt x="299085" y="261823"/>
                  </a:lnTo>
                  <a:lnTo>
                    <a:pt x="295808" y="259651"/>
                  </a:lnTo>
                  <a:lnTo>
                    <a:pt x="282575" y="257048"/>
                  </a:lnTo>
                  <a:lnTo>
                    <a:pt x="265557" y="257048"/>
                  </a:lnTo>
                  <a:lnTo>
                    <a:pt x="252590" y="259588"/>
                  </a:lnTo>
                  <a:lnTo>
                    <a:pt x="241922" y="266509"/>
                  </a:lnTo>
                  <a:lnTo>
                    <a:pt x="234683" y="276872"/>
                  </a:lnTo>
                  <a:lnTo>
                    <a:pt x="232029" y="289687"/>
                  </a:lnTo>
                  <a:lnTo>
                    <a:pt x="232079" y="306832"/>
                  </a:lnTo>
                  <a:lnTo>
                    <a:pt x="233197" y="316242"/>
                  </a:lnTo>
                  <a:lnTo>
                    <a:pt x="236575" y="325234"/>
                  </a:lnTo>
                  <a:lnTo>
                    <a:pt x="241935" y="333070"/>
                  </a:lnTo>
                  <a:lnTo>
                    <a:pt x="249047" y="339471"/>
                  </a:lnTo>
                  <a:lnTo>
                    <a:pt x="249047" y="351409"/>
                  </a:lnTo>
                  <a:lnTo>
                    <a:pt x="215887" y="376237"/>
                  </a:lnTo>
                  <a:lnTo>
                    <a:pt x="214884" y="382905"/>
                  </a:lnTo>
                  <a:lnTo>
                    <a:pt x="214884" y="412115"/>
                  </a:lnTo>
                  <a:lnTo>
                    <a:pt x="194043" y="402488"/>
                  </a:lnTo>
                  <a:lnTo>
                    <a:pt x="157670" y="375119"/>
                  </a:lnTo>
                  <a:lnTo>
                    <a:pt x="128663" y="335800"/>
                  </a:lnTo>
                  <a:lnTo>
                    <a:pt x="113411" y="287223"/>
                  </a:lnTo>
                  <a:lnTo>
                    <a:pt x="111887" y="261112"/>
                  </a:lnTo>
                  <a:lnTo>
                    <a:pt x="115214" y="232143"/>
                  </a:lnTo>
                  <a:lnTo>
                    <a:pt x="138747" y="178155"/>
                  </a:lnTo>
                  <a:lnTo>
                    <a:pt x="181343" y="135191"/>
                  </a:lnTo>
                  <a:lnTo>
                    <a:pt x="235635" y="111048"/>
                  </a:lnTo>
                  <a:lnTo>
                    <a:pt x="267843" y="106553"/>
                  </a:lnTo>
                  <a:lnTo>
                    <a:pt x="272542" y="106553"/>
                  </a:lnTo>
                  <a:lnTo>
                    <a:pt x="333768" y="117449"/>
                  </a:lnTo>
                  <a:lnTo>
                    <a:pt x="386334" y="149479"/>
                  </a:lnTo>
                  <a:lnTo>
                    <a:pt x="423811" y="201790"/>
                  </a:lnTo>
                  <a:lnTo>
                    <a:pt x="437007" y="263906"/>
                  </a:lnTo>
                  <a:lnTo>
                    <a:pt x="437007" y="198285"/>
                  </a:lnTo>
                  <a:lnTo>
                    <a:pt x="395097" y="139192"/>
                  </a:lnTo>
                  <a:lnTo>
                    <a:pt x="344233" y="106553"/>
                  </a:lnTo>
                  <a:lnTo>
                    <a:pt x="306832" y="94589"/>
                  </a:lnTo>
                  <a:lnTo>
                    <a:pt x="273304" y="91440"/>
                  </a:lnTo>
                  <a:lnTo>
                    <a:pt x="269748" y="91440"/>
                  </a:lnTo>
                  <a:lnTo>
                    <a:pt x="229692" y="96456"/>
                  </a:lnTo>
                  <a:lnTo>
                    <a:pt x="169849" y="123202"/>
                  </a:lnTo>
                  <a:lnTo>
                    <a:pt x="123063" y="170230"/>
                  </a:lnTo>
                  <a:lnTo>
                    <a:pt x="97510" y="229019"/>
                  </a:lnTo>
                  <a:lnTo>
                    <a:pt x="93599" y="261112"/>
                  </a:lnTo>
                  <a:lnTo>
                    <a:pt x="95440" y="289775"/>
                  </a:lnTo>
                  <a:lnTo>
                    <a:pt x="112839" y="343039"/>
                  </a:lnTo>
                  <a:lnTo>
                    <a:pt x="145821" y="386803"/>
                  </a:lnTo>
                  <a:lnTo>
                    <a:pt x="188963" y="418223"/>
                  </a:lnTo>
                  <a:lnTo>
                    <a:pt x="213741" y="428752"/>
                  </a:lnTo>
                  <a:lnTo>
                    <a:pt x="213741" y="463042"/>
                  </a:lnTo>
                  <a:lnTo>
                    <a:pt x="215519" y="469265"/>
                  </a:lnTo>
                  <a:lnTo>
                    <a:pt x="219583" y="474472"/>
                  </a:lnTo>
                  <a:lnTo>
                    <a:pt x="227203" y="486410"/>
                  </a:lnTo>
                  <a:lnTo>
                    <a:pt x="229616" y="489331"/>
                  </a:lnTo>
                  <a:lnTo>
                    <a:pt x="230124" y="492125"/>
                  </a:lnTo>
                  <a:lnTo>
                    <a:pt x="230251" y="521335"/>
                  </a:lnTo>
                  <a:lnTo>
                    <a:pt x="237871" y="528828"/>
                  </a:lnTo>
                  <a:lnTo>
                    <a:pt x="306832" y="528828"/>
                  </a:lnTo>
                  <a:lnTo>
                    <a:pt x="314452" y="521335"/>
                  </a:lnTo>
                  <a:lnTo>
                    <a:pt x="314452" y="514477"/>
                  </a:lnTo>
                  <a:lnTo>
                    <a:pt x="314452" y="496697"/>
                  </a:lnTo>
                  <a:lnTo>
                    <a:pt x="314452" y="492125"/>
                  </a:lnTo>
                  <a:lnTo>
                    <a:pt x="314960" y="489331"/>
                  </a:lnTo>
                  <a:lnTo>
                    <a:pt x="317373" y="486410"/>
                  </a:lnTo>
                  <a:lnTo>
                    <a:pt x="321322" y="480695"/>
                  </a:lnTo>
                  <a:lnTo>
                    <a:pt x="325628" y="474472"/>
                  </a:lnTo>
                  <a:lnTo>
                    <a:pt x="329184" y="468757"/>
                  </a:lnTo>
                  <a:lnTo>
                    <a:pt x="331597" y="463042"/>
                  </a:lnTo>
                  <a:lnTo>
                    <a:pt x="331597" y="431546"/>
                  </a:lnTo>
                  <a:lnTo>
                    <a:pt x="333248" y="427609"/>
                  </a:lnTo>
                  <a:lnTo>
                    <a:pt x="382651" y="401535"/>
                  </a:lnTo>
                  <a:lnTo>
                    <a:pt x="418719" y="363982"/>
                  </a:lnTo>
                  <a:lnTo>
                    <a:pt x="442302" y="317030"/>
                  </a:lnTo>
                  <a:lnTo>
                    <a:pt x="448398" y="291693"/>
                  </a:lnTo>
                  <a:lnTo>
                    <a:pt x="450469" y="265684"/>
                  </a:lnTo>
                  <a:close/>
                </a:path>
                <a:path w="2781300" h="528955">
                  <a:moveTo>
                    <a:pt x="487680" y="381127"/>
                  </a:moveTo>
                  <a:lnTo>
                    <a:pt x="487045" y="376555"/>
                  </a:lnTo>
                  <a:lnTo>
                    <a:pt x="482346" y="374269"/>
                  </a:lnTo>
                  <a:lnTo>
                    <a:pt x="452247" y="356997"/>
                  </a:lnTo>
                  <a:lnTo>
                    <a:pt x="450850" y="356616"/>
                  </a:lnTo>
                  <a:lnTo>
                    <a:pt x="449580" y="356616"/>
                  </a:lnTo>
                  <a:lnTo>
                    <a:pt x="446786" y="356616"/>
                  </a:lnTo>
                  <a:lnTo>
                    <a:pt x="443865" y="358140"/>
                  </a:lnTo>
                  <a:lnTo>
                    <a:pt x="442214" y="360553"/>
                  </a:lnTo>
                  <a:lnTo>
                    <a:pt x="440436" y="363982"/>
                  </a:lnTo>
                  <a:lnTo>
                    <a:pt x="441579" y="369062"/>
                  </a:lnTo>
                  <a:lnTo>
                    <a:pt x="445135" y="371475"/>
                  </a:lnTo>
                  <a:lnTo>
                    <a:pt x="474218" y="387985"/>
                  </a:lnTo>
                  <a:lnTo>
                    <a:pt x="475996" y="388620"/>
                  </a:lnTo>
                  <a:lnTo>
                    <a:pt x="481330" y="388620"/>
                  </a:lnTo>
                  <a:lnTo>
                    <a:pt x="482981" y="386842"/>
                  </a:lnTo>
                  <a:lnTo>
                    <a:pt x="484759" y="385191"/>
                  </a:lnTo>
                  <a:lnTo>
                    <a:pt x="487680" y="381127"/>
                  </a:lnTo>
                  <a:close/>
                </a:path>
                <a:path w="2781300" h="528955">
                  <a:moveTo>
                    <a:pt x="487680" y="149098"/>
                  </a:moveTo>
                  <a:lnTo>
                    <a:pt x="485267" y="145669"/>
                  </a:lnTo>
                  <a:lnTo>
                    <a:pt x="483743" y="143256"/>
                  </a:lnTo>
                  <a:lnTo>
                    <a:pt x="481076" y="141732"/>
                  </a:lnTo>
                  <a:lnTo>
                    <a:pt x="478155" y="141732"/>
                  </a:lnTo>
                  <a:lnTo>
                    <a:pt x="476885" y="141732"/>
                  </a:lnTo>
                  <a:lnTo>
                    <a:pt x="475488" y="142113"/>
                  </a:lnTo>
                  <a:lnTo>
                    <a:pt x="445135" y="159385"/>
                  </a:lnTo>
                  <a:lnTo>
                    <a:pt x="441579" y="161163"/>
                  </a:lnTo>
                  <a:lnTo>
                    <a:pt x="440436" y="166243"/>
                  </a:lnTo>
                  <a:lnTo>
                    <a:pt x="442214" y="169672"/>
                  </a:lnTo>
                  <a:lnTo>
                    <a:pt x="443992" y="171958"/>
                  </a:lnTo>
                  <a:lnTo>
                    <a:pt x="446786" y="173736"/>
                  </a:lnTo>
                  <a:lnTo>
                    <a:pt x="452120" y="173736"/>
                  </a:lnTo>
                  <a:lnTo>
                    <a:pt x="452628" y="172593"/>
                  </a:lnTo>
                  <a:lnTo>
                    <a:pt x="481838" y="156591"/>
                  </a:lnTo>
                  <a:lnTo>
                    <a:pt x="487045" y="154305"/>
                  </a:lnTo>
                  <a:lnTo>
                    <a:pt x="487680" y="149098"/>
                  </a:lnTo>
                  <a:close/>
                </a:path>
                <a:path w="2781300" h="528955">
                  <a:moveTo>
                    <a:pt x="544068" y="260604"/>
                  </a:moveTo>
                  <a:lnTo>
                    <a:pt x="540512" y="257556"/>
                  </a:lnTo>
                  <a:lnTo>
                    <a:pt x="476123" y="257556"/>
                  </a:lnTo>
                  <a:lnTo>
                    <a:pt x="472059" y="257556"/>
                  </a:lnTo>
                  <a:lnTo>
                    <a:pt x="467868" y="261112"/>
                  </a:lnTo>
                  <a:lnTo>
                    <a:pt x="467868" y="270129"/>
                  </a:lnTo>
                  <a:lnTo>
                    <a:pt x="472059" y="274320"/>
                  </a:lnTo>
                  <a:lnTo>
                    <a:pt x="540512" y="274320"/>
                  </a:lnTo>
                  <a:lnTo>
                    <a:pt x="544068" y="270129"/>
                  </a:lnTo>
                  <a:lnTo>
                    <a:pt x="544068" y="260604"/>
                  </a:lnTo>
                  <a:close/>
                </a:path>
                <a:path w="2781300" h="528955">
                  <a:moveTo>
                    <a:pt x="2368296" y="245491"/>
                  </a:moveTo>
                  <a:lnTo>
                    <a:pt x="2364486" y="242316"/>
                  </a:lnTo>
                  <a:lnTo>
                    <a:pt x="2360676" y="242316"/>
                  </a:lnTo>
                  <a:lnTo>
                    <a:pt x="2356358" y="242316"/>
                  </a:lnTo>
                  <a:lnTo>
                    <a:pt x="2353056" y="245491"/>
                  </a:lnTo>
                  <a:lnTo>
                    <a:pt x="2353056" y="258953"/>
                  </a:lnTo>
                  <a:lnTo>
                    <a:pt x="2356358" y="262128"/>
                  </a:lnTo>
                  <a:lnTo>
                    <a:pt x="2364486" y="262128"/>
                  </a:lnTo>
                  <a:lnTo>
                    <a:pt x="2367788" y="258953"/>
                  </a:lnTo>
                  <a:lnTo>
                    <a:pt x="2367788" y="249809"/>
                  </a:lnTo>
                  <a:lnTo>
                    <a:pt x="2368296" y="245491"/>
                  </a:lnTo>
                  <a:close/>
                </a:path>
                <a:path w="2781300" h="528955">
                  <a:moveTo>
                    <a:pt x="2368296" y="219710"/>
                  </a:moveTo>
                  <a:lnTo>
                    <a:pt x="2364486" y="216408"/>
                  </a:lnTo>
                  <a:lnTo>
                    <a:pt x="2360676" y="216408"/>
                  </a:lnTo>
                  <a:lnTo>
                    <a:pt x="2356358" y="216408"/>
                  </a:lnTo>
                  <a:lnTo>
                    <a:pt x="2353056" y="219710"/>
                  </a:lnTo>
                  <a:lnTo>
                    <a:pt x="2353056" y="233807"/>
                  </a:lnTo>
                  <a:lnTo>
                    <a:pt x="2356358" y="237744"/>
                  </a:lnTo>
                  <a:lnTo>
                    <a:pt x="2364486" y="237744"/>
                  </a:lnTo>
                  <a:lnTo>
                    <a:pt x="2367788" y="233807"/>
                  </a:lnTo>
                  <a:lnTo>
                    <a:pt x="2367788" y="224282"/>
                  </a:lnTo>
                  <a:lnTo>
                    <a:pt x="2368296" y="219710"/>
                  </a:lnTo>
                  <a:close/>
                </a:path>
                <a:path w="2781300" h="528955">
                  <a:moveTo>
                    <a:pt x="2505456" y="468249"/>
                  </a:moveTo>
                  <a:lnTo>
                    <a:pt x="2502281" y="464820"/>
                  </a:lnTo>
                  <a:lnTo>
                    <a:pt x="2493137" y="464820"/>
                  </a:lnTo>
                  <a:lnTo>
                    <a:pt x="2488819" y="464820"/>
                  </a:lnTo>
                  <a:lnTo>
                    <a:pt x="2485644" y="468249"/>
                  </a:lnTo>
                  <a:lnTo>
                    <a:pt x="2485644" y="476631"/>
                  </a:lnTo>
                  <a:lnTo>
                    <a:pt x="2488819" y="480060"/>
                  </a:lnTo>
                  <a:lnTo>
                    <a:pt x="2502281" y="480060"/>
                  </a:lnTo>
                  <a:lnTo>
                    <a:pt x="2505456" y="476631"/>
                  </a:lnTo>
                  <a:lnTo>
                    <a:pt x="2505456" y="468249"/>
                  </a:lnTo>
                  <a:close/>
                </a:path>
                <a:path w="2781300" h="528955">
                  <a:moveTo>
                    <a:pt x="2529840" y="468249"/>
                  </a:moveTo>
                  <a:lnTo>
                    <a:pt x="2526792" y="464820"/>
                  </a:lnTo>
                  <a:lnTo>
                    <a:pt x="2518029" y="464820"/>
                  </a:lnTo>
                  <a:lnTo>
                    <a:pt x="2514600" y="464820"/>
                  </a:lnTo>
                  <a:lnTo>
                    <a:pt x="2511552" y="468249"/>
                  </a:lnTo>
                  <a:lnTo>
                    <a:pt x="2511552" y="476631"/>
                  </a:lnTo>
                  <a:lnTo>
                    <a:pt x="2514600" y="480060"/>
                  </a:lnTo>
                  <a:lnTo>
                    <a:pt x="2526792" y="480060"/>
                  </a:lnTo>
                  <a:lnTo>
                    <a:pt x="2529840" y="476631"/>
                  </a:lnTo>
                  <a:lnTo>
                    <a:pt x="2529840" y="468249"/>
                  </a:lnTo>
                  <a:close/>
                </a:path>
                <a:path w="2781300" h="528955">
                  <a:moveTo>
                    <a:pt x="2586228" y="85598"/>
                  </a:moveTo>
                  <a:lnTo>
                    <a:pt x="2583053" y="82296"/>
                  </a:lnTo>
                  <a:lnTo>
                    <a:pt x="2573909" y="82296"/>
                  </a:lnTo>
                  <a:lnTo>
                    <a:pt x="2569591" y="82296"/>
                  </a:lnTo>
                  <a:lnTo>
                    <a:pt x="2566416" y="85598"/>
                  </a:lnTo>
                  <a:lnTo>
                    <a:pt x="2566416" y="94234"/>
                  </a:lnTo>
                  <a:lnTo>
                    <a:pt x="2569591" y="97536"/>
                  </a:lnTo>
                  <a:lnTo>
                    <a:pt x="2583053" y="97536"/>
                  </a:lnTo>
                  <a:lnTo>
                    <a:pt x="2586228" y="94234"/>
                  </a:lnTo>
                  <a:lnTo>
                    <a:pt x="2586228" y="85598"/>
                  </a:lnTo>
                  <a:close/>
                </a:path>
                <a:path w="2781300" h="528955">
                  <a:moveTo>
                    <a:pt x="2612136" y="86868"/>
                  </a:moveTo>
                  <a:lnTo>
                    <a:pt x="2608707" y="83820"/>
                  </a:lnTo>
                  <a:lnTo>
                    <a:pt x="2598674" y="83820"/>
                  </a:lnTo>
                  <a:lnTo>
                    <a:pt x="2594737" y="83820"/>
                  </a:lnTo>
                  <a:lnTo>
                    <a:pt x="2590800" y="86868"/>
                  </a:lnTo>
                  <a:lnTo>
                    <a:pt x="2590800" y="94488"/>
                  </a:lnTo>
                  <a:lnTo>
                    <a:pt x="2594737" y="97536"/>
                  </a:lnTo>
                  <a:lnTo>
                    <a:pt x="2608707" y="97536"/>
                  </a:lnTo>
                  <a:lnTo>
                    <a:pt x="2612136" y="94488"/>
                  </a:lnTo>
                  <a:lnTo>
                    <a:pt x="2612136" y="86868"/>
                  </a:lnTo>
                  <a:close/>
                </a:path>
                <a:path w="2781300" h="528955">
                  <a:moveTo>
                    <a:pt x="2743200" y="329311"/>
                  </a:moveTo>
                  <a:lnTo>
                    <a:pt x="2739898" y="326136"/>
                  </a:lnTo>
                  <a:lnTo>
                    <a:pt x="2735580" y="326136"/>
                  </a:lnTo>
                  <a:lnTo>
                    <a:pt x="2731770" y="326136"/>
                  </a:lnTo>
                  <a:lnTo>
                    <a:pt x="2727960" y="329311"/>
                  </a:lnTo>
                  <a:lnTo>
                    <a:pt x="2727960" y="342773"/>
                  </a:lnTo>
                  <a:lnTo>
                    <a:pt x="2731770" y="345948"/>
                  </a:lnTo>
                  <a:lnTo>
                    <a:pt x="2739898" y="345948"/>
                  </a:lnTo>
                  <a:lnTo>
                    <a:pt x="2743200" y="342773"/>
                  </a:lnTo>
                  <a:lnTo>
                    <a:pt x="2743200" y="329311"/>
                  </a:lnTo>
                  <a:close/>
                </a:path>
                <a:path w="2781300" h="528955">
                  <a:moveTo>
                    <a:pt x="2743200" y="303403"/>
                  </a:moveTo>
                  <a:lnTo>
                    <a:pt x="2739898" y="300228"/>
                  </a:lnTo>
                  <a:lnTo>
                    <a:pt x="2735580" y="300228"/>
                  </a:lnTo>
                  <a:lnTo>
                    <a:pt x="2731770" y="300228"/>
                  </a:lnTo>
                  <a:lnTo>
                    <a:pt x="2727960" y="303403"/>
                  </a:lnTo>
                  <a:lnTo>
                    <a:pt x="2727960" y="316357"/>
                  </a:lnTo>
                  <a:lnTo>
                    <a:pt x="2731770" y="320040"/>
                  </a:lnTo>
                  <a:lnTo>
                    <a:pt x="2739898" y="320040"/>
                  </a:lnTo>
                  <a:lnTo>
                    <a:pt x="2743200" y="316357"/>
                  </a:lnTo>
                  <a:lnTo>
                    <a:pt x="2743200" y="303403"/>
                  </a:lnTo>
                  <a:close/>
                </a:path>
                <a:path w="2781300" h="528955">
                  <a:moveTo>
                    <a:pt x="2781300" y="443230"/>
                  </a:moveTo>
                  <a:lnTo>
                    <a:pt x="2781211" y="433082"/>
                  </a:lnTo>
                  <a:lnTo>
                    <a:pt x="2780665" y="424180"/>
                  </a:lnTo>
                  <a:lnTo>
                    <a:pt x="2774950" y="416560"/>
                  </a:lnTo>
                  <a:lnTo>
                    <a:pt x="2767076" y="414032"/>
                  </a:lnTo>
                  <a:lnTo>
                    <a:pt x="2767584" y="411480"/>
                  </a:lnTo>
                  <a:lnTo>
                    <a:pt x="2768600" y="408940"/>
                  </a:lnTo>
                  <a:lnTo>
                    <a:pt x="2768600" y="403860"/>
                  </a:lnTo>
                  <a:lnTo>
                    <a:pt x="2767584" y="398780"/>
                  </a:lnTo>
                  <a:lnTo>
                    <a:pt x="2766060" y="396240"/>
                  </a:lnTo>
                  <a:lnTo>
                    <a:pt x="2766060" y="430530"/>
                  </a:lnTo>
                  <a:lnTo>
                    <a:pt x="2766060" y="436880"/>
                  </a:lnTo>
                  <a:lnTo>
                    <a:pt x="2762885" y="439432"/>
                  </a:lnTo>
                  <a:lnTo>
                    <a:pt x="2680208" y="439432"/>
                  </a:lnTo>
                  <a:lnTo>
                    <a:pt x="2677033" y="443230"/>
                  </a:lnTo>
                  <a:lnTo>
                    <a:pt x="2677033" y="450850"/>
                  </a:lnTo>
                  <a:lnTo>
                    <a:pt x="2680208" y="454660"/>
                  </a:lnTo>
                  <a:lnTo>
                    <a:pt x="2751201" y="454660"/>
                  </a:lnTo>
                  <a:lnTo>
                    <a:pt x="2753360" y="457200"/>
                  </a:lnTo>
                  <a:lnTo>
                    <a:pt x="2753360" y="463550"/>
                  </a:lnTo>
                  <a:lnTo>
                    <a:pt x="2750693" y="466090"/>
                  </a:lnTo>
                  <a:lnTo>
                    <a:pt x="2680208" y="466090"/>
                  </a:lnTo>
                  <a:lnTo>
                    <a:pt x="2677033" y="469900"/>
                  </a:lnTo>
                  <a:lnTo>
                    <a:pt x="2677033" y="477532"/>
                  </a:lnTo>
                  <a:lnTo>
                    <a:pt x="2680208" y="481330"/>
                  </a:lnTo>
                  <a:lnTo>
                    <a:pt x="2719197" y="481330"/>
                  </a:lnTo>
                  <a:lnTo>
                    <a:pt x="2721737" y="483882"/>
                  </a:lnTo>
                  <a:lnTo>
                    <a:pt x="2721737" y="491490"/>
                  </a:lnTo>
                  <a:lnTo>
                    <a:pt x="2719197" y="494030"/>
                  </a:lnTo>
                  <a:lnTo>
                    <a:pt x="2661793" y="494030"/>
                  </a:lnTo>
                  <a:lnTo>
                    <a:pt x="2649118" y="492760"/>
                  </a:lnTo>
                  <a:lnTo>
                    <a:pt x="2643136" y="491490"/>
                  </a:lnTo>
                  <a:lnTo>
                    <a:pt x="2637155" y="490232"/>
                  </a:lnTo>
                  <a:lnTo>
                    <a:pt x="2630462" y="487680"/>
                  </a:lnTo>
                  <a:lnTo>
                    <a:pt x="2627122" y="486410"/>
                  </a:lnTo>
                  <a:lnTo>
                    <a:pt x="2626487" y="485140"/>
                  </a:lnTo>
                  <a:lnTo>
                    <a:pt x="2624963" y="483882"/>
                  </a:lnTo>
                  <a:lnTo>
                    <a:pt x="2622804" y="482600"/>
                  </a:lnTo>
                  <a:lnTo>
                    <a:pt x="2621280" y="482600"/>
                  </a:lnTo>
                  <a:lnTo>
                    <a:pt x="2620264" y="481330"/>
                  </a:lnTo>
                  <a:lnTo>
                    <a:pt x="2619629" y="481330"/>
                  </a:lnTo>
                  <a:lnTo>
                    <a:pt x="2619121" y="480060"/>
                  </a:lnTo>
                  <a:lnTo>
                    <a:pt x="2617597" y="477532"/>
                  </a:lnTo>
                  <a:lnTo>
                    <a:pt x="2614930" y="476250"/>
                  </a:lnTo>
                  <a:lnTo>
                    <a:pt x="2585974" y="476250"/>
                  </a:lnTo>
                  <a:lnTo>
                    <a:pt x="2585974" y="405130"/>
                  </a:lnTo>
                  <a:lnTo>
                    <a:pt x="2606548" y="405130"/>
                  </a:lnTo>
                  <a:lnTo>
                    <a:pt x="2608580" y="403860"/>
                  </a:lnTo>
                  <a:lnTo>
                    <a:pt x="2609723" y="402590"/>
                  </a:lnTo>
                  <a:lnTo>
                    <a:pt x="2617178" y="393700"/>
                  </a:lnTo>
                  <a:lnTo>
                    <a:pt x="2620378" y="389890"/>
                  </a:lnTo>
                  <a:lnTo>
                    <a:pt x="2621851" y="388632"/>
                  </a:lnTo>
                  <a:lnTo>
                    <a:pt x="2629255" y="382282"/>
                  </a:lnTo>
                  <a:lnTo>
                    <a:pt x="2644902" y="377190"/>
                  </a:lnTo>
                  <a:lnTo>
                    <a:pt x="2651048" y="375932"/>
                  </a:lnTo>
                  <a:lnTo>
                    <a:pt x="2657868" y="374650"/>
                  </a:lnTo>
                  <a:lnTo>
                    <a:pt x="2665565" y="370840"/>
                  </a:lnTo>
                  <a:lnTo>
                    <a:pt x="2674366" y="365760"/>
                  </a:lnTo>
                  <a:lnTo>
                    <a:pt x="2682240" y="359410"/>
                  </a:lnTo>
                  <a:lnTo>
                    <a:pt x="2688082" y="358140"/>
                  </a:lnTo>
                  <a:lnTo>
                    <a:pt x="2694813" y="358140"/>
                  </a:lnTo>
                  <a:lnTo>
                    <a:pt x="2695448" y="359410"/>
                  </a:lnTo>
                  <a:lnTo>
                    <a:pt x="2697607" y="361950"/>
                  </a:lnTo>
                  <a:lnTo>
                    <a:pt x="2697607" y="365760"/>
                  </a:lnTo>
                  <a:lnTo>
                    <a:pt x="2694267" y="372110"/>
                  </a:lnTo>
                  <a:lnTo>
                    <a:pt x="2688437" y="378460"/>
                  </a:lnTo>
                  <a:lnTo>
                    <a:pt x="2681541" y="383540"/>
                  </a:lnTo>
                  <a:lnTo>
                    <a:pt x="2675001" y="387350"/>
                  </a:lnTo>
                  <a:lnTo>
                    <a:pt x="2671318" y="388632"/>
                  </a:lnTo>
                  <a:lnTo>
                    <a:pt x="2669667" y="393700"/>
                  </a:lnTo>
                  <a:lnTo>
                    <a:pt x="2671826" y="396240"/>
                  </a:lnTo>
                  <a:lnTo>
                    <a:pt x="2672842" y="398780"/>
                  </a:lnTo>
                  <a:lnTo>
                    <a:pt x="2675509" y="401332"/>
                  </a:lnTo>
                  <a:lnTo>
                    <a:pt x="2750693" y="401332"/>
                  </a:lnTo>
                  <a:lnTo>
                    <a:pt x="2753360" y="403860"/>
                  </a:lnTo>
                  <a:lnTo>
                    <a:pt x="2753360" y="411480"/>
                  </a:lnTo>
                  <a:lnTo>
                    <a:pt x="2750693" y="414032"/>
                  </a:lnTo>
                  <a:lnTo>
                    <a:pt x="2680716" y="414032"/>
                  </a:lnTo>
                  <a:lnTo>
                    <a:pt x="2677541" y="416560"/>
                  </a:lnTo>
                  <a:lnTo>
                    <a:pt x="2677541" y="425450"/>
                  </a:lnTo>
                  <a:lnTo>
                    <a:pt x="2680716" y="427990"/>
                  </a:lnTo>
                  <a:lnTo>
                    <a:pt x="2763901" y="427990"/>
                  </a:lnTo>
                  <a:lnTo>
                    <a:pt x="2766060" y="430530"/>
                  </a:lnTo>
                  <a:lnTo>
                    <a:pt x="2766060" y="396240"/>
                  </a:lnTo>
                  <a:lnTo>
                    <a:pt x="2766060" y="386080"/>
                  </a:lnTo>
                  <a:lnTo>
                    <a:pt x="2766060" y="323850"/>
                  </a:lnTo>
                  <a:lnTo>
                    <a:pt x="2762377" y="321310"/>
                  </a:lnTo>
                  <a:lnTo>
                    <a:pt x="2754376" y="321310"/>
                  </a:lnTo>
                  <a:lnTo>
                    <a:pt x="2751201" y="323850"/>
                  </a:lnTo>
                  <a:lnTo>
                    <a:pt x="2751201" y="386080"/>
                  </a:lnTo>
                  <a:lnTo>
                    <a:pt x="2701798" y="386080"/>
                  </a:lnTo>
                  <a:lnTo>
                    <a:pt x="2706497" y="381000"/>
                  </a:lnTo>
                  <a:lnTo>
                    <a:pt x="2711323" y="375932"/>
                  </a:lnTo>
                  <a:lnTo>
                    <a:pt x="2712339" y="368300"/>
                  </a:lnTo>
                  <a:lnTo>
                    <a:pt x="2713863" y="361950"/>
                  </a:lnTo>
                  <a:lnTo>
                    <a:pt x="2712339" y="354330"/>
                  </a:lnTo>
                  <a:lnTo>
                    <a:pt x="2707005" y="349250"/>
                  </a:lnTo>
                  <a:lnTo>
                    <a:pt x="2706751" y="349250"/>
                  </a:lnTo>
                  <a:lnTo>
                    <a:pt x="2701671" y="342900"/>
                  </a:lnTo>
                  <a:lnTo>
                    <a:pt x="2691892" y="342900"/>
                  </a:lnTo>
                  <a:lnTo>
                    <a:pt x="2686672" y="344182"/>
                  </a:lnTo>
                  <a:lnTo>
                    <a:pt x="2680716" y="345440"/>
                  </a:lnTo>
                  <a:lnTo>
                    <a:pt x="2673985" y="347980"/>
                  </a:lnTo>
                  <a:lnTo>
                    <a:pt x="2666492" y="353060"/>
                  </a:lnTo>
                  <a:lnTo>
                    <a:pt x="2663952" y="355600"/>
                  </a:lnTo>
                  <a:lnTo>
                    <a:pt x="2661285" y="358140"/>
                  </a:lnTo>
                  <a:lnTo>
                    <a:pt x="2658618" y="358140"/>
                  </a:lnTo>
                  <a:lnTo>
                    <a:pt x="2658618" y="290830"/>
                  </a:lnTo>
                  <a:lnTo>
                    <a:pt x="2751201" y="290830"/>
                  </a:lnTo>
                  <a:lnTo>
                    <a:pt x="2751201" y="307340"/>
                  </a:lnTo>
                  <a:lnTo>
                    <a:pt x="2754376" y="309880"/>
                  </a:lnTo>
                  <a:lnTo>
                    <a:pt x="2762377" y="309880"/>
                  </a:lnTo>
                  <a:lnTo>
                    <a:pt x="2766060" y="307340"/>
                  </a:lnTo>
                  <a:lnTo>
                    <a:pt x="2766060" y="290830"/>
                  </a:lnTo>
                  <a:lnTo>
                    <a:pt x="2766060" y="275590"/>
                  </a:lnTo>
                  <a:lnTo>
                    <a:pt x="2766060" y="257810"/>
                  </a:lnTo>
                  <a:lnTo>
                    <a:pt x="2766060" y="246380"/>
                  </a:lnTo>
                  <a:lnTo>
                    <a:pt x="2762377" y="243840"/>
                  </a:lnTo>
                  <a:lnTo>
                    <a:pt x="2753868" y="243840"/>
                  </a:lnTo>
                  <a:lnTo>
                    <a:pt x="2753868" y="219710"/>
                  </a:lnTo>
                  <a:lnTo>
                    <a:pt x="2759291" y="213360"/>
                  </a:lnTo>
                  <a:lnTo>
                    <a:pt x="2763736" y="205740"/>
                  </a:lnTo>
                  <a:lnTo>
                    <a:pt x="2771495" y="160032"/>
                  </a:lnTo>
                  <a:lnTo>
                    <a:pt x="2771775" y="111760"/>
                  </a:lnTo>
                  <a:lnTo>
                    <a:pt x="2770403" y="105410"/>
                  </a:lnTo>
                  <a:lnTo>
                    <a:pt x="2770124" y="104140"/>
                  </a:lnTo>
                  <a:lnTo>
                    <a:pt x="2765679" y="97790"/>
                  </a:lnTo>
                  <a:lnTo>
                    <a:pt x="2759125" y="92710"/>
                  </a:lnTo>
                  <a:lnTo>
                    <a:pt x="2757043" y="92379"/>
                  </a:lnTo>
                  <a:lnTo>
                    <a:pt x="2757043" y="107950"/>
                  </a:lnTo>
                  <a:lnTo>
                    <a:pt x="2756992" y="151130"/>
                  </a:lnTo>
                  <a:lnTo>
                    <a:pt x="2756522" y="166382"/>
                  </a:lnTo>
                  <a:lnTo>
                    <a:pt x="2754134" y="184150"/>
                  </a:lnTo>
                  <a:lnTo>
                    <a:pt x="2750693" y="197167"/>
                  </a:lnTo>
                  <a:lnTo>
                    <a:pt x="2750693" y="257810"/>
                  </a:lnTo>
                  <a:lnTo>
                    <a:pt x="2750693" y="275590"/>
                  </a:lnTo>
                  <a:lnTo>
                    <a:pt x="2658110" y="275590"/>
                  </a:lnTo>
                  <a:lnTo>
                    <a:pt x="2658110" y="257810"/>
                  </a:lnTo>
                  <a:lnTo>
                    <a:pt x="2750693" y="257810"/>
                  </a:lnTo>
                  <a:lnTo>
                    <a:pt x="2750693" y="197167"/>
                  </a:lnTo>
                  <a:lnTo>
                    <a:pt x="2749766" y="200660"/>
                  </a:lnTo>
                  <a:lnTo>
                    <a:pt x="2743327" y="209550"/>
                  </a:lnTo>
                  <a:lnTo>
                    <a:pt x="2741295" y="209550"/>
                  </a:lnTo>
                  <a:lnTo>
                    <a:pt x="2740152" y="213360"/>
                  </a:lnTo>
                  <a:lnTo>
                    <a:pt x="2740152" y="242582"/>
                  </a:lnTo>
                  <a:lnTo>
                    <a:pt x="2669667" y="242582"/>
                  </a:lnTo>
                  <a:lnTo>
                    <a:pt x="2669667" y="222250"/>
                  </a:lnTo>
                  <a:lnTo>
                    <a:pt x="2667000" y="218440"/>
                  </a:lnTo>
                  <a:lnTo>
                    <a:pt x="2654808" y="207010"/>
                  </a:lnTo>
                  <a:lnTo>
                    <a:pt x="2653411" y="205232"/>
                  </a:lnTo>
                  <a:lnTo>
                    <a:pt x="2653411" y="228600"/>
                  </a:lnTo>
                  <a:lnTo>
                    <a:pt x="2653411" y="242582"/>
                  </a:lnTo>
                  <a:lnTo>
                    <a:pt x="2646553" y="242582"/>
                  </a:lnTo>
                  <a:lnTo>
                    <a:pt x="2643378" y="246380"/>
                  </a:lnTo>
                  <a:lnTo>
                    <a:pt x="2643378" y="361950"/>
                  </a:lnTo>
                  <a:lnTo>
                    <a:pt x="2642870" y="361950"/>
                  </a:lnTo>
                  <a:lnTo>
                    <a:pt x="2633573" y="363232"/>
                  </a:lnTo>
                  <a:lnTo>
                    <a:pt x="2623731" y="367030"/>
                  </a:lnTo>
                  <a:lnTo>
                    <a:pt x="2612910" y="375932"/>
                  </a:lnTo>
                  <a:lnTo>
                    <a:pt x="2600706" y="388632"/>
                  </a:lnTo>
                  <a:lnTo>
                    <a:pt x="2587117" y="388632"/>
                  </a:lnTo>
                  <a:lnTo>
                    <a:pt x="2587117" y="382282"/>
                  </a:lnTo>
                  <a:lnTo>
                    <a:pt x="2583307" y="378460"/>
                  </a:lnTo>
                  <a:lnTo>
                    <a:pt x="2572258" y="378460"/>
                  </a:lnTo>
                  <a:lnTo>
                    <a:pt x="2572258" y="393700"/>
                  </a:lnTo>
                  <a:lnTo>
                    <a:pt x="2572258" y="487680"/>
                  </a:lnTo>
                  <a:lnTo>
                    <a:pt x="2554478" y="487680"/>
                  </a:lnTo>
                  <a:lnTo>
                    <a:pt x="2554478" y="394982"/>
                  </a:lnTo>
                  <a:lnTo>
                    <a:pt x="2554478" y="393700"/>
                  </a:lnTo>
                  <a:lnTo>
                    <a:pt x="2572258" y="393700"/>
                  </a:lnTo>
                  <a:lnTo>
                    <a:pt x="2572258" y="378460"/>
                  </a:lnTo>
                  <a:lnTo>
                    <a:pt x="2469642" y="378460"/>
                  </a:lnTo>
                  <a:lnTo>
                    <a:pt x="2467699" y="369582"/>
                  </a:lnTo>
                  <a:lnTo>
                    <a:pt x="2463762" y="359410"/>
                  </a:lnTo>
                  <a:lnTo>
                    <a:pt x="2456065" y="347980"/>
                  </a:lnTo>
                  <a:lnTo>
                    <a:pt x="2442845" y="335280"/>
                  </a:lnTo>
                  <a:lnTo>
                    <a:pt x="2442845" y="321310"/>
                  </a:lnTo>
                  <a:lnTo>
                    <a:pt x="2449195" y="321310"/>
                  </a:lnTo>
                  <a:lnTo>
                    <a:pt x="2452878" y="317500"/>
                  </a:lnTo>
                  <a:lnTo>
                    <a:pt x="2452878" y="306082"/>
                  </a:lnTo>
                  <a:lnTo>
                    <a:pt x="2452878" y="287032"/>
                  </a:lnTo>
                  <a:lnTo>
                    <a:pt x="2452878" y="273050"/>
                  </a:lnTo>
                  <a:lnTo>
                    <a:pt x="2452878" y="207010"/>
                  </a:lnTo>
                  <a:lnTo>
                    <a:pt x="2452878" y="205740"/>
                  </a:lnTo>
                  <a:lnTo>
                    <a:pt x="2452878" y="201930"/>
                  </a:lnTo>
                  <a:lnTo>
                    <a:pt x="2453386" y="201930"/>
                  </a:lnTo>
                  <a:lnTo>
                    <a:pt x="2462301" y="200660"/>
                  </a:lnTo>
                  <a:lnTo>
                    <a:pt x="2472017" y="196850"/>
                  </a:lnTo>
                  <a:lnTo>
                    <a:pt x="2482913" y="187960"/>
                  </a:lnTo>
                  <a:lnTo>
                    <a:pt x="2495423" y="175260"/>
                  </a:lnTo>
                  <a:lnTo>
                    <a:pt x="2509139" y="175260"/>
                  </a:lnTo>
                  <a:lnTo>
                    <a:pt x="2509139" y="181610"/>
                  </a:lnTo>
                  <a:lnTo>
                    <a:pt x="2512314" y="185432"/>
                  </a:lnTo>
                  <a:lnTo>
                    <a:pt x="2626487" y="185432"/>
                  </a:lnTo>
                  <a:lnTo>
                    <a:pt x="2628188" y="194310"/>
                  </a:lnTo>
                  <a:lnTo>
                    <a:pt x="2632037" y="204482"/>
                  </a:lnTo>
                  <a:lnTo>
                    <a:pt x="2639834" y="215900"/>
                  </a:lnTo>
                  <a:lnTo>
                    <a:pt x="2653411" y="228600"/>
                  </a:lnTo>
                  <a:lnTo>
                    <a:pt x="2653411" y="205232"/>
                  </a:lnTo>
                  <a:lnTo>
                    <a:pt x="2647835" y="198132"/>
                  </a:lnTo>
                  <a:lnTo>
                    <a:pt x="2644406" y="190500"/>
                  </a:lnTo>
                  <a:lnTo>
                    <a:pt x="2630678" y="152400"/>
                  </a:lnTo>
                  <a:lnTo>
                    <a:pt x="2622296" y="140982"/>
                  </a:lnTo>
                  <a:lnTo>
                    <a:pt x="2622804" y="133350"/>
                  </a:lnTo>
                  <a:lnTo>
                    <a:pt x="2624455" y="130810"/>
                  </a:lnTo>
                  <a:lnTo>
                    <a:pt x="2627122" y="129540"/>
                  </a:lnTo>
                  <a:lnTo>
                    <a:pt x="2630678" y="129540"/>
                  </a:lnTo>
                  <a:lnTo>
                    <a:pt x="2652522" y="154940"/>
                  </a:lnTo>
                  <a:lnTo>
                    <a:pt x="2655062" y="156210"/>
                  </a:lnTo>
                  <a:lnTo>
                    <a:pt x="2660777" y="156210"/>
                  </a:lnTo>
                  <a:lnTo>
                    <a:pt x="2663317" y="154940"/>
                  </a:lnTo>
                  <a:lnTo>
                    <a:pt x="2664460" y="152400"/>
                  </a:lnTo>
                  <a:lnTo>
                    <a:pt x="2664460" y="129540"/>
                  </a:lnTo>
                  <a:lnTo>
                    <a:pt x="2664460" y="125730"/>
                  </a:lnTo>
                  <a:lnTo>
                    <a:pt x="2664460" y="76200"/>
                  </a:lnTo>
                  <a:lnTo>
                    <a:pt x="2667000" y="73660"/>
                  </a:lnTo>
                  <a:lnTo>
                    <a:pt x="2674366" y="73660"/>
                  </a:lnTo>
                  <a:lnTo>
                    <a:pt x="2677033" y="76200"/>
                  </a:lnTo>
                  <a:lnTo>
                    <a:pt x="2677033" y="147332"/>
                  </a:lnTo>
                  <a:lnTo>
                    <a:pt x="2680208" y="149860"/>
                  </a:lnTo>
                  <a:lnTo>
                    <a:pt x="2688082" y="149860"/>
                  </a:lnTo>
                  <a:lnTo>
                    <a:pt x="2691257" y="147332"/>
                  </a:lnTo>
                  <a:lnTo>
                    <a:pt x="2691257" y="63500"/>
                  </a:lnTo>
                  <a:lnTo>
                    <a:pt x="2693924" y="60960"/>
                  </a:lnTo>
                  <a:lnTo>
                    <a:pt x="2701290" y="60960"/>
                  </a:lnTo>
                  <a:lnTo>
                    <a:pt x="2703957" y="63500"/>
                  </a:lnTo>
                  <a:lnTo>
                    <a:pt x="2703957" y="147332"/>
                  </a:lnTo>
                  <a:lnTo>
                    <a:pt x="2707005" y="151130"/>
                  </a:lnTo>
                  <a:lnTo>
                    <a:pt x="2715006" y="151130"/>
                  </a:lnTo>
                  <a:lnTo>
                    <a:pt x="2718054" y="147332"/>
                  </a:lnTo>
                  <a:lnTo>
                    <a:pt x="2718054" y="77482"/>
                  </a:lnTo>
                  <a:lnTo>
                    <a:pt x="2719197" y="74930"/>
                  </a:lnTo>
                  <a:lnTo>
                    <a:pt x="2720721" y="73660"/>
                  </a:lnTo>
                  <a:lnTo>
                    <a:pt x="2727579" y="73660"/>
                  </a:lnTo>
                  <a:lnTo>
                    <a:pt x="2730246" y="76200"/>
                  </a:lnTo>
                  <a:lnTo>
                    <a:pt x="2730246" y="147332"/>
                  </a:lnTo>
                  <a:lnTo>
                    <a:pt x="2733421" y="151130"/>
                  </a:lnTo>
                  <a:lnTo>
                    <a:pt x="2741295" y="151130"/>
                  </a:lnTo>
                  <a:lnTo>
                    <a:pt x="2744470" y="147332"/>
                  </a:lnTo>
                  <a:lnTo>
                    <a:pt x="2744470" y="107950"/>
                  </a:lnTo>
                  <a:lnTo>
                    <a:pt x="2747010" y="105410"/>
                  </a:lnTo>
                  <a:lnTo>
                    <a:pt x="2754376" y="105410"/>
                  </a:lnTo>
                  <a:lnTo>
                    <a:pt x="2757043" y="107950"/>
                  </a:lnTo>
                  <a:lnTo>
                    <a:pt x="2757043" y="92379"/>
                  </a:lnTo>
                  <a:lnTo>
                    <a:pt x="2751201" y="91440"/>
                  </a:lnTo>
                  <a:lnTo>
                    <a:pt x="2744978" y="91440"/>
                  </a:lnTo>
                  <a:lnTo>
                    <a:pt x="2744978" y="80010"/>
                  </a:lnTo>
                  <a:lnTo>
                    <a:pt x="2724404" y="59690"/>
                  </a:lnTo>
                  <a:lnTo>
                    <a:pt x="2719197" y="59690"/>
                  </a:lnTo>
                  <a:lnTo>
                    <a:pt x="2717038" y="60960"/>
                  </a:lnTo>
                  <a:lnTo>
                    <a:pt x="2714371" y="53340"/>
                  </a:lnTo>
                  <a:lnTo>
                    <a:pt x="2706497" y="45732"/>
                  </a:lnTo>
                  <a:lnTo>
                    <a:pt x="2688082" y="45732"/>
                  </a:lnTo>
                  <a:lnTo>
                    <a:pt x="2680716" y="53340"/>
                  </a:lnTo>
                  <a:lnTo>
                    <a:pt x="2678176" y="60960"/>
                  </a:lnTo>
                  <a:lnTo>
                    <a:pt x="2676525" y="59690"/>
                  </a:lnTo>
                  <a:lnTo>
                    <a:pt x="2663952" y="59690"/>
                  </a:lnTo>
                  <a:lnTo>
                    <a:pt x="2661285" y="62230"/>
                  </a:lnTo>
                  <a:lnTo>
                    <a:pt x="2650236" y="62230"/>
                  </a:lnTo>
                  <a:lnTo>
                    <a:pt x="2650236" y="76200"/>
                  </a:lnTo>
                  <a:lnTo>
                    <a:pt x="2650236" y="125730"/>
                  </a:lnTo>
                  <a:lnTo>
                    <a:pt x="2645410" y="120650"/>
                  </a:lnTo>
                  <a:lnTo>
                    <a:pt x="2639695" y="116840"/>
                  </a:lnTo>
                  <a:lnTo>
                    <a:pt x="2631313" y="114300"/>
                  </a:lnTo>
                  <a:lnTo>
                    <a:pt x="2623058" y="114300"/>
                  </a:lnTo>
                  <a:lnTo>
                    <a:pt x="2617851" y="116840"/>
                  </a:lnTo>
                  <a:lnTo>
                    <a:pt x="2613914" y="120650"/>
                  </a:lnTo>
                  <a:lnTo>
                    <a:pt x="2611539" y="123190"/>
                  </a:lnTo>
                  <a:lnTo>
                    <a:pt x="2608275" y="130810"/>
                  </a:lnTo>
                  <a:lnTo>
                    <a:pt x="2608745" y="144780"/>
                  </a:lnTo>
                  <a:lnTo>
                    <a:pt x="2617597" y="162560"/>
                  </a:lnTo>
                  <a:lnTo>
                    <a:pt x="2619629" y="165100"/>
                  </a:lnTo>
                  <a:lnTo>
                    <a:pt x="2621788" y="167640"/>
                  </a:lnTo>
                  <a:lnTo>
                    <a:pt x="2622296" y="170180"/>
                  </a:lnTo>
                  <a:lnTo>
                    <a:pt x="2556510" y="170180"/>
                  </a:lnTo>
                  <a:lnTo>
                    <a:pt x="2556510" y="76200"/>
                  </a:lnTo>
                  <a:lnTo>
                    <a:pt x="2650236" y="76200"/>
                  </a:lnTo>
                  <a:lnTo>
                    <a:pt x="2650236" y="62230"/>
                  </a:lnTo>
                  <a:lnTo>
                    <a:pt x="2542286" y="62230"/>
                  </a:lnTo>
                  <a:lnTo>
                    <a:pt x="2542286" y="76200"/>
                  </a:lnTo>
                  <a:lnTo>
                    <a:pt x="2542286" y="170180"/>
                  </a:lnTo>
                  <a:lnTo>
                    <a:pt x="2524379" y="170180"/>
                  </a:lnTo>
                  <a:lnTo>
                    <a:pt x="2524379" y="76200"/>
                  </a:lnTo>
                  <a:lnTo>
                    <a:pt x="2542286" y="76200"/>
                  </a:lnTo>
                  <a:lnTo>
                    <a:pt x="2542286" y="62230"/>
                  </a:lnTo>
                  <a:lnTo>
                    <a:pt x="2513838" y="62230"/>
                  </a:lnTo>
                  <a:lnTo>
                    <a:pt x="2510663" y="64782"/>
                  </a:lnTo>
                  <a:lnTo>
                    <a:pt x="2510663" y="73660"/>
                  </a:lnTo>
                  <a:lnTo>
                    <a:pt x="2509139" y="73660"/>
                  </a:lnTo>
                  <a:lnTo>
                    <a:pt x="2509139" y="87630"/>
                  </a:lnTo>
                  <a:lnTo>
                    <a:pt x="2509139" y="158750"/>
                  </a:lnTo>
                  <a:lnTo>
                    <a:pt x="2488565" y="158750"/>
                  </a:lnTo>
                  <a:lnTo>
                    <a:pt x="2486533" y="160032"/>
                  </a:lnTo>
                  <a:lnTo>
                    <a:pt x="2485517" y="161290"/>
                  </a:lnTo>
                  <a:lnTo>
                    <a:pt x="2474861" y="173990"/>
                  </a:lnTo>
                  <a:lnTo>
                    <a:pt x="2466111" y="181610"/>
                  </a:lnTo>
                  <a:lnTo>
                    <a:pt x="2450719" y="186690"/>
                  </a:lnTo>
                  <a:lnTo>
                    <a:pt x="2444470" y="187960"/>
                  </a:lnTo>
                  <a:lnTo>
                    <a:pt x="2438146" y="189115"/>
                  </a:lnTo>
                  <a:lnTo>
                    <a:pt x="2438146" y="207010"/>
                  </a:lnTo>
                  <a:lnTo>
                    <a:pt x="2438146" y="273050"/>
                  </a:lnTo>
                  <a:lnTo>
                    <a:pt x="2438146" y="287032"/>
                  </a:lnTo>
                  <a:lnTo>
                    <a:pt x="2438146" y="306082"/>
                  </a:lnTo>
                  <a:lnTo>
                    <a:pt x="2345436" y="306082"/>
                  </a:lnTo>
                  <a:lnTo>
                    <a:pt x="2345436" y="287032"/>
                  </a:lnTo>
                  <a:lnTo>
                    <a:pt x="2438146" y="287032"/>
                  </a:lnTo>
                  <a:lnTo>
                    <a:pt x="2438146" y="273050"/>
                  </a:lnTo>
                  <a:lnTo>
                    <a:pt x="2345436" y="273050"/>
                  </a:lnTo>
                  <a:lnTo>
                    <a:pt x="2345436" y="179082"/>
                  </a:lnTo>
                  <a:lnTo>
                    <a:pt x="2394458" y="179082"/>
                  </a:lnTo>
                  <a:lnTo>
                    <a:pt x="2390267" y="182880"/>
                  </a:lnTo>
                  <a:lnTo>
                    <a:pt x="2385441" y="189230"/>
                  </a:lnTo>
                  <a:lnTo>
                    <a:pt x="2384425" y="195580"/>
                  </a:lnTo>
                  <a:lnTo>
                    <a:pt x="2382774" y="201930"/>
                  </a:lnTo>
                  <a:lnTo>
                    <a:pt x="2384425" y="209550"/>
                  </a:lnTo>
                  <a:lnTo>
                    <a:pt x="2389632" y="214630"/>
                  </a:lnTo>
                  <a:lnTo>
                    <a:pt x="2390267" y="215900"/>
                  </a:lnTo>
                  <a:lnTo>
                    <a:pt x="2394458" y="220980"/>
                  </a:lnTo>
                  <a:lnTo>
                    <a:pt x="2404364" y="220980"/>
                  </a:lnTo>
                  <a:lnTo>
                    <a:pt x="2409812" y="219710"/>
                  </a:lnTo>
                  <a:lnTo>
                    <a:pt x="2415933" y="218440"/>
                  </a:lnTo>
                  <a:lnTo>
                    <a:pt x="2422741" y="215900"/>
                  </a:lnTo>
                  <a:lnTo>
                    <a:pt x="2430272" y="210832"/>
                  </a:lnTo>
                  <a:lnTo>
                    <a:pt x="2435479" y="207010"/>
                  </a:lnTo>
                  <a:lnTo>
                    <a:pt x="2438146" y="207010"/>
                  </a:lnTo>
                  <a:lnTo>
                    <a:pt x="2438146" y="189115"/>
                  </a:lnTo>
                  <a:lnTo>
                    <a:pt x="2437485" y="189230"/>
                  </a:lnTo>
                  <a:lnTo>
                    <a:pt x="2429624" y="193040"/>
                  </a:lnTo>
                  <a:lnTo>
                    <a:pt x="2420747" y="198132"/>
                  </a:lnTo>
                  <a:lnTo>
                    <a:pt x="2412619" y="204482"/>
                  </a:lnTo>
                  <a:lnTo>
                    <a:pt x="2406523" y="205740"/>
                  </a:lnTo>
                  <a:lnTo>
                    <a:pt x="2399665" y="205740"/>
                  </a:lnTo>
                  <a:lnTo>
                    <a:pt x="2398141" y="201930"/>
                  </a:lnTo>
                  <a:lnTo>
                    <a:pt x="2398141" y="198132"/>
                  </a:lnTo>
                  <a:lnTo>
                    <a:pt x="2401125" y="191782"/>
                  </a:lnTo>
                  <a:lnTo>
                    <a:pt x="2406802" y="186690"/>
                  </a:lnTo>
                  <a:lnTo>
                    <a:pt x="2413673" y="180340"/>
                  </a:lnTo>
                  <a:lnTo>
                    <a:pt x="2415857" y="179082"/>
                  </a:lnTo>
                  <a:lnTo>
                    <a:pt x="2420239" y="176530"/>
                  </a:lnTo>
                  <a:lnTo>
                    <a:pt x="2424430" y="175260"/>
                  </a:lnTo>
                  <a:lnTo>
                    <a:pt x="2425446" y="170180"/>
                  </a:lnTo>
                  <a:lnTo>
                    <a:pt x="2423922" y="166382"/>
                  </a:lnTo>
                  <a:lnTo>
                    <a:pt x="2422271" y="163830"/>
                  </a:lnTo>
                  <a:lnTo>
                    <a:pt x="2419731" y="162560"/>
                  </a:lnTo>
                  <a:lnTo>
                    <a:pt x="2344928" y="162560"/>
                  </a:lnTo>
                  <a:lnTo>
                    <a:pt x="2342261" y="160032"/>
                  </a:lnTo>
                  <a:lnTo>
                    <a:pt x="2342261" y="152400"/>
                  </a:lnTo>
                  <a:lnTo>
                    <a:pt x="2344928" y="149860"/>
                  </a:lnTo>
                  <a:lnTo>
                    <a:pt x="2414397" y="149860"/>
                  </a:lnTo>
                  <a:lnTo>
                    <a:pt x="2417572" y="147332"/>
                  </a:lnTo>
                  <a:lnTo>
                    <a:pt x="2417572" y="138430"/>
                  </a:lnTo>
                  <a:lnTo>
                    <a:pt x="2415984" y="137160"/>
                  </a:lnTo>
                  <a:lnTo>
                    <a:pt x="2414397" y="135890"/>
                  </a:lnTo>
                  <a:lnTo>
                    <a:pt x="2348103" y="135890"/>
                  </a:lnTo>
                  <a:lnTo>
                    <a:pt x="2335911" y="137160"/>
                  </a:lnTo>
                  <a:lnTo>
                    <a:pt x="2332863" y="137160"/>
                  </a:lnTo>
                  <a:lnTo>
                    <a:pt x="2330196" y="134632"/>
                  </a:lnTo>
                  <a:lnTo>
                    <a:pt x="2330196" y="127000"/>
                  </a:lnTo>
                  <a:lnTo>
                    <a:pt x="2332863" y="124460"/>
                  </a:lnTo>
                  <a:lnTo>
                    <a:pt x="2416048" y="124460"/>
                  </a:lnTo>
                  <a:lnTo>
                    <a:pt x="2419223" y="120650"/>
                  </a:lnTo>
                  <a:lnTo>
                    <a:pt x="2419223" y="113030"/>
                  </a:lnTo>
                  <a:lnTo>
                    <a:pt x="2416048" y="109232"/>
                  </a:lnTo>
                  <a:lnTo>
                    <a:pt x="2344420" y="109232"/>
                  </a:lnTo>
                  <a:lnTo>
                    <a:pt x="2342769" y="106680"/>
                  </a:lnTo>
                  <a:lnTo>
                    <a:pt x="2342769" y="100330"/>
                  </a:lnTo>
                  <a:lnTo>
                    <a:pt x="2345436" y="96532"/>
                  </a:lnTo>
                  <a:lnTo>
                    <a:pt x="2415413" y="96532"/>
                  </a:lnTo>
                  <a:lnTo>
                    <a:pt x="2419223" y="93980"/>
                  </a:lnTo>
                  <a:lnTo>
                    <a:pt x="2419223" y="86360"/>
                  </a:lnTo>
                  <a:lnTo>
                    <a:pt x="2415413" y="82550"/>
                  </a:lnTo>
                  <a:lnTo>
                    <a:pt x="2377059" y="82550"/>
                  </a:lnTo>
                  <a:lnTo>
                    <a:pt x="2374392" y="80010"/>
                  </a:lnTo>
                  <a:lnTo>
                    <a:pt x="2374392" y="72390"/>
                  </a:lnTo>
                  <a:lnTo>
                    <a:pt x="2377059" y="69850"/>
                  </a:lnTo>
                  <a:lnTo>
                    <a:pt x="2420747" y="69850"/>
                  </a:lnTo>
                  <a:lnTo>
                    <a:pt x="2437295" y="71132"/>
                  </a:lnTo>
                  <a:lnTo>
                    <a:pt x="2454097" y="73660"/>
                  </a:lnTo>
                  <a:lnTo>
                    <a:pt x="2468156" y="77482"/>
                  </a:lnTo>
                  <a:lnTo>
                    <a:pt x="2476500" y="83832"/>
                  </a:lnTo>
                  <a:lnTo>
                    <a:pt x="2477516" y="86360"/>
                  </a:lnTo>
                  <a:lnTo>
                    <a:pt x="2480183" y="87630"/>
                  </a:lnTo>
                  <a:lnTo>
                    <a:pt x="2509139" y="87630"/>
                  </a:lnTo>
                  <a:lnTo>
                    <a:pt x="2509139" y="73660"/>
                  </a:lnTo>
                  <a:lnTo>
                    <a:pt x="2487549" y="73660"/>
                  </a:lnTo>
                  <a:lnTo>
                    <a:pt x="2482646" y="69850"/>
                  </a:lnTo>
                  <a:lnTo>
                    <a:pt x="2437168" y="57150"/>
                  </a:lnTo>
                  <a:lnTo>
                    <a:pt x="2428024" y="55880"/>
                  </a:lnTo>
                  <a:lnTo>
                    <a:pt x="2380742" y="55880"/>
                  </a:lnTo>
                  <a:lnTo>
                    <a:pt x="2372944" y="57150"/>
                  </a:lnTo>
                  <a:lnTo>
                    <a:pt x="2366556" y="62230"/>
                  </a:lnTo>
                  <a:lnTo>
                    <a:pt x="2362250" y="68580"/>
                  </a:lnTo>
                  <a:lnTo>
                    <a:pt x="2360676" y="76200"/>
                  </a:lnTo>
                  <a:lnTo>
                    <a:pt x="2360676" y="81280"/>
                  </a:lnTo>
                  <a:lnTo>
                    <a:pt x="2361311" y="83832"/>
                  </a:lnTo>
                  <a:lnTo>
                    <a:pt x="2349119" y="83832"/>
                  </a:lnTo>
                  <a:lnTo>
                    <a:pt x="2341334" y="85090"/>
                  </a:lnTo>
                  <a:lnTo>
                    <a:pt x="2334996" y="88900"/>
                  </a:lnTo>
                  <a:lnTo>
                    <a:pt x="2330729" y="96532"/>
                  </a:lnTo>
                  <a:lnTo>
                    <a:pt x="2329180" y="104140"/>
                  </a:lnTo>
                  <a:lnTo>
                    <a:pt x="2329180" y="106680"/>
                  </a:lnTo>
                  <a:lnTo>
                    <a:pt x="2330196" y="111760"/>
                  </a:lnTo>
                  <a:lnTo>
                    <a:pt x="2322322" y="114300"/>
                  </a:lnTo>
                  <a:lnTo>
                    <a:pt x="2316480" y="121932"/>
                  </a:lnTo>
                  <a:lnTo>
                    <a:pt x="2316480" y="140982"/>
                  </a:lnTo>
                  <a:lnTo>
                    <a:pt x="2322322" y="147332"/>
                  </a:lnTo>
                  <a:lnTo>
                    <a:pt x="2330196" y="151130"/>
                  </a:lnTo>
                  <a:lnTo>
                    <a:pt x="2329688" y="152400"/>
                  </a:lnTo>
                  <a:lnTo>
                    <a:pt x="2329180" y="154940"/>
                  </a:lnTo>
                  <a:lnTo>
                    <a:pt x="2329180" y="161290"/>
                  </a:lnTo>
                  <a:lnTo>
                    <a:pt x="2329688" y="165100"/>
                  </a:lnTo>
                  <a:lnTo>
                    <a:pt x="2331720" y="168910"/>
                  </a:lnTo>
                  <a:lnTo>
                    <a:pt x="2331720" y="317500"/>
                  </a:lnTo>
                  <a:lnTo>
                    <a:pt x="2334895" y="321310"/>
                  </a:lnTo>
                  <a:lnTo>
                    <a:pt x="2343404" y="321310"/>
                  </a:lnTo>
                  <a:lnTo>
                    <a:pt x="2343404" y="345440"/>
                  </a:lnTo>
                  <a:lnTo>
                    <a:pt x="2327529" y="384810"/>
                  </a:lnTo>
                  <a:lnTo>
                    <a:pt x="2325497" y="453390"/>
                  </a:lnTo>
                  <a:lnTo>
                    <a:pt x="2327135" y="461010"/>
                  </a:lnTo>
                  <a:lnTo>
                    <a:pt x="2331580" y="467360"/>
                  </a:lnTo>
                  <a:lnTo>
                    <a:pt x="2338133" y="472440"/>
                  </a:lnTo>
                  <a:lnTo>
                    <a:pt x="2346071" y="473710"/>
                  </a:lnTo>
                  <a:lnTo>
                    <a:pt x="2352802" y="473710"/>
                  </a:lnTo>
                  <a:lnTo>
                    <a:pt x="2352802" y="485140"/>
                  </a:lnTo>
                  <a:lnTo>
                    <a:pt x="2354376" y="492760"/>
                  </a:lnTo>
                  <a:lnTo>
                    <a:pt x="2358682" y="500380"/>
                  </a:lnTo>
                  <a:lnTo>
                    <a:pt x="2365070" y="504190"/>
                  </a:lnTo>
                  <a:lnTo>
                    <a:pt x="2372868" y="505460"/>
                  </a:lnTo>
                  <a:lnTo>
                    <a:pt x="2380234" y="505460"/>
                  </a:lnTo>
                  <a:lnTo>
                    <a:pt x="2382774" y="513080"/>
                  </a:lnTo>
                  <a:lnTo>
                    <a:pt x="2390775" y="518160"/>
                  </a:lnTo>
                  <a:lnTo>
                    <a:pt x="2409190" y="518160"/>
                  </a:lnTo>
                  <a:lnTo>
                    <a:pt x="2416556" y="513080"/>
                  </a:lnTo>
                  <a:lnTo>
                    <a:pt x="2419223" y="505460"/>
                  </a:lnTo>
                  <a:lnTo>
                    <a:pt x="2433320" y="505460"/>
                  </a:lnTo>
                  <a:lnTo>
                    <a:pt x="2434653" y="504190"/>
                  </a:lnTo>
                  <a:lnTo>
                    <a:pt x="2435987" y="502932"/>
                  </a:lnTo>
                  <a:lnTo>
                    <a:pt x="2467102" y="502932"/>
                  </a:lnTo>
                  <a:lnTo>
                    <a:pt x="2470277" y="500380"/>
                  </a:lnTo>
                  <a:lnTo>
                    <a:pt x="2470277" y="491490"/>
                  </a:lnTo>
                  <a:lnTo>
                    <a:pt x="2467102" y="488950"/>
                  </a:lnTo>
                  <a:lnTo>
                    <a:pt x="2446528" y="488950"/>
                  </a:lnTo>
                  <a:lnTo>
                    <a:pt x="2446528" y="438150"/>
                  </a:lnTo>
                  <a:lnTo>
                    <a:pt x="2451227" y="443230"/>
                  </a:lnTo>
                  <a:lnTo>
                    <a:pt x="2457069" y="448310"/>
                  </a:lnTo>
                  <a:lnTo>
                    <a:pt x="2463927" y="449580"/>
                  </a:lnTo>
                  <a:lnTo>
                    <a:pt x="2473833" y="449580"/>
                  </a:lnTo>
                  <a:lnTo>
                    <a:pt x="2488476" y="434340"/>
                  </a:lnTo>
                  <a:lnTo>
                    <a:pt x="2488006" y="421640"/>
                  </a:lnTo>
                  <a:lnTo>
                    <a:pt x="2479167" y="403860"/>
                  </a:lnTo>
                  <a:lnTo>
                    <a:pt x="2477008" y="400050"/>
                  </a:lnTo>
                  <a:lnTo>
                    <a:pt x="2475484" y="398145"/>
                  </a:lnTo>
                  <a:lnTo>
                    <a:pt x="2475484" y="422910"/>
                  </a:lnTo>
                  <a:lnTo>
                    <a:pt x="2474976" y="430530"/>
                  </a:lnTo>
                  <a:lnTo>
                    <a:pt x="2473833" y="433082"/>
                  </a:lnTo>
                  <a:lnTo>
                    <a:pt x="2471293" y="434340"/>
                  </a:lnTo>
                  <a:lnTo>
                    <a:pt x="2467102" y="434340"/>
                  </a:lnTo>
                  <a:lnTo>
                    <a:pt x="2444496" y="408940"/>
                  </a:lnTo>
                  <a:lnTo>
                    <a:pt x="2441956" y="407682"/>
                  </a:lnTo>
                  <a:lnTo>
                    <a:pt x="2435987" y="407682"/>
                  </a:lnTo>
                  <a:lnTo>
                    <a:pt x="2433320" y="410210"/>
                  </a:lnTo>
                  <a:lnTo>
                    <a:pt x="2432304" y="412750"/>
                  </a:lnTo>
                  <a:lnTo>
                    <a:pt x="2432304" y="488950"/>
                  </a:lnTo>
                  <a:lnTo>
                    <a:pt x="2429637" y="491490"/>
                  </a:lnTo>
                  <a:lnTo>
                    <a:pt x="2422271" y="491490"/>
                  </a:lnTo>
                  <a:lnTo>
                    <a:pt x="2419731" y="488950"/>
                  </a:lnTo>
                  <a:lnTo>
                    <a:pt x="2419731" y="417830"/>
                  </a:lnTo>
                  <a:lnTo>
                    <a:pt x="2416556" y="414032"/>
                  </a:lnTo>
                  <a:lnTo>
                    <a:pt x="2408682" y="414032"/>
                  </a:lnTo>
                  <a:lnTo>
                    <a:pt x="2405507" y="417830"/>
                  </a:lnTo>
                  <a:lnTo>
                    <a:pt x="2405507" y="501650"/>
                  </a:lnTo>
                  <a:lnTo>
                    <a:pt x="2402840" y="504190"/>
                  </a:lnTo>
                  <a:lnTo>
                    <a:pt x="2395474" y="504190"/>
                  </a:lnTo>
                  <a:lnTo>
                    <a:pt x="2392807" y="501650"/>
                  </a:lnTo>
                  <a:lnTo>
                    <a:pt x="2392807" y="491490"/>
                  </a:lnTo>
                  <a:lnTo>
                    <a:pt x="2392807" y="416560"/>
                  </a:lnTo>
                  <a:lnTo>
                    <a:pt x="2389632" y="414032"/>
                  </a:lnTo>
                  <a:lnTo>
                    <a:pt x="2381758" y="414032"/>
                  </a:lnTo>
                  <a:lnTo>
                    <a:pt x="2378075" y="416560"/>
                  </a:lnTo>
                  <a:lnTo>
                    <a:pt x="2378075" y="486410"/>
                  </a:lnTo>
                  <a:lnTo>
                    <a:pt x="2377567" y="488950"/>
                  </a:lnTo>
                  <a:lnTo>
                    <a:pt x="2375408" y="491490"/>
                  </a:lnTo>
                  <a:lnTo>
                    <a:pt x="2369185" y="491490"/>
                  </a:lnTo>
                  <a:lnTo>
                    <a:pt x="2366518" y="488950"/>
                  </a:lnTo>
                  <a:lnTo>
                    <a:pt x="2366518" y="459740"/>
                  </a:lnTo>
                  <a:lnTo>
                    <a:pt x="2366518" y="416560"/>
                  </a:lnTo>
                  <a:lnTo>
                    <a:pt x="2363343" y="414032"/>
                  </a:lnTo>
                  <a:lnTo>
                    <a:pt x="2355469" y="414032"/>
                  </a:lnTo>
                  <a:lnTo>
                    <a:pt x="2351786" y="416560"/>
                  </a:lnTo>
                  <a:lnTo>
                    <a:pt x="2351786" y="457200"/>
                  </a:lnTo>
                  <a:lnTo>
                    <a:pt x="2349119" y="459740"/>
                  </a:lnTo>
                  <a:lnTo>
                    <a:pt x="2342261" y="459740"/>
                  </a:lnTo>
                  <a:lnTo>
                    <a:pt x="2339721" y="457200"/>
                  </a:lnTo>
                  <a:lnTo>
                    <a:pt x="2339822" y="407682"/>
                  </a:lnTo>
                  <a:lnTo>
                    <a:pt x="2346845" y="364490"/>
                  </a:lnTo>
                  <a:lnTo>
                    <a:pt x="2355469" y="354330"/>
                  </a:lnTo>
                  <a:lnTo>
                    <a:pt x="2356485" y="351790"/>
                  </a:lnTo>
                  <a:lnTo>
                    <a:pt x="2356485" y="321310"/>
                  </a:lnTo>
                  <a:lnTo>
                    <a:pt x="2427097" y="321310"/>
                  </a:lnTo>
                  <a:lnTo>
                    <a:pt x="2427097" y="342900"/>
                  </a:lnTo>
                  <a:lnTo>
                    <a:pt x="2428113" y="345440"/>
                  </a:lnTo>
                  <a:lnTo>
                    <a:pt x="2429637" y="345440"/>
                  </a:lnTo>
                  <a:lnTo>
                    <a:pt x="2441791" y="356882"/>
                  </a:lnTo>
                  <a:lnTo>
                    <a:pt x="2448661" y="365760"/>
                  </a:lnTo>
                  <a:lnTo>
                    <a:pt x="2452078" y="373380"/>
                  </a:lnTo>
                  <a:lnTo>
                    <a:pt x="2453894" y="382282"/>
                  </a:lnTo>
                  <a:lnTo>
                    <a:pt x="2454402" y="383540"/>
                  </a:lnTo>
                  <a:lnTo>
                    <a:pt x="2454402" y="386080"/>
                  </a:lnTo>
                  <a:lnTo>
                    <a:pt x="2455418" y="388632"/>
                  </a:lnTo>
                  <a:lnTo>
                    <a:pt x="2456561" y="394982"/>
                  </a:lnTo>
                  <a:lnTo>
                    <a:pt x="2459228" y="402590"/>
                  </a:lnTo>
                  <a:lnTo>
                    <a:pt x="2465959" y="411480"/>
                  </a:lnTo>
                  <a:lnTo>
                    <a:pt x="2475484" y="422910"/>
                  </a:lnTo>
                  <a:lnTo>
                    <a:pt x="2475484" y="398145"/>
                  </a:lnTo>
                  <a:lnTo>
                    <a:pt x="2474976" y="397510"/>
                  </a:lnTo>
                  <a:lnTo>
                    <a:pt x="2474468" y="394982"/>
                  </a:lnTo>
                  <a:lnTo>
                    <a:pt x="2540254" y="394982"/>
                  </a:lnTo>
                  <a:lnTo>
                    <a:pt x="2540254" y="488950"/>
                  </a:lnTo>
                  <a:lnTo>
                    <a:pt x="2482342" y="488950"/>
                  </a:lnTo>
                  <a:lnTo>
                    <a:pt x="2479167" y="492760"/>
                  </a:lnTo>
                  <a:lnTo>
                    <a:pt x="2479167" y="500380"/>
                  </a:lnTo>
                  <a:lnTo>
                    <a:pt x="2482342" y="504190"/>
                  </a:lnTo>
                  <a:lnTo>
                    <a:pt x="2584450" y="504190"/>
                  </a:lnTo>
                  <a:lnTo>
                    <a:pt x="2587625" y="500380"/>
                  </a:lnTo>
                  <a:lnTo>
                    <a:pt x="2587625" y="491490"/>
                  </a:lnTo>
                  <a:lnTo>
                    <a:pt x="2610739" y="491490"/>
                  </a:lnTo>
                  <a:lnTo>
                    <a:pt x="2650236" y="508000"/>
                  </a:lnTo>
                  <a:lnTo>
                    <a:pt x="2658707" y="509282"/>
                  </a:lnTo>
                  <a:lnTo>
                    <a:pt x="2666454" y="509282"/>
                  </a:lnTo>
                  <a:lnTo>
                    <a:pt x="2672905" y="510540"/>
                  </a:lnTo>
                  <a:lnTo>
                    <a:pt x="2717038" y="510540"/>
                  </a:lnTo>
                  <a:lnTo>
                    <a:pt x="2724912" y="508000"/>
                  </a:lnTo>
                  <a:lnTo>
                    <a:pt x="2731465" y="504190"/>
                  </a:lnTo>
                  <a:lnTo>
                    <a:pt x="2735948" y="497840"/>
                  </a:lnTo>
                  <a:lnTo>
                    <a:pt x="2736659" y="494030"/>
                  </a:lnTo>
                  <a:lnTo>
                    <a:pt x="2737612" y="488950"/>
                  </a:lnTo>
                  <a:lnTo>
                    <a:pt x="2737612" y="483882"/>
                  </a:lnTo>
                  <a:lnTo>
                    <a:pt x="2737104" y="482600"/>
                  </a:lnTo>
                  <a:lnTo>
                    <a:pt x="2748661" y="482600"/>
                  </a:lnTo>
                  <a:lnTo>
                    <a:pt x="2756509" y="481330"/>
                  </a:lnTo>
                  <a:lnTo>
                    <a:pt x="2763024" y="476250"/>
                  </a:lnTo>
                  <a:lnTo>
                    <a:pt x="2767457" y="469900"/>
                  </a:lnTo>
                  <a:lnTo>
                    <a:pt x="2769108" y="462280"/>
                  </a:lnTo>
                  <a:lnTo>
                    <a:pt x="2769108" y="458482"/>
                  </a:lnTo>
                  <a:lnTo>
                    <a:pt x="2767584" y="454660"/>
                  </a:lnTo>
                  <a:lnTo>
                    <a:pt x="2775458" y="452132"/>
                  </a:lnTo>
                  <a:lnTo>
                    <a:pt x="2781300" y="4432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6188" y="2241804"/>
              <a:ext cx="111251" cy="9448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527291" y="2157984"/>
              <a:ext cx="524510" cy="486409"/>
            </a:xfrm>
            <a:custGeom>
              <a:avLst/>
              <a:gdLst/>
              <a:ahLst/>
              <a:cxnLst/>
              <a:rect l="l" t="t" r="r" b="b"/>
              <a:pathLst>
                <a:path w="524509" h="486410">
                  <a:moveTo>
                    <a:pt x="97916" y="452374"/>
                  </a:moveTo>
                  <a:lnTo>
                    <a:pt x="64897" y="452374"/>
                  </a:lnTo>
                  <a:lnTo>
                    <a:pt x="69976" y="455676"/>
                  </a:lnTo>
                  <a:lnTo>
                    <a:pt x="75183" y="457708"/>
                  </a:lnTo>
                  <a:lnTo>
                    <a:pt x="80263" y="460375"/>
                  </a:lnTo>
                  <a:lnTo>
                    <a:pt x="80263" y="481330"/>
                  </a:lnTo>
                  <a:lnTo>
                    <a:pt x="83692" y="486156"/>
                  </a:lnTo>
                  <a:lnTo>
                    <a:pt x="128015" y="486156"/>
                  </a:lnTo>
                  <a:lnTo>
                    <a:pt x="132714" y="482092"/>
                  </a:lnTo>
                  <a:lnTo>
                    <a:pt x="132714" y="465836"/>
                  </a:lnTo>
                  <a:lnTo>
                    <a:pt x="97916" y="465836"/>
                  </a:lnTo>
                  <a:lnTo>
                    <a:pt x="97916" y="452374"/>
                  </a:lnTo>
                  <a:close/>
                </a:path>
                <a:path w="524509" h="486410">
                  <a:moveTo>
                    <a:pt x="52450" y="254889"/>
                  </a:moveTo>
                  <a:lnTo>
                    <a:pt x="47878" y="254889"/>
                  </a:lnTo>
                  <a:lnTo>
                    <a:pt x="46100" y="255524"/>
                  </a:lnTo>
                  <a:lnTo>
                    <a:pt x="44450" y="257556"/>
                  </a:lnTo>
                  <a:lnTo>
                    <a:pt x="19303" y="286639"/>
                  </a:lnTo>
                  <a:lnTo>
                    <a:pt x="16001" y="291338"/>
                  </a:lnTo>
                  <a:lnTo>
                    <a:pt x="16001" y="296799"/>
                  </a:lnTo>
                  <a:lnTo>
                    <a:pt x="19303" y="300228"/>
                  </a:lnTo>
                  <a:lnTo>
                    <a:pt x="29082" y="311785"/>
                  </a:lnTo>
                  <a:lnTo>
                    <a:pt x="26161" y="317119"/>
                  </a:lnTo>
                  <a:lnTo>
                    <a:pt x="24510" y="323215"/>
                  </a:lnTo>
                  <a:lnTo>
                    <a:pt x="22225" y="329311"/>
                  </a:lnTo>
                  <a:lnTo>
                    <a:pt x="4572" y="329311"/>
                  </a:lnTo>
                  <a:lnTo>
                    <a:pt x="0" y="333375"/>
                  </a:lnTo>
                  <a:lnTo>
                    <a:pt x="0" y="386715"/>
                  </a:lnTo>
                  <a:lnTo>
                    <a:pt x="4063" y="391541"/>
                  </a:lnTo>
                  <a:lnTo>
                    <a:pt x="22225" y="391541"/>
                  </a:lnTo>
                  <a:lnTo>
                    <a:pt x="24002" y="397637"/>
                  </a:lnTo>
                  <a:lnTo>
                    <a:pt x="26161" y="403606"/>
                  </a:lnTo>
                  <a:lnTo>
                    <a:pt x="29082" y="409702"/>
                  </a:lnTo>
                  <a:lnTo>
                    <a:pt x="19303" y="420624"/>
                  </a:lnTo>
                  <a:lnTo>
                    <a:pt x="16001" y="424561"/>
                  </a:lnTo>
                  <a:lnTo>
                    <a:pt x="16001" y="430657"/>
                  </a:lnTo>
                  <a:lnTo>
                    <a:pt x="19303" y="434086"/>
                  </a:lnTo>
                  <a:lnTo>
                    <a:pt x="44450" y="463804"/>
                  </a:lnTo>
                  <a:lnTo>
                    <a:pt x="46100" y="465836"/>
                  </a:lnTo>
                  <a:lnTo>
                    <a:pt x="48259" y="466852"/>
                  </a:lnTo>
                  <a:lnTo>
                    <a:pt x="52450" y="466852"/>
                  </a:lnTo>
                  <a:lnTo>
                    <a:pt x="54355" y="465836"/>
                  </a:lnTo>
                  <a:lnTo>
                    <a:pt x="55752" y="463804"/>
                  </a:lnTo>
                  <a:lnTo>
                    <a:pt x="64897" y="452374"/>
                  </a:lnTo>
                  <a:lnTo>
                    <a:pt x="97916" y="452374"/>
                  </a:lnTo>
                  <a:lnTo>
                    <a:pt x="97916" y="448310"/>
                  </a:lnTo>
                  <a:lnTo>
                    <a:pt x="95123" y="444246"/>
                  </a:lnTo>
                  <a:lnTo>
                    <a:pt x="50673" y="444246"/>
                  </a:lnTo>
                  <a:lnTo>
                    <a:pt x="37591" y="427990"/>
                  </a:lnTo>
                  <a:lnTo>
                    <a:pt x="46100" y="417830"/>
                  </a:lnTo>
                  <a:lnTo>
                    <a:pt x="49022" y="414401"/>
                  </a:lnTo>
                  <a:lnTo>
                    <a:pt x="49022" y="409702"/>
                  </a:lnTo>
                  <a:lnTo>
                    <a:pt x="37591" y="375920"/>
                  </a:lnTo>
                  <a:lnTo>
                    <a:pt x="33654" y="372491"/>
                  </a:lnTo>
                  <a:lnTo>
                    <a:pt x="18796" y="372491"/>
                  </a:lnTo>
                  <a:lnTo>
                    <a:pt x="18796" y="349504"/>
                  </a:lnTo>
                  <a:lnTo>
                    <a:pt x="33654" y="349504"/>
                  </a:lnTo>
                  <a:lnTo>
                    <a:pt x="37591" y="346202"/>
                  </a:lnTo>
                  <a:lnTo>
                    <a:pt x="49529" y="311785"/>
                  </a:lnTo>
                  <a:lnTo>
                    <a:pt x="49022" y="306324"/>
                  </a:lnTo>
                  <a:lnTo>
                    <a:pt x="46100" y="303657"/>
                  </a:lnTo>
                  <a:lnTo>
                    <a:pt x="37591" y="293497"/>
                  </a:lnTo>
                  <a:lnTo>
                    <a:pt x="50673" y="277876"/>
                  </a:lnTo>
                  <a:lnTo>
                    <a:pt x="95123" y="277876"/>
                  </a:lnTo>
                  <a:lnTo>
                    <a:pt x="97916" y="273177"/>
                  </a:lnTo>
                  <a:lnTo>
                    <a:pt x="97916" y="268478"/>
                  </a:lnTo>
                  <a:lnTo>
                    <a:pt x="64897" y="268478"/>
                  </a:lnTo>
                  <a:lnTo>
                    <a:pt x="55752" y="257556"/>
                  </a:lnTo>
                  <a:lnTo>
                    <a:pt x="54736" y="255524"/>
                  </a:lnTo>
                  <a:lnTo>
                    <a:pt x="52450" y="254889"/>
                  </a:lnTo>
                  <a:close/>
                </a:path>
                <a:path w="524509" h="486410">
                  <a:moveTo>
                    <a:pt x="177565" y="452374"/>
                  </a:moveTo>
                  <a:lnTo>
                    <a:pt x="147447" y="452374"/>
                  </a:lnTo>
                  <a:lnTo>
                    <a:pt x="156590" y="463804"/>
                  </a:lnTo>
                  <a:lnTo>
                    <a:pt x="158496" y="465836"/>
                  </a:lnTo>
                  <a:lnTo>
                    <a:pt x="160781" y="466852"/>
                  </a:lnTo>
                  <a:lnTo>
                    <a:pt x="164973" y="466852"/>
                  </a:lnTo>
                  <a:lnTo>
                    <a:pt x="166750" y="465836"/>
                  </a:lnTo>
                  <a:lnTo>
                    <a:pt x="167893" y="463804"/>
                  </a:lnTo>
                  <a:lnTo>
                    <a:pt x="177565" y="452374"/>
                  </a:lnTo>
                  <a:close/>
                </a:path>
                <a:path w="524509" h="486410">
                  <a:moveTo>
                    <a:pt x="151510" y="431165"/>
                  </a:moveTo>
                  <a:lnTo>
                    <a:pt x="148081" y="431165"/>
                  </a:lnTo>
                  <a:lnTo>
                    <a:pt x="146811" y="431546"/>
                  </a:lnTo>
                  <a:lnTo>
                    <a:pt x="145796" y="432054"/>
                  </a:lnTo>
                  <a:lnTo>
                    <a:pt x="138302" y="437388"/>
                  </a:lnTo>
                  <a:lnTo>
                    <a:pt x="131444" y="440817"/>
                  </a:lnTo>
                  <a:lnTo>
                    <a:pt x="123571" y="442849"/>
                  </a:lnTo>
                  <a:lnTo>
                    <a:pt x="120141" y="444246"/>
                  </a:lnTo>
                  <a:lnTo>
                    <a:pt x="117221" y="448310"/>
                  </a:lnTo>
                  <a:lnTo>
                    <a:pt x="117221" y="465836"/>
                  </a:lnTo>
                  <a:lnTo>
                    <a:pt x="132714" y="465836"/>
                  </a:lnTo>
                  <a:lnTo>
                    <a:pt x="132714" y="460375"/>
                  </a:lnTo>
                  <a:lnTo>
                    <a:pt x="137794" y="458343"/>
                  </a:lnTo>
                  <a:lnTo>
                    <a:pt x="142875" y="455676"/>
                  </a:lnTo>
                  <a:lnTo>
                    <a:pt x="147447" y="452374"/>
                  </a:lnTo>
                  <a:lnTo>
                    <a:pt x="177565" y="452374"/>
                  </a:lnTo>
                  <a:lnTo>
                    <a:pt x="184443" y="444246"/>
                  </a:lnTo>
                  <a:lnTo>
                    <a:pt x="163956" y="444246"/>
                  </a:lnTo>
                  <a:lnTo>
                    <a:pt x="155448" y="434086"/>
                  </a:lnTo>
                  <a:lnTo>
                    <a:pt x="153669" y="431927"/>
                  </a:lnTo>
                  <a:lnTo>
                    <a:pt x="151510" y="431165"/>
                  </a:lnTo>
                  <a:close/>
                </a:path>
                <a:path w="524509" h="486410">
                  <a:moveTo>
                    <a:pt x="66675" y="430911"/>
                  </a:moveTo>
                  <a:lnTo>
                    <a:pt x="62991" y="430911"/>
                  </a:lnTo>
                  <a:lnTo>
                    <a:pt x="60705" y="431927"/>
                  </a:lnTo>
                  <a:lnTo>
                    <a:pt x="59181" y="434086"/>
                  </a:lnTo>
                  <a:lnTo>
                    <a:pt x="50673" y="444246"/>
                  </a:lnTo>
                  <a:lnTo>
                    <a:pt x="95123" y="444246"/>
                  </a:lnTo>
                  <a:lnTo>
                    <a:pt x="91693" y="442849"/>
                  </a:lnTo>
                  <a:lnTo>
                    <a:pt x="83692" y="440817"/>
                  </a:lnTo>
                  <a:lnTo>
                    <a:pt x="76326" y="437388"/>
                  </a:lnTo>
                  <a:lnTo>
                    <a:pt x="69468" y="432054"/>
                  </a:lnTo>
                  <a:lnTo>
                    <a:pt x="68199" y="431292"/>
                  </a:lnTo>
                  <a:lnTo>
                    <a:pt x="66675" y="430911"/>
                  </a:lnTo>
                  <a:close/>
                </a:path>
                <a:path w="524509" h="486410">
                  <a:moveTo>
                    <a:pt x="183905" y="277876"/>
                  </a:moveTo>
                  <a:lnTo>
                    <a:pt x="163956" y="277876"/>
                  </a:lnTo>
                  <a:lnTo>
                    <a:pt x="177546" y="293497"/>
                  </a:lnTo>
                  <a:lnTo>
                    <a:pt x="169036" y="303657"/>
                  </a:lnTo>
                  <a:lnTo>
                    <a:pt x="166242" y="306959"/>
                  </a:lnTo>
                  <a:lnTo>
                    <a:pt x="166242" y="312420"/>
                  </a:lnTo>
                  <a:lnTo>
                    <a:pt x="167385" y="315722"/>
                  </a:lnTo>
                  <a:lnTo>
                    <a:pt x="170501" y="321956"/>
                  </a:lnTo>
                  <a:lnTo>
                    <a:pt x="173069" y="328453"/>
                  </a:lnTo>
                  <a:lnTo>
                    <a:pt x="175208" y="335188"/>
                  </a:lnTo>
                  <a:lnTo>
                    <a:pt x="177037" y="342138"/>
                  </a:lnTo>
                  <a:lnTo>
                    <a:pt x="177546" y="346202"/>
                  </a:lnTo>
                  <a:lnTo>
                    <a:pt x="180975" y="349504"/>
                  </a:lnTo>
                  <a:lnTo>
                    <a:pt x="195833" y="349504"/>
                  </a:lnTo>
                  <a:lnTo>
                    <a:pt x="195833" y="372491"/>
                  </a:lnTo>
                  <a:lnTo>
                    <a:pt x="180975" y="372491"/>
                  </a:lnTo>
                  <a:lnTo>
                    <a:pt x="177546" y="375920"/>
                  </a:lnTo>
                  <a:lnTo>
                    <a:pt x="167385" y="406400"/>
                  </a:lnTo>
                  <a:lnTo>
                    <a:pt x="165607" y="410464"/>
                  </a:lnTo>
                  <a:lnTo>
                    <a:pt x="166242" y="415163"/>
                  </a:lnTo>
                  <a:lnTo>
                    <a:pt x="169036" y="417830"/>
                  </a:lnTo>
                  <a:lnTo>
                    <a:pt x="177546" y="427990"/>
                  </a:lnTo>
                  <a:lnTo>
                    <a:pt x="163956" y="444246"/>
                  </a:lnTo>
                  <a:lnTo>
                    <a:pt x="184443" y="444246"/>
                  </a:lnTo>
                  <a:lnTo>
                    <a:pt x="193039" y="434086"/>
                  </a:lnTo>
                  <a:lnTo>
                    <a:pt x="196341" y="430022"/>
                  </a:lnTo>
                  <a:lnTo>
                    <a:pt x="196341" y="423926"/>
                  </a:lnTo>
                  <a:lnTo>
                    <a:pt x="193039" y="420624"/>
                  </a:lnTo>
                  <a:lnTo>
                    <a:pt x="183896" y="409702"/>
                  </a:lnTo>
                  <a:lnTo>
                    <a:pt x="183896" y="408305"/>
                  </a:lnTo>
                  <a:lnTo>
                    <a:pt x="184403" y="408305"/>
                  </a:lnTo>
                  <a:lnTo>
                    <a:pt x="184403" y="407670"/>
                  </a:lnTo>
                  <a:lnTo>
                    <a:pt x="519049" y="407670"/>
                  </a:lnTo>
                  <a:lnTo>
                    <a:pt x="523112" y="403606"/>
                  </a:lnTo>
                  <a:lnTo>
                    <a:pt x="523112" y="388112"/>
                  </a:lnTo>
                  <a:lnTo>
                    <a:pt x="210057" y="388112"/>
                  </a:lnTo>
                  <a:lnTo>
                    <a:pt x="211708" y="386715"/>
                  </a:lnTo>
                  <a:lnTo>
                    <a:pt x="212343" y="384048"/>
                  </a:lnTo>
                  <a:lnTo>
                    <a:pt x="212343" y="370586"/>
                  </a:lnTo>
                  <a:lnTo>
                    <a:pt x="503174" y="370586"/>
                  </a:lnTo>
                  <a:lnTo>
                    <a:pt x="504825" y="369824"/>
                  </a:lnTo>
                  <a:lnTo>
                    <a:pt x="505967" y="369189"/>
                  </a:lnTo>
                  <a:lnTo>
                    <a:pt x="523112" y="369189"/>
                  </a:lnTo>
                  <a:lnTo>
                    <a:pt x="523112" y="352933"/>
                  </a:lnTo>
                  <a:lnTo>
                    <a:pt x="521398" y="350266"/>
                  </a:lnTo>
                  <a:lnTo>
                    <a:pt x="212343" y="350266"/>
                  </a:lnTo>
                  <a:lnTo>
                    <a:pt x="212343" y="336042"/>
                  </a:lnTo>
                  <a:lnTo>
                    <a:pt x="208914" y="330581"/>
                  </a:lnTo>
                  <a:lnTo>
                    <a:pt x="190118" y="330581"/>
                  </a:lnTo>
                  <a:lnTo>
                    <a:pt x="188975" y="325247"/>
                  </a:lnTo>
                  <a:lnTo>
                    <a:pt x="186689" y="319151"/>
                  </a:lnTo>
                  <a:lnTo>
                    <a:pt x="183896" y="313055"/>
                  </a:lnTo>
                  <a:lnTo>
                    <a:pt x="193039" y="302260"/>
                  </a:lnTo>
                  <a:lnTo>
                    <a:pt x="196341" y="298196"/>
                  </a:lnTo>
                  <a:lnTo>
                    <a:pt x="196341" y="292100"/>
                  </a:lnTo>
                  <a:lnTo>
                    <a:pt x="193039" y="288671"/>
                  </a:lnTo>
                  <a:lnTo>
                    <a:pt x="183905" y="277876"/>
                  </a:lnTo>
                  <a:close/>
                </a:path>
                <a:path w="524509" h="486410">
                  <a:moveTo>
                    <a:pt x="523112" y="369189"/>
                  </a:moveTo>
                  <a:lnTo>
                    <a:pt x="507110" y="369189"/>
                  </a:lnTo>
                  <a:lnTo>
                    <a:pt x="507110" y="388112"/>
                  </a:lnTo>
                  <a:lnTo>
                    <a:pt x="523112" y="388112"/>
                  </a:lnTo>
                  <a:lnTo>
                    <a:pt x="523112" y="369189"/>
                  </a:lnTo>
                  <a:close/>
                </a:path>
                <a:path w="524509" h="486410">
                  <a:moveTo>
                    <a:pt x="524255" y="21717"/>
                  </a:moveTo>
                  <a:lnTo>
                    <a:pt x="505967" y="21717"/>
                  </a:lnTo>
                  <a:lnTo>
                    <a:pt x="507110" y="41275"/>
                  </a:lnTo>
                  <a:lnTo>
                    <a:pt x="442213" y="41275"/>
                  </a:lnTo>
                  <a:lnTo>
                    <a:pt x="437641" y="45339"/>
                  </a:lnTo>
                  <a:lnTo>
                    <a:pt x="437641" y="56134"/>
                  </a:lnTo>
                  <a:lnTo>
                    <a:pt x="441705" y="61595"/>
                  </a:lnTo>
                  <a:lnTo>
                    <a:pt x="493522" y="61595"/>
                  </a:lnTo>
                  <a:lnTo>
                    <a:pt x="493522" y="350266"/>
                  </a:lnTo>
                  <a:lnTo>
                    <a:pt x="521398" y="350266"/>
                  </a:lnTo>
                  <a:lnTo>
                    <a:pt x="519683" y="347599"/>
                  </a:lnTo>
                  <a:lnTo>
                    <a:pt x="509397" y="347599"/>
                  </a:lnTo>
                  <a:lnTo>
                    <a:pt x="509397" y="58928"/>
                  </a:lnTo>
                  <a:lnTo>
                    <a:pt x="521112" y="58928"/>
                  </a:lnTo>
                  <a:lnTo>
                    <a:pt x="524255" y="56134"/>
                  </a:lnTo>
                  <a:lnTo>
                    <a:pt x="524255" y="21717"/>
                  </a:lnTo>
                  <a:close/>
                </a:path>
                <a:path w="524509" h="486410">
                  <a:moveTo>
                    <a:pt x="132714" y="255524"/>
                  </a:moveTo>
                  <a:lnTo>
                    <a:pt x="117221" y="255524"/>
                  </a:lnTo>
                  <a:lnTo>
                    <a:pt x="117221" y="273177"/>
                  </a:lnTo>
                  <a:lnTo>
                    <a:pt x="120141" y="277876"/>
                  </a:lnTo>
                  <a:lnTo>
                    <a:pt x="131444" y="279908"/>
                  </a:lnTo>
                  <a:lnTo>
                    <a:pt x="138302" y="284607"/>
                  </a:lnTo>
                  <a:lnTo>
                    <a:pt x="145796" y="289433"/>
                  </a:lnTo>
                  <a:lnTo>
                    <a:pt x="147192" y="290576"/>
                  </a:lnTo>
                  <a:lnTo>
                    <a:pt x="148716" y="291084"/>
                  </a:lnTo>
                  <a:lnTo>
                    <a:pt x="152146" y="291084"/>
                  </a:lnTo>
                  <a:lnTo>
                    <a:pt x="154050" y="290068"/>
                  </a:lnTo>
                  <a:lnTo>
                    <a:pt x="155448" y="288036"/>
                  </a:lnTo>
                  <a:lnTo>
                    <a:pt x="163956" y="277876"/>
                  </a:lnTo>
                  <a:lnTo>
                    <a:pt x="183905" y="277876"/>
                  </a:lnTo>
                  <a:lnTo>
                    <a:pt x="177028" y="269748"/>
                  </a:lnTo>
                  <a:lnTo>
                    <a:pt x="147447" y="269748"/>
                  </a:lnTo>
                  <a:lnTo>
                    <a:pt x="142366" y="266446"/>
                  </a:lnTo>
                  <a:lnTo>
                    <a:pt x="137794" y="265049"/>
                  </a:lnTo>
                  <a:lnTo>
                    <a:pt x="132714" y="262382"/>
                  </a:lnTo>
                  <a:lnTo>
                    <a:pt x="132714" y="255524"/>
                  </a:lnTo>
                  <a:close/>
                </a:path>
                <a:path w="524509" h="486410">
                  <a:moveTo>
                    <a:pt x="95123" y="277876"/>
                  </a:moveTo>
                  <a:lnTo>
                    <a:pt x="50673" y="277876"/>
                  </a:lnTo>
                  <a:lnTo>
                    <a:pt x="59181" y="288036"/>
                  </a:lnTo>
                  <a:lnTo>
                    <a:pt x="60832" y="289941"/>
                  </a:lnTo>
                  <a:lnTo>
                    <a:pt x="62991" y="290830"/>
                  </a:lnTo>
                  <a:lnTo>
                    <a:pt x="66675" y="290830"/>
                  </a:lnTo>
                  <a:lnTo>
                    <a:pt x="68199" y="290322"/>
                  </a:lnTo>
                  <a:lnTo>
                    <a:pt x="76326" y="284607"/>
                  </a:lnTo>
                  <a:lnTo>
                    <a:pt x="83692" y="281305"/>
                  </a:lnTo>
                  <a:lnTo>
                    <a:pt x="91693" y="278511"/>
                  </a:lnTo>
                  <a:lnTo>
                    <a:pt x="95123" y="277876"/>
                  </a:lnTo>
                  <a:close/>
                </a:path>
                <a:path w="524509" h="486410">
                  <a:moveTo>
                    <a:pt x="164464" y="256286"/>
                  </a:moveTo>
                  <a:lnTo>
                    <a:pt x="160527" y="256286"/>
                  </a:lnTo>
                  <a:lnTo>
                    <a:pt x="158241" y="257556"/>
                  </a:lnTo>
                  <a:lnTo>
                    <a:pt x="156590" y="258953"/>
                  </a:lnTo>
                  <a:lnTo>
                    <a:pt x="147447" y="269748"/>
                  </a:lnTo>
                  <a:lnTo>
                    <a:pt x="177028" y="269748"/>
                  </a:lnTo>
                  <a:lnTo>
                    <a:pt x="167893" y="258953"/>
                  </a:lnTo>
                  <a:lnTo>
                    <a:pt x="166750" y="257556"/>
                  </a:lnTo>
                  <a:lnTo>
                    <a:pt x="164464" y="256286"/>
                  </a:lnTo>
                  <a:close/>
                </a:path>
                <a:path w="524509" h="486410">
                  <a:moveTo>
                    <a:pt x="520191" y="0"/>
                  </a:moveTo>
                  <a:lnTo>
                    <a:pt x="77977" y="0"/>
                  </a:lnTo>
                  <a:lnTo>
                    <a:pt x="73405" y="4826"/>
                  </a:lnTo>
                  <a:lnTo>
                    <a:pt x="73405" y="55499"/>
                  </a:lnTo>
                  <a:lnTo>
                    <a:pt x="76834" y="60198"/>
                  </a:lnTo>
                  <a:lnTo>
                    <a:pt x="87122" y="60198"/>
                  </a:lnTo>
                  <a:lnTo>
                    <a:pt x="87122" y="235331"/>
                  </a:lnTo>
                  <a:lnTo>
                    <a:pt x="83692" y="235966"/>
                  </a:lnTo>
                  <a:lnTo>
                    <a:pt x="80263" y="240792"/>
                  </a:lnTo>
                  <a:lnTo>
                    <a:pt x="80263" y="260985"/>
                  </a:lnTo>
                  <a:lnTo>
                    <a:pt x="75183" y="262382"/>
                  </a:lnTo>
                  <a:lnTo>
                    <a:pt x="69976" y="265049"/>
                  </a:lnTo>
                  <a:lnTo>
                    <a:pt x="64897" y="268478"/>
                  </a:lnTo>
                  <a:lnTo>
                    <a:pt x="97916" y="268478"/>
                  </a:lnTo>
                  <a:lnTo>
                    <a:pt x="97916" y="255524"/>
                  </a:lnTo>
                  <a:lnTo>
                    <a:pt x="132714" y="255524"/>
                  </a:lnTo>
                  <a:lnTo>
                    <a:pt x="132714" y="241427"/>
                  </a:lnTo>
                  <a:lnTo>
                    <a:pt x="129158" y="235966"/>
                  </a:lnTo>
                  <a:lnTo>
                    <a:pt x="103631" y="235966"/>
                  </a:lnTo>
                  <a:lnTo>
                    <a:pt x="103631" y="61595"/>
                  </a:lnTo>
                  <a:lnTo>
                    <a:pt x="421131" y="61595"/>
                  </a:lnTo>
                  <a:lnTo>
                    <a:pt x="425703" y="56896"/>
                  </a:lnTo>
                  <a:lnTo>
                    <a:pt x="425703" y="45339"/>
                  </a:lnTo>
                  <a:lnTo>
                    <a:pt x="422401" y="40640"/>
                  </a:lnTo>
                  <a:lnTo>
                    <a:pt x="89915" y="40640"/>
                  </a:lnTo>
                  <a:lnTo>
                    <a:pt x="89915" y="21717"/>
                  </a:lnTo>
                  <a:lnTo>
                    <a:pt x="524255" y="21717"/>
                  </a:lnTo>
                  <a:lnTo>
                    <a:pt x="524255" y="5461"/>
                  </a:lnTo>
                  <a:lnTo>
                    <a:pt x="520191" y="0"/>
                  </a:lnTo>
                  <a:close/>
                </a:path>
                <a:path w="524509" h="486410">
                  <a:moveTo>
                    <a:pt x="521112" y="58928"/>
                  </a:moveTo>
                  <a:lnTo>
                    <a:pt x="515747" y="58928"/>
                  </a:lnTo>
                  <a:lnTo>
                    <a:pt x="515747" y="60198"/>
                  </a:lnTo>
                  <a:lnTo>
                    <a:pt x="519683" y="60198"/>
                  </a:lnTo>
                  <a:lnTo>
                    <a:pt x="521112" y="58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87" y="2252472"/>
              <a:ext cx="230123" cy="2286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56832" y="2276856"/>
              <a:ext cx="85344" cy="11277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82155" y="2458211"/>
              <a:ext cx="98425" cy="1219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2671" y="236219"/>
            <a:ext cx="445134" cy="523240"/>
          </a:xfrm>
          <a:custGeom>
            <a:avLst/>
            <a:gdLst/>
            <a:ahLst/>
            <a:cxnLst/>
            <a:rect l="l" t="t" r="r" b="b"/>
            <a:pathLst>
              <a:path w="445135" h="523240">
                <a:moveTo>
                  <a:pt x="444881" y="300228"/>
                </a:moveTo>
                <a:lnTo>
                  <a:pt x="440309" y="255422"/>
                </a:lnTo>
                <a:lnTo>
                  <a:pt x="427215" y="213677"/>
                </a:lnTo>
                <a:lnTo>
                  <a:pt x="415632" y="192532"/>
                </a:lnTo>
                <a:lnTo>
                  <a:pt x="406527" y="175907"/>
                </a:lnTo>
                <a:lnTo>
                  <a:pt x="379183" y="142989"/>
                </a:lnTo>
                <a:lnTo>
                  <a:pt x="346113" y="115836"/>
                </a:lnTo>
                <a:lnTo>
                  <a:pt x="328803" y="106476"/>
                </a:lnTo>
                <a:lnTo>
                  <a:pt x="328803" y="299339"/>
                </a:lnTo>
                <a:lnTo>
                  <a:pt x="320395" y="341223"/>
                </a:lnTo>
                <a:lnTo>
                  <a:pt x="297472" y="375056"/>
                </a:lnTo>
                <a:lnTo>
                  <a:pt x="263486" y="397662"/>
                </a:lnTo>
                <a:lnTo>
                  <a:pt x="221869" y="405892"/>
                </a:lnTo>
                <a:lnTo>
                  <a:pt x="180238" y="397370"/>
                </a:lnTo>
                <a:lnTo>
                  <a:pt x="146253" y="374294"/>
                </a:lnTo>
                <a:lnTo>
                  <a:pt x="123329" y="340372"/>
                </a:lnTo>
                <a:lnTo>
                  <a:pt x="114935" y="299339"/>
                </a:lnTo>
                <a:lnTo>
                  <a:pt x="123469" y="257746"/>
                </a:lnTo>
                <a:lnTo>
                  <a:pt x="146634" y="223799"/>
                </a:lnTo>
                <a:lnTo>
                  <a:pt x="180670" y="200926"/>
                </a:lnTo>
                <a:lnTo>
                  <a:pt x="221869" y="192532"/>
                </a:lnTo>
                <a:lnTo>
                  <a:pt x="263918" y="200926"/>
                </a:lnTo>
                <a:lnTo>
                  <a:pt x="297853" y="223799"/>
                </a:lnTo>
                <a:lnTo>
                  <a:pt x="320535" y="257746"/>
                </a:lnTo>
                <a:lnTo>
                  <a:pt x="328803" y="299339"/>
                </a:lnTo>
                <a:lnTo>
                  <a:pt x="328803" y="106476"/>
                </a:lnTo>
                <a:lnTo>
                  <a:pt x="308254" y="95338"/>
                </a:lnTo>
                <a:lnTo>
                  <a:pt x="280289" y="86652"/>
                </a:lnTo>
                <a:lnTo>
                  <a:pt x="280289" y="8128"/>
                </a:lnTo>
                <a:lnTo>
                  <a:pt x="272161" y="0"/>
                </a:lnTo>
                <a:lnTo>
                  <a:pt x="263017" y="0"/>
                </a:lnTo>
                <a:lnTo>
                  <a:pt x="164973" y="0"/>
                </a:lnTo>
                <a:lnTo>
                  <a:pt x="156845" y="8128"/>
                </a:lnTo>
                <a:lnTo>
                  <a:pt x="156845" y="88722"/>
                </a:lnTo>
                <a:lnTo>
                  <a:pt x="135229" y="95478"/>
                </a:lnTo>
                <a:lnTo>
                  <a:pt x="97523" y="116103"/>
                </a:lnTo>
                <a:lnTo>
                  <a:pt x="64731" y="143370"/>
                </a:lnTo>
                <a:lnTo>
                  <a:pt x="37719" y="176352"/>
                </a:lnTo>
                <a:lnTo>
                  <a:pt x="17335" y="214109"/>
                </a:lnTo>
                <a:lnTo>
                  <a:pt x="4470" y="255714"/>
                </a:lnTo>
                <a:lnTo>
                  <a:pt x="0" y="300228"/>
                </a:lnTo>
                <a:lnTo>
                  <a:pt x="4521" y="344805"/>
                </a:lnTo>
                <a:lnTo>
                  <a:pt x="17475" y="386435"/>
                </a:lnTo>
                <a:lnTo>
                  <a:pt x="37985" y="424218"/>
                </a:lnTo>
                <a:lnTo>
                  <a:pt x="65112" y="457200"/>
                </a:lnTo>
                <a:lnTo>
                  <a:pt x="97967" y="484479"/>
                </a:lnTo>
                <a:lnTo>
                  <a:pt x="135648" y="505117"/>
                </a:lnTo>
                <a:lnTo>
                  <a:pt x="177253" y="518172"/>
                </a:lnTo>
                <a:lnTo>
                  <a:pt x="221869" y="522732"/>
                </a:lnTo>
                <a:lnTo>
                  <a:pt x="267106" y="518172"/>
                </a:lnTo>
                <a:lnTo>
                  <a:pt x="309105" y="505117"/>
                </a:lnTo>
                <a:lnTo>
                  <a:pt x="347002" y="484479"/>
                </a:lnTo>
                <a:lnTo>
                  <a:pt x="379945" y="457200"/>
                </a:lnTo>
                <a:lnTo>
                  <a:pt x="407060" y="424218"/>
                </a:lnTo>
                <a:lnTo>
                  <a:pt x="416966" y="405892"/>
                </a:lnTo>
                <a:lnTo>
                  <a:pt x="427494" y="386435"/>
                </a:lnTo>
                <a:lnTo>
                  <a:pt x="440385" y="344805"/>
                </a:lnTo>
                <a:lnTo>
                  <a:pt x="444881" y="300228"/>
                </a:lnTo>
                <a:close/>
              </a:path>
            </a:pathLst>
          </a:custGeom>
          <a:solidFill>
            <a:srgbClr val="D4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11561" y="701039"/>
            <a:ext cx="123189" cy="134620"/>
          </a:xfrm>
          <a:custGeom>
            <a:avLst/>
            <a:gdLst/>
            <a:ahLst/>
            <a:cxnLst/>
            <a:rect l="l" t="t" r="r" b="b"/>
            <a:pathLst>
              <a:path w="123189" h="134619">
                <a:moveTo>
                  <a:pt x="122923" y="0"/>
                </a:moveTo>
                <a:lnTo>
                  <a:pt x="495" y="0"/>
                </a:lnTo>
                <a:lnTo>
                  <a:pt x="495" y="116840"/>
                </a:lnTo>
                <a:lnTo>
                  <a:pt x="0" y="116840"/>
                </a:lnTo>
                <a:lnTo>
                  <a:pt x="0" y="125730"/>
                </a:lnTo>
                <a:lnTo>
                  <a:pt x="3136" y="125730"/>
                </a:lnTo>
                <a:lnTo>
                  <a:pt x="3136" y="134620"/>
                </a:lnTo>
                <a:lnTo>
                  <a:pt x="118656" y="134620"/>
                </a:lnTo>
                <a:lnTo>
                  <a:pt x="118656" y="125730"/>
                </a:lnTo>
                <a:lnTo>
                  <a:pt x="122923" y="125730"/>
                </a:lnTo>
                <a:lnTo>
                  <a:pt x="122923" y="116840"/>
                </a:lnTo>
                <a:lnTo>
                  <a:pt x="122923" y="0"/>
                </a:lnTo>
                <a:close/>
              </a:path>
            </a:pathLst>
          </a:custGeom>
          <a:solidFill>
            <a:srgbClr val="D4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36592" y="473709"/>
            <a:ext cx="134620" cy="123189"/>
          </a:xfrm>
          <a:custGeom>
            <a:avLst/>
            <a:gdLst/>
            <a:ahLst/>
            <a:cxnLst/>
            <a:rect l="l" t="t" r="r" b="b"/>
            <a:pathLst>
              <a:path w="134620" h="123190">
                <a:moveTo>
                  <a:pt x="134112" y="7620"/>
                </a:moveTo>
                <a:lnTo>
                  <a:pt x="130492" y="7620"/>
                </a:lnTo>
                <a:lnTo>
                  <a:pt x="130492" y="0"/>
                </a:lnTo>
                <a:lnTo>
                  <a:pt x="0" y="0"/>
                </a:lnTo>
                <a:lnTo>
                  <a:pt x="0" y="7620"/>
                </a:lnTo>
                <a:lnTo>
                  <a:pt x="0" y="115570"/>
                </a:lnTo>
                <a:lnTo>
                  <a:pt x="0" y="123190"/>
                </a:lnTo>
                <a:lnTo>
                  <a:pt x="130771" y="123190"/>
                </a:lnTo>
                <a:lnTo>
                  <a:pt x="130771" y="115570"/>
                </a:lnTo>
                <a:lnTo>
                  <a:pt x="134112" y="115570"/>
                </a:lnTo>
                <a:lnTo>
                  <a:pt x="134112" y="7620"/>
                </a:lnTo>
                <a:close/>
              </a:path>
            </a:pathLst>
          </a:custGeom>
          <a:solidFill>
            <a:srgbClr val="D4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73423" y="476249"/>
            <a:ext cx="133985" cy="120650"/>
          </a:xfrm>
          <a:custGeom>
            <a:avLst/>
            <a:gdLst/>
            <a:ahLst/>
            <a:cxnLst/>
            <a:rect l="l" t="t" r="r" b="b"/>
            <a:pathLst>
              <a:path w="133985" h="120650">
                <a:moveTo>
                  <a:pt x="133985" y="0"/>
                </a:moveTo>
                <a:lnTo>
                  <a:pt x="3086" y="0"/>
                </a:lnTo>
                <a:lnTo>
                  <a:pt x="3086" y="6350"/>
                </a:lnTo>
                <a:lnTo>
                  <a:pt x="0" y="6350"/>
                </a:lnTo>
                <a:lnTo>
                  <a:pt x="0" y="114300"/>
                </a:lnTo>
                <a:lnTo>
                  <a:pt x="3911" y="114300"/>
                </a:lnTo>
                <a:lnTo>
                  <a:pt x="3911" y="120650"/>
                </a:lnTo>
                <a:lnTo>
                  <a:pt x="133985" y="120650"/>
                </a:lnTo>
                <a:lnTo>
                  <a:pt x="133985" y="114300"/>
                </a:lnTo>
                <a:lnTo>
                  <a:pt x="133985" y="6350"/>
                </a:lnTo>
                <a:lnTo>
                  <a:pt x="133985" y="0"/>
                </a:lnTo>
                <a:close/>
              </a:path>
            </a:pathLst>
          </a:custGeom>
          <a:solidFill>
            <a:srgbClr val="D4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45278" y="288036"/>
            <a:ext cx="175260" cy="173990"/>
          </a:xfrm>
          <a:custGeom>
            <a:avLst/>
            <a:gdLst/>
            <a:ahLst/>
            <a:cxnLst/>
            <a:rect l="l" t="t" r="r" b="b"/>
            <a:pathLst>
              <a:path w="175260" h="173990">
                <a:moveTo>
                  <a:pt x="99060" y="0"/>
                </a:moveTo>
                <a:lnTo>
                  <a:pt x="94742" y="0"/>
                </a:lnTo>
                <a:lnTo>
                  <a:pt x="90550" y="0"/>
                </a:lnTo>
                <a:lnTo>
                  <a:pt x="86233" y="1524"/>
                </a:lnTo>
                <a:lnTo>
                  <a:pt x="82676" y="4572"/>
                </a:lnTo>
                <a:lnTo>
                  <a:pt x="0" y="87122"/>
                </a:lnTo>
                <a:lnTo>
                  <a:pt x="86741" y="173609"/>
                </a:lnTo>
                <a:lnTo>
                  <a:pt x="170434" y="91186"/>
                </a:lnTo>
                <a:lnTo>
                  <a:pt x="173863" y="85961"/>
                </a:lnTo>
                <a:lnTo>
                  <a:pt x="175006" y="79962"/>
                </a:lnTo>
                <a:lnTo>
                  <a:pt x="173863" y="73987"/>
                </a:lnTo>
                <a:lnTo>
                  <a:pt x="170434" y="68834"/>
                </a:lnTo>
                <a:lnTo>
                  <a:pt x="103124" y="1524"/>
                </a:lnTo>
                <a:lnTo>
                  <a:pt x="99060" y="0"/>
                </a:lnTo>
                <a:close/>
              </a:path>
            </a:pathLst>
          </a:custGeom>
          <a:solidFill>
            <a:srgbClr val="D4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5111" y="608202"/>
            <a:ext cx="173990" cy="175260"/>
          </a:xfrm>
          <a:custGeom>
            <a:avLst/>
            <a:gdLst/>
            <a:ahLst/>
            <a:cxnLst/>
            <a:rect l="l" t="t" r="r" b="b"/>
            <a:pathLst>
              <a:path w="173989" h="175259">
                <a:moveTo>
                  <a:pt x="87122" y="0"/>
                </a:moveTo>
                <a:lnTo>
                  <a:pt x="4572" y="83693"/>
                </a:lnTo>
                <a:lnTo>
                  <a:pt x="1143" y="88973"/>
                </a:lnTo>
                <a:lnTo>
                  <a:pt x="0" y="94980"/>
                </a:lnTo>
                <a:lnTo>
                  <a:pt x="1143" y="100963"/>
                </a:lnTo>
                <a:lnTo>
                  <a:pt x="4572" y="106172"/>
                </a:lnTo>
                <a:lnTo>
                  <a:pt x="71882" y="173609"/>
                </a:lnTo>
                <a:lnTo>
                  <a:pt x="75946" y="175133"/>
                </a:lnTo>
                <a:lnTo>
                  <a:pt x="83947" y="175133"/>
                </a:lnTo>
                <a:lnTo>
                  <a:pt x="88138" y="173609"/>
                </a:lnTo>
                <a:lnTo>
                  <a:pt x="173609" y="86741"/>
                </a:lnTo>
                <a:lnTo>
                  <a:pt x="87122" y="0"/>
                </a:lnTo>
                <a:close/>
              </a:path>
            </a:pathLst>
          </a:custGeom>
          <a:solidFill>
            <a:srgbClr val="D4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25111" y="288036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90">
                <a:moveTo>
                  <a:pt x="83947" y="0"/>
                </a:moveTo>
                <a:lnTo>
                  <a:pt x="80010" y="0"/>
                </a:lnTo>
                <a:lnTo>
                  <a:pt x="75946" y="0"/>
                </a:lnTo>
                <a:lnTo>
                  <a:pt x="71882" y="1524"/>
                </a:lnTo>
                <a:lnTo>
                  <a:pt x="4572" y="68834"/>
                </a:lnTo>
                <a:lnTo>
                  <a:pt x="1143" y="73987"/>
                </a:lnTo>
                <a:lnTo>
                  <a:pt x="0" y="79962"/>
                </a:lnTo>
                <a:lnTo>
                  <a:pt x="1143" y="85961"/>
                </a:lnTo>
                <a:lnTo>
                  <a:pt x="4572" y="91186"/>
                </a:lnTo>
                <a:lnTo>
                  <a:pt x="87122" y="173609"/>
                </a:lnTo>
                <a:lnTo>
                  <a:pt x="173609" y="87122"/>
                </a:lnTo>
                <a:lnTo>
                  <a:pt x="88138" y="1524"/>
                </a:lnTo>
                <a:lnTo>
                  <a:pt x="83947" y="0"/>
                </a:lnTo>
                <a:close/>
              </a:path>
            </a:pathLst>
          </a:custGeom>
          <a:solidFill>
            <a:srgbClr val="D4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46803" y="608202"/>
            <a:ext cx="173990" cy="175260"/>
          </a:xfrm>
          <a:custGeom>
            <a:avLst/>
            <a:gdLst/>
            <a:ahLst/>
            <a:cxnLst/>
            <a:rect l="l" t="t" r="r" b="b"/>
            <a:pathLst>
              <a:path w="173989" h="175259">
                <a:moveTo>
                  <a:pt x="85979" y="0"/>
                </a:moveTo>
                <a:lnTo>
                  <a:pt x="0" y="86741"/>
                </a:lnTo>
                <a:lnTo>
                  <a:pt x="82931" y="170561"/>
                </a:lnTo>
                <a:lnTo>
                  <a:pt x="85471" y="173609"/>
                </a:lnTo>
                <a:lnTo>
                  <a:pt x="89281" y="175133"/>
                </a:lnTo>
                <a:lnTo>
                  <a:pt x="97409" y="175133"/>
                </a:lnTo>
                <a:lnTo>
                  <a:pt x="169037" y="106172"/>
                </a:lnTo>
                <a:lnTo>
                  <a:pt x="173513" y="94980"/>
                </a:lnTo>
                <a:lnTo>
                  <a:pt x="172394" y="88973"/>
                </a:lnTo>
                <a:lnTo>
                  <a:pt x="169037" y="83693"/>
                </a:lnTo>
                <a:lnTo>
                  <a:pt x="85979" y="0"/>
                </a:lnTo>
                <a:close/>
              </a:path>
            </a:pathLst>
          </a:custGeom>
          <a:solidFill>
            <a:srgbClr val="D4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52671" y="4306823"/>
            <a:ext cx="445134" cy="523240"/>
          </a:xfrm>
          <a:custGeom>
            <a:avLst/>
            <a:gdLst/>
            <a:ahLst/>
            <a:cxnLst/>
            <a:rect l="l" t="t" r="r" b="b"/>
            <a:pathLst>
              <a:path w="445135" h="523239">
                <a:moveTo>
                  <a:pt x="444881" y="300228"/>
                </a:moveTo>
                <a:lnTo>
                  <a:pt x="440309" y="255397"/>
                </a:lnTo>
                <a:lnTo>
                  <a:pt x="427215" y="213652"/>
                </a:lnTo>
                <a:lnTo>
                  <a:pt x="406527" y="175869"/>
                </a:lnTo>
                <a:lnTo>
                  <a:pt x="379183" y="142951"/>
                </a:lnTo>
                <a:lnTo>
                  <a:pt x="346113" y="115798"/>
                </a:lnTo>
                <a:lnTo>
                  <a:pt x="328803" y="106438"/>
                </a:lnTo>
                <a:lnTo>
                  <a:pt x="328803" y="299288"/>
                </a:lnTo>
                <a:lnTo>
                  <a:pt x="320395" y="341223"/>
                </a:lnTo>
                <a:lnTo>
                  <a:pt x="297472" y="375069"/>
                </a:lnTo>
                <a:lnTo>
                  <a:pt x="263486" y="397700"/>
                </a:lnTo>
                <a:lnTo>
                  <a:pt x="221869" y="405930"/>
                </a:lnTo>
                <a:lnTo>
                  <a:pt x="180238" y="397408"/>
                </a:lnTo>
                <a:lnTo>
                  <a:pt x="146253" y="374307"/>
                </a:lnTo>
                <a:lnTo>
                  <a:pt x="123329" y="340360"/>
                </a:lnTo>
                <a:lnTo>
                  <a:pt x="114935" y="299288"/>
                </a:lnTo>
                <a:lnTo>
                  <a:pt x="123469" y="257746"/>
                </a:lnTo>
                <a:lnTo>
                  <a:pt x="146634" y="223824"/>
                </a:lnTo>
                <a:lnTo>
                  <a:pt x="180670" y="200952"/>
                </a:lnTo>
                <a:lnTo>
                  <a:pt x="221869" y="192557"/>
                </a:lnTo>
                <a:lnTo>
                  <a:pt x="263918" y="200952"/>
                </a:lnTo>
                <a:lnTo>
                  <a:pt x="297853" y="223824"/>
                </a:lnTo>
                <a:lnTo>
                  <a:pt x="320535" y="257746"/>
                </a:lnTo>
                <a:lnTo>
                  <a:pt x="328803" y="299288"/>
                </a:lnTo>
                <a:lnTo>
                  <a:pt x="328803" y="106438"/>
                </a:lnTo>
                <a:lnTo>
                  <a:pt x="308254" y="95300"/>
                </a:lnTo>
                <a:lnTo>
                  <a:pt x="280289" y="86614"/>
                </a:lnTo>
                <a:lnTo>
                  <a:pt x="280289" y="8077"/>
                </a:lnTo>
                <a:lnTo>
                  <a:pt x="272161" y="0"/>
                </a:lnTo>
                <a:lnTo>
                  <a:pt x="263017" y="0"/>
                </a:lnTo>
                <a:lnTo>
                  <a:pt x="164973" y="0"/>
                </a:lnTo>
                <a:lnTo>
                  <a:pt x="156845" y="8077"/>
                </a:lnTo>
                <a:lnTo>
                  <a:pt x="156845" y="88684"/>
                </a:lnTo>
                <a:lnTo>
                  <a:pt x="135229" y="95440"/>
                </a:lnTo>
                <a:lnTo>
                  <a:pt x="97523" y="116065"/>
                </a:lnTo>
                <a:lnTo>
                  <a:pt x="64731" y="143344"/>
                </a:lnTo>
                <a:lnTo>
                  <a:pt x="37719" y="176326"/>
                </a:lnTo>
                <a:lnTo>
                  <a:pt x="17335" y="214083"/>
                </a:lnTo>
                <a:lnTo>
                  <a:pt x="4470" y="255701"/>
                </a:lnTo>
                <a:lnTo>
                  <a:pt x="0" y="300228"/>
                </a:lnTo>
                <a:lnTo>
                  <a:pt x="4521" y="344805"/>
                </a:lnTo>
                <a:lnTo>
                  <a:pt x="17475" y="386435"/>
                </a:lnTo>
                <a:lnTo>
                  <a:pt x="37985" y="424218"/>
                </a:lnTo>
                <a:lnTo>
                  <a:pt x="65112" y="457200"/>
                </a:lnTo>
                <a:lnTo>
                  <a:pt x="97967" y="484479"/>
                </a:lnTo>
                <a:lnTo>
                  <a:pt x="135648" y="505117"/>
                </a:lnTo>
                <a:lnTo>
                  <a:pt x="177253" y="518172"/>
                </a:lnTo>
                <a:lnTo>
                  <a:pt x="221869" y="522732"/>
                </a:lnTo>
                <a:lnTo>
                  <a:pt x="267106" y="518172"/>
                </a:lnTo>
                <a:lnTo>
                  <a:pt x="309105" y="505117"/>
                </a:lnTo>
                <a:lnTo>
                  <a:pt x="347002" y="484479"/>
                </a:lnTo>
                <a:lnTo>
                  <a:pt x="379945" y="457200"/>
                </a:lnTo>
                <a:lnTo>
                  <a:pt x="407060" y="424218"/>
                </a:lnTo>
                <a:lnTo>
                  <a:pt x="427494" y="386435"/>
                </a:lnTo>
                <a:lnTo>
                  <a:pt x="440385" y="344805"/>
                </a:lnTo>
                <a:lnTo>
                  <a:pt x="444881" y="300228"/>
                </a:lnTo>
                <a:close/>
              </a:path>
            </a:pathLst>
          </a:custGeom>
          <a:solidFill>
            <a:srgbClr val="D4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11573" y="4770120"/>
            <a:ext cx="123189" cy="135890"/>
          </a:xfrm>
          <a:custGeom>
            <a:avLst/>
            <a:gdLst/>
            <a:ahLst/>
            <a:cxnLst/>
            <a:rect l="l" t="t" r="r" b="b"/>
            <a:pathLst>
              <a:path w="123189" h="135889">
                <a:moveTo>
                  <a:pt x="122910" y="0"/>
                </a:moveTo>
                <a:lnTo>
                  <a:pt x="482" y="0"/>
                </a:lnTo>
                <a:lnTo>
                  <a:pt x="482" y="118110"/>
                </a:lnTo>
                <a:lnTo>
                  <a:pt x="0" y="118110"/>
                </a:lnTo>
                <a:lnTo>
                  <a:pt x="0" y="127000"/>
                </a:lnTo>
                <a:lnTo>
                  <a:pt x="2933" y="127000"/>
                </a:lnTo>
                <a:lnTo>
                  <a:pt x="2933" y="135890"/>
                </a:lnTo>
                <a:lnTo>
                  <a:pt x="118872" y="135890"/>
                </a:lnTo>
                <a:lnTo>
                  <a:pt x="118872" y="127000"/>
                </a:lnTo>
                <a:lnTo>
                  <a:pt x="122910" y="127000"/>
                </a:lnTo>
                <a:lnTo>
                  <a:pt x="122910" y="118110"/>
                </a:lnTo>
                <a:lnTo>
                  <a:pt x="122910" y="0"/>
                </a:lnTo>
                <a:close/>
              </a:path>
            </a:pathLst>
          </a:custGeom>
          <a:solidFill>
            <a:srgbClr val="D4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36592" y="4542790"/>
            <a:ext cx="134620" cy="123189"/>
          </a:xfrm>
          <a:custGeom>
            <a:avLst/>
            <a:gdLst/>
            <a:ahLst/>
            <a:cxnLst/>
            <a:rect l="l" t="t" r="r" b="b"/>
            <a:pathLst>
              <a:path w="134620" h="123189">
                <a:moveTo>
                  <a:pt x="134112" y="7620"/>
                </a:moveTo>
                <a:lnTo>
                  <a:pt x="130505" y="7620"/>
                </a:lnTo>
                <a:lnTo>
                  <a:pt x="130505" y="0"/>
                </a:lnTo>
                <a:lnTo>
                  <a:pt x="0" y="0"/>
                </a:lnTo>
                <a:lnTo>
                  <a:pt x="0" y="7620"/>
                </a:lnTo>
                <a:lnTo>
                  <a:pt x="0" y="115570"/>
                </a:lnTo>
                <a:lnTo>
                  <a:pt x="0" y="123190"/>
                </a:lnTo>
                <a:lnTo>
                  <a:pt x="130771" y="123190"/>
                </a:lnTo>
                <a:lnTo>
                  <a:pt x="130771" y="115570"/>
                </a:lnTo>
                <a:lnTo>
                  <a:pt x="134112" y="115570"/>
                </a:lnTo>
                <a:lnTo>
                  <a:pt x="134112" y="7620"/>
                </a:lnTo>
                <a:close/>
              </a:path>
            </a:pathLst>
          </a:custGeom>
          <a:solidFill>
            <a:srgbClr val="D4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73423" y="4546600"/>
            <a:ext cx="133985" cy="121920"/>
          </a:xfrm>
          <a:custGeom>
            <a:avLst/>
            <a:gdLst/>
            <a:ahLst/>
            <a:cxnLst/>
            <a:rect l="l" t="t" r="r" b="b"/>
            <a:pathLst>
              <a:path w="133985" h="121920">
                <a:moveTo>
                  <a:pt x="133985" y="0"/>
                </a:moveTo>
                <a:lnTo>
                  <a:pt x="3302" y="0"/>
                </a:lnTo>
                <a:lnTo>
                  <a:pt x="3302" y="6350"/>
                </a:lnTo>
                <a:lnTo>
                  <a:pt x="0" y="6350"/>
                </a:lnTo>
                <a:lnTo>
                  <a:pt x="0" y="114300"/>
                </a:lnTo>
                <a:lnTo>
                  <a:pt x="4368" y="114300"/>
                </a:lnTo>
                <a:lnTo>
                  <a:pt x="4368" y="121920"/>
                </a:lnTo>
                <a:lnTo>
                  <a:pt x="133985" y="121920"/>
                </a:lnTo>
                <a:lnTo>
                  <a:pt x="133985" y="114300"/>
                </a:lnTo>
                <a:lnTo>
                  <a:pt x="133985" y="6350"/>
                </a:lnTo>
                <a:lnTo>
                  <a:pt x="133985" y="0"/>
                </a:lnTo>
                <a:close/>
              </a:path>
            </a:pathLst>
          </a:custGeom>
          <a:solidFill>
            <a:srgbClr val="D4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45278" y="4358640"/>
            <a:ext cx="176530" cy="172720"/>
          </a:xfrm>
          <a:custGeom>
            <a:avLst/>
            <a:gdLst/>
            <a:ahLst/>
            <a:cxnLst/>
            <a:rect l="l" t="t" r="r" b="b"/>
            <a:pathLst>
              <a:path w="176529" h="172720">
                <a:moveTo>
                  <a:pt x="99060" y="0"/>
                </a:moveTo>
                <a:lnTo>
                  <a:pt x="94742" y="0"/>
                </a:lnTo>
                <a:lnTo>
                  <a:pt x="90550" y="0"/>
                </a:lnTo>
                <a:lnTo>
                  <a:pt x="86233" y="1524"/>
                </a:lnTo>
                <a:lnTo>
                  <a:pt x="82676" y="4584"/>
                </a:lnTo>
                <a:lnTo>
                  <a:pt x="0" y="86321"/>
                </a:lnTo>
                <a:lnTo>
                  <a:pt x="86741" y="172123"/>
                </a:lnTo>
                <a:lnTo>
                  <a:pt x="176530" y="84366"/>
                </a:lnTo>
                <a:lnTo>
                  <a:pt x="176530" y="74193"/>
                </a:lnTo>
                <a:lnTo>
                  <a:pt x="103124" y="1524"/>
                </a:lnTo>
                <a:lnTo>
                  <a:pt x="99060" y="0"/>
                </a:lnTo>
                <a:close/>
              </a:path>
            </a:pathLst>
          </a:custGeom>
          <a:solidFill>
            <a:srgbClr val="D4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25111" y="4678769"/>
            <a:ext cx="173990" cy="175260"/>
          </a:xfrm>
          <a:custGeom>
            <a:avLst/>
            <a:gdLst/>
            <a:ahLst/>
            <a:cxnLst/>
            <a:rect l="l" t="t" r="r" b="b"/>
            <a:pathLst>
              <a:path w="173989" h="175260">
                <a:moveTo>
                  <a:pt x="87122" y="0"/>
                </a:moveTo>
                <a:lnTo>
                  <a:pt x="4572" y="83718"/>
                </a:lnTo>
                <a:lnTo>
                  <a:pt x="1143" y="88984"/>
                </a:lnTo>
                <a:lnTo>
                  <a:pt x="0" y="94996"/>
                </a:lnTo>
                <a:lnTo>
                  <a:pt x="1143" y="100988"/>
                </a:lnTo>
                <a:lnTo>
                  <a:pt x="4572" y="106197"/>
                </a:lnTo>
                <a:lnTo>
                  <a:pt x="71882" y="173621"/>
                </a:lnTo>
                <a:lnTo>
                  <a:pt x="75946" y="175171"/>
                </a:lnTo>
                <a:lnTo>
                  <a:pt x="83947" y="175171"/>
                </a:lnTo>
                <a:lnTo>
                  <a:pt x="88138" y="173621"/>
                </a:lnTo>
                <a:lnTo>
                  <a:pt x="173609" y="86817"/>
                </a:lnTo>
                <a:lnTo>
                  <a:pt x="87122" y="0"/>
                </a:lnTo>
                <a:close/>
              </a:path>
            </a:pathLst>
          </a:custGeom>
          <a:solidFill>
            <a:srgbClr val="D4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23588" y="4358640"/>
            <a:ext cx="175260" cy="172720"/>
          </a:xfrm>
          <a:custGeom>
            <a:avLst/>
            <a:gdLst/>
            <a:ahLst/>
            <a:cxnLst/>
            <a:rect l="l" t="t" r="r" b="b"/>
            <a:pathLst>
              <a:path w="175260" h="172720">
                <a:moveTo>
                  <a:pt x="85471" y="0"/>
                </a:moveTo>
                <a:lnTo>
                  <a:pt x="81534" y="0"/>
                </a:lnTo>
                <a:lnTo>
                  <a:pt x="77470" y="0"/>
                </a:lnTo>
                <a:lnTo>
                  <a:pt x="73406" y="1524"/>
                </a:lnTo>
                <a:lnTo>
                  <a:pt x="0" y="74193"/>
                </a:lnTo>
                <a:lnTo>
                  <a:pt x="0" y="84366"/>
                </a:lnTo>
                <a:lnTo>
                  <a:pt x="88646" y="172123"/>
                </a:lnTo>
                <a:lnTo>
                  <a:pt x="175133" y="86321"/>
                </a:lnTo>
                <a:lnTo>
                  <a:pt x="89662" y="1524"/>
                </a:lnTo>
                <a:lnTo>
                  <a:pt x="85471" y="0"/>
                </a:lnTo>
                <a:close/>
              </a:path>
            </a:pathLst>
          </a:custGeom>
          <a:solidFill>
            <a:srgbClr val="D4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46803" y="4678769"/>
            <a:ext cx="173990" cy="175260"/>
          </a:xfrm>
          <a:custGeom>
            <a:avLst/>
            <a:gdLst/>
            <a:ahLst/>
            <a:cxnLst/>
            <a:rect l="l" t="t" r="r" b="b"/>
            <a:pathLst>
              <a:path w="173989" h="175260">
                <a:moveTo>
                  <a:pt x="85979" y="0"/>
                </a:moveTo>
                <a:lnTo>
                  <a:pt x="0" y="86817"/>
                </a:lnTo>
                <a:lnTo>
                  <a:pt x="82931" y="170535"/>
                </a:lnTo>
                <a:lnTo>
                  <a:pt x="85471" y="173621"/>
                </a:lnTo>
                <a:lnTo>
                  <a:pt x="89281" y="175171"/>
                </a:lnTo>
                <a:lnTo>
                  <a:pt x="97409" y="175171"/>
                </a:lnTo>
                <a:lnTo>
                  <a:pt x="169037" y="106197"/>
                </a:lnTo>
                <a:lnTo>
                  <a:pt x="173513" y="94996"/>
                </a:lnTo>
                <a:lnTo>
                  <a:pt x="172394" y="88984"/>
                </a:lnTo>
                <a:lnTo>
                  <a:pt x="169037" y="83718"/>
                </a:lnTo>
                <a:lnTo>
                  <a:pt x="85979" y="0"/>
                </a:lnTo>
                <a:close/>
              </a:path>
            </a:pathLst>
          </a:custGeom>
          <a:solidFill>
            <a:srgbClr val="D49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706945" y="533209"/>
            <a:ext cx="7729220" cy="4080510"/>
            <a:chOff x="706945" y="533209"/>
            <a:chExt cx="7729220" cy="4080510"/>
          </a:xfrm>
        </p:grpSpPr>
        <p:sp>
          <p:nvSpPr>
            <p:cNvPr id="19" name="object 19"/>
            <p:cNvSpPr/>
            <p:nvPr/>
          </p:nvSpPr>
          <p:spPr>
            <a:xfrm>
              <a:off x="711708" y="537972"/>
              <a:ext cx="7719059" cy="4070985"/>
            </a:xfrm>
            <a:custGeom>
              <a:avLst/>
              <a:gdLst/>
              <a:ahLst/>
              <a:cxnLst/>
              <a:rect l="l" t="t" r="r" b="b"/>
              <a:pathLst>
                <a:path w="7719059" h="4070985">
                  <a:moveTo>
                    <a:pt x="7503668" y="0"/>
                  </a:moveTo>
                  <a:lnTo>
                    <a:pt x="215366" y="0"/>
                  </a:lnTo>
                  <a:lnTo>
                    <a:pt x="165987" y="5686"/>
                  </a:lnTo>
                  <a:lnTo>
                    <a:pt x="120657" y="21885"/>
                  </a:lnTo>
                  <a:lnTo>
                    <a:pt x="80669" y="47306"/>
                  </a:lnTo>
                  <a:lnTo>
                    <a:pt x="47316" y="80657"/>
                  </a:lnTo>
                  <a:lnTo>
                    <a:pt x="21891" y="120650"/>
                  </a:lnTo>
                  <a:lnTo>
                    <a:pt x="5688" y="165991"/>
                  </a:lnTo>
                  <a:lnTo>
                    <a:pt x="0" y="215391"/>
                  </a:lnTo>
                  <a:lnTo>
                    <a:pt x="0" y="3855224"/>
                  </a:lnTo>
                  <a:lnTo>
                    <a:pt x="5688" y="3904608"/>
                  </a:lnTo>
                  <a:lnTo>
                    <a:pt x="21891" y="3949941"/>
                  </a:lnTo>
                  <a:lnTo>
                    <a:pt x="47316" y="3989932"/>
                  </a:lnTo>
                  <a:lnTo>
                    <a:pt x="80669" y="4023286"/>
                  </a:lnTo>
                  <a:lnTo>
                    <a:pt x="120657" y="4048712"/>
                  </a:lnTo>
                  <a:lnTo>
                    <a:pt x="165987" y="4064915"/>
                  </a:lnTo>
                  <a:lnTo>
                    <a:pt x="215366" y="4070604"/>
                  </a:lnTo>
                  <a:lnTo>
                    <a:pt x="7503668" y="4070604"/>
                  </a:lnTo>
                  <a:lnTo>
                    <a:pt x="7553068" y="4064915"/>
                  </a:lnTo>
                  <a:lnTo>
                    <a:pt x="7598409" y="4048712"/>
                  </a:lnTo>
                  <a:lnTo>
                    <a:pt x="7638402" y="4023286"/>
                  </a:lnTo>
                  <a:lnTo>
                    <a:pt x="7671753" y="3989932"/>
                  </a:lnTo>
                  <a:lnTo>
                    <a:pt x="7697174" y="3949941"/>
                  </a:lnTo>
                  <a:lnTo>
                    <a:pt x="7713373" y="3904608"/>
                  </a:lnTo>
                  <a:lnTo>
                    <a:pt x="7719060" y="3855224"/>
                  </a:lnTo>
                  <a:lnTo>
                    <a:pt x="7719060" y="215391"/>
                  </a:lnTo>
                  <a:lnTo>
                    <a:pt x="7713373" y="165991"/>
                  </a:lnTo>
                  <a:lnTo>
                    <a:pt x="7697174" y="120649"/>
                  </a:lnTo>
                  <a:lnTo>
                    <a:pt x="7671753" y="80657"/>
                  </a:lnTo>
                  <a:lnTo>
                    <a:pt x="7638402" y="47306"/>
                  </a:lnTo>
                  <a:lnTo>
                    <a:pt x="7598410" y="21885"/>
                  </a:lnTo>
                  <a:lnTo>
                    <a:pt x="7553068" y="5686"/>
                  </a:lnTo>
                  <a:lnTo>
                    <a:pt x="750366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11708" y="537972"/>
              <a:ext cx="7719059" cy="4070985"/>
            </a:xfrm>
            <a:custGeom>
              <a:avLst/>
              <a:gdLst/>
              <a:ahLst/>
              <a:cxnLst/>
              <a:rect l="l" t="t" r="r" b="b"/>
              <a:pathLst>
                <a:path w="7719059" h="4070985">
                  <a:moveTo>
                    <a:pt x="0" y="215391"/>
                  </a:moveTo>
                  <a:lnTo>
                    <a:pt x="5688" y="165991"/>
                  </a:lnTo>
                  <a:lnTo>
                    <a:pt x="21891" y="120650"/>
                  </a:lnTo>
                  <a:lnTo>
                    <a:pt x="47316" y="80657"/>
                  </a:lnTo>
                  <a:lnTo>
                    <a:pt x="80669" y="47306"/>
                  </a:lnTo>
                  <a:lnTo>
                    <a:pt x="120657" y="21885"/>
                  </a:lnTo>
                  <a:lnTo>
                    <a:pt x="165987" y="5686"/>
                  </a:lnTo>
                  <a:lnTo>
                    <a:pt x="215366" y="0"/>
                  </a:lnTo>
                  <a:lnTo>
                    <a:pt x="7503668" y="0"/>
                  </a:lnTo>
                  <a:lnTo>
                    <a:pt x="7553068" y="5686"/>
                  </a:lnTo>
                  <a:lnTo>
                    <a:pt x="7598410" y="21885"/>
                  </a:lnTo>
                  <a:lnTo>
                    <a:pt x="7638402" y="47306"/>
                  </a:lnTo>
                  <a:lnTo>
                    <a:pt x="7671753" y="80657"/>
                  </a:lnTo>
                  <a:lnTo>
                    <a:pt x="7697174" y="120649"/>
                  </a:lnTo>
                  <a:lnTo>
                    <a:pt x="7713373" y="165991"/>
                  </a:lnTo>
                  <a:lnTo>
                    <a:pt x="7719060" y="215391"/>
                  </a:lnTo>
                  <a:lnTo>
                    <a:pt x="7719060" y="3855224"/>
                  </a:lnTo>
                  <a:lnTo>
                    <a:pt x="7713373" y="3904608"/>
                  </a:lnTo>
                  <a:lnTo>
                    <a:pt x="7697174" y="3949941"/>
                  </a:lnTo>
                  <a:lnTo>
                    <a:pt x="7671753" y="3989932"/>
                  </a:lnTo>
                  <a:lnTo>
                    <a:pt x="7638402" y="4023286"/>
                  </a:lnTo>
                  <a:lnTo>
                    <a:pt x="7598409" y="4048712"/>
                  </a:lnTo>
                  <a:lnTo>
                    <a:pt x="7553068" y="4064915"/>
                  </a:lnTo>
                  <a:lnTo>
                    <a:pt x="7503668" y="4070604"/>
                  </a:lnTo>
                  <a:lnTo>
                    <a:pt x="215366" y="4070604"/>
                  </a:lnTo>
                  <a:lnTo>
                    <a:pt x="165987" y="4064915"/>
                  </a:lnTo>
                  <a:lnTo>
                    <a:pt x="120657" y="4048712"/>
                  </a:lnTo>
                  <a:lnTo>
                    <a:pt x="80669" y="4023286"/>
                  </a:lnTo>
                  <a:lnTo>
                    <a:pt x="47316" y="3989932"/>
                  </a:lnTo>
                  <a:lnTo>
                    <a:pt x="21891" y="3949941"/>
                  </a:lnTo>
                  <a:lnTo>
                    <a:pt x="5688" y="3904608"/>
                  </a:lnTo>
                  <a:lnTo>
                    <a:pt x="0" y="3855224"/>
                  </a:lnTo>
                  <a:lnTo>
                    <a:pt x="0" y="215391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4212" y="641731"/>
              <a:ext cx="138684" cy="13843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4412" y="641731"/>
              <a:ext cx="138480" cy="13843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8173" y="636968"/>
              <a:ext cx="148208" cy="14795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11708" y="870204"/>
              <a:ext cx="7719695" cy="0"/>
            </a:xfrm>
            <a:custGeom>
              <a:avLst/>
              <a:gdLst/>
              <a:ahLst/>
              <a:cxnLst/>
              <a:rect l="l" t="t" r="r" b="b"/>
              <a:pathLst>
                <a:path w="7719695">
                  <a:moveTo>
                    <a:pt x="0" y="0"/>
                  </a:moveTo>
                  <a:lnTo>
                    <a:pt x="7719314" y="0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33372" y="1723644"/>
              <a:ext cx="867410" cy="870585"/>
            </a:xfrm>
            <a:custGeom>
              <a:avLst/>
              <a:gdLst/>
              <a:ahLst/>
              <a:cxnLst/>
              <a:rect l="l" t="t" r="r" b="b"/>
              <a:pathLst>
                <a:path w="867410" h="870585">
                  <a:moveTo>
                    <a:pt x="0" y="93598"/>
                  </a:moveTo>
                  <a:lnTo>
                    <a:pt x="7356" y="57167"/>
                  </a:lnTo>
                  <a:lnTo>
                    <a:pt x="27416" y="27416"/>
                  </a:lnTo>
                  <a:lnTo>
                    <a:pt x="57167" y="7356"/>
                  </a:lnTo>
                  <a:lnTo>
                    <a:pt x="93598" y="0"/>
                  </a:lnTo>
                  <a:lnTo>
                    <a:pt x="773557" y="0"/>
                  </a:lnTo>
                  <a:lnTo>
                    <a:pt x="809988" y="7356"/>
                  </a:lnTo>
                  <a:lnTo>
                    <a:pt x="839739" y="27416"/>
                  </a:lnTo>
                  <a:lnTo>
                    <a:pt x="859799" y="57167"/>
                  </a:lnTo>
                  <a:lnTo>
                    <a:pt x="867155" y="93598"/>
                  </a:lnTo>
                  <a:lnTo>
                    <a:pt x="867155" y="776604"/>
                  </a:lnTo>
                  <a:lnTo>
                    <a:pt x="859799" y="813036"/>
                  </a:lnTo>
                  <a:lnTo>
                    <a:pt x="839739" y="842787"/>
                  </a:lnTo>
                  <a:lnTo>
                    <a:pt x="809988" y="862847"/>
                  </a:lnTo>
                  <a:lnTo>
                    <a:pt x="773557" y="870203"/>
                  </a:lnTo>
                  <a:lnTo>
                    <a:pt x="93598" y="870203"/>
                  </a:lnTo>
                  <a:lnTo>
                    <a:pt x="57167" y="862847"/>
                  </a:lnTo>
                  <a:lnTo>
                    <a:pt x="27416" y="842787"/>
                  </a:lnTo>
                  <a:lnTo>
                    <a:pt x="7356" y="813036"/>
                  </a:lnTo>
                  <a:lnTo>
                    <a:pt x="0" y="776604"/>
                  </a:lnTo>
                  <a:lnTo>
                    <a:pt x="0" y="93598"/>
                  </a:lnTo>
                  <a:close/>
                </a:path>
              </a:pathLst>
            </a:custGeom>
            <a:ln w="9524">
              <a:solidFill>
                <a:srgbClr val="D49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904870" y="1463166"/>
            <a:ext cx="4214495" cy="220472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 marR="5080">
              <a:lnSpc>
                <a:spcPts val="5280"/>
              </a:lnSpc>
              <a:spcBef>
                <a:spcPts val="1370"/>
              </a:spcBef>
            </a:pPr>
            <a:r>
              <a:rPr sz="5500" b="1" spc="-215" dirty="0">
                <a:solidFill>
                  <a:srgbClr val="3A3152"/>
                </a:solidFill>
                <a:latin typeface="Arial"/>
                <a:cs typeface="Arial"/>
              </a:rPr>
              <a:t>Project </a:t>
            </a:r>
            <a:r>
              <a:rPr sz="5500" b="1" spc="-210" dirty="0">
                <a:solidFill>
                  <a:srgbClr val="3A3152"/>
                </a:solidFill>
                <a:latin typeface="Arial"/>
                <a:cs typeface="Arial"/>
              </a:rPr>
              <a:t> </a:t>
            </a:r>
            <a:r>
              <a:rPr sz="5500" b="1" spc="-200" dirty="0">
                <a:solidFill>
                  <a:srgbClr val="3A3152"/>
                </a:solidFill>
                <a:latin typeface="Arial"/>
                <a:cs typeface="Arial"/>
              </a:rPr>
              <a:t>m</a:t>
            </a:r>
            <a:r>
              <a:rPr sz="5500" b="1" spc="155" dirty="0">
                <a:solidFill>
                  <a:srgbClr val="3A3152"/>
                </a:solidFill>
                <a:latin typeface="Arial"/>
                <a:cs typeface="Arial"/>
              </a:rPr>
              <a:t>a</a:t>
            </a:r>
            <a:r>
              <a:rPr sz="5500" b="1" spc="-300" dirty="0">
                <a:solidFill>
                  <a:srgbClr val="3A3152"/>
                </a:solidFill>
                <a:latin typeface="Arial"/>
                <a:cs typeface="Arial"/>
              </a:rPr>
              <a:t>n</a:t>
            </a:r>
            <a:r>
              <a:rPr sz="5500" b="1" spc="155" dirty="0">
                <a:solidFill>
                  <a:srgbClr val="3A3152"/>
                </a:solidFill>
                <a:latin typeface="Arial"/>
                <a:cs typeface="Arial"/>
              </a:rPr>
              <a:t>a</a:t>
            </a:r>
            <a:r>
              <a:rPr sz="5500" b="1" spc="-145" dirty="0">
                <a:solidFill>
                  <a:srgbClr val="3A3152"/>
                </a:solidFill>
                <a:latin typeface="Arial"/>
                <a:cs typeface="Arial"/>
              </a:rPr>
              <a:t>g</a:t>
            </a:r>
            <a:r>
              <a:rPr sz="5500" b="1" spc="-50" dirty="0">
                <a:solidFill>
                  <a:srgbClr val="3A3152"/>
                </a:solidFill>
                <a:latin typeface="Arial"/>
                <a:cs typeface="Arial"/>
              </a:rPr>
              <a:t>e</a:t>
            </a:r>
            <a:r>
              <a:rPr sz="5500" b="1" spc="-200" dirty="0">
                <a:solidFill>
                  <a:srgbClr val="3A3152"/>
                </a:solidFill>
                <a:latin typeface="Arial"/>
                <a:cs typeface="Arial"/>
              </a:rPr>
              <a:t>m</a:t>
            </a:r>
            <a:r>
              <a:rPr sz="5500" b="1" spc="-50" dirty="0">
                <a:solidFill>
                  <a:srgbClr val="3A3152"/>
                </a:solidFill>
                <a:latin typeface="Arial"/>
                <a:cs typeface="Arial"/>
              </a:rPr>
              <a:t>e</a:t>
            </a:r>
            <a:r>
              <a:rPr sz="5500" b="1" spc="-300" dirty="0">
                <a:solidFill>
                  <a:srgbClr val="3A3152"/>
                </a:solidFill>
                <a:latin typeface="Arial"/>
                <a:cs typeface="Arial"/>
              </a:rPr>
              <a:t>n</a:t>
            </a:r>
            <a:r>
              <a:rPr sz="5500" b="1" spc="-35" dirty="0">
                <a:solidFill>
                  <a:srgbClr val="3A3152"/>
                </a:solidFill>
                <a:latin typeface="Arial"/>
                <a:cs typeface="Arial"/>
              </a:rPr>
              <a:t>t  </a:t>
            </a:r>
            <a:r>
              <a:rPr sz="5500" b="1" spc="-275" dirty="0">
                <a:solidFill>
                  <a:srgbClr val="3A3152"/>
                </a:solidFill>
                <a:latin typeface="Arial"/>
                <a:cs typeface="Arial"/>
              </a:rPr>
              <a:t>tool</a:t>
            </a:r>
            <a:endParaRPr sz="55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78279" y="1819401"/>
            <a:ext cx="5772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60" dirty="0">
                <a:solidFill>
                  <a:srgbClr val="3A3152"/>
                </a:solidFill>
                <a:latin typeface="Arial"/>
                <a:cs typeface="Arial"/>
              </a:rPr>
              <a:t>03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07263" y="1194625"/>
            <a:ext cx="8618220" cy="3336290"/>
            <a:chOff x="207263" y="1194625"/>
            <a:chExt cx="8618220" cy="3336290"/>
          </a:xfrm>
        </p:grpSpPr>
        <p:sp>
          <p:nvSpPr>
            <p:cNvPr id="29" name="object 29"/>
            <p:cNvSpPr/>
            <p:nvPr/>
          </p:nvSpPr>
          <p:spPr>
            <a:xfrm>
              <a:off x="8036052" y="3313176"/>
              <a:ext cx="728980" cy="802005"/>
            </a:xfrm>
            <a:custGeom>
              <a:avLst/>
              <a:gdLst/>
              <a:ahLst/>
              <a:cxnLst/>
              <a:rect l="l" t="t" r="r" b="b"/>
              <a:pathLst>
                <a:path w="728979" h="802004">
                  <a:moveTo>
                    <a:pt x="691006" y="0"/>
                  </a:moveTo>
                  <a:lnTo>
                    <a:pt x="37719" y="0"/>
                  </a:lnTo>
                  <a:lnTo>
                    <a:pt x="23360" y="2893"/>
                  </a:lnTo>
                  <a:lnTo>
                    <a:pt x="11334" y="10858"/>
                  </a:lnTo>
                  <a:lnTo>
                    <a:pt x="3071" y="22824"/>
                  </a:lnTo>
                  <a:lnTo>
                    <a:pt x="0" y="37718"/>
                  </a:lnTo>
                  <a:lnTo>
                    <a:pt x="0" y="763854"/>
                  </a:lnTo>
                  <a:lnTo>
                    <a:pt x="2893" y="778237"/>
                  </a:lnTo>
                  <a:lnTo>
                    <a:pt x="10858" y="790241"/>
                  </a:lnTo>
                  <a:lnTo>
                    <a:pt x="22824" y="798469"/>
                  </a:lnTo>
                  <a:lnTo>
                    <a:pt x="37719" y="801522"/>
                  </a:lnTo>
                  <a:lnTo>
                    <a:pt x="691006" y="801522"/>
                  </a:lnTo>
                  <a:lnTo>
                    <a:pt x="706616" y="798429"/>
                  </a:lnTo>
                  <a:lnTo>
                    <a:pt x="718820" y="789924"/>
                  </a:lnTo>
                  <a:lnTo>
                    <a:pt x="726547" y="777165"/>
                  </a:lnTo>
                  <a:lnTo>
                    <a:pt x="728726" y="761314"/>
                  </a:lnTo>
                  <a:lnTo>
                    <a:pt x="728726" y="37718"/>
                  </a:lnTo>
                  <a:lnTo>
                    <a:pt x="726011" y="23360"/>
                  </a:lnTo>
                  <a:lnTo>
                    <a:pt x="718343" y="11334"/>
                  </a:lnTo>
                  <a:lnTo>
                    <a:pt x="706437" y="3071"/>
                  </a:lnTo>
                  <a:lnTo>
                    <a:pt x="691006" y="0"/>
                  </a:lnTo>
                  <a:close/>
                </a:path>
              </a:pathLst>
            </a:custGeom>
            <a:solidFill>
              <a:srgbClr val="818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80120" y="3223386"/>
              <a:ext cx="245236" cy="24523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148193" y="3537966"/>
              <a:ext cx="498475" cy="349250"/>
            </a:xfrm>
            <a:custGeom>
              <a:avLst/>
              <a:gdLst/>
              <a:ahLst/>
              <a:cxnLst/>
              <a:rect l="l" t="t" r="r" b="b"/>
              <a:pathLst>
                <a:path w="498475" h="349250">
                  <a:moveTo>
                    <a:pt x="0" y="0"/>
                  </a:moveTo>
                  <a:lnTo>
                    <a:pt x="498221" y="0"/>
                  </a:lnTo>
                </a:path>
                <a:path w="498475" h="349250">
                  <a:moveTo>
                    <a:pt x="0" y="80772"/>
                  </a:moveTo>
                  <a:lnTo>
                    <a:pt x="263398" y="80772"/>
                  </a:lnTo>
                </a:path>
                <a:path w="498475" h="349250">
                  <a:moveTo>
                    <a:pt x="109727" y="175260"/>
                  </a:moveTo>
                  <a:lnTo>
                    <a:pt x="354837" y="175260"/>
                  </a:lnTo>
                </a:path>
                <a:path w="498475" h="349250">
                  <a:moveTo>
                    <a:pt x="0" y="256032"/>
                  </a:moveTo>
                  <a:lnTo>
                    <a:pt x="498221" y="256032"/>
                  </a:lnTo>
                </a:path>
                <a:path w="498475" h="349250">
                  <a:moveTo>
                    <a:pt x="0" y="348996"/>
                  </a:moveTo>
                  <a:lnTo>
                    <a:pt x="149225" y="348996"/>
                  </a:lnTo>
                </a:path>
                <a:path w="498475" h="349250">
                  <a:moveTo>
                    <a:pt x="187451" y="348996"/>
                  </a:moveTo>
                  <a:lnTo>
                    <a:pt x="498221" y="348996"/>
                  </a:lnTo>
                </a:path>
                <a:path w="498475" h="349250">
                  <a:moveTo>
                    <a:pt x="0" y="175260"/>
                  </a:moveTo>
                  <a:lnTo>
                    <a:pt x="65404" y="17526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7263" y="1775460"/>
              <a:ext cx="926465" cy="510540"/>
            </a:xfrm>
            <a:custGeom>
              <a:avLst/>
              <a:gdLst/>
              <a:ahLst/>
              <a:cxnLst/>
              <a:rect l="l" t="t" r="r" b="b"/>
              <a:pathLst>
                <a:path w="926465" h="510539">
                  <a:moveTo>
                    <a:pt x="888047" y="0"/>
                  </a:moveTo>
                  <a:lnTo>
                    <a:pt x="39052" y="0"/>
                  </a:lnTo>
                  <a:lnTo>
                    <a:pt x="23670" y="3002"/>
                  </a:lnTo>
                  <a:lnTo>
                    <a:pt x="11277" y="11255"/>
                  </a:lnTo>
                  <a:lnTo>
                    <a:pt x="3008" y="23627"/>
                  </a:lnTo>
                  <a:lnTo>
                    <a:pt x="0" y="38988"/>
                  </a:lnTo>
                  <a:lnTo>
                    <a:pt x="0" y="471550"/>
                  </a:lnTo>
                  <a:lnTo>
                    <a:pt x="3149" y="486892"/>
                  </a:lnTo>
                  <a:lnTo>
                    <a:pt x="11653" y="499221"/>
                  </a:lnTo>
                  <a:lnTo>
                    <a:pt x="24094" y="507430"/>
                  </a:lnTo>
                  <a:lnTo>
                    <a:pt x="39052" y="510413"/>
                  </a:lnTo>
                  <a:lnTo>
                    <a:pt x="888047" y="510413"/>
                  </a:lnTo>
                  <a:lnTo>
                    <a:pt x="903549" y="507430"/>
                  </a:lnTo>
                  <a:lnTo>
                    <a:pt x="916049" y="499221"/>
                  </a:lnTo>
                  <a:lnTo>
                    <a:pt x="924060" y="486892"/>
                  </a:lnTo>
                  <a:lnTo>
                    <a:pt x="926096" y="471550"/>
                  </a:lnTo>
                  <a:lnTo>
                    <a:pt x="926096" y="38988"/>
                  </a:lnTo>
                  <a:lnTo>
                    <a:pt x="923105" y="23627"/>
                  </a:lnTo>
                  <a:lnTo>
                    <a:pt x="914949" y="11255"/>
                  </a:lnTo>
                  <a:lnTo>
                    <a:pt x="902854" y="3002"/>
                  </a:lnTo>
                  <a:lnTo>
                    <a:pt x="888047" y="0"/>
                  </a:lnTo>
                  <a:close/>
                </a:path>
              </a:pathLst>
            </a:custGeom>
            <a:solidFill>
              <a:srgbClr val="D4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5180" y="1906651"/>
              <a:ext cx="591185" cy="289560"/>
            </a:xfrm>
            <a:custGeom>
              <a:avLst/>
              <a:gdLst/>
              <a:ahLst/>
              <a:cxnLst/>
              <a:rect l="l" t="t" r="r" b="b"/>
              <a:pathLst>
                <a:path w="591185" h="289560">
                  <a:moveTo>
                    <a:pt x="0" y="289432"/>
                  </a:moveTo>
                  <a:lnTo>
                    <a:pt x="248018" y="89154"/>
                  </a:lnTo>
                  <a:lnTo>
                    <a:pt x="339090" y="190246"/>
                  </a:lnTo>
                  <a:lnTo>
                    <a:pt x="591134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80872" y="1199388"/>
              <a:ext cx="603250" cy="1152525"/>
            </a:xfrm>
            <a:custGeom>
              <a:avLst/>
              <a:gdLst/>
              <a:ahLst/>
              <a:cxnLst/>
              <a:rect l="l" t="t" r="r" b="b"/>
              <a:pathLst>
                <a:path w="603250" h="1152525">
                  <a:moveTo>
                    <a:pt x="551815" y="0"/>
                  </a:moveTo>
                  <a:lnTo>
                    <a:pt x="45580" y="0"/>
                  </a:lnTo>
                  <a:lnTo>
                    <a:pt x="26965" y="3724"/>
                  </a:lnTo>
                  <a:lnTo>
                    <a:pt x="12574" y="13985"/>
                  </a:lnTo>
                  <a:lnTo>
                    <a:pt x="3291" y="29414"/>
                  </a:lnTo>
                  <a:lnTo>
                    <a:pt x="0" y="48640"/>
                  </a:lnTo>
                  <a:lnTo>
                    <a:pt x="0" y="333501"/>
                  </a:lnTo>
                  <a:lnTo>
                    <a:pt x="3683" y="352528"/>
                  </a:lnTo>
                  <a:lnTo>
                    <a:pt x="13622" y="367887"/>
                  </a:lnTo>
                  <a:lnTo>
                    <a:pt x="28144" y="378150"/>
                  </a:lnTo>
                  <a:lnTo>
                    <a:pt x="45580" y="381888"/>
                  </a:lnTo>
                  <a:lnTo>
                    <a:pt x="254647" y="381888"/>
                  </a:lnTo>
                  <a:lnTo>
                    <a:pt x="427481" y="575817"/>
                  </a:lnTo>
                  <a:lnTo>
                    <a:pt x="427481" y="391033"/>
                  </a:lnTo>
                  <a:lnTo>
                    <a:pt x="557911" y="384937"/>
                  </a:lnTo>
                  <a:lnTo>
                    <a:pt x="575228" y="381198"/>
                  </a:lnTo>
                  <a:lnTo>
                    <a:pt x="589676" y="370935"/>
                  </a:lnTo>
                  <a:lnTo>
                    <a:pt x="599576" y="355576"/>
                  </a:lnTo>
                  <a:lnTo>
                    <a:pt x="603250" y="336550"/>
                  </a:lnTo>
                  <a:lnTo>
                    <a:pt x="603250" y="45592"/>
                  </a:lnTo>
                  <a:lnTo>
                    <a:pt x="599053" y="26949"/>
                  </a:lnTo>
                  <a:lnTo>
                    <a:pt x="587771" y="12557"/>
                  </a:lnTo>
                  <a:lnTo>
                    <a:pt x="571371" y="3284"/>
                  </a:lnTo>
                  <a:lnTo>
                    <a:pt x="551815" y="0"/>
                  </a:lnTo>
                  <a:close/>
                </a:path>
                <a:path w="603250" h="1152525">
                  <a:moveTo>
                    <a:pt x="408559" y="1152144"/>
                  </a:moveTo>
                  <a:lnTo>
                    <a:pt x="550100" y="1152144"/>
                  </a:lnTo>
                  <a:lnTo>
                    <a:pt x="550100" y="1010412"/>
                  </a:lnTo>
                  <a:lnTo>
                    <a:pt x="408559" y="1010412"/>
                  </a:lnTo>
                  <a:lnTo>
                    <a:pt x="408559" y="1152144"/>
                  </a:lnTo>
                  <a:close/>
                </a:path>
              </a:pathLst>
            </a:custGeom>
            <a:ln w="9525">
              <a:solidFill>
                <a:srgbClr val="D49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31052" y="3563111"/>
              <a:ext cx="1045844" cy="271780"/>
            </a:xfrm>
            <a:custGeom>
              <a:avLst/>
              <a:gdLst/>
              <a:ahLst/>
              <a:cxnLst/>
              <a:rect l="l" t="t" r="r" b="b"/>
              <a:pathLst>
                <a:path w="1045845" h="271779">
                  <a:moveTo>
                    <a:pt x="0" y="135635"/>
                  </a:moveTo>
                  <a:lnTo>
                    <a:pt x="6912" y="92756"/>
                  </a:lnTo>
                  <a:lnTo>
                    <a:pt x="26164" y="55522"/>
                  </a:lnTo>
                  <a:lnTo>
                    <a:pt x="55522" y="26164"/>
                  </a:lnTo>
                  <a:lnTo>
                    <a:pt x="92756" y="6912"/>
                  </a:lnTo>
                  <a:lnTo>
                    <a:pt x="135636" y="0"/>
                  </a:lnTo>
                  <a:lnTo>
                    <a:pt x="909827" y="0"/>
                  </a:lnTo>
                  <a:lnTo>
                    <a:pt x="952707" y="6912"/>
                  </a:lnTo>
                  <a:lnTo>
                    <a:pt x="989941" y="26164"/>
                  </a:lnTo>
                  <a:lnTo>
                    <a:pt x="1019299" y="55522"/>
                  </a:lnTo>
                  <a:lnTo>
                    <a:pt x="1038551" y="92756"/>
                  </a:lnTo>
                  <a:lnTo>
                    <a:pt x="1045464" y="135635"/>
                  </a:lnTo>
                  <a:lnTo>
                    <a:pt x="1038551" y="178515"/>
                  </a:lnTo>
                  <a:lnTo>
                    <a:pt x="1019299" y="215749"/>
                  </a:lnTo>
                  <a:lnTo>
                    <a:pt x="989941" y="245107"/>
                  </a:lnTo>
                  <a:lnTo>
                    <a:pt x="952707" y="264359"/>
                  </a:lnTo>
                  <a:lnTo>
                    <a:pt x="909827" y="271272"/>
                  </a:lnTo>
                  <a:lnTo>
                    <a:pt x="135636" y="271272"/>
                  </a:lnTo>
                  <a:lnTo>
                    <a:pt x="92756" y="264359"/>
                  </a:lnTo>
                  <a:lnTo>
                    <a:pt x="55522" y="245107"/>
                  </a:lnTo>
                  <a:lnTo>
                    <a:pt x="26164" y="215749"/>
                  </a:lnTo>
                  <a:lnTo>
                    <a:pt x="6912" y="178515"/>
                  </a:lnTo>
                  <a:lnTo>
                    <a:pt x="0" y="135635"/>
                  </a:lnTo>
                  <a:close/>
                </a:path>
              </a:pathLst>
            </a:custGeom>
            <a:ln w="9525">
              <a:solidFill>
                <a:srgbClr val="D49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24409" y="3629977"/>
              <a:ext cx="136016" cy="13601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86537" y="3629977"/>
              <a:ext cx="136017" cy="13601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47141" y="3629977"/>
              <a:ext cx="136017" cy="13601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880897" y="4334281"/>
              <a:ext cx="3066415" cy="1905"/>
            </a:xfrm>
            <a:custGeom>
              <a:avLst/>
              <a:gdLst/>
              <a:ahLst/>
              <a:cxnLst/>
              <a:rect l="l" t="t" r="r" b="b"/>
              <a:pathLst>
                <a:path w="3066415" h="1904">
                  <a:moveTo>
                    <a:pt x="1533118" y="0"/>
                  </a:moveTo>
                  <a:lnTo>
                    <a:pt x="0" y="1714"/>
                  </a:lnTo>
                  <a:lnTo>
                    <a:pt x="3066262" y="1714"/>
                  </a:lnTo>
                  <a:lnTo>
                    <a:pt x="15331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7430" y="2599944"/>
              <a:ext cx="1872449" cy="19308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9308" y="690372"/>
            <a:ext cx="7719059" cy="4070985"/>
          </a:xfrm>
          <a:custGeom>
            <a:avLst/>
            <a:gdLst/>
            <a:ahLst/>
            <a:cxnLst/>
            <a:rect l="l" t="t" r="r" b="b"/>
            <a:pathLst>
              <a:path w="7719059" h="4070985">
                <a:moveTo>
                  <a:pt x="0" y="215391"/>
                </a:moveTo>
                <a:lnTo>
                  <a:pt x="5688" y="165991"/>
                </a:lnTo>
                <a:lnTo>
                  <a:pt x="21891" y="120650"/>
                </a:lnTo>
                <a:lnTo>
                  <a:pt x="47316" y="80657"/>
                </a:lnTo>
                <a:lnTo>
                  <a:pt x="80669" y="47306"/>
                </a:lnTo>
                <a:lnTo>
                  <a:pt x="120657" y="21885"/>
                </a:lnTo>
                <a:lnTo>
                  <a:pt x="165987" y="5686"/>
                </a:lnTo>
                <a:lnTo>
                  <a:pt x="215366" y="0"/>
                </a:lnTo>
                <a:lnTo>
                  <a:pt x="7503668" y="0"/>
                </a:lnTo>
                <a:lnTo>
                  <a:pt x="7553068" y="5686"/>
                </a:lnTo>
                <a:lnTo>
                  <a:pt x="7598410" y="21885"/>
                </a:lnTo>
                <a:lnTo>
                  <a:pt x="7638402" y="47306"/>
                </a:lnTo>
                <a:lnTo>
                  <a:pt x="7671753" y="80657"/>
                </a:lnTo>
                <a:lnTo>
                  <a:pt x="7697174" y="120649"/>
                </a:lnTo>
                <a:lnTo>
                  <a:pt x="7713373" y="165991"/>
                </a:lnTo>
                <a:lnTo>
                  <a:pt x="7719060" y="215391"/>
                </a:lnTo>
                <a:lnTo>
                  <a:pt x="7719060" y="3855224"/>
                </a:lnTo>
                <a:lnTo>
                  <a:pt x="7713373" y="3904608"/>
                </a:lnTo>
                <a:lnTo>
                  <a:pt x="7697174" y="3949941"/>
                </a:lnTo>
                <a:lnTo>
                  <a:pt x="7671753" y="3989932"/>
                </a:lnTo>
                <a:lnTo>
                  <a:pt x="7638402" y="4023286"/>
                </a:lnTo>
                <a:lnTo>
                  <a:pt x="7598409" y="4048712"/>
                </a:lnTo>
                <a:lnTo>
                  <a:pt x="7553068" y="4064915"/>
                </a:lnTo>
                <a:lnTo>
                  <a:pt x="7503668" y="4070604"/>
                </a:lnTo>
                <a:lnTo>
                  <a:pt x="215366" y="4070604"/>
                </a:lnTo>
                <a:lnTo>
                  <a:pt x="165987" y="4064915"/>
                </a:lnTo>
                <a:lnTo>
                  <a:pt x="120657" y="4048712"/>
                </a:lnTo>
                <a:lnTo>
                  <a:pt x="80669" y="4023286"/>
                </a:lnTo>
                <a:lnTo>
                  <a:pt x="47316" y="3989932"/>
                </a:lnTo>
                <a:lnTo>
                  <a:pt x="21891" y="3949941"/>
                </a:lnTo>
                <a:lnTo>
                  <a:pt x="5688" y="3904608"/>
                </a:lnTo>
                <a:lnTo>
                  <a:pt x="0" y="3855224"/>
                </a:lnTo>
                <a:lnTo>
                  <a:pt x="0" y="215391"/>
                </a:lnTo>
                <a:close/>
              </a:path>
            </a:pathLst>
          </a:custGeom>
          <a:ln w="9525">
            <a:solidFill>
              <a:srgbClr val="D4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06945" y="533209"/>
            <a:ext cx="7729220" cy="4080510"/>
            <a:chOff x="706945" y="533209"/>
            <a:chExt cx="7729220" cy="4080510"/>
          </a:xfrm>
        </p:grpSpPr>
        <p:sp>
          <p:nvSpPr>
            <p:cNvPr id="4" name="object 4"/>
            <p:cNvSpPr/>
            <p:nvPr/>
          </p:nvSpPr>
          <p:spPr>
            <a:xfrm>
              <a:off x="711708" y="537972"/>
              <a:ext cx="7719059" cy="4070985"/>
            </a:xfrm>
            <a:custGeom>
              <a:avLst/>
              <a:gdLst/>
              <a:ahLst/>
              <a:cxnLst/>
              <a:rect l="l" t="t" r="r" b="b"/>
              <a:pathLst>
                <a:path w="7719059" h="4070985">
                  <a:moveTo>
                    <a:pt x="7503668" y="0"/>
                  </a:moveTo>
                  <a:lnTo>
                    <a:pt x="215366" y="0"/>
                  </a:lnTo>
                  <a:lnTo>
                    <a:pt x="165987" y="5686"/>
                  </a:lnTo>
                  <a:lnTo>
                    <a:pt x="120657" y="21885"/>
                  </a:lnTo>
                  <a:lnTo>
                    <a:pt x="80669" y="47306"/>
                  </a:lnTo>
                  <a:lnTo>
                    <a:pt x="47316" y="80657"/>
                  </a:lnTo>
                  <a:lnTo>
                    <a:pt x="21891" y="120650"/>
                  </a:lnTo>
                  <a:lnTo>
                    <a:pt x="5688" y="165991"/>
                  </a:lnTo>
                  <a:lnTo>
                    <a:pt x="0" y="215391"/>
                  </a:lnTo>
                  <a:lnTo>
                    <a:pt x="0" y="3855224"/>
                  </a:lnTo>
                  <a:lnTo>
                    <a:pt x="5688" y="3904608"/>
                  </a:lnTo>
                  <a:lnTo>
                    <a:pt x="21891" y="3949941"/>
                  </a:lnTo>
                  <a:lnTo>
                    <a:pt x="47316" y="3989932"/>
                  </a:lnTo>
                  <a:lnTo>
                    <a:pt x="80669" y="4023286"/>
                  </a:lnTo>
                  <a:lnTo>
                    <a:pt x="120657" y="4048712"/>
                  </a:lnTo>
                  <a:lnTo>
                    <a:pt x="165987" y="4064915"/>
                  </a:lnTo>
                  <a:lnTo>
                    <a:pt x="215366" y="4070604"/>
                  </a:lnTo>
                  <a:lnTo>
                    <a:pt x="7503668" y="4070604"/>
                  </a:lnTo>
                  <a:lnTo>
                    <a:pt x="7553068" y="4064915"/>
                  </a:lnTo>
                  <a:lnTo>
                    <a:pt x="7598409" y="4048712"/>
                  </a:lnTo>
                  <a:lnTo>
                    <a:pt x="7638402" y="4023286"/>
                  </a:lnTo>
                  <a:lnTo>
                    <a:pt x="7671753" y="3989932"/>
                  </a:lnTo>
                  <a:lnTo>
                    <a:pt x="7697174" y="3949941"/>
                  </a:lnTo>
                  <a:lnTo>
                    <a:pt x="7713373" y="3904608"/>
                  </a:lnTo>
                  <a:lnTo>
                    <a:pt x="7719060" y="3855224"/>
                  </a:lnTo>
                  <a:lnTo>
                    <a:pt x="7719060" y="215391"/>
                  </a:lnTo>
                  <a:lnTo>
                    <a:pt x="7713373" y="165991"/>
                  </a:lnTo>
                  <a:lnTo>
                    <a:pt x="7697174" y="120649"/>
                  </a:lnTo>
                  <a:lnTo>
                    <a:pt x="7671753" y="80657"/>
                  </a:lnTo>
                  <a:lnTo>
                    <a:pt x="7638402" y="47306"/>
                  </a:lnTo>
                  <a:lnTo>
                    <a:pt x="7598410" y="21885"/>
                  </a:lnTo>
                  <a:lnTo>
                    <a:pt x="7553068" y="5686"/>
                  </a:lnTo>
                  <a:lnTo>
                    <a:pt x="750366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1708" y="537972"/>
              <a:ext cx="7719695" cy="4070985"/>
            </a:xfrm>
            <a:custGeom>
              <a:avLst/>
              <a:gdLst/>
              <a:ahLst/>
              <a:cxnLst/>
              <a:rect l="l" t="t" r="r" b="b"/>
              <a:pathLst>
                <a:path w="7719695" h="4070985">
                  <a:moveTo>
                    <a:pt x="0" y="215391"/>
                  </a:moveTo>
                  <a:lnTo>
                    <a:pt x="5688" y="165991"/>
                  </a:lnTo>
                  <a:lnTo>
                    <a:pt x="21891" y="120650"/>
                  </a:lnTo>
                  <a:lnTo>
                    <a:pt x="47316" y="80657"/>
                  </a:lnTo>
                  <a:lnTo>
                    <a:pt x="80669" y="47306"/>
                  </a:lnTo>
                  <a:lnTo>
                    <a:pt x="120657" y="21885"/>
                  </a:lnTo>
                  <a:lnTo>
                    <a:pt x="165987" y="5686"/>
                  </a:lnTo>
                  <a:lnTo>
                    <a:pt x="215366" y="0"/>
                  </a:lnTo>
                  <a:lnTo>
                    <a:pt x="7503668" y="0"/>
                  </a:lnTo>
                  <a:lnTo>
                    <a:pt x="7553068" y="5686"/>
                  </a:lnTo>
                  <a:lnTo>
                    <a:pt x="7598410" y="21885"/>
                  </a:lnTo>
                  <a:lnTo>
                    <a:pt x="7638402" y="47306"/>
                  </a:lnTo>
                  <a:lnTo>
                    <a:pt x="7671753" y="80657"/>
                  </a:lnTo>
                  <a:lnTo>
                    <a:pt x="7697174" y="120649"/>
                  </a:lnTo>
                  <a:lnTo>
                    <a:pt x="7713373" y="165991"/>
                  </a:lnTo>
                  <a:lnTo>
                    <a:pt x="7719060" y="215391"/>
                  </a:lnTo>
                  <a:lnTo>
                    <a:pt x="7719060" y="3855224"/>
                  </a:lnTo>
                  <a:lnTo>
                    <a:pt x="7713373" y="3904608"/>
                  </a:lnTo>
                  <a:lnTo>
                    <a:pt x="7697174" y="3949941"/>
                  </a:lnTo>
                  <a:lnTo>
                    <a:pt x="7671753" y="3989932"/>
                  </a:lnTo>
                  <a:lnTo>
                    <a:pt x="7638402" y="4023286"/>
                  </a:lnTo>
                  <a:lnTo>
                    <a:pt x="7598409" y="4048712"/>
                  </a:lnTo>
                  <a:lnTo>
                    <a:pt x="7553068" y="4064915"/>
                  </a:lnTo>
                  <a:lnTo>
                    <a:pt x="7503668" y="4070604"/>
                  </a:lnTo>
                  <a:lnTo>
                    <a:pt x="215366" y="4070604"/>
                  </a:lnTo>
                  <a:lnTo>
                    <a:pt x="165987" y="4064915"/>
                  </a:lnTo>
                  <a:lnTo>
                    <a:pt x="120657" y="4048712"/>
                  </a:lnTo>
                  <a:lnTo>
                    <a:pt x="80669" y="4023286"/>
                  </a:lnTo>
                  <a:lnTo>
                    <a:pt x="47316" y="3989932"/>
                  </a:lnTo>
                  <a:lnTo>
                    <a:pt x="21891" y="3949941"/>
                  </a:lnTo>
                  <a:lnTo>
                    <a:pt x="5688" y="3904608"/>
                  </a:lnTo>
                  <a:lnTo>
                    <a:pt x="0" y="3855224"/>
                  </a:lnTo>
                  <a:lnTo>
                    <a:pt x="0" y="215391"/>
                  </a:lnTo>
                  <a:close/>
                </a:path>
                <a:path w="7719695" h="4070985">
                  <a:moveTo>
                    <a:pt x="0" y="560831"/>
                  </a:moveTo>
                  <a:lnTo>
                    <a:pt x="7719314" y="560831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24301" y="1580845"/>
            <a:ext cx="3749040" cy="2486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D49090"/>
                </a:solidFill>
                <a:latin typeface="Calibri"/>
                <a:cs typeface="Calibri"/>
              </a:rPr>
              <a:t>Keep</a:t>
            </a:r>
            <a:r>
              <a:rPr sz="2100" b="1" spc="-5" dirty="0">
                <a:solidFill>
                  <a:srgbClr val="D49090"/>
                </a:solidFill>
                <a:latin typeface="Calibri"/>
                <a:cs typeface="Calibri"/>
              </a:rPr>
              <a:t> work</a:t>
            </a:r>
            <a:r>
              <a:rPr sz="2100" b="1" dirty="0">
                <a:solidFill>
                  <a:srgbClr val="D49090"/>
                </a:solidFill>
                <a:latin typeface="Calibri"/>
                <a:cs typeface="Calibri"/>
              </a:rPr>
              <a:t> and</a:t>
            </a:r>
            <a:r>
              <a:rPr sz="2100" b="1" spc="-15" dirty="0">
                <a:solidFill>
                  <a:srgbClr val="D49090"/>
                </a:solidFill>
                <a:latin typeface="Calibri"/>
                <a:cs typeface="Calibri"/>
              </a:rPr>
              <a:t> </a:t>
            </a:r>
            <a:r>
              <a:rPr sz="2100" b="1" spc="-5" dirty="0">
                <a:solidFill>
                  <a:srgbClr val="D49090"/>
                </a:solidFill>
                <a:latin typeface="Calibri"/>
                <a:cs typeface="Calibri"/>
              </a:rPr>
              <a:t>goals</a:t>
            </a:r>
            <a:r>
              <a:rPr sz="2100" b="1" dirty="0">
                <a:solidFill>
                  <a:srgbClr val="D49090"/>
                </a:solidFill>
                <a:latin typeface="Calibri"/>
                <a:cs typeface="Calibri"/>
              </a:rPr>
              <a:t> organized</a:t>
            </a:r>
            <a:r>
              <a:rPr sz="2100" b="1" spc="-5" dirty="0">
                <a:solidFill>
                  <a:srgbClr val="D49090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D49090"/>
                </a:solidFill>
                <a:latin typeface="Calibri"/>
                <a:cs typeface="Calibri"/>
              </a:rPr>
              <a:t>in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100" b="1" dirty="0">
                <a:solidFill>
                  <a:srgbClr val="D49090"/>
                </a:solidFill>
                <a:latin typeface="Calibri"/>
                <a:cs typeface="Calibri"/>
              </a:rPr>
              <a:t>one</a:t>
            </a:r>
            <a:r>
              <a:rPr sz="2100" b="1" spc="-35" dirty="0">
                <a:solidFill>
                  <a:srgbClr val="D49090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D49090"/>
                </a:solidFill>
                <a:latin typeface="Calibri"/>
                <a:cs typeface="Calibri"/>
              </a:rPr>
              <a:t>place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D49090"/>
                </a:solidFill>
                <a:latin typeface="Calibri"/>
                <a:cs typeface="Calibri"/>
              </a:rPr>
              <a:t>Communicate</a:t>
            </a:r>
            <a:r>
              <a:rPr sz="2100" b="1" spc="-20" dirty="0">
                <a:solidFill>
                  <a:srgbClr val="D49090"/>
                </a:solidFill>
                <a:latin typeface="Calibri"/>
                <a:cs typeface="Calibri"/>
              </a:rPr>
              <a:t> </a:t>
            </a:r>
            <a:r>
              <a:rPr sz="2100" b="1" spc="-5" dirty="0">
                <a:solidFill>
                  <a:srgbClr val="D49090"/>
                </a:solidFill>
                <a:latin typeface="Calibri"/>
                <a:cs typeface="Calibri"/>
              </a:rPr>
              <a:t>easily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Calibri"/>
              <a:cs typeface="Calibri"/>
            </a:endParaRPr>
          </a:p>
          <a:p>
            <a:pPr marL="15240">
              <a:lnSpc>
                <a:spcPct val="100000"/>
              </a:lnSpc>
            </a:pPr>
            <a:r>
              <a:rPr sz="2100" b="1" dirty="0">
                <a:solidFill>
                  <a:srgbClr val="D49090"/>
                </a:solidFill>
                <a:latin typeface="Calibri"/>
                <a:cs typeface="Calibri"/>
              </a:rPr>
              <a:t>Single</a:t>
            </a:r>
            <a:r>
              <a:rPr sz="2100" b="1" spc="-25" dirty="0">
                <a:solidFill>
                  <a:srgbClr val="D49090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D49090"/>
                </a:solidFill>
                <a:latin typeface="Calibri"/>
                <a:cs typeface="Calibri"/>
              </a:rPr>
              <a:t>Assignee</a:t>
            </a:r>
            <a:r>
              <a:rPr sz="2100" b="1" spc="-20" dirty="0">
                <a:solidFill>
                  <a:srgbClr val="D49090"/>
                </a:solidFill>
                <a:latin typeface="Calibri"/>
                <a:cs typeface="Calibri"/>
              </a:rPr>
              <a:t> </a:t>
            </a:r>
            <a:r>
              <a:rPr sz="2100" b="1" spc="-5" dirty="0">
                <a:solidFill>
                  <a:srgbClr val="D49090"/>
                </a:solidFill>
                <a:latin typeface="Calibri"/>
                <a:cs typeface="Calibri"/>
              </a:rPr>
              <a:t>for</a:t>
            </a:r>
            <a:r>
              <a:rPr sz="2100" b="1" spc="-25" dirty="0">
                <a:solidFill>
                  <a:srgbClr val="D49090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D49090"/>
                </a:solidFill>
                <a:latin typeface="Calibri"/>
                <a:cs typeface="Calibri"/>
              </a:rPr>
              <a:t>Tasks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26085" y="1540573"/>
            <a:ext cx="7145020" cy="2848610"/>
            <a:chOff x="1126085" y="1540573"/>
            <a:chExt cx="7145020" cy="2848610"/>
          </a:xfrm>
        </p:grpSpPr>
        <p:sp>
          <p:nvSpPr>
            <p:cNvPr id="8" name="object 8"/>
            <p:cNvSpPr/>
            <p:nvPr/>
          </p:nvSpPr>
          <p:spPr>
            <a:xfrm>
              <a:off x="2051304" y="1545336"/>
              <a:ext cx="680085" cy="2705100"/>
            </a:xfrm>
            <a:custGeom>
              <a:avLst/>
              <a:gdLst/>
              <a:ahLst/>
              <a:cxnLst/>
              <a:rect l="l" t="t" r="r" b="b"/>
              <a:pathLst>
                <a:path w="680085" h="2705100">
                  <a:moveTo>
                    <a:pt x="0" y="73405"/>
                  </a:moveTo>
                  <a:lnTo>
                    <a:pt x="5772" y="44844"/>
                  </a:lnTo>
                  <a:lnTo>
                    <a:pt x="21510" y="21510"/>
                  </a:lnTo>
                  <a:lnTo>
                    <a:pt x="44844" y="5772"/>
                  </a:lnTo>
                  <a:lnTo>
                    <a:pt x="73406" y="0"/>
                  </a:lnTo>
                  <a:lnTo>
                    <a:pt x="606297" y="0"/>
                  </a:lnTo>
                  <a:lnTo>
                    <a:pt x="634859" y="5772"/>
                  </a:lnTo>
                  <a:lnTo>
                    <a:pt x="658193" y="21510"/>
                  </a:lnTo>
                  <a:lnTo>
                    <a:pt x="673931" y="44844"/>
                  </a:lnTo>
                  <a:lnTo>
                    <a:pt x="679703" y="73405"/>
                  </a:lnTo>
                  <a:lnTo>
                    <a:pt x="679703" y="609345"/>
                  </a:lnTo>
                  <a:lnTo>
                    <a:pt x="673931" y="637907"/>
                  </a:lnTo>
                  <a:lnTo>
                    <a:pt x="658193" y="661241"/>
                  </a:lnTo>
                  <a:lnTo>
                    <a:pt x="634859" y="676979"/>
                  </a:lnTo>
                  <a:lnTo>
                    <a:pt x="606297" y="682751"/>
                  </a:lnTo>
                  <a:lnTo>
                    <a:pt x="73406" y="682751"/>
                  </a:lnTo>
                  <a:lnTo>
                    <a:pt x="44844" y="676979"/>
                  </a:lnTo>
                  <a:lnTo>
                    <a:pt x="21510" y="661241"/>
                  </a:lnTo>
                  <a:lnTo>
                    <a:pt x="5772" y="637907"/>
                  </a:lnTo>
                  <a:lnTo>
                    <a:pt x="0" y="609345"/>
                  </a:lnTo>
                  <a:lnTo>
                    <a:pt x="0" y="73405"/>
                  </a:lnTo>
                  <a:close/>
                </a:path>
                <a:path w="680085" h="2705100">
                  <a:moveTo>
                    <a:pt x="0" y="1085341"/>
                  </a:moveTo>
                  <a:lnTo>
                    <a:pt x="5772" y="1056780"/>
                  </a:lnTo>
                  <a:lnTo>
                    <a:pt x="21510" y="1033446"/>
                  </a:lnTo>
                  <a:lnTo>
                    <a:pt x="44844" y="1017708"/>
                  </a:lnTo>
                  <a:lnTo>
                    <a:pt x="73406" y="1011936"/>
                  </a:lnTo>
                  <a:lnTo>
                    <a:pt x="606297" y="1011936"/>
                  </a:lnTo>
                  <a:lnTo>
                    <a:pt x="634859" y="1017708"/>
                  </a:lnTo>
                  <a:lnTo>
                    <a:pt x="658193" y="1033446"/>
                  </a:lnTo>
                  <a:lnTo>
                    <a:pt x="673931" y="1056780"/>
                  </a:lnTo>
                  <a:lnTo>
                    <a:pt x="679703" y="1085341"/>
                  </a:lnTo>
                  <a:lnTo>
                    <a:pt x="679703" y="1621282"/>
                  </a:lnTo>
                  <a:lnTo>
                    <a:pt x="673931" y="1649843"/>
                  </a:lnTo>
                  <a:lnTo>
                    <a:pt x="658193" y="1673177"/>
                  </a:lnTo>
                  <a:lnTo>
                    <a:pt x="634859" y="1688915"/>
                  </a:lnTo>
                  <a:lnTo>
                    <a:pt x="606297" y="1694688"/>
                  </a:lnTo>
                  <a:lnTo>
                    <a:pt x="73406" y="1694688"/>
                  </a:lnTo>
                  <a:lnTo>
                    <a:pt x="44844" y="1688915"/>
                  </a:lnTo>
                  <a:lnTo>
                    <a:pt x="21510" y="1673177"/>
                  </a:lnTo>
                  <a:lnTo>
                    <a:pt x="5772" y="1649843"/>
                  </a:lnTo>
                  <a:lnTo>
                    <a:pt x="0" y="1621282"/>
                  </a:lnTo>
                  <a:lnTo>
                    <a:pt x="0" y="1085341"/>
                  </a:lnTo>
                  <a:close/>
                </a:path>
                <a:path w="680085" h="2705100">
                  <a:moveTo>
                    <a:pt x="0" y="2097278"/>
                  </a:moveTo>
                  <a:lnTo>
                    <a:pt x="5772" y="2068716"/>
                  </a:lnTo>
                  <a:lnTo>
                    <a:pt x="21510" y="2045382"/>
                  </a:lnTo>
                  <a:lnTo>
                    <a:pt x="44844" y="2029644"/>
                  </a:lnTo>
                  <a:lnTo>
                    <a:pt x="73406" y="2023872"/>
                  </a:lnTo>
                  <a:lnTo>
                    <a:pt x="606297" y="2023872"/>
                  </a:lnTo>
                  <a:lnTo>
                    <a:pt x="634859" y="2029644"/>
                  </a:lnTo>
                  <a:lnTo>
                    <a:pt x="658193" y="2045382"/>
                  </a:lnTo>
                  <a:lnTo>
                    <a:pt x="673931" y="2068716"/>
                  </a:lnTo>
                  <a:lnTo>
                    <a:pt x="679703" y="2097278"/>
                  </a:lnTo>
                  <a:lnTo>
                    <a:pt x="679703" y="2631744"/>
                  </a:lnTo>
                  <a:lnTo>
                    <a:pt x="673931" y="2660297"/>
                  </a:lnTo>
                  <a:lnTo>
                    <a:pt x="658193" y="2683614"/>
                  </a:lnTo>
                  <a:lnTo>
                    <a:pt x="634859" y="2699335"/>
                  </a:lnTo>
                  <a:lnTo>
                    <a:pt x="606297" y="2705100"/>
                  </a:lnTo>
                  <a:lnTo>
                    <a:pt x="73406" y="2705100"/>
                  </a:lnTo>
                  <a:lnTo>
                    <a:pt x="44844" y="2699335"/>
                  </a:lnTo>
                  <a:lnTo>
                    <a:pt x="21510" y="2683614"/>
                  </a:lnTo>
                  <a:lnTo>
                    <a:pt x="5772" y="2660297"/>
                  </a:lnTo>
                  <a:lnTo>
                    <a:pt x="0" y="2631744"/>
                  </a:lnTo>
                  <a:lnTo>
                    <a:pt x="0" y="2097278"/>
                  </a:lnTo>
                  <a:close/>
                </a:path>
              </a:pathLst>
            </a:custGeom>
            <a:ln w="9525">
              <a:solidFill>
                <a:srgbClr val="D49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48840" y="2741675"/>
              <a:ext cx="483234" cy="367665"/>
            </a:xfrm>
            <a:custGeom>
              <a:avLst/>
              <a:gdLst/>
              <a:ahLst/>
              <a:cxnLst/>
              <a:rect l="l" t="t" r="r" b="b"/>
              <a:pathLst>
                <a:path w="483235" h="367664">
                  <a:moveTo>
                    <a:pt x="50292" y="138684"/>
                  </a:moveTo>
                  <a:lnTo>
                    <a:pt x="46990" y="135636"/>
                  </a:lnTo>
                  <a:lnTo>
                    <a:pt x="34544" y="135636"/>
                  </a:lnTo>
                  <a:lnTo>
                    <a:pt x="30734" y="135636"/>
                  </a:lnTo>
                  <a:lnTo>
                    <a:pt x="27432" y="138684"/>
                  </a:lnTo>
                  <a:lnTo>
                    <a:pt x="27432" y="147320"/>
                  </a:lnTo>
                  <a:lnTo>
                    <a:pt x="31242" y="150876"/>
                  </a:lnTo>
                  <a:lnTo>
                    <a:pt x="46990" y="150876"/>
                  </a:lnTo>
                  <a:lnTo>
                    <a:pt x="50292" y="147320"/>
                  </a:lnTo>
                  <a:lnTo>
                    <a:pt x="50292" y="138684"/>
                  </a:lnTo>
                  <a:close/>
                </a:path>
                <a:path w="483235" h="367664">
                  <a:moveTo>
                    <a:pt x="105156" y="138684"/>
                  </a:moveTo>
                  <a:lnTo>
                    <a:pt x="102489" y="135636"/>
                  </a:lnTo>
                  <a:lnTo>
                    <a:pt x="90678" y="135636"/>
                  </a:lnTo>
                  <a:lnTo>
                    <a:pt x="86614" y="135636"/>
                  </a:lnTo>
                  <a:lnTo>
                    <a:pt x="83820" y="138684"/>
                  </a:lnTo>
                  <a:lnTo>
                    <a:pt x="83820" y="143256"/>
                  </a:lnTo>
                  <a:lnTo>
                    <a:pt x="84328" y="147320"/>
                  </a:lnTo>
                  <a:lnTo>
                    <a:pt x="86995" y="150876"/>
                  </a:lnTo>
                  <a:lnTo>
                    <a:pt x="102489" y="150876"/>
                  </a:lnTo>
                  <a:lnTo>
                    <a:pt x="105156" y="147320"/>
                  </a:lnTo>
                  <a:lnTo>
                    <a:pt x="105156" y="138684"/>
                  </a:lnTo>
                  <a:close/>
                </a:path>
                <a:path w="483235" h="367664">
                  <a:moveTo>
                    <a:pt x="161544" y="138684"/>
                  </a:moveTo>
                  <a:lnTo>
                    <a:pt x="158623" y="135636"/>
                  </a:lnTo>
                  <a:lnTo>
                    <a:pt x="145923" y="135636"/>
                  </a:lnTo>
                  <a:lnTo>
                    <a:pt x="141605" y="135636"/>
                  </a:lnTo>
                  <a:lnTo>
                    <a:pt x="138684" y="138684"/>
                  </a:lnTo>
                  <a:lnTo>
                    <a:pt x="138684" y="147320"/>
                  </a:lnTo>
                  <a:lnTo>
                    <a:pt x="141605" y="150876"/>
                  </a:lnTo>
                  <a:lnTo>
                    <a:pt x="158623" y="150876"/>
                  </a:lnTo>
                  <a:lnTo>
                    <a:pt x="161544" y="147320"/>
                  </a:lnTo>
                  <a:lnTo>
                    <a:pt x="161544" y="138684"/>
                  </a:lnTo>
                  <a:close/>
                </a:path>
                <a:path w="483235" h="367664">
                  <a:moveTo>
                    <a:pt x="248412" y="310642"/>
                  </a:moveTo>
                  <a:lnTo>
                    <a:pt x="245618" y="307848"/>
                  </a:lnTo>
                  <a:lnTo>
                    <a:pt x="241554" y="307848"/>
                  </a:lnTo>
                  <a:lnTo>
                    <a:pt x="237490" y="307848"/>
                  </a:lnTo>
                  <a:lnTo>
                    <a:pt x="234696" y="310642"/>
                  </a:lnTo>
                  <a:lnTo>
                    <a:pt x="234696" y="324866"/>
                  </a:lnTo>
                  <a:lnTo>
                    <a:pt x="237490" y="327660"/>
                  </a:lnTo>
                  <a:lnTo>
                    <a:pt x="245618" y="327660"/>
                  </a:lnTo>
                  <a:lnTo>
                    <a:pt x="248412" y="324866"/>
                  </a:lnTo>
                  <a:lnTo>
                    <a:pt x="248412" y="310642"/>
                  </a:lnTo>
                  <a:close/>
                </a:path>
                <a:path w="483235" h="367664">
                  <a:moveTo>
                    <a:pt x="344424" y="138684"/>
                  </a:moveTo>
                  <a:lnTo>
                    <a:pt x="341122" y="135636"/>
                  </a:lnTo>
                  <a:lnTo>
                    <a:pt x="328676" y="135636"/>
                  </a:lnTo>
                  <a:lnTo>
                    <a:pt x="324866" y="135636"/>
                  </a:lnTo>
                  <a:lnTo>
                    <a:pt x="321564" y="138684"/>
                  </a:lnTo>
                  <a:lnTo>
                    <a:pt x="321564" y="147828"/>
                  </a:lnTo>
                  <a:lnTo>
                    <a:pt x="324866" y="150876"/>
                  </a:lnTo>
                  <a:lnTo>
                    <a:pt x="341122" y="150876"/>
                  </a:lnTo>
                  <a:lnTo>
                    <a:pt x="344424" y="147828"/>
                  </a:lnTo>
                  <a:lnTo>
                    <a:pt x="344424" y="138684"/>
                  </a:lnTo>
                  <a:close/>
                </a:path>
                <a:path w="483235" h="367664">
                  <a:moveTo>
                    <a:pt x="353568" y="25654"/>
                  </a:moveTo>
                  <a:lnTo>
                    <a:pt x="350774" y="22860"/>
                  </a:lnTo>
                  <a:lnTo>
                    <a:pt x="339217" y="22860"/>
                  </a:lnTo>
                  <a:lnTo>
                    <a:pt x="335026" y="22860"/>
                  </a:lnTo>
                  <a:lnTo>
                    <a:pt x="332232" y="25654"/>
                  </a:lnTo>
                  <a:lnTo>
                    <a:pt x="332232" y="33401"/>
                  </a:lnTo>
                  <a:lnTo>
                    <a:pt x="335026" y="36576"/>
                  </a:lnTo>
                  <a:lnTo>
                    <a:pt x="350774" y="36576"/>
                  </a:lnTo>
                  <a:lnTo>
                    <a:pt x="353568" y="33401"/>
                  </a:lnTo>
                  <a:lnTo>
                    <a:pt x="353568" y="25654"/>
                  </a:lnTo>
                  <a:close/>
                </a:path>
                <a:path w="483235" h="367664">
                  <a:moveTo>
                    <a:pt x="382524" y="25654"/>
                  </a:moveTo>
                  <a:lnTo>
                    <a:pt x="379730" y="22860"/>
                  </a:lnTo>
                  <a:lnTo>
                    <a:pt x="368173" y="22860"/>
                  </a:lnTo>
                  <a:lnTo>
                    <a:pt x="363982" y="22860"/>
                  </a:lnTo>
                  <a:lnTo>
                    <a:pt x="361188" y="25654"/>
                  </a:lnTo>
                  <a:lnTo>
                    <a:pt x="361188" y="33401"/>
                  </a:lnTo>
                  <a:lnTo>
                    <a:pt x="363982" y="36576"/>
                  </a:lnTo>
                  <a:lnTo>
                    <a:pt x="379730" y="36576"/>
                  </a:lnTo>
                  <a:lnTo>
                    <a:pt x="382524" y="33401"/>
                  </a:lnTo>
                  <a:lnTo>
                    <a:pt x="382524" y="25654"/>
                  </a:lnTo>
                  <a:close/>
                </a:path>
                <a:path w="483235" h="367664">
                  <a:moveTo>
                    <a:pt x="400812" y="138684"/>
                  </a:moveTo>
                  <a:lnTo>
                    <a:pt x="397891" y="135636"/>
                  </a:lnTo>
                  <a:lnTo>
                    <a:pt x="385318" y="135636"/>
                  </a:lnTo>
                  <a:lnTo>
                    <a:pt x="380873" y="135636"/>
                  </a:lnTo>
                  <a:lnTo>
                    <a:pt x="377952" y="138684"/>
                  </a:lnTo>
                  <a:lnTo>
                    <a:pt x="377952" y="147828"/>
                  </a:lnTo>
                  <a:lnTo>
                    <a:pt x="380873" y="150876"/>
                  </a:lnTo>
                  <a:lnTo>
                    <a:pt x="397891" y="150876"/>
                  </a:lnTo>
                  <a:lnTo>
                    <a:pt x="400812" y="147828"/>
                  </a:lnTo>
                  <a:lnTo>
                    <a:pt x="400812" y="138684"/>
                  </a:lnTo>
                  <a:close/>
                </a:path>
                <a:path w="483235" h="367664">
                  <a:moveTo>
                    <a:pt x="411480" y="25654"/>
                  </a:moveTo>
                  <a:lnTo>
                    <a:pt x="408686" y="22860"/>
                  </a:lnTo>
                  <a:lnTo>
                    <a:pt x="397129" y="22860"/>
                  </a:lnTo>
                  <a:lnTo>
                    <a:pt x="392938" y="22860"/>
                  </a:lnTo>
                  <a:lnTo>
                    <a:pt x="390144" y="25654"/>
                  </a:lnTo>
                  <a:lnTo>
                    <a:pt x="390144" y="33401"/>
                  </a:lnTo>
                  <a:lnTo>
                    <a:pt x="392938" y="36576"/>
                  </a:lnTo>
                  <a:lnTo>
                    <a:pt x="408686" y="36576"/>
                  </a:lnTo>
                  <a:lnTo>
                    <a:pt x="411480" y="33401"/>
                  </a:lnTo>
                  <a:lnTo>
                    <a:pt x="411480" y="25654"/>
                  </a:lnTo>
                  <a:close/>
                </a:path>
                <a:path w="483235" h="367664">
                  <a:moveTo>
                    <a:pt x="457200" y="138684"/>
                  </a:moveTo>
                  <a:lnTo>
                    <a:pt x="453644" y="135636"/>
                  </a:lnTo>
                  <a:lnTo>
                    <a:pt x="440436" y="135636"/>
                  </a:lnTo>
                  <a:lnTo>
                    <a:pt x="435864" y="135636"/>
                  </a:lnTo>
                  <a:lnTo>
                    <a:pt x="432816" y="138684"/>
                  </a:lnTo>
                  <a:lnTo>
                    <a:pt x="432816" y="147828"/>
                  </a:lnTo>
                  <a:lnTo>
                    <a:pt x="435864" y="150876"/>
                  </a:lnTo>
                  <a:lnTo>
                    <a:pt x="453644" y="150876"/>
                  </a:lnTo>
                  <a:lnTo>
                    <a:pt x="457200" y="147828"/>
                  </a:lnTo>
                  <a:lnTo>
                    <a:pt x="457200" y="138684"/>
                  </a:lnTo>
                  <a:close/>
                </a:path>
                <a:path w="483235" h="367664">
                  <a:moveTo>
                    <a:pt x="483108" y="91948"/>
                  </a:moveTo>
                  <a:lnTo>
                    <a:pt x="463931" y="72771"/>
                  </a:lnTo>
                  <a:lnTo>
                    <a:pt x="453898" y="72771"/>
                  </a:lnTo>
                  <a:lnTo>
                    <a:pt x="453898" y="44958"/>
                  </a:lnTo>
                  <a:lnTo>
                    <a:pt x="453898" y="7239"/>
                  </a:lnTo>
                  <a:lnTo>
                    <a:pt x="446786" y="0"/>
                  </a:lnTo>
                  <a:lnTo>
                    <a:pt x="192151" y="0"/>
                  </a:lnTo>
                  <a:lnTo>
                    <a:pt x="189230" y="3429"/>
                  </a:lnTo>
                  <a:lnTo>
                    <a:pt x="189230" y="11557"/>
                  </a:lnTo>
                  <a:lnTo>
                    <a:pt x="192151" y="14351"/>
                  </a:lnTo>
                  <a:lnTo>
                    <a:pt x="439166" y="14351"/>
                  </a:lnTo>
                  <a:lnTo>
                    <a:pt x="439674" y="14859"/>
                  </a:lnTo>
                  <a:lnTo>
                    <a:pt x="439674" y="44958"/>
                  </a:lnTo>
                  <a:lnTo>
                    <a:pt x="159639" y="44958"/>
                  </a:lnTo>
                  <a:lnTo>
                    <a:pt x="159169" y="44069"/>
                  </a:lnTo>
                  <a:lnTo>
                    <a:pt x="156210" y="38354"/>
                  </a:lnTo>
                  <a:lnTo>
                    <a:pt x="153924" y="33528"/>
                  </a:lnTo>
                  <a:lnTo>
                    <a:pt x="149098" y="30226"/>
                  </a:lnTo>
                  <a:lnTo>
                    <a:pt x="84582" y="30226"/>
                  </a:lnTo>
                  <a:lnTo>
                    <a:pt x="79756" y="33020"/>
                  </a:lnTo>
                  <a:lnTo>
                    <a:pt x="77470" y="38354"/>
                  </a:lnTo>
                  <a:lnTo>
                    <a:pt x="74549" y="44958"/>
                  </a:lnTo>
                  <a:lnTo>
                    <a:pt x="43434" y="44958"/>
                  </a:lnTo>
                  <a:lnTo>
                    <a:pt x="43434" y="15367"/>
                  </a:lnTo>
                  <a:lnTo>
                    <a:pt x="43942" y="14351"/>
                  </a:lnTo>
                  <a:lnTo>
                    <a:pt x="172085" y="14351"/>
                  </a:lnTo>
                  <a:lnTo>
                    <a:pt x="174879" y="11557"/>
                  </a:lnTo>
                  <a:lnTo>
                    <a:pt x="174879" y="3429"/>
                  </a:lnTo>
                  <a:lnTo>
                    <a:pt x="172085" y="0"/>
                  </a:lnTo>
                  <a:lnTo>
                    <a:pt x="36322" y="0"/>
                  </a:lnTo>
                  <a:lnTo>
                    <a:pt x="29210" y="7239"/>
                  </a:lnTo>
                  <a:lnTo>
                    <a:pt x="29210" y="72771"/>
                  </a:lnTo>
                  <a:lnTo>
                    <a:pt x="19177" y="72771"/>
                  </a:lnTo>
                  <a:lnTo>
                    <a:pt x="11518" y="74218"/>
                  </a:lnTo>
                  <a:lnTo>
                    <a:pt x="5435" y="78219"/>
                  </a:lnTo>
                  <a:lnTo>
                    <a:pt x="1435" y="84302"/>
                  </a:lnTo>
                  <a:lnTo>
                    <a:pt x="0" y="91948"/>
                  </a:lnTo>
                  <a:lnTo>
                    <a:pt x="0" y="193802"/>
                  </a:lnTo>
                  <a:lnTo>
                    <a:pt x="1435" y="201460"/>
                  </a:lnTo>
                  <a:lnTo>
                    <a:pt x="5435" y="207543"/>
                  </a:lnTo>
                  <a:lnTo>
                    <a:pt x="11518" y="211543"/>
                  </a:lnTo>
                  <a:lnTo>
                    <a:pt x="19177" y="212979"/>
                  </a:lnTo>
                  <a:lnTo>
                    <a:pt x="29210" y="212979"/>
                  </a:lnTo>
                  <a:lnTo>
                    <a:pt x="29210" y="281940"/>
                  </a:lnTo>
                  <a:lnTo>
                    <a:pt x="36322" y="289052"/>
                  </a:lnTo>
                  <a:lnTo>
                    <a:pt x="71247" y="289052"/>
                  </a:lnTo>
                  <a:lnTo>
                    <a:pt x="74041" y="286131"/>
                  </a:lnTo>
                  <a:lnTo>
                    <a:pt x="74041" y="277495"/>
                  </a:lnTo>
                  <a:lnTo>
                    <a:pt x="71247" y="274701"/>
                  </a:lnTo>
                  <a:lnTo>
                    <a:pt x="43942" y="274701"/>
                  </a:lnTo>
                  <a:lnTo>
                    <a:pt x="43434" y="274193"/>
                  </a:lnTo>
                  <a:lnTo>
                    <a:pt x="43434" y="212979"/>
                  </a:lnTo>
                  <a:lnTo>
                    <a:pt x="120015" y="212979"/>
                  </a:lnTo>
                  <a:lnTo>
                    <a:pt x="130937" y="233045"/>
                  </a:lnTo>
                  <a:lnTo>
                    <a:pt x="132334" y="236347"/>
                  </a:lnTo>
                  <a:lnTo>
                    <a:pt x="136144" y="238379"/>
                  </a:lnTo>
                  <a:lnTo>
                    <a:pt x="143383" y="238379"/>
                  </a:lnTo>
                  <a:lnTo>
                    <a:pt x="146685" y="236347"/>
                  </a:lnTo>
                  <a:lnTo>
                    <a:pt x="148590" y="233045"/>
                  </a:lnTo>
                  <a:lnTo>
                    <a:pt x="155651" y="220218"/>
                  </a:lnTo>
                  <a:lnTo>
                    <a:pt x="159639" y="212979"/>
                  </a:lnTo>
                  <a:lnTo>
                    <a:pt x="169672" y="212979"/>
                  </a:lnTo>
                  <a:lnTo>
                    <a:pt x="177038" y="211543"/>
                  </a:lnTo>
                  <a:lnTo>
                    <a:pt x="183095" y="207543"/>
                  </a:lnTo>
                  <a:lnTo>
                    <a:pt x="187198" y="201460"/>
                  </a:lnTo>
                  <a:lnTo>
                    <a:pt x="188722" y="193802"/>
                  </a:lnTo>
                  <a:lnTo>
                    <a:pt x="188722" y="91948"/>
                  </a:lnTo>
                  <a:lnTo>
                    <a:pt x="174879" y="73799"/>
                  </a:lnTo>
                  <a:lnTo>
                    <a:pt x="174879" y="88519"/>
                  </a:lnTo>
                  <a:lnTo>
                    <a:pt x="174879" y="197231"/>
                  </a:lnTo>
                  <a:lnTo>
                    <a:pt x="172466" y="199517"/>
                  </a:lnTo>
                  <a:lnTo>
                    <a:pt x="153416" y="199517"/>
                  </a:lnTo>
                  <a:lnTo>
                    <a:pt x="150114" y="201041"/>
                  </a:lnTo>
                  <a:lnTo>
                    <a:pt x="148082" y="204851"/>
                  </a:lnTo>
                  <a:lnTo>
                    <a:pt x="139573" y="220218"/>
                  </a:lnTo>
                  <a:lnTo>
                    <a:pt x="131445" y="204851"/>
                  </a:lnTo>
                  <a:lnTo>
                    <a:pt x="129540" y="201041"/>
                  </a:lnTo>
                  <a:lnTo>
                    <a:pt x="126111" y="199517"/>
                  </a:lnTo>
                  <a:lnTo>
                    <a:pt x="16764" y="199517"/>
                  </a:lnTo>
                  <a:lnTo>
                    <a:pt x="14351" y="197231"/>
                  </a:lnTo>
                  <a:lnTo>
                    <a:pt x="14351" y="88519"/>
                  </a:lnTo>
                  <a:lnTo>
                    <a:pt x="16764" y="86106"/>
                  </a:lnTo>
                  <a:lnTo>
                    <a:pt x="172466" y="86106"/>
                  </a:lnTo>
                  <a:lnTo>
                    <a:pt x="174879" y="88519"/>
                  </a:lnTo>
                  <a:lnTo>
                    <a:pt x="174879" y="73799"/>
                  </a:lnTo>
                  <a:lnTo>
                    <a:pt x="169672" y="72771"/>
                  </a:lnTo>
                  <a:lnTo>
                    <a:pt x="43434" y="72771"/>
                  </a:lnTo>
                  <a:lnTo>
                    <a:pt x="43434" y="58928"/>
                  </a:lnTo>
                  <a:lnTo>
                    <a:pt x="80772" y="58928"/>
                  </a:lnTo>
                  <a:lnTo>
                    <a:pt x="85598" y="56007"/>
                  </a:lnTo>
                  <a:lnTo>
                    <a:pt x="87884" y="50292"/>
                  </a:lnTo>
                  <a:lnTo>
                    <a:pt x="90385" y="44958"/>
                  </a:lnTo>
                  <a:lnTo>
                    <a:pt x="90805" y="44069"/>
                  </a:lnTo>
                  <a:lnTo>
                    <a:pt x="144272" y="44069"/>
                  </a:lnTo>
                  <a:lnTo>
                    <a:pt x="147701" y="50292"/>
                  </a:lnTo>
                  <a:lnTo>
                    <a:pt x="150114" y="54991"/>
                  </a:lnTo>
                  <a:lnTo>
                    <a:pt x="154813" y="58928"/>
                  </a:lnTo>
                  <a:lnTo>
                    <a:pt x="440055" y="58928"/>
                  </a:lnTo>
                  <a:lnTo>
                    <a:pt x="440055" y="72771"/>
                  </a:lnTo>
                  <a:lnTo>
                    <a:pt x="313944" y="72771"/>
                  </a:lnTo>
                  <a:lnTo>
                    <a:pt x="306489" y="74218"/>
                  </a:lnTo>
                  <a:lnTo>
                    <a:pt x="300393" y="78219"/>
                  </a:lnTo>
                  <a:lnTo>
                    <a:pt x="296278" y="84302"/>
                  </a:lnTo>
                  <a:lnTo>
                    <a:pt x="294767" y="91948"/>
                  </a:lnTo>
                  <a:lnTo>
                    <a:pt x="294767" y="193802"/>
                  </a:lnTo>
                  <a:lnTo>
                    <a:pt x="296278" y="201460"/>
                  </a:lnTo>
                  <a:lnTo>
                    <a:pt x="300393" y="207543"/>
                  </a:lnTo>
                  <a:lnTo>
                    <a:pt x="306489" y="211543"/>
                  </a:lnTo>
                  <a:lnTo>
                    <a:pt x="313944" y="212979"/>
                  </a:lnTo>
                  <a:lnTo>
                    <a:pt x="324485" y="212979"/>
                  </a:lnTo>
                  <a:lnTo>
                    <a:pt x="335026" y="233045"/>
                  </a:lnTo>
                  <a:lnTo>
                    <a:pt x="336931" y="236347"/>
                  </a:lnTo>
                  <a:lnTo>
                    <a:pt x="340233" y="238379"/>
                  </a:lnTo>
                  <a:lnTo>
                    <a:pt x="347345" y="238379"/>
                  </a:lnTo>
                  <a:lnTo>
                    <a:pt x="351282" y="236347"/>
                  </a:lnTo>
                  <a:lnTo>
                    <a:pt x="353060" y="233045"/>
                  </a:lnTo>
                  <a:lnTo>
                    <a:pt x="360057" y="219710"/>
                  </a:lnTo>
                  <a:lnTo>
                    <a:pt x="363601" y="212979"/>
                  </a:lnTo>
                  <a:lnTo>
                    <a:pt x="440055" y="212979"/>
                  </a:lnTo>
                  <a:lnTo>
                    <a:pt x="440055" y="274193"/>
                  </a:lnTo>
                  <a:lnTo>
                    <a:pt x="439674" y="274701"/>
                  </a:lnTo>
                  <a:lnTo>
                    <a:pt x="365125" y="274701"/>
                  </a:lnTo>
                  <a:lnTo>
                    <a:pt x="365125" y="265557"/>
                  </a:lnTo>
                  <a:lnTo>
                    <a:pt x="364134" y="260858"/>
                  </a:lnTo>
                  <a:lnTo>
                    <a:pt x="363601" y="258356"/>
                  </a:lnTo>
                  <a:lnTo>
                    <a:pt x="359486" y="252272"/>
                  </a:lnTo>
                  <a:lnTo>
                    <a:pt x="353390" y="248081"/>
                  </a:lnTo>
                  <a:lnTo>
                    <a:pt x="350774" y="247535"/>
                  </a:lnTo>
                  <a:lnTo>
                    <a:pt x="350774" y="263144"/>
                  </a:lnTo>
                  <a:lnTo>
                    <a:pt x="350774" y="274701"/>
                  </a:lnTo>
                  <a:lnTo>
                    <a:pt x="277622" y="274701"/>
                  </a:lnTo>
                  <a:lnTo>
                    <a:pt x="277622" y="341630"/>
                  </a:lnTo>
                  <a:lnTo>
                    <a:pt x="259461" y="340156"/>
                  </a:lnTo>
                  <a:lnTo>
                    <a:pt x="250329" y="339585"/>
                  </a:lnTo>
                  <a:lnTo>
                    <a:pt x="241300" y="339344"/>
                  </a:lnTo>
                  <a:lnTo>
                    <a:pt x="232181" y="339445"/>
                  </a:lnTo>
                  <a:lnTo>
                    <a:pt x="222885" y="339775"/>
                  </a:lnTo>
                  <a:lnTo>
                    <a:pt x="213575" y="340474"/>
                  </a:lnTo>
                  <a:lnTo>
                    <a:pt x="204470" y="341630"/>
                  </a:lnTo>
                  <a:lnTo>
                    <a:pt x="211531" y="328612"/>
                  </a:lnTo>
                  <a:lnTo>
                    <a:pt x="215557" y="315328"/>
                  </a:lnTo>
                  <a:lnTo>
                    <a:pt x="216801" y="301929"/>
                  </a:lnTo>
                  <a:lnTo>
                    <a:pt x="215519" y="288544"/>
                  </a:lnTo>
                  <a:lnTo>
                    <a:pt x="267589" y="288544"/>
                  </a:lnTo>
                  <a:lnTo>
                    <a:pt x="265849" y="301929"/>
                  </a:lnTo>
                  <a:lnTo>
                    <a:pt x="267030" y="315328"/>
                  </a:lnTo>
                  <a:lnTo>
                    <a:pt x="270992" y="328612"/>
                  </a:lnTo>
                  <a:lnTo>
                    <a:pt x="277622" y="341630"/>
                  </a:lnTo>
                  <a:lnTo>
                    <a:pt x="277622" y="274701"/>
                  </a:lnTo>
                  <a:lnTo>
                    <a:pt x="133350" y="274701"/>
                  </a:lnTo>
                  <a:lnTo>
                    <a:pt x="133350" y="263144"/>
                  </a:lnTo>
                  <a:lnTo>
                    <a:pt x="135763" y="260858"/>
                  </a:lnTo>
                  <a:lnTo>
                    <a:pt x="348361" y="260858"/>
                  </a:lnTo>
                  <a:lnTo>
                    <a:pt x="350774" y="263144"/>
                  </a:lnTo>
                  <a:lnTo>
                    <a:pt x="350774" y="247535"/>
                  </a:lnTo>
                  <a:lnTo>
                    <a:pt x="345948" y="246507"/>
                  </a:lnTo>
                  <a:lnTo>
                    <a:pt x="138049" y="246507"/>
                  </a:lnTo>
                  <a:lnTo>
                    <a:pt x="130670" y="248031"/>
                  </a:lnTo>
                  <a:lnTo>
                    <a:pt x="124612" y="252133"/>
                  </a:lnTo>
                  <a:lnTo>
                    <a:pt x="120510" y="258191"/>
                  </a:lnTo>
                  <a:lnTo>
                    <a:pt x="118999" y="265557"/>
                  </a:lnTo>
                  <a:lnTo>
                    <a:pt x="118999" y="274701"/>
                  </a:lnTo>
                  <a:lnTo>
                    <a:pt x="90805" y="274701"/>
                  </a:lnTo>
                  <a:lnTo>
                    <a:pt x="87884" y="277495"/>
                  </a:lnTo>
                  <a:lnTo>
                    <a:pt x="87884" y="286131"/>
                  </a:lnTo>
                  <a:lnTo>
                    <a:pt x="90805" y="289052"/>
                  </a:lnTo>
                  <a:lnTo>
                    <a:pt x="200660" y="289052"/>
                  </a:lnTo>
                  <a:lnTo>
                    <a:pt x="202730" y="302983"/>
                  </a:lnTo>
                  <a:lnTo>
                    <a:pt x="200875" y="316865"/>
                  </a:lnTo>
                  <a:lnTo>
                    <a:pt x="194970" y="330847"/>
                  </a:lnTo>
                  <a:lnTo>
                    <a:pt x="184912" y="345059"/>
                  </a:lnTo>
                  <a:lnTo>
                    <a:pt x="176682" y="346722"/>
                  </a:lnTo>
                  <a:lnTo>
                    <a:pt x="168389" y="348742"/>
                  </a:lnTo>
                  <a:lnTo>
                    <a:pt x="148082" y="354076"/>
                  </a:lnTo>
                  <a:lnTo>
                    <a:pt x="145796" y="358013"/>
                  </a:lnTo>
                  <a:lnTo>
                    <a:pt x="146685" y="362204"/>
                  </a:lnTo>
                  <a:lnTo>
                    <a:pt x="147955" y="365125"/>
                  </a:lnTo>
                  <a:lnTo>
                    <a:pt x="150495" y="367284"/>
                  </a:lnTo>
                  <a:lnTo>
                    <a:pt x="154559" y="367284"/>
                  </a:lnTo>
                  <a:lnTo>
                    <a:pt x="155067" y="367157"/>
                  </a:lnTo>
                  <a:lnTo>
                    <a:pt x="155829" y="367030"/>
                  </a:lnTo>
                  <a:lnTo>
                    <a:pt x="176682" y="361683"/>
                  </a:lnTo>
                  <a:lnTo>
                    <a:pt x="197751" y="357822"/>
                  </a:lnTo>
                  <a:lnTo>
                    <a:pt x="219024" y="355498"/>
                  </a:lnTo>
                  <a:lnTo>
                    <a:pt x="240538" y="354711"/>
                  </a:lnTo>
                  <a:lnTo>
                    <a:pt x="261861" y="355485"/>
                  </a:lnTo>
                  <a:lnTo>
                    <a:pt x="283375" y="357784"/>
                  </a:lnTo>
                  <a:lnTo>
                    <a:pt x="305054" y="361632"/>
                  </a:lnTo>
                  <a:lnTo>
                    <a:pt x="326898" y="367030"/>
                  </a:lnTo>
                  <a:lnTo>
                    <a:pt x="331597" y="367030"/>
                  </a:lnTo>
                  <a:lnTo>
                    <a:pt x="334518" y="365125"/>
                  </a:lnTo>
                  <a:lnTo>
                    <a:pt x="335026" y="361315"/>
                  </a:lnTo>
                  <a:lnTo>
                    <a:pt x="336423" y="358013"/>
                  </a:lnTo>
                  <a:lnTo>
                    <a:pt x="334568" y="354711"/>
                  </a:lnTo>
                  <a:lnTo>
                    <a:pt x="334010" y="353695"/>
                  </a:lnTo>
                  <a:lnTo>
                    <a:pt x="330200" y="352679"/>
                  </a:lnTo>
                  <a:lnTo>
                    <a:pt x="322135" y="350291"/>
                  </a:lnTo>
                  <a:lnTo>
                    <a:pt x="313829" y="348094"/>
                  </a:lnTo>
                  <a:lnTo>
                    <a:pt x="305346" y="346163"/>
                  </a:lnTo>
                  <a:lnTo>
                    <a:pt x="296799" y="344551"/>
                  </a:lnTo>
                  <a:lnTo>
                    <a:pt x="294728" y="341630"/>
                  </a:lnTo>
                  <a:lnTo>
                    <a:pt x="286727" y="330263"/>
                  </a:lnTo>
                  <a:lnTo>
                    <a:pt x="280809" y="316166"/>
                  </a:lnTo>
                  <a:lnTo>
                    <a:pt x="279019" y="302983"/>
                  </a:lnTo>
                  <a:lnTo>
                    <a:pt x="278968" y="301929"/>
                  </a:lnTo>
                  <a:lnTo>
                    <a:pt x="280924" y="288544"/>
                  </a:lnTo>
                  <a:lnTo>
                    <a:pt x="445389" y="288544"/>
                  </a:lnTo>
                  <a:lnTo>
                    <a:pt x="452501" y="281432"/>
                  </a:lnTo>
                  <a:lnTo>
                    <a:pt x="452501" y="212979"/>
                  </a:lnTo>
                  <a:lnTo>
                    <a:pt x="452501" y="212471"/>
                  </a:lnTo>
                  <a:lnTo>
                    <a:pt x="462534" y="212471"/>
                  </a:lnTo>
                  <a:lnTo>
                    <a:pt x="481711" y="139700"/>
                  </a:lnTo>
                  <a:lnTo>
                    <a:pt x="478790" y="136398"/>
                  </a:lnTo>
                  <a:lnTo>
                    <a:pt x="470662" y="136398"/>
                  </a:lnTo>
                  <a:lnTo>
                    <a:pt x="467360" y="139700"/>
                  </a:lnTo>
                  <a:lnTo>
                    <a:pt x="467360" y="196215"/>
                  </a:lnTo>
                  <a:lnTo>
                    <a:pt x="464947" y="198628"/>
                  </a:lnTo>
                  <a:lnTo>
                    <a:pt x="355981" y="198628"/>
                  </a:lnTo>
                  <a:lnTo>
                    <a:pt x="352171" y="200533"/>
                  </a:lnTo>
                  <a:lnTo>
                    <a:pt x="350774" y="204343"/>
                  </a:lnTo>
                  <a:lnTo>
                    <a:pt x="342138" y="219710"/>
                  </a:lnTo>
                  <a:lnTo>
                    <a:pt x="334010" y="204343"/>
                  </a:lnTo>
                  <a:lnTo>
                    <a:pt x="332105" y="200533"/>
                  </a:lnTo>
                  <a:lnTo>
                    <a:pt x="328295" y="198628"/>
                  </a:lnTo>
                  <a:lnTo>
                    <a:pt x="309118" y="198628"/>
                  </a:lnTo>
                  <a:lnTo>
                    <a:pt x="306832" y="196215"/>
                  </a:lnTo>
                  <a:lnTo>
                    <a:pt x="306832" y="88519"/>
                  </a:lnTo>
                  <a:lnTo>
                    <a:pt x="309118" y="86106"/>
                  </a:lnTo>
                  <a:lnTo>
                    <a:pt x="465963" y="86106"/>
                  </a:lnTo>
                  <a:lnTo>
                    <a:pt x="468249" y="88519"/>
                  </a:lnTo>
                  <a:lnTo>
                    <a:pt x="468249" y="116332"/>
                  </a:lnTo>
                  <a:lnTo>
                    <a:pt x="468757" y="119634"/>
                  </a:lnTo>
                  <a:lnTo>
                    <a:pt x="471678" y="123444"/>
                  </a:lnTo>
                  <a:lnTo>
                    <a:pt x="480187" y="123444"/>
                  </a:lnTo>
                  <a:lnTo>
                    <a:pt x="483108" y="120650"/>
                  </a:lnTo>
                  <a:lnTo>
                    <a:pt x="483108" y="919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54580" y="2845308"/>
              <a:ext cx="71627" cy="777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148840" y="1677923"/>
              <a:ext cx="483234" cy="417830"/>
            </a:xfrm>
            <a:custGeom>
              <a:avLst/>
              <a:gdLst/>
              <a:ahLst/>
              <a:cxnLst/>
              <a:rect l="l" t="t" r="r" b="b"/>
              <a:pathLst>
                <a:path w="483235" h="417830">
                  <a:moveTo>
                    <a:pt x="108204" y="246126"/>
                  </a:moveTo>
                  <a:lnTo>
                    <a:pt x="103378" y="240792"/>
                  </a:lnTo>
                  <a:lnTo>
                    <a:pt x="94869" y="240792"/>
                  </a:lnTo>
                  <a:lnTo>
                    <a:pt x="94869" y="255397"/>
                  </a:lnTo>
                  <a:lnTo>
                    <a:pt x="94869" y="279527"/>
                  </a:lnTo>
                  <a:lnTo>
                    <a:pt x="46228" y="279527"/>
                  </a:lnTo>
                  <a:lnTo>
                    <a:pt x="46228" y="255397"/>
                  </a:lnTo>
                  <a:lnTo>
                    <a:pt x="94869" y="255397"/>
                  </a:lnTo>
                  <a:lnTo>
                    <a:pt x="94869" y="240792"/>
                  </a:lnTo>
                  <a:lnTo>
                    <a:pt x="37719" y="240792"/>
                  </a:lnTo>
                  <a:lnTo>
                    <a:pt x="32004" y="245618"/>
                  </a:lnTo>
                  <a:lnTo>
                    <a:pt x="32004" y="288798"/>
                  </a:lnTo>
                  <a:lnTo>
                    <a:pt x="36830" y="294132"/>
                  </a:lnTo>
                  <a:lnTo>
                    <a:pt x="102997" y="294132"/>
                  </a:lnTo>
                  <a:lnTo>
                    <a:pt x="108204" y="289306"/>
                  </a:lnTo>
                  <a:lnTo>
                    <a:pt x="108204" y="279527"/>
                  </a:lnTo>
                  <a:lnTo>
                    <a:pt x="108204" y="255397"/>
                  </a:lnTo>
                  <a:lnTo>
                    <a:pt x="108204" y="246126"/>
                  </a:lnTo>
                  <a:close/>
                </a:path>
                <a:path w="483235" h="417830">
                  <a:moveTo>
                    <a:pt x="249936" y="355219"/>
                  </a:moveTo>
                  <a:lnTo>
                    <a:pt x="246888" y="352044"/>
                  </a:lnTo>
                  <a:lnTo>
                    <a:pt x="242316" y="352044"/>
                  </a:lnTo>
                  <a:lnTo>
                    <a:pt x="237744" y="352044"/>
                  </a:lnTo>
                  <a:lnTo>
                    <a:pt x="234696" y="355219"/>
                  </a:lnTo>
                  <a:lnTo>
                    <a:pt x="234696" y="369189"/>
                  </a:lnTo>
                  <a:lnTo>
                    <a:pt x="237744" y="371856"/>
                  </a:lnTo>
                  <a:lnTo>
                    <a:pt x="246380" y="371856"/>
                  </a:lnTo>
                  <a:lnTo>
                    <a:pt x="249936" y="368681"/>
                  </a:lnTo>
                  <a:lnTo>
                    <a:pt x="249936" y="355219"/>
                  </a:lnTo>
                  <a:close/>
                </a:path>
                <a:path w="483235" h="417830">
                  <a:moveTo>
                    <a:pt x="277368" y="101854"/>
                  </a:moveTo>
                  <a:lnTo>
                    <a:pt x="273050" y="97536"/>
                  </a:lnTo>
                  <a:lnTo>
                    <a:pt x="263398" y="97536"/>
                  </a:lnTo>
                  <a:lnTo>
                    <a:pt x="263398" y="111887"/>
                  </a:lnTo>
                  <a:lnTo>
                    <a:pt x="263398" y="234569"/>
                  </a:lnTo>
                  <a:lnTo>
                    <a:pt x="249047" y="234569"/>
                  </a:lnTo>
                  <a:lnTo>
                    <a:pt x="249047" y="222631"/>
                  </a:lnTo>
                  <a:lnTo>
                    <a:pt x="249047" y="219710"/>
                  </a:lnTo>
                  <a:lnTo>
                    <a:pt x="249047" y="126238"/>
                  </a:lnTo>
                  <a:lnTo>
                    <a:pt x="249047" y="111887"/>
                  </a:lnTo>
                  <a:lnTo>
                    <a:pt x="263398" y="111887"/>
                  </a:lnTo>
                  <a:lnTo>
                    <a:pt x="263398" y="97536"/>
                  </a:lnTo>
                  <a:lnTo>
                    <a:pt x="239014" y="97536"/>
                  </a:lnTo>
                  <a:lnTo>
                    <a:pt x="234696" y="101346"/>
                  </a:lnTo>
                  <a:lnTo>
                    <a:pt x="234696" y="110871"/>
                  </a:lnTo>
                  <a:lnTo>
                    <a:pt x="234696" y="126238"/>
                  </a:lnTo>
                  <a:lnTo>
                    <a:pt x="234696" y="219710"/>
                  </a:lnTo>
                  <a:lnTo>
                    <a:pt x="218465" y="214896"/>
                  </a:lnTo>
                  <a:lnTo>
                    <a:pt x="211137" y="212598"/>
                  </a:lnTo>
                  <a:lnTo>
                    <a:pt x="192913" y="206895"/>
                  </a:lnTo>
                  <a:lnTo>
                    <a:pt x="185356" y="204482"/>
                  </a:lnTo>
                  <a:lnTo>
                    <a:pt x="183007" y="203733"/>
                  </a:lnTo>
                  <a:lnTo>
                    <a:pt x="183007" y="218821"/>
                  </a:lnTo>
                  <a:lnTo>
                    <a:pt x="183007" y="226949"/>
                  </a:lnTo>
                  <a:lnTo>
                    <a:pt x="182499" y="227457"/>
                  </a:lnTo>
                  <a:lnTo>
                    <a:pt x="165227" y="227457"/>
                  </a:lnTo>
                  <a:lnTo>
                    <a:pt x="164338" y="226949"/>
                  </a:lnTo>
                  <a:lnTo>
                    <a:pt x="164338" y="212598"/>
                  </a:lnTo>
                  <a:lnTo>
                    <a:pt x="183007" y="218821"/>
                  </a:lnTo>
                  <a:lnTo>
                    <a:pt x="183007" y="203733"/>
                  </a:lnTo>
                  <a:lnTo>
                    <a:pt x="163055" y="197319"/>
                  </a:lnTo>
                  <a:lnTo>
                    <a:pt x="146050" y="191643"/>
                  </a:lnTo>
                  <a:lnTo>
                    <a:pt x="146050" y="154305"/>
                  </a:lnTo>
                  <a:lnTo>
                    <a:pt x="186550" y="141478"/>
                  </a:lnTo>
                  <a:lnTo>
                    <a:pt x="194183" y="139065"/>
                  </a:lnTo>
                  <a:lnTo>
                    <a:pt x="234696" y="126238"/>
                  </a:lnTo>
                  <a:lnTo>
                    <a:pt x="234696" y="110871"/>
                  </a:lnTo>
                  <a:lnTo>
                    <a:pt x="146050" y="139065"/>
                  </a:lnTo>
                  <a:lnTo>
                    <a:pt x="146050" y="131953"/>
                  </a:lnTo>
                  <a:lnTo>
                    <a:pt x="141351" y="127127"/>
                  </a:lnTo>
                  <a:lnTo>
                    <a:pt x="131699" y="127127"/>
                  </a:lnTo>
                  <a:lnTo>
                    <a:pt x="131699" y="141478"/>
                  </a:lnTo>
                  <a:lnTo>
                    <a:pt x="131699" y="204482"/>
                  </a:lnTo>
                  <a:lnTo>
                    <a:pt x="114427" y="204482"/>
                  </a:lnTo>
                  <a:lnTo>
                    <a:pt x="114427" y="141478"/>
                  </a:lnTo>
                  <a:lnTo>
                    <a:pt x="131699" y="141478"/>
                  </a:lnTo>
                  <a:lnTo>
                    <a:pt x="131699" y="127127"/>
                  </a:lnTo>
                  <a:lnTo>
                    <a:pt x="105410" y="127127"/>
                  </a:lnTo>
                  <a:lnTo>
                    <a:pt x="100584" y="131953"/>
                  </a:lnTo>
                  <a:lnTo>
                    <a:pt x="100584" y="213106"/>
                  </a:lnTo>
                  <a:lnTo>
                    <a:pt x="105410" y="217805"/>
                  </a:lnTo>
                  <a:lnTo>
                    <a:pt x="141351" y="217805"/>
                  </a:lnTo>
                  <a:lnTo>
                    <a:pt x="146050" y="213106"/>
                  </a:lnTo>
                  <a:lnTo>
                    <a:pt x="146050" y="206895"/>
                  </a:lnTo>
                  <a:lnTo>
                    <a:pt x="149987" y="207784"/>
                  </a:lnTo>
                  <a:lnTo>
                    <a:pt x="149987" y="234569"/>
                  </a:lnTo>
                  <a:lnTo>
                    <a:pt x="157099" y="241681"/>
                  </a:lnTo>
                  <a:lnTo>
                    <a:pt x="190119" y="241681"/>
                  </a:lnTo>
                  <a:lnTo>
                    <a:pt x="197358" y="234569"/>
                  </a:lnTo>
                  <a:lnTo>
                    <a:pt x="197358" y="227457"/>
                  </a:lnTo>
                  <a:lnTo>
                    <a:pt x="197358" y="222631"/>
                  </a:lnTo>
                  <a:lnTo>
                    <a:pt x="234696" y="234569"/>
                  </a:lnTo>
                  <a:lnTo>
                    <a:pt x="234696" y="244094"/>
                  </a:lnTo>
                  <a:lnTo>
                    <a:pt x="239014" y="248412"/>
                  </a:lnTo>
                  <a:lnTo>
                    <a:pt x="273050" y="248412"/>
                  </a:lnTo>
                  <a:lnTo>
                    <a:pt x="277368" y="244094"/>
                  </a:lnTo>
                  <a:lnTo>
                    <a:pt x="277368" y="234569"/>
                  </a:lnTo>
                  <a:lnTo>
                    <a:pt x="277368" y="111887"/>
                  </a:lnTo>
                  <a:lnTo>
                    <a:pt x="277368" y="101854"/>
                  </a:lnTo>
                  <a:close/>
                </a:path>
                <a:path w="483235" h="417830">
                  <a:moveTo>
                    <a:pt x="338328" y="232791"/>
                  </a:moveTo>
                  <a:lnTo>
                    <a:pt x="332486" y="224409"/>
                  </a:lnTo>
                  <a:lnTo>
                    <a:pt x="324866" y="222288"/>
                  </a:lnTo>
                  <a:lnTo>
                    <a:pt x="324866" y="237617"/>
                  </a:lnTo>
                  <a:lnTo>
                    <a:pt x="324866" y="241300"/>
                  </a:lnTo>
                  <a:lnTo>
                    <a:pt x="323850" y="245110"/>
                  </a:lnTo>
                  <a:lnTo>
                    <a:pt x="320929" y="248412"/>
                  </a:lnTo>
                  <a:lnTo>
                    <a:pt x="313309" y="248412"/>
                  </a:lnTo>
                  <a:lnTo>
                    <a:pt x="310388" y="245618"/>
                  </a:lnTo>
                  <a:lnTo>
                    <a:pt x="310388" y="237617"/>
                  </a:lnTo>
                  <a:lnTo>
                    <a:pt x="313309" y="234315"/>
                  </a:lnTo>
                  <a:lnTo>
                    <a:pt x="321437" y="234315"/>
                  </a:lnTo>
                  <a:lnTo>
                    <a:pt x="324866" y="237617"/>
                  </a:lnTo>
                  <a:lnTo>
                    <a:pt x="324866" y="222288"/>
                  </a:lnTo>
                  <a:lnTo>
                    <a:pt x="323850" y="221996"/>
                  </a:lnTo>
                  <a:lnTo>
                    <a:pt x="323850" y="197866"/>
                  </a:lnTo>
                  <a:lnTo>
                    <a:pt x="320929" y="195084"/>
                  </a:lnTo>
                  <a:lnTo>
                    <a:pt x="284861" y="195084"/>
                  </a:lnTo>
                  <a:lnTo>
                    <a:pt x="281940" y="197866"/>
                  </a:lnTo>
                  <a:lnTo>
                    <a:pt x="281940" y="205867"/>
                  </a:lnTo>
                  <a:lnTo>
                    <a:pt x="284861" y="209308"/>
                  </a:lnTo>
                  <a:lnTo>
                    <a:pt x="309372" y="209308"/>
                  </a:lnTo>
                  <a:lnTo>
                    <a:pt x="309372" y="221996"/>
                  </a:lnTo>
                  <a:lnTo>
                    <a:pt x="301752" y="224409"/>
                  </a:lnTo>
                  <a:lnTo>
                    <a:pt x="295910" y="231902"/>
                  </a:lnTo>
                  <a:lnTo>
                    <a:pt x="295910" y="241300"/>
                  </a:lnTo>
                  <a:lnTo>
                    <a:pt x="297586" y="249542"/>
                  </a:lnTo>
                  <a:lnTo>
                    <a:pt x="302107" y="256146"/>
                  </a:lnTo>
                  <a:lnTo>
                    <a:pt x="308711" y="260540"/>
                  </a:lnTo>
                  <a:lnTo>
                    <a:pt x="316611" y="262128"/>
                  </a:lnTo>
                  <a:lnTo>
                    <a:pt x="324878" y="260489"/>
                  </a:lnTo>
                  <a:lnTo>
                    <a:pt x="331800" y="256006"/>
                  </a:lnTo>
                  <a:lnTo>
                    <a:pt x="336550" y="249377"/>
                  </a:lnTo>
                  <a:lnTo>
                    <a:pt x="336765" y="248412"/>
                  </a:lnTo>
                  <a:lnTo>
                    <a:pt x="338328" y="241300"/>
                  </a:lnTo>
                  <a:lnTo>
                    <a:pt x="338328" y="234315"/>
                  </a:lnTo>
                  <a:lnTo>
                    <a:pt x="338328" y="232791"/>
                  </a:lnTo>
                  <a:close/>
                </a:path>
                <a:path w="483235" h="417830">
                  <a:moveTo>
                    <a:pt x="338328" y="103886"/>
                  </a:moveTo>
                  <a:lnTo>
                    <a:pt x="324866" y="83959"/>
                  </a:lnTo>
                  <a:lnTo>
                    <a:pt x="324866" y="99568"/>
                  </a:lnTo>
                  <a:lnTo>
                    <a:pt x="324866" y="108204"/>
                  </a:lnTo>
                  <a:lnTo>
                    <a:pt x="321437" y="111125"/>
                  </a:lnTo>
                  <a:lnTo>
                    <a:pt x="313309" y="111125"/>
                  </a:lnTo>
                  <a:lnTo>
                    <a:pt x="310388" y="108204"/>
                  </a:lnTo>
                  <a:lnTo>
                    <a:pt x="310388" y="99568"/>
                  </a:lnTo>
                  <a:lnTo>
                    <a:pt x="313309" y="96647"/>
                  </a:lnTo>
                  <a:lnTo>
                    <a:pt x="321437" y="96647"/>
                  </a:lnTo>
                  <a:lnTo>
                    <a:pt x="324866" y="99568"/>
                  </a:lnTo>
                  <a:lnTo>
                    <a:pt x="324866" y="83959"/>
                  </a:lnTo>
                  <a:lnTo>
                    <a:pt x="295402" y="103886"/>
                  </a:lnTo>
                  <a:lnTo>
                    <a:pt x="295402" y="113030"/>
                  </a:lnTo>
                  <a:lnTo>
                    <a:pt x="301752" y="121158"/>
                  </a:lnTo>
                  <a:lnTo>
                    <a:pt x="309880" y="123571"/>
                  </a:lnTo>
                  <a:lnTo>
                    <a:pt x="309880" y="136906"/>
                  </a:lnTo>
                  <a:lnTo>
                    <a:pt x="284861" y="136906"/>
                  </a:lnTo>
                  <a:lnTo>
                    <a:pt x="281940" y="139827"/>
                  </a:lnTo>
                  <a:lnTo>
                    <a:pt x="281940" y="147955"/>
                  </a:lnTo>
                  <a:lnTo>
                    <a:pt x="284861" y="150876"/>
                  </a:lnTo>
                  <a:lnTo>
                    <a:pt x="320929" y="150876"/>
                  </a:lnTo>
                  <a:lnTo>
                    <a:pt x="323850" y="147955"/>
                  </a:lnTo>
                  <a:lnTo>
                    <a:pt x="323850" y="123571"/>
                  </a:lnTo>
                  <a:lnTo>
                    <a:pt x="332486" y="120650"/>
                  </a:lnTo>
                  <a:lnTo>
                    <a:pt x="338328" y="113030"/>
                  </a:lnTo>
                  <a:lnTo>
                    <a:pt x="338328" y="111125"/>
                  </a:lnTo>
                  <a:lnTo>
                    <a:pt x="338328" y="103886"/>
                  </a:lnTo>
                  <a:close/>
                </a:path>
                <a:path w="483235" h="417830">
                  <a:moveTo>
                    <a:pt x="368808" y="28702"/>
                  </a:moveTo>
                  <a:lnTo>
                    <a:pt x="366141" y="25908"/>
                  </a:lnTo>
                  <a:lnTo>
                    <a:pt x="354330" y="25908"/>
                  </a:lnTo>
                  <a:lnTo>
                    <a:pt x="350266" y="25908"/>
                  </a:lnTo>
                  <a:lnTo>
                    <a:pt x="347472" y="28702"/>
                  </a:lnTo>
                  <a:lnTo>
                    <a:pt x="347472" y="36830"/>
                  </a:lnTo>
                  <a:lnTo>
                    <a:pt x="350266" y="39624"/>
                  </a:lnTo>
                  <a:lnTo>
                    <a:pt x="366141" y="39624"/>
                  </a:lnTo>
                  <a:lnTo>
                    <a:pt x="368808" y="36830"/>
                  </a:lnTo>
                  <a:lnTo>
                    <a:pt x="368808" y="28702"/>
                  </a:lnTo>
                  <a:close/>
                </a:path>
                <a:path w="483235" h="417830">
                  <a:moveTo>
                    <a:pt x="384048" y="173228"/>
                  </a:moveTo>
                  <a:lnTo>
                    <a:pt x="382587" y="166116"/>
                  </a:lnTo>
                  <a:lnTo>
                    <a:pt x="382358" y="164998"/>
                  </a:lnTo>
                  <a:lnTo>
                    <a:pt x="377774" y="158394"/>
                  </a:lnTo>
                  <a:lnTo>
                    <a:pt x="371017" y="154000"/>
                  </a:lnTo>
                  <a:lnTo>
                    <a:pt x="370078" y="153822"/>
                  </a:lnTo>
                  <a:lnTo>
                    <a:pt x="370078" y="168922"/>
                  </a:lnTo>
                  <a:lnTo>
                    <a:pt x="370078" y="177038"/>
                  </a:lnTo>
                  <a:lnTo>
                    <a:pt x="367157" y="180340"/>
                  </a:lnTo>
                  <a:lnTo>
                    <a:pt x="359029" y="180340"/>
                  </a:lnTo>
                  <a:lnTo>
                    <a:pt x="355600" y="177038"/>
                  </a:lnTo>
                  <a:lnTo>
                    <a:pt x="355600" y="168922"/>
                  </a:lnTo>
                  <a:lnTo>
                    <a:pt x="359537" y="166116"/>
                  </a:lnTo>
                  <a:lnTo>
                    <a:pt x="367157" y="166116"/>
                  </a:lnTo>
                  <a:lnTo>
                    <a:pt x="370078" y="168922"/>
                  </a:lnTo>
                  <a:lnTo>
                    <a:pt x="370078" y="153822"/>
                  </a:lnTo>
                  <a:lnTo>
                    <a:pt x="362839" y="152400"/>
                  </a:lnTo>
                  <a:lnTo>
                    <a:pt x="354203" y="152400"/>
                  </a:lnTo>
                  <a:lnTo>
                    <a:pt x="345567" y="158115"/>
                  </a:lnTo>
                  <a:lnTo>
                    <a:pt x="343154" y="166624"/>
                  </a:lnTo>
                  <a:lnTo>
                    <a:pt x="295529" y="166624"/>
                  </a:lnTo>
                  <a:lnTo>
                    <a:pt x="292608" y="169418"/>
                  </a:lnTo>
                  <a:lnTo>
                    <a:pt x="292608" y="177419"/>
                  </a:lnTo>
                  <a:lnTo>
                    <a:pt x="295529" y="180733"/>
                  </a:lnTo>
                  <a:lnTo>
                    <a:pt x="343154" y="180733"/>
                  </a:lnTo>
                  <a:lnTo>
                    <a:pt x="346075" y="187845"/>
                  </a:lnTo>
                  <a:lnTo>
                    <a:pt x="354203" y="193548"/>
                  </a:lnTo>
                  <a:lnTo>
                    <a:pt x="362839" y="193548"/>
                  </a:lnTo>
                  <a:lnTo>
                    <a:pt x="371233" y="191909"/>
                  </a:lnTo>
                  <a:lnTo>
                    <a:pt x="377964" y="187490"/>
                  </a:lnTo>
                  <a:lnTo>
                    <a:pt x="382422" y="181013"/>
                  </a:lnTo>
                  <a:lnTo>
                    <a:pt x="382562" y="180340"/>
                  </a:lnTo>
                  <a:lnTo>
                    <a:pt x="384048" y="173228"/>
                  </a:lnTo>
                  <a:close/>
                </a:path>
                <a:path w="483235" h="417830">
                  <a:moveTo>
                    <a:pt x="402336" y="28702"/>
                  </a:moveTo>
                  <a:lnTo>
                    <a:pt x="399415" y="25908"/>
                  </a:lnTo>
                  <a:lnTo>
                    <a:pt x="386842" y="25908"/>
                  </a:lnTo>
                  <a:lnTo>
                    <a:pt x="382397" y="25908"/>
                  </a:lnTo>
                  <a:lnTo>
                    <a:pt x="379476" y="28702"/>
                  </a:lnTo>
                  <a:lnTo>
                    <a:pt x="379476" y="36830"/>
                  </a:lnTo>
                  <a:lnTo>
                    <a:pt x="382397" y="39624"/>
                  </a:lnTo>
                  <a:lnTo>
                    <a:pt x="399415" y="39624"/>
                  </a:lnTo>
                  <a:lnTo>
                    <a:pt x="402336" y="36830"/>
                  </a:lnTo>
                  <a:lnTo>
                    <a:pt x="402336" y="28702"/>
                  </a:lnTo>
                  <a:close/>
                </a:path>
                <a:path w="483235" h="417830">
                  <a:moveTo>
                    <a:pt x="435864" y="28702"/>
                  </a:moveTo>
                  <a:lnTo>
                    <a:pt x="432943" y="25908"/>
                  </a:lnTo>
                  <a:lnTo>
                    <a:pt x="420116" y="25908"/>
                  </a:lnTo>
                  <a:lnTo>
                    <a:pt x="416306" y="25908"/>
                  </a:lnTo>
                  <a:lnTo>
                    <a:pt x="413004" y="28702"/>
                  </a:lnTo>
                  <a:lnTo>
                    <a:pt x="413004" y="36830"/>
                  </a:lnTo>
                  <a:lnTo>
                    <a:pt x="416306" y="39624"/>
                  </a:lnTo>
                  <a:lnTo>
                    <a:pt x="432943" y="39624"/>
                  </a:lnTo>
                  <a:lnTo>
                    <a:pt x="435864" y="36830"/>
                  </a:lnTo>
                  <a:lnTo>
                    <a:pt x="435864" y="28702"/>
                  </a:lnTo>
                  <a:close/>
                </a:path>
                <a:path w="483235" h="417830">
                  <a:moveTo>
                    <a:pt x="451104" y="246634"/>
                  </a:moveTo>
                  <a:lnTo>
                    <a:pt x="446278" y="240792"/>
                  </a:lnTo>
                  <a:lnTo>
                    <a:pt x="437642" y="240792"/>
                  </a:lnTo>
                  <a:lnTo>
                    <a:pt x="437642" y="255397"/>
                  </a:lnTo>
                  <a:lnTo>
                    <a:pt x="437642" y="279527"/>
                  </a:lnTo>
                  <a:lnTo>
                    <a:pt x="389255" y="279527"/>
                  </a:lnTo>
                  <a:lnTo>
                    <a:pt x="389255" y="255397"/>
                  </a:lnTo>
                  <a:lnTo>
                    <a:pt x="437642" y="255397"/>
                  </a:lnTo>
                  <a:lnTo>
                    <a:pt x="437642" y="240792"/>
                  </a:lnTo>
                  <a:lnTo>
                    <a:pt x="380238" y="240792"/>
                  </a:lnTo>
                  <a:lnTo>
                    <a:pt x="374904" y="245618"/>
                  </a:lnTo>
                  <a:lnTo>
                    <a:pt x="374904" y="288798"/>
                  </a:lnTo>
                  <a:lnTo>
                    <a:pt x="380238" y="294132"/>
                  </a:lnTo>
                  <a:lnTo>
                    <a:pt x="445770" y="294132"/>
                  </a:lnTo>
                  <a:lnTo>
                    <a:pt x="451104" y="289306"/>
                  </a:lnTo>
                  <a:lnTo>
                    <a:pt x="451104" y="279527"/>
                  </a:lnTo>
                  <a:lnTo>
                    <a:pt x="451104" y="255397"/>
                  </a:lnTo>
                  <a:lnTo>
                    <a:pt x="451104" y="246634"/>
                  </a:lnTo>
                  <a:close/>
                </a:path>
                <a:path w="483235" h="417830">
                  <a:moveTo>
                    <a:pt x="483108" y="8128"/>
                  </a:moveTo>
                  <a:lnTo>
                    <a:pt x="475488" y="0"/>
                  </a:lnTo>
                  <a:lnTo>
                    <a:pt x="81788" y="0"/>
                  </a:lnTo>
                  <a:lnTo>
                    <a:pt x="78867" y="3429"/>
                  </a:lnTo>
                  <a:lnTo>
                    <a:pt x="78867" y="11430"/>
                  </a:lnTo>
                  <a:lnTo>
                    <a:pt x="81788" y="14351"/>
                  </a:lnTo>
                  <a:lnTo>
                    <a:pt x="467868" y="14351"/>
                  </a:lnTo>
                  <a:lnTo>
                    <a:pt x="468757" y="15748"/>
                  </a:lnTo>
                  <a:lnTo>
                    <a:pt x="468757" y="51181"/>
                  </a:lnTo>
                  <a:lnTo>
                    <a:pt x="146685" y="51181"/>
                  </a:lnTo>
                  <a:lnTo>
                    <a:pt x="143891" y="43053"/>
                  </a:lnTo>
                  <a:lnTo>
                    <a:pt x="141478" y="37846"/>
                  </a:lnTo>
                  <a:lnTo>
                    <a:pt x="136144" y="34417"/>
                  </a:lnTo>
                  <a:lnTo>
                    <a:pt x="62611" y="34417"/>
                  </a:lnTo>
                  <a:lnTo>
                    <a:pt x="57404" y="37846"/>
                  </a:lnTo>
                  <a:lnTo>
                    <a:pt x="55499" y="43053"/>
                  </a:lnTo>
                  <a:lnTo>
                    <a:pt x="52070" y="51181"/>
                  </a:lnTo>
                  <a:lnTo>
                    <a:pt x="14351" y="51181"/>
                  </a:lnTo>
                  <a:lnTo>
                    <a:pt x="14351" y="15748"/>
                  </a:lnTo>
                  <a:lnTo>
                    <a:pt x="15240" y="14351"/>
                  </a:lnTo>
                  <a:lnTo>
                    <a:pt x="61214" y="14351"/>
                  </a:lnTo>
                  <a:lnTo>
                    <a:pt x="64516" y="11430"/>
                  </a:lnTo>
                  <a:lnTo>
                    <a:pt x="64516" y="3429"/>
                  </a:lnTo>
                  <a:lnTo>
                    <a:pt x="61214" y="0"/>
                  </a:lnTo>
                  <a:lnTo>
                    <a:pt x="17272" y="0"/>
                  </a:lnTo>
                  <a:lnTo>
                    <a:pt x="7620" y="0"/>
                  </a:lnTo>
                  <a:lnTo>
                    <a:pt x="0" y="8128"/>
                  </a:lnTo>
                  <a:lnTo>
                    <a:pt x="0" y="320294"/>
                  </a:lnTo>
                  <a:lnTo>
                    <a:pt x="7620" y="328422"/>
                  </a:lnTo>
                  <a:lnTo>
                    <a:pt x="195961" y="328422"/>
                  </a:lnTo>
                  <a:lnTo>
                    <a:pt x="197472" y="334670"/>
                  </a:lnTo>
                  <a:lnTo>
                    <a:pt x="198399" y="341083"/>
                  </a:lnTo>
                  <a:lnTo>
                    <a:pt x="198704" y="347522"/>
                  </a:lnTo>
                  <a:lnTo>
                    <a:pt x="198374" y="353822"/>
                  </a:lnTo>
                  <a:lnTo>
                    <a:pt x="197358" y="357632"/>
                  </a:lnTo>
                  <a:lnTo>
                    <a:pt x="200660" y="360934"/>
                  </a:lnTo>
                  <a:lnTo>
                    <a:pt x="204851" y="361950"/>
                  </a:lnTo>
                  <a:lnTo>
                    <a:pt x="208407" y="361950"/>
                  </a:lnTo>
                  <a:lnTo>
                    <a:pt x="211201" y="359156"/>
                  </a:lnTo>
                  <a:lnTo>
                    <a:pt x="212407" y="348818"/>
                  </a:lnTo>
                  <a:lnTo>
                    <a:pt x="212432" y="341884"/>
                  </a:lnTo>
                  <a:lnTo>
                    <a:pt x="211848" y="335051"/>
                  </a:lnTo>
                  <a:lnTo>
                    <a:pt x="210693" y="328422"/>
                  </a:lnTo>
                  <a:lnTo>
                    <a:pt x="272796" y="328422"/>
                  </a:lnTo>
                  <a:lnTo>
                    <a:pt x="270662" y="344004"/>
                  </a:lnTo>
                  <a:lnTo>
                    <a:pt x="272059" y="359791"/>
                  </a:lnTo>
                  <a:lnTo>
                    <a:pt x="276936" y="375678"/>
                  </a:lnTo>
                  <a:lnTo>
                    <a:pt x="285242" y="391541"/>
                  </a:lnTo>
                  <a:lnTo>
                    <a:pt x="274358" y="390448"/>
                  </a:lnTo>
                  <a:lnTo>
                    <a:pt x="263436" y="389661"/>
                  </a:lnTo>
                  <a:lnTo>
                    <a:pt x="252501" y="389166"/>
                  </a:lnTo>
                  <a:lnTo>
                    <a:pt x="241554" y="389001"/>
                  </a:lnTo>
                  <a:lnTo>
                    <a:pt x="230619" y="389166"/>
                  </a:lnTo>
                  <a:lnTo>
                    <a:pt x="219710" y="389661"/>
                  </a:lnTo>
                  <a:lnTo>
                    <a:pt x="208788" y="390448"/>
                  </a:lnTo>
                  <a:lnTo>
                    <a:pt x="197866" y="391541"/>
                  </a:lnTo>
                  <a:lnTo>
                    <a:pt x="199263" y="388620"/>
                  </a:lnTo>
                  <a:lnTo>
                    <a:pt x="200660" y="386715"/>
                  </a:lnTo>
                  <a:lnTo>
                    <a:pt x="202565" y="383413"/>
                  </a:lnTo>
                  <a:lnTo>
                    <a:pt x="201168" y="379095"/>
                  </a:lnTo>
                  <a:lnTo>
                    <a:pt x="198374" y="377190"/>
                  </a:lnTo>
                  <a:lnTo>
                    <a:pt x="197104" y="376555"/>
                  </a:lnTo>
                  <a:lnTo>
                    <a:pt x="194818" y="376301"/>
                  </a:lnTo>
                  <a:lnTo>
                    <a:pt x="192278" y="376301"/>
                  </a:lnTo>
                  <a:lnTo>
                    <a:pt x="190119" y="377571"/>
                  </a:lnTo>
                  <a:lnTo>
                    <a:pt x="185928" y="384302"/>
                  </a:lnTo>
                  <a:lnTo>
                    <a:pt x="182118" y="389636"/>
                  </a:lnTo>
                  <a:lnTo>
                    <a:pt x="177800" y="394462"/>
                  </a:lnTo>
                  <a:lnTo>
                    <a:pt x="158826" y="398399"/>
                  </a:lnTo>
                  <a:lnTo>
                    <a:pt x="149199" y="400786"/>
                  </a:lnTo>
                  <a:lnTo>
                    <a:pt x="136144" y="404495"/>
                  </a:lnTo>
                  <a:lnTo>
                    <a:pt x="133858" y="408305"/>
                  </a:lnTo>
                  <a:lnTo>
                    <a:pt x="134747" y="412496"/>
                  </a:lnTo>
                  <a:lnTo>
                    <a:pt x="136017" y="415417"/>
                  </a:lnTo>
                  <a:lnTo>
                    <a:pt x="138557" y="417576"/>
                  </a:lnTo>
                  <a:lnTo>
                    <a:pt x="143891" y="417322"/>
                  </a:lnTo>
                  <a:lnTo>
                    <a:pt x="168122" y="411111"/>
                  </a:lnTo>
                  <a:lnTo>
                    <a:pt x="192430" y="406704"/>
                  </a:lnTo>
                  <a:lnTo>
                    <a:pt x="216789" y="404088"/>
                  </a:lnTo>
                  <a:lnTo>
                    <a:pt x="241173" y="403225"/>
                  </a:lnTo>
                  <a:lnTo>
                    <a:pt x="265849" y="404114"/>
                  </a:lnTo>
                  <a:lnTo>
                    <a:pt x="290537" y="406755"/>
                  </a:lnTo>
                  <a:lnTo>
                    <a:pt x="315175" y="411162"/>
                  </a:lnTo>
                  <a:lnTo>
                    <a:pt x="339725" y="417322"/>
                  </a:lnTo>
                  <a:lnTo>
                    <a:pt x="344551" y="417322"/>
                  </a:lnTo>
                  <a:lnTo>
                    <a:pt x="347345" y="415417"/>
                  </a:lnTo>
                  <a:lnTo>
                    <a:pt x="349377" y="408305"/>
                  </a:lnTo>
                  <a:lnTo>
                    <a:pt x="346964" y="403987"/>
                  </a:lnTo>
                  <a:lnTo>
                    <a:pt x="333895" y="400278"/>
                  </a:lnTo>
                  <a:lnTo>
                    <a:pt x="324269" y="397891"/>
                  </a:lnTo>
                  <a:lnTo>
                    <a:pt x="305308" y="393954"/>
                  </a:lnTo>
                  <a:lnTo>
                    <a:pt x="293497" y="377240"/>
                  </a:lnTo>
                  <a:lnTo>
                    <a:pt x="286600" y="360680"/>
                  </a:lnTo>
                  <a:lnTo>
                    <a:pt x="284518" y="344131"/>
                  </a:lnTo>
                  <a:lnTo>
                    <a:pt x="287147" y="327406"/>
                  </a:lnTo>
                  <a:lnTo>
                    <a:pt x="475488" y="327406"/>
                  </a:lnTo>
                  <a:lnTo>
                    <a:pt x="483108" y="319786"/>
                  </a:lnTo>
                  <a:lnTo>
                    <a:pt x="483108" y="243840"/>
                  </a:lnTo>
                  <a:lnTo>
                    <a:pt x="480187" y="240919"/>
                  </a:lnTo>
                  <a:lnTo>
                    <a:pt x="471678" y="240919"/>
                  </a:lnTo>
                  <a:lnTo>
                    <a:pt x="468757" y="243840"/>
                  </a:lnTo>
                  <a:lnTo>
                    <a:pt x="468757" y="312166"/>
                  </a:lnTo>
                  <a:lnTo>
                    <a:pt x="467868" y="313182"/>
                  </a:lnTo>
                  <a:lnTo>
                    <a:pt x="15240" y="313182"/>
                  </a:lnTo>
                  <a:lnTo>
                    <a:pt x="14351" y="312166"/>
                  </a:lnTo>
                  <a:lnTo>
                    <a:pt x="14351" y="64135"/>
                  </a:lnTo>
                  <a:lnTo>
                    <a:pt x="57404" y="64135"/>
                  </a:lnTo>
                  <a:lnTo>
                    <a:pt x="62611" y="60706"/>
                  </a:lnTo>
                  <a:lnTo>
                    <a:pt x="64516" y="54991"/>
                  </a:lnTo>
                  <a:lnTo>
                    <a:pt x="67437" y="47371"/>
                  </a:lnTo>
                  <a:lnTo>
                    <a:pt x="130937" y="47371"/>
                  </a:lnTo>
                  <a:lnTo>
                    <a:pt x="136144" y="60706"/>
                  </a:lnTo>
                  <a:lnTo>
                    <a:pt x="141478" y="64135"/>
                  </a:lnTo>
                  <a:lnTo>
                    <a:pt x="468757" y="64135"/>
                  </a:lnTo>
                  <a:lnTo>
                    <a:pt x="468757" y="223774"/>
                  </a:lnTo>
                  <a:lnTo>
                    <a:pt x="471678" y="226568"/>
                  </a:lnTo>
                  <a:lnTo>
                    <a:pt x="480187" y="226568"/>
                  </a:lnTo>
                  <a:lnTo>
                    <a:pt x="483108" y="223774"/>
                  </a:lnTo>
                  <a:lnTo>
                    <a:pt x="483108" y="81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48727" y="3966971"/>
              <a:ext cx="422275" cy="422275"/>
            </a:xfrm>
            <a:custGeom>
              <a:avLst/>
              <a:gdLst/>
              <a:ahLst/>
              <a:cxnLst/>
              <a:rect l="l" t="t" r="r" b="b"/>
              <a:pathLst>
                <a:path w="422275" h="422275">
                  <a:moveTo>
                    <a:pt x="211581" y="0"/>
                  </a:moveTo>
                  <a:lnTo>
                    <a:pt x="163112" y="5530"/>
                  </a:lnTo>
                  <a:lnTo>
                    <a:pt x="118595" y="21297"/>
                  </a:lnTo>
                  <a:lnTo>
                    <a:pt x="79307" y="46066"/>
                  </a:lnTo>
                  <a:lnTo>
                    <a:pt x="46526" y="78602"/>
                  </a:lnTo>
                  <a:lnTo>
                    <a:pt x="21530" y="117671"/>
                  </a:lnTo>
                  <a:lnTo>
                    <a:pt x="5595" y="162036"/>
                  </a:lnTo>
                  <a:lnTo>
                    <a:pt x="0" y="210464"/>
                  </a:lnTo>
                  <a:lnTo>
                    <a:pt x="5595" y="258959"/>
                  </a:lnTo>
                  <a:lnTo>
                    <a:pt x="21530" y="303499"/>
                  </a:lnTo>
                  <a:lnTo>
                    <a:pt x="46526" y="342805"/>
                  </a:lnTo>
                  <a:lnTo>
                    <a:pt x="79307" y="375601"/>
                  </a:lnTo>
                  <a:lnTo>
                    <a:pt x="118595" y="400608"/>
                  </a:lnTo>
                  <a:lnTo>
                    <a:pt x="163112" y="416550"/>
                  </a:lnTo>
                  <a:lnTo>
                    <a:pt x="211581" y="422147"/>
                  </a:lnTo>
                  <a:lnTo>
                    <a:pt x="259981" y="416550"/>
                  </a:lnTo>
                  <a:lnTo>
                    <a:pt x="304317" y="400608"/>
                  </a:lnTo>
                  <a:lnTo>
                    <a:pt x="343356" y="375601"/>
                  </a:lnTo>
                  <a:lnTo>
                    <a:pt x="375867" y="342805"/>
                  </a:lnTo>
                  <a:lnTo>
                    <a:pt x="400615" y="303499"/>
                  </a:lnTo>
                  <a:lnTo>
                    <a:pt x="416368" y="258959"/>
                  </a:lnTo>
                  <a:lnTo>
                    <a:pt x="421894" y="210464"/>
                  </a:lnTo>
                  <a:lnTo>
                    <a:pt x="416368" y="162036"/>
                  </a:lnTo>
                  <a:lnTo>
                    <a:pt x="400615" y="117671"/>
                  </a:lnTo>
                  <a:lnTo>
                    <a:pt x="375867" y="78602"/>
                  </a:lnTo>
                  <a:lnTo>
                    <a:pt x="343356" y="46066"/>
                  </a:lnTo>
                  <a:lnTo>
                    <a:pt x="304317" y="21297"/>
                  </a:lnTo>
                  <a:lnTo>
                    <a:pt x="259981" y="5530"/>
                  </a:lnTo>
                  <a:lnTo>
                    <a:pt x="211581" y="0"/>
                  </a:lnTo>
                  <a:close/>
                </a:path>
              </a:pathLst>
            </a:custGeom>
            <a:solidFill>
              <a:srgbClr val="E3D2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52232" y="4059936"/>
              <a:ext cx="213995" cy="193675"/>
            </a:xfrm>
            <a:custGeom>
              <a:avLst/>
              <a:gdLst/>
              <a:ahLst/>
              <a:cxnLst/>
              <a:rect l="l" t="t" r="r" b="b"/>
              <a:pathLst>
                <a:path w="213995" h="193675">
                  <a:moveTo>
                    <a:pt x="142989" y="140690"/>
                  </a:moveTo>
                  <a:lnTo>
                    <a:pt x="142913" y="113919"/>
                  </a:lnTo>
                  <a:lnTo>
                    <a:pt x="142836" y="107302"/>
                  </a:lnTo>
                  <a:lnTo>
                    <a:pt x="141097" y="96977"/>
                  </a:lnTo>
                  <a:lnTo>
                    <a:pt x="123698" y="83845"/>
                  </a:lnTo>
                  <a:lnTo>
                    <a:pt x="110388" y="66700"/>
                  </a:lnTo>
                  <a:lnTo>
                    <a:pt x="102082" y="46596"/>
                  </a:lnTo>
                  <a:lnTo>
                    <a:pt x="99695" y="24549"/>
                  </a:lnTo>
                  <a:lnTo>
                    <a:pt x="99695" y="16129"/>
                  </a:lnTo>
                  <a:lnTo>
                    <a:pt x="103378" y="6489"/>
                  </a:lnTo>
                  <a:lnTo>
                    <a:pt x="96139" y="1625"/>
                  </a:lnTo>
                  <a:lnTo>
                    <a:pt x="94234" y="508"/>
                  </a:lnTo>
                  <a:lnTo>
                    <a:pt x="92202" y="0"/>
                  </a:lnTo>
                  <a:lnTo>
                    <a:pt x="83439" y="0"/>
                  </a:lnTo>
                  <a:lnTo>
                    <a:pt x="77089" y="5372"/>
                  </a:lnTo>
                  <a:lnTo>
                    <a:pt x="74168" y="10045"/>
                  </a:lnTo>
                  <a:lnTo>
                    <a:pt x="67386" y="27000"/>
                  </a:lnTo>
                  <a:lnTo>
                    <a:pt x="64744" y="44831"/>
                  </a:lnTo>
                  <a:lnTo>
                    <a:pt x="65316" y="63106"/>
                  </a:lnTo>
                  <a:lnTo>
                    <a:pt x="68199" y="81356"/>
                  </a:lnTo>
                  <a:lnTo>
                    <a:pt x="13335" y="81356"/>
                  </a:lnTo>
                  <a:lnTo>
                    <a:pt x="8509" y="82575"/>
                  </a:lnTo>
                  <a:lnTo>
                    <a:pt x="2413" y="86118"/>
                  </a:lnTo>
                  <a:lnTo>
                    <a:pt x="0" y="95859"/>
                  </a:lnTo>
                  <a:lnTo>
                    <a:pt x="1270" y="100622"/>
                  </a:lnTo>
                  <a:lnTo>
                    <a:pt x="2413" y="106718"/>
                  </a:lnTo>
                  <a:lnTo>
                    <a:pt x="7239" y="113919"/>
                  </a:lnTo>
                  <a:lnTo>
                    <a:pt x="12192" y="117563"/>
                  </a:lnTo>
                  <a:lnTo>
                    <a:pt x="7162" y="123571"/>
                  </a:lnTo>
                  <a:lnTo>
                    <a:pt x="6781" y="131330"/>
                  </a:lnTo>
                  <a:lnTo>
                    <a:pt x="10223" y="138036"/>
                  </a:lnTo>
                  <a:lnTo>
                    <a:pt x="16637" y="140893"/>
                  </a:lnTo>
                  <a:lnTo>
                    <a:pt x="18034" y="140893"/>
                  </a:lnTo>
                  <a:lnTo>
                    <a:pt x="13335" y="142417"/>
                  </a:lnTo>
                  <a:lnTo>
                    <a:pt x="12319" y="150431"/>
                  </a:lnTo>
                  <a:lnTo>
                    <a:pt x="13335" y="156210"/>
                  </a:lnTo>
                  <a:lnTo>
                    <a:pt x="17018" y="161086"/>
                  </a:lnTo>
                  <a:lnTo>
                    <a:pt x="20701" y="164630"/>
                  </a:lnTo>
                  <a:lnTo>
                    <a:pt x="26797" y="167068"/>
                  </a:lnTo>
                  <a:lnTo>
                    <a:pt x="21424" y="172720"/>
                  </a:lnTo>
                  <a:lnTo>
                    <a:pt x="57492" y="191617"/>
                  </a:lnTo>
                  <a:lnTo>
                    <a:pt x="80264" y="192024"/>
                  </a:lnTo>
                  <a:lnTo>
                    <a:pt x="142367" y="191211"/>
                  </a:lnTo>
                  <a:lnTo>
                    <a:pt x="142684" y="163271"/>
                  </a:lnTo>
                  <a:lnTo>
                    <a:pt x="142989" y="140690"/>
                  </a:lnTo>
                  <a:close/>
                </a:path>
                <a:path w="213995" h="193675">
                  <a:moveTo>
                    <a:pt x="213385" y="97548"/>
                  </a:moveTo>
                  <a:lnTo>
                    <a:pt x="158623" y="97548"/>
                  </a:lnTo>
                  <a:lnTo>
                    <a:pt x="158623" y="193446"/>
                  </a:lnTo>
                  <a:lnTo>
                    <a:pt x="213385" y="193446"/>
                  </a:lnTo>
                  <a:lnTo>
                    <a:pt x="213385" y="97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21562" y="2402586"/>
              <a:ext cx="469900" cy="451484"/>
            </a:xfrm>
            <a:custGeom>
              <a:avLst/>
              <a:gdLst/>
              <a:ahLst/>
              <a:cxnLst/>
              <a:rect l="l" t="t" r="r" b="b"/>
              <a:pathLst>
                <a:path w="469900" h="451485">
                  <a:moveTo>
                    <a:pt x="36639" y="0"/>
                  </a:moveTo>
                  <a:lnTo>
                    <a:pt x="432612" y="0"/>
                  </a:lnTo>
                  <a:lnTo>
                    <a:pt x="446866" y="3192"/>
                  </a:lnTo>
                  <a:lnTo>
                    <a:pt x="458536" y="11731"/>
                  </a:lnTo>
                  <a:lnTo>
                    <a:pt x="466420" y="24056"/>
                  </a:lnTo>
                  <a:lnTo>
                    <a:pt x="469315" y="38607"/>
                  </a:lnTo>
                  <a:lnTo>
                    <a:pt x="469315" y="260350"/>
                  </a:lnTo>
                  <a:lnTo>
                    <a:pt x="466420" y="275705"/>
                  </a:lnTo>
                  <a:lnTo>
                    <a:pt x="458536" y="287940"/>
                  </a:lnTo>
                  <a:lnTo>
                    <a:pt x="446866" y="296033"/>
                  </a:lnTo>
                  <a:lnTo>
                    <a:pt x="432612" y="298957"/>
                  </a:lnTo>
                  <a:lnTo>
                    <a:pt x="271322" y="298957"/>
                  </a:lnTo>
                  <a:lnTo>
                    <a:pt x="135559" y="451103"/>
                  </a:lnTo>
                  <a:lnTo>
                    <a:pt x="135559" y="304419"/>
                  </a:lnTo>
                  <a:lnTo>
                    <a:pt x="34810" y="302640"/>
                  </a:lnTo>
                  <a:lnTo>
                    <a:pt x="20857" y="299448"/>
                  </a:lnTo>
                  <a:lnTo>
                    <a:pt x="9837" y="290909"/>
                  </a:lnTo>
                  <a:lnTo>
                    <a:pt x="2601" y="278584"/>
                  </a:lnTo>
                  <a:lnTo>
                    <a:pt x="0" y="264032"/>
                  </a:lnTo>
                  <a:lnTo>
                    <a:pt x="0" y="38607"/>
                  </a:lnTo>
                  <a:lnTo>
                    <a:pt x="2887" y="24056"/>
                  </a:lnTo>
                  <a:lnTo>
                    <a:pt x="10752" y="11731"/>
                  </a:lnTo>
                  <a:lnTo>
                    <a:pt x="22401" y="3192"/>
                  </a:lnTo>
                  <a:lnTo>
                    <a:pt x="36639" y="0"/>
                  </a:lnTo>
                  <a:close/>
                </a:path>
              </a:pathLst>
            </a:custGeom>
            <a:ln w="5025">
              <a:solidFill>
                <a:srgbClr val="D49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6085" y="3037232"/>
              <a:ext cx="204465" cy="20606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5780" y="3300884"/>
              <a:ext cx="149678" cy="15120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144268" y="3732275"/>
              <a:ext cx="487680" cy="387350"/>
            </a:xfrm>
            <a:custGeom>
              <a:avLst/>
              <a:gdLst/>
              <a:ahLst/>
              <a:cxnLst/>
              <a:rect l="l" t="t" r="r" b="b"/>
              <a:pathLst>
                <a:path w="487680" h="387350">
                  <a:moveTo>
                    <a:pt x="198120" y="259016"/>
                  </a:moveTo>
                  <a:lnTo>
                    <a:pt x="194818" y="256032"/>
                  </a:lnTo>
                  <a:lnTo>
                    <a:pt x="175006" y="256032"/>
                  </a:lnTo>
                  <a:lnTo>
                    <a:pt x="170815" y="256032"/>
                  </a:lnTo>
                  <a:lnTo>
                    <a:pt x="167640" y="259016"/>
                  </a:lnTo>
                  <a:lnTo>
                    <a:pt x="167640" y="266725"/>
                  </a:lnTo>
                  <a:lnTo>
                    <a:pt x="170815" y="269709"/>
                  </a:lnTo>
                  <a:lnTo>
                    <a:pt x="194818" y="269709"/>
                  </a:lnTo>
                  <a:lnTo>
                    <a:pt x="198120" y="266725"/>
                  </a:lnTo>
                  <a:lnTo>
                    <a:pt x="198120" y="259016"/>
                  </a:lnTo>
                  <a:close/>
                </a:path>
                <a:path w="487680" h="387350">
                  <a:moveTo>
                    <a:pt x="487680" y="302044"/>
                  </a:moveTo>
                  <a:lnTo>
                    <a:pt x="487172" y="297446"/>
                  </a:lnTo>
                  <a:lnTo>
                    <a:pt x="484619" y="295122"/>
                  </a:lnTo>
                  <a:lnTo>
                    <a:pt x="484124" y="294665"/>
                  </a:lnTo>
                  <a:lnTo>
                    <a:pt x="457708" y="294665"/>
                  </a:lnTo>
                  <a:lnTo>
                    <a:pt x="457708" y="308444"/>
                  </a:lnTo>
                  <a:lnTo>
                    <a:pt x="457708" y="325005"/>
                  </a:lnTo>
                  <a:lnTo>
                    <a:pt x="29972" y="325005"/>
                  </a:lnTo>
                  <a:lnTo>
                    <a:pt x="29972" y="308444"/>
                  </a:lnTo>
                  <a:lnTo>
                    <a:pt x="457708" y="308444"/>
                  </a:lnTo>
                  <a:lnTo>
                    <a:pt x="457708" y="294665"/>
                  </a:lnTo>
                  <a:lnTo>
                    <a:pt x="243840" y="294665"/>
                  </a:lnTo>
                  <a:lnTo>
                    <a:pt x="243840" y="293738"/>
                  </a:lnTo>
                  <a:lnTo>
                    <a:pt x="243840" y="230771"/>
                  </a:lnTo>
                  <a:lnTo>
                    <a:pt x="243840" y="223888"/>
                  </a:lnTo>
                  <a:lnTo>
                    <a:pt x="237109" y="216979"/>
                  </a:lnTo>
                  <a:lnTo>
                    <a:pt x="229362" y="216979"/>
                  </a:lnTo>
                  <a:lnTo>
                    <a:pt x="229362" y="293738"/>
                  </a:lnTo>
                  <a:lnTo>
                    <a:pt x="137287" y="293738"/>
                  </a:lnTo>
                  <a:lnTo>
                    <a:pt x="137287" y="263398"/>
                  </a:lnTo>
                  <a:lnTo>
                    <a:pt x="137287" y="230771"/>
                  </a:lnTo>
                  <a:lnTo>
                    <a:pt x="228854" y="230771"/>
                  </a:lnTo>
                  <a:lnTo>
                    <a:pt x="229362" y="293738"/>
                  </a:lnTo>
                  <a:lnTo>
                    <a:pt x="229362" y="216979"/>
                  </a:lnTo>
                  <a:lnTo>
                    <a:pt x="213106" y="216979"/>
                  </a:lnTo>
                  <a:lnTo>
                    <a:pt x="211937" y="208597"/>
                  </a:lnTo>
                  <a:lnTo>
                    <a:pt x="208622" y="200990"/>
                  </a:lnTo>
                  <a:lnTo>
                    <a:pt x="203454" y="194602"/>
                  </a:lnTo>
                  <a:lnTo>
                    <a:pt x="198501" y="191109"/>
                  </a:lnTo>
                  <a:lnTo>
                    <a:pt x="198501" y="210997"/>
                  </a:lnTo>
                  <a:lnTo>
                    <a:pt x="198501" y="216979"/>
                  </a:lnTo>
                  <a:lnTo>
                    <a:pt x="129159" y="216979"/>
                  </a:lnTo>
                  <a:lnTo>
                    <a:pt x="122428" y="223888"/>
                  </a:lnTo>
                  <a:lnTo>
                    <a:pt x="122428" y="263398"/>
                  </a:lnTo>
                  <a:lnTo>
                    <a:pt x="106045" y="263398"/>
                  </a:lnTo>
                  <a:lnTo>
                    <a:pt x="106045" y="230301"/>
                  </a:lnTo>
                  <a:lnTo>
                    <a:pt x="102489" y="226631"/>
                  </a:lnTo>
                  <a:lnTo>
                    <a:pt x="94742" y="226631"/>
                  </a:lnTo>
                  <a:lnTo>
                    <a:pt x="91186" y="230301"/>
                  </a:lnTo>
                  <a:lnTo>
                    <a:pt x="91186" y="274891"/>
                  </a:lnTo>
                  <a:lnTo>
                    <a:pt x="94742" y="278104"/>
                  </a:lnTo>
                  <a:lnTo>
                    <a:pt x="121920" y="278104"/>
                  </a:lnTo>
                  <a:lnTo>
                    <a:pt x="121920" y="295122"/>
                  </a:lnTo>
                  <a:lnTo>
                    <a:pt x="82042" y="295122"/>
                  </a:lnTo>
                  <a:lnTo>
                    <a:pt x="74803" y="288213"/>
                  </a:lnTo>
                  <a:lnTo>
                    <a:pt x="74803" y="217449"/>
                  </a:lnTo>
                  <a:lnTo>
                    <a:pt x="76200" y="217449"/>
                  </a:lnTo>
                  <a:lnTo>
                    <a:pt x="76200" y="210997"/>
                  </a:lnTo>
                  <a:lnTo>
                    <a:pt x="79375" y="205943"/>
                  </a:lnTo>
                  <a:lnTo>
                    <a:pt x="84328" y="203200"/>
                  </a:lnTo>
                  <a:lnTo>
                    <a:pt x="108331" y="190766"/>
                  </a:lnTo>
                  <a:lnTo>
                    <a:pt x="116967" y="199072"/>
                  </a:lnTo>
                  <a:lnTo>
                    <a:pt x="122428" y="204546"/>
                  </a:lnTo>
                  <a:lnTo>
                    <a:pt x="129667" y="207797"/>
                  </a:lnTo>
                  <a:lnTo>
                    <a:pt x="144653" y="207797"/>
                  </a:lnTo>
                  <a:lnTo>
                    <a:pt x="151892" y="204546"/>
                  </a:lnTo>
                  <a:lnTo>
                    <a:pt x="157734" y="199072"/>
                  </a:lnTo>
                  <a:lnTo>
                    <a:pt x="164147" y="192506"/>
                  </a:lnTo>
                  <a:lnTo>
                    <a:pt x="165862" y="190766"/>
                  </a:lnTo>
                  <a:lnTo>
                    <a:pt x="189865" y="203200"/>
                  </a:lnTo>
                  <a:lnTo>
                    <a:pt x="194945" y="205943"/>
                  </a:lnTo>
                  <a:lnTo>
                    <a:pt x="198501" y="210997"/>
                  </a:lnTo>
                  <a:lnTo>
                    <a:pt x="198501" y="191109"/>
                  </a:lnTo>
                  <a:lnTo>
                    <a:pt x="198031" y="190766"/>
                  </a:lnTo>
                  <a:lnTo>
                    <a:pt x="196723" y="189839"/>
                  </a:lnTo>
                  <a:lnTo>
                    <a:pt x="167767" y="175590"/>
                  </a:lnTo>
                  <a:lnTo>
                    <a:pt x="167767" y="167335"/>
                  </a:lnTo>
                  <a:lnTo>
                    <a:pt x="167767" y="159994"/>
                  </a:lnTo>
                  <a:lnTo>
                    <a:pt x="173583" y="154940"/>
                  </a:lnTo>
                  <a:lnTo>
                    <a:pt x="175895" y="152946"/>
                  </a:lnTo>
                  <a:lnTo>
                    <a:pt x="182524" y="144348"/>
                  </a:lnTo>
                  <a:lnTo>
                    <a:pt x="187299" y="134366"/>
                  </a:lnTo>
                  <a:lnTo>
                    <a:pt x="189865" y="123190"/>
                  </a:lnTo>
                  <a:lnTo>
                    <a:pt x="193217" y="116027"/>
                  </a:lnTo>
                  <a:lnTo>
                    <a:pt x="195643" y="108394"/>
                  </a:lnTo>
                  <a:lnTo>
                    <a:pt x="195884" y="107061"/>
                  </a:lnTo>
                  <a:lnTo>
                    <a:pt x="197078" y="100749"/>
                  </a:lnTo>
                  <a:lnTo>
                    <a:pt x="197612" y="92837"/>
                  </a:lnTo>
                  <a:lnTo>
                    <a:pt x="195897" y="78193"/>
                  </a:lnTo>
                  <a:lnTo>
                    <a:pt x="191033" y="64833"/>
                  </a:lnTo>
                  <a:lnTo>
                    <a:pt x="184023" y="54063"/>
                  </a:lnTo>
                  <a:lnTo>
                    <a:pt x="184023" y="92837"/>
                  </a:lnTo>
                  <a:lnTo>
                    <a:pt x="183896" y="99326"/>
                  </a:lnTo>
                  <a:lnTo>
                    <a:pt x="183642" y="102489"/>
                  </a:lnTo>
                  <a:lnTo>
                    <a:pt x="181737" y="107061"/>
                  </a:lnTo>
                  <a:lnTo>
                    <a:pt x="164363" y="93802"/>
                  </a:lnTo>
                  <a:lnTo>
                    <a:pt x="164223" y="93726"/>
                  </a:lnTo>
                  <a:lnTo>
                    <a:pt x="145872" y="84683"/>
                  </a:lnTo>
                  <a:lnTo>
                    <a:pt x="130924" y="79425"/>
                  </a:lnTo>
                  <a:lnTo>
                    <a:pt x="124206" y="77724"/>
                  </a:lnTo>
                  <a:lnTo>
                    <a:pt x="123571" y="77597"/>
                  </a:lnTo>
                  <a:lnTo>
                    <a:pt x="123063" y="77470"/>
                  </a:lnTo>
                  <a:lnTo>
                    <a:pt x="120777" y="77470"/>
                  </a:lnTo>
                  <a:lnTo>
                    <a:pt x="119253" y="77978"/>
                  </a:lnTo>
                  <a:lnTo>
                    <a:pt x="117856" y="79121"/>
                  </a:lnTo>
                  <a:lnTo>
                    <a:pt x="116078" y="80010"/>
                  </a:lnTo>
                  <a:lnTo>
                    <a:pt x="115189" y="82296"/>
                  </a:lnTo>
                  <a:lnTo>
                    <a:pt x="115570" y="84582"/>
                  </a:lnTo>
                  <a:lnTo>
                    <a:pt x="115570" y="85471"/>
                  </a:lnTo>
                  <a:lnTo>
                    <a:pt x="115189" y="89662"/>
                  </a:lnTo>
                  <a:lnTo>
                    <a:pt x="109728" y="95123"/>
                  </a:lnTo>
                  <a:lnTo>
                    <a:pt x="107061" y="97917"/>
                  </a:lnTo>
                  <a:lnTo>
                    <a:pt x="107061" y="102489"/>
                  </a:lnTo>
                  <a:lnTo>
                    <a:pt x="109728" y="105283"/>
                  </a:lnTo>
                  <a:lnTo>
                    <a:pt x="111252" y="106807"/>
                  </a:lnTo>
                  <a:lnTo>
                    <a:pt x="113157" y="107696"/>
                  </a:lnTo>
                  <a:lnTo>
                    <a:pt x="116967" y="107696"/>
                  </a:lnTo>
                  <a:lnTo>
                    <a:pt x="118745" y="106807"/>
                  </a:lnTo>
                  <a:lnTo>
                    <a:pt x="120142" y="105283"/>
                  </a:lnTo>
                  <a:lnTo>
                    <a:pt x="124206" y="101600"/>
                  </a:lnTo>
                  <a:lnTo>
                    <a:pt x="126492" y="97409"/>
                  </a:lnTo>
                  <a:lnTo>
                    <a:pt x="127762" y="93726"/>
                  </a:lnTo>
                  <a:lnTo>
                    <a:pt x="138938" y="97561"/>
                  </a:lnTo>
                  <a:lnTo>
                    <a:pt x="152400" y="103593"/>
                  </a:lnTo>
                  <a:lnTo>
                    <a:pt x="165658" y="111925"/>
                  </a:lnTo>
                  <a:lnTo>
                    <a:pt x="176276" y="122682"/>
                  </a:lnTo>
                  <a:lnTo>
                    <a:pt x="171450" y="135496"/>
                  </a:lnTo>
                  <a:lnTo>
                    <a:pt x="162902" y="145719"/>
                  </a:lnTo>
                  <a:lnTo>
                    <a:pt x="154559" y="150710"/>
                  </a:lnTo>
                  <a:lnTo>
                    <a:pt x="154559" y="182041"/>
                  </a:lnTo>
                  <a:lnTo>
                    <a:pt x="147828" y="188023"/>
                  </a:lnTo>
                  <a:lnTo>
                    <a:pt x="144780" y="190995"/>
                  </a:lnTo>
                  <a:lnTo>
                    <a:pt x="140843" y="192506"/>
                  </a:lnTo>
                  <a:lnTo>
                    <a:pt x="133096" y="192506"/>
                  </a:lnTo>
                  <a:lnTo>
                    <a:pt x="129159" y="190995"/>
                  </a:lnTo>
                  <a:lnTo>
                    <a:pt x="128943" y="190766"/>
                  </a:lnTo>
                  <a:lnTo>
                    <a:pt x="126492" y="188023"/>
                  </a:lnTo>
                  <a:lnTo>
                    <a:pt x="119634" y="182041"/>
                  </a:lnTo>
                  <a:lnTo>
                    <a:pt x="120650" y="179768"/>
                  </a:lnTo>
                  <a:lnTo>
                    <a:pt x="121031" y="177444"/>
                  </a:lnTo>
                  <a:lnTo>
                    <a:pt x="121031" y="167335"/>
                  </a:lnTo>
                  <a:lnTo>
                    <a:pt x="126492" y="169189"/>
                  </a:lnTo>
                  <a:lnTo>
                    <a:pt x="131445" y="169646"/>
                  </a:lnTo>
                  <a:lnTo>
                    <a:pt x="142748" y="169646"/>
                  </a:lnTo>
                  <a:lnTo>
                    <a:pt x="147828" y="169189"/>
                  </a:lnTo>
                  <a:lnTo>
                    <a:pt x="152781" y="167335"/>
                  </a:lnTo>
                  <a:lnTo>
                    <a:pt x="152844" y="175590"/>
                  </a:lnTo>
                  <a:lnTo>
                    <a:pt x="153162" y="177444"/>
                  </a:lnTo>
                  <a:lnTo>
                    <a:pt x="153670" y="180187"/>
                  </a:lnTo>
                  <a:lnTo>
                    <a:pt x="154559" y="182041"/>
                  </a:lnTo>
                  <a:lnTo>
                    <a:pt x="154559" y="150710"/>
                  </a:lnTo>
                  <a:lnTo>
                    <a:pt x="151549" y="152501"/>
                  </a:lnTo>
                  <a:lnTo>
                    <a:pt x="138303" y="154940"/>
                  </a:lnTo>
                  <a:lnTo>
                    <a:pt x="137287" y="154940"/>
                  </a:lnTo>
                  <a:lnTo>
                    <a:pt x="123190" y="152349"/>
                  </a:lnTo>
                  <a:lnTo>
                    <a:pt x="111480" y="145161"/>
                  </a:lnTo>
                  <a:lnTo>
                    <a:pt x="103187" y="134264"/>
                  </a:lnTo>
                  <a:lnTo>
                    <a:pt x="99314" y="120523"/>
                  </a:lnTo>
                  <a:lnTo>
                    <a:pt x="99314" y="119126"/>
                  </a:lnTo>
                  <a:lnTo>
                    <a:pt x="98806" y="118110"/>
                  </a:lnTo>
                  <a:lnTo>
                    <a:pt x="91186" y="92837"/>
                  </a:lnTo>
                  <a:lnTo>
                    <a:pt x="94894" y="74612"/>
                  </a:lnTo>
                  <a:lnTo>
                    <a:pt x="104965" y="59537"/>
                  </a:lnTo>
                  <a:lnTo>
                    <a:pt x="119786" y="49263"/>
                  </a:lnTo>
                  <a:lnTo>
                    <a:pt x="137795" y="45466"/>
                  </a:lnTo>
                  <a:lnTo>
                    <a:pt x="155727" y="49263"/>
                  </a:lnTo>
                  <a:lnTo>
                    <a:pt x="170434" y="59537"/>
                  </a:lnTo>
                  <a:lnTo>
                    <a:pt x="180365" y="74612"/>
                  </a:lnTo>
                  <a:lnTo>
                    <a:pt x="184023" y="92837"/>
                  </a:lnTo>
                  <a:lnTo>
                    <a:pt x="184023" y="54063"/>
                  </a:lnTo>
                  <a:lnTo>
                    <a:pt x="183464" y="53200"/>
                  </a:lnTo>
                  <a:lnTo>
                    <a:pt x="175450" y="45466"/>
                  </a:lnTo>
                  <a:lnTo>
                    <a:pt x="173609" y="43688"/>
                  </a:lnTo>
                  <a:lnTo>
                    <a:pt x="174498" y="40894"/>
                  </a:lnTo>
                  <a:lnTo>
                    <a:pt x="174498" y="35814"/>
                  </a:lnTo>
                  <a:lnTo>
                    <a:pt x="174498" y="34417"/>
                  </a:lnTo>
                  <a:lnTo>
                    <a:pt x="171551" y="21120"/>
                  </a:lnTo>
                  <a:lnTo>
                    <a:pt x="167170" y="15113"/>
                  </a:lnTo>
                  <a:lnTo>
                    <a:pt x="163550" y="10160"/>
                  </a:lnTo>
                  <a:lnTo>
                    <a:pt x="160528" y="8267"/>
                  </a:lnTo>
                  <a:lnTo>
                    <a:pt x="160528" y="35814"/>
                  </a:lnTo>
                  <a:lnTo>
                    <a:pt x="153162" y="33147"/>
                  </a:lnTo>
                  <a:lnTo>
                    <a:pt x="145034" y="31242"/>
                  </a:lnTo>
                  <a:lnTo>
                    <a:pt x="128778" y="31242"/>
                  </a:lnTo>
                  <a:lnTo>
                    <a:pt x="121539" y="33147"/>
                  </a:lnTo>
                  <a:lnTo>
                    <a:pt x="113792" y="35814"/>
                  </a:lnTo>
                  <a:lnTo>
                    <a:pt x="113906" y="34417"/>
                  </a:lnTo>
                  <a:lnTo>
                    <a:pt x="115684" y="27178"/>
                  </a:lnTo>
                  <a:lnTo>
                    <a:pt x="120815" y="20878"/>
                  </a:lnTo>
                  <a:lnTo>
                    <a:pt x="128308" y="16662"/>
                  </a:lnTo>
                  <a:lnTo>
                    <a:pt x="137287" y="15113"/>
                  </a:lnTo>
                  <a:lnTo>
                    <a:pt x="146265" y="16662"/>
                  </a:lnTo>
                  <a:lnTo>
                    <a:pt x="153670" y="20878"/>
                  </a:lnTo>
                  <a:lnTo>
                    <a:pt x="158673" y="27178"/>
                  </a:lnTo>
                  <a:lnTo>
                    <a:pt x="160401" y="34417"/>
                  </a:lnTo>
                  <a:lnTo>
                    <a:pt x="160528" y="35814"/>
                  </a:lnTo>
                  <a:lnTo>
                    <a:pt x="160528" y="8267"/>
                  </a:lnTo>
                  <a:lnTo>
                    <a:pt x="151726" y="2743"/>
                  </a:lnTo>
                  <a:lnTo>
                    <a:pt x="137287" y="0"/>
                  </a:lnTo>
                  <a:lnTo>
                    <a:pt x="122453" y="2743"/>
                  </a:lnTo>
                  <a:lnTo>
                    <a:pt x="110528" y="10160"/>
                  </a:lnTo>
                  <a:lnTo>
                    <a:pt x="102577" y="21120"/>
                  </a:lnTo>
                  <a:lnTo>
                    <a:pt x="99695" y="34417"/>
                  </a:lnTo>
                  <a:lnTo>
                    <a:pt x="99695" y="37719"/>
                  </a:lnTo>
                  <a:lnTo>
                    <a:pt x="100203" y="40894"/>
                  </a:lnTo>
                  <a:lnTo>
                    <a:pt x="101092" y="43688"/>
                  </a:lnTo>
                  <a:lnTo>
                    <a:pt x="90932" y="53200"/>
                  </a:lnTo>
                  <a:lnTo>
                    <a:pt x="83210" y="64833"/>
                  </a:lnTo>
                  <a:lnTo>
                    <a:pt x="78295" y="78193"/>
                  </a:lnTo>
                  <a:lnTo>
                    <a:pt x="76581" y="92837"/>
                  </a:lnTo>
                  <a:lnTo>
                    <a:pt x="77089" y="100749"/>
                  </a:lnTo>
                  <a:lnTo>
                    <a:pt x="78587" y="108546"/>
                  </a:lnTo>
                  <a:lnTo>
                    <a:pt x="81026" y="116078"/>
                  </a:lnTo>
                  <a:lnTo>
                    <a:pt x="84328" y="123190"/>
                  </a:lnTo>
                  <a:lnTo>
                    <a:pt x="87160" y="134264"/>
                  </a:lnTo>
                  <a:lnTo>
                    <a:pt x="92049" y="144170"/>
                  </a:lnTo>
                  <a:lnTo>
                    <a:pt x="98628" y="152755"/>
                  </a:lnTo>
                  <a:lnTo>
                    <a:pt x="106553" y="159994"/>
                  </a:lnTo>
                  <a:lnTo>
                    <a:pt x="106553" y="175590"/>
                  </a:lnTo>
                  <a:lnTo>
                    <a:pt x="70802" y="194602"/>
                  </a:lnTo>
                  <a:lnTo>
                    <a:pt x="61214" y="216979"/>
                  </a:lnTo>
                  <a:lnTo>
                    <a:pt x="61214" y="284086"/>
                  </a:lnTo>
                  <a:lnTo>
                    <a:pt x="62992" y="290068"/>
                  </a:lnTo>
                  <a:lnTo>
                    <a:pt x="65786" y="294665"/>
                  </a:lnTo>
                  <a:lnTo>
                    <a:pt x="3683" y="294665"/>
                  </a:lnTo>
                  <a:lnTo>
                    <a:pt x="0" y="297865"/>
                  </a:lnTo>
                  <a:lnTo>
                    <a:pt x="0" y="306171"/>
                  </a:lnTo>
                  <a:lnTo>
                    <a:pt x="3683" y="309372"/>
                  </a:lnTo>
                  <a:lnTo>
                    <a:pt x="15494" y="309372"/>
                  </a:lnTo>
                  <a:lnTo>
                    <a:pt x="15494" y="383387"/>
                  </a:lnTo>
                  <a:lnTo>
                    <a:pt x="18669" y="387057"/>
                  </a:lnTo>
                  <a:lnTo>
                    <a:pt x="26797" y="387057"/>
                  </a:lnTo>
                  <a:lnTo>
                    <a:pt x="29972" y="383387"/>
                  </a:lnTo>
                  <a:lnTo>
                    <a:pt x="29972" y="340652"/>
                  </a:lnTo>
                  <a:lnTo>
                    <a:pt x="457708" y="340652"/>
                  </a:lnTo>
                  <a:lnTo>
                    <a:pt x="457708" y="383387"/>
                  </a:lnTo>
                  <a:lnTo>
                    <a:pt x="461391" y="387057"/>
                  </a:lnTo>
                  <a:lnTo>
                    <a:pt x="469138" y="387057"/>
                  </a:lnTo>
                  <a:lnTo>
                    <a:pt x="472694" y="383387"/>
                  </a:lnTo>
                  <a:lnTo>
                    <a:pt x="472694" y="340652"/>
                  </a:lnTo>
                  <a:lnTo>
                    <a:pt x="472694" y="325005"/>
                  </a:lnTo>
                  <a:lnTo>
                    <a:pt x="472694" y="309372"/>
                  </a:lnTo>
                  <a:lnTo>
                    <a:pt x="484505" y="309372"/>
                  </a:lnTo>
                  <a:lnTo>
                    <a:pt x="485419" y="308444"/>
                  </a:lnTo>
                  <a:lnTo>
                    <a:pt x="487680" y="306171"/>
                  </a:lnTo>
                  <a:lnTo>
                    <a:pt x="487680" y="3020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72868" y="3686556"/>
              <a:ext cx="243839" cy="240753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830192" y="507238"/>
            <a:ext cx="149098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0" dirty="0"/>
              <a:t>A</a:t>
            </a:r>
            <a:r>
              <a:rPr spc="-215" dirty="0"/>
              <a:t>S</a:t>
            </a:r>
            <a:r>
              <a:rPr spc="-250" dirty="0"/>
              <a:t>A</a:t>
            </a:r>
            <a:r>
              <a:rPr spc="-10" dirty="0"/>
              <a:t>N</a:t>
            </a:r>
            <a:r>
              <a:rPr spc="-210" dirty="0"/>
              <a:t>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</Words>
  <Application>Microsoft Office PowerPoint</Application>
  <PresentationFormat>On-screen Show (16:9)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Microsoft Sans Serif</vt:lpstr>
      <vt:lpstr>Tahoma</vt:lpstr>
      <vt:lpstr>Office Theme</vt:lpstr>
      <vt:lpstr>Muafer  application</vt:lpstr>
      <vt:lpstr>PowerPoint Presentation</vt:lpstr>
      <vt:lpstr>Project Idea</vt:lpstr>
      <vt:lpstr>Main functions</vt:lpstr>
      <vt:lpstr>Methodology</vt:lpstr>
      <vt:lpstr>scrum</vt:lpstr>
      <vt:lpstr>Why Scrum?</vt:lpstr>
      <vt:lpstr>PowerPoint Presentation</vt:lpstr>
      <vt:lpstr>ASANA</vt:lpstr>
      <vt:lpstr>PowerPoint Presentation</vt:lpstr>
      <vt:lpstr>The code</vt:lpstr>
      <vt:lpstr>Faced Problems</vt:lpstr>
      <vt:lpstr>What have we learned?</vt:lpstr>
      <vt:lpstr>Future plans</vt:lpstr>
      <vt:lpstr>WE ARE  GRATEFUL FOR  YOUR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Mofer application</dc:title>
  <dc:creator>lama almalki</dc:creator>
  <cp:lastModifiedBy>lama almalki</cp:lastModifiedBy>
  <cp:revision>1</cp:revision>
  <dcterms:created xsi:type="dcterms:W3CDTF">2023-10-11T19:58:30Z</dcterms:created>
  <dcterms:modified xsi:type="dcterms:W3CDTF">2023-10-11T19:59:18Z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2023-10-11T00:00:00Z</vt:filetime>
  </property>
</Properties>
</file>