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3"/>
  </p:notesMasterIdLst>
  <p:sldIdLst>
    <p:sldId id="256" r:id="rId3"/>
    <p:sldId id="257" r:id="rId4"/>
    <p:sldId id="291" r:id="rId5"/>
    <p:sldId id="292" r:id="rId6"/>
    <p:sldId id="314" r:id="rId7"/>
    <p:sldId id="298" r:id="rId8"/>
    <p:sldId id="299" r:id="rId9"/>
    <p:sldId id="300" r:id="rId10"/>
    <p:sldId id="301" r:id="rId11"/>
    <p:sldId id="302" r:id="rId12"/>
    <p:sldId id="304" r:id="rId13"/>
    <p:sldId id="293" r:id="rId14"/>
    <p:sldId id="294" r:id="rId15"/>
    <p:sldId id="311" r:id="rId16"/>
    <p:sldId id="312" r:id="rId17"/>
    <p:sldId id="273" r:id="rId18"/>
    <p:sldId id="313" r:id="rId19"/>
    <p:sldId id="309" r:id="rId20"/>
    <p:sldId id="310" r:id="rId21"/>
    <p:sldId id="287" r:id="rId2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4"/>
      <p:bold r:id="rId25"/>
      <p:italic r:id="rId26"/>
      <p:boldItalic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Proxima Nova Semibold" panose="020B0604020202020204" charset="0"/>
      <p:regular r:id="rId40"/>
      <p:bold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8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90fff0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90fff0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https://www.cbinsights.com/research/startup-failure-reasons-top/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https://www.embroker.com/blog/startup-statistics/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90fff0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90fff0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https://www.cbinsights.com/research/startup-failure-reasons-top/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https://www.embroker.com/blog/startup-statistics/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57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90fff0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90fff0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https://www.cbinsights.com/research/startup-failure-reasons-top/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https://www.embroker.com/blog/startup-statistics/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63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b090fff0c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b090fff0c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65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b0da56bb78_1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b0da56bb78_1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b0da56bb78_1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b0da56bb78_1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58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SLIDES_API199937810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SLIDES_API199937810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528300"/>
            <a:ext cx="41460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Start-up </a:t>
            </a:r>
            <a:br>
              <a:rPr lang="en-GB" dirty="0"/>
            </a:br>
            <a:r>
              <a:rPr lang="en-GB" dirty="0"/>
              <a:t>Success </a:t>
            </a:r>
            <a:br>
              <a:rPr lang="en-GB" dirty="0"/>
            </a:br>
            <a:r>
              <a:rPr lang="en-GB" dirty="0"/>
              <a:t>Prediction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572000" y="3951256"/>
            <a:ext cx="41460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Lama Alharbi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T5o03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Metis Bootcamp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9" name="Google Shape;59;p15"/>
          <p:cNvGrpSpPr/>
          <p:nvPr/>
        </p:nvGrpSpPr>
        <p:grpSpPr>
          <a:xfrm>
            <a:off x="457200" y="682538"/>
            <a:ext cx="3413031" cy="3778428"/>
            <a:chOff x="457200" y="682538"/>
            <a:chExt cx="3413031" cy="3778428"/>
          </a:xfrm>
        </p:grpSpPr>
        <p:grpSp>
          <p:nvGrpSpPr>
            <p:cNvPr id="60" name="Google Shape;60;p15"/>
            <p:cNvGrpSpPr/>
            <p:nvPr/>
          </p:nvGrpSpPr>
          <p:grpSpPr>
            <a:xfrm>
              <a:off x="2716343" y="1450280"/>
              <a:ext cx="1153888" cy="1144902"/>
              <a:chOff x="2716344" y="1450280"/>
              <a:chExt cx="1153888" cy="1144902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3180766" y="1450280"/>
                <a:ext cx="216921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5266" extrusionOk="0">
                    <a:moveTo>
                      <a:pt x="1677" y="1"/>
                    </a:moveTo>
                    <a:lnTo>
                      <a:pt x="1375" y="34"/>
                    </a:lnTo>
                    <a:lnTo>
                      <a:pt x="973" y="403"/>
                    </a:lnTo>
                    <a:lnTo>
                      <a:pt x="872" y="671"/>
                    </a:lnTo>
                    <a:lnTo>
                      <a:pt x="0" y="5265"/>
                    </a:lnTo>
                    <a:lnTo>
                      <a:pt x="8082" y="5265"/>
                    </a:lnTo>
                    <a:lnTo>
                      <a:pt x="7210" y="671"/>
                    </a:lnTo>
                    <a:lnTo>
                      <a:pt x="7109" y="403"/>
                    </a:lnTo>
                    <a:lnTo>
                      <a:pt x="6674" y="34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33342" y="1567278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4360" y="1"/>
                    </a:moveTo>
                    <a:lnTo>
                      <a:pt x="3790" y="35"/>
                    </a:lnTo>
                    <a:lnTo>
                      <a:pt x="3555" y="236"/>
                    </a:lnTo>
                    <a:lnTo>
                      <a:pt x="2013" y="1778"/>
                    </a:lnTo>
                    <a:lnTo>
                      <a:pt x="1778" y="2013"/>
                    </a:lnTo>
                    <a:lnTo>
                      <a:pt x="235" y="3556"/>
                    </a:lnTo>
                    <a:lnTo>
                      <a:pt x="68" y="3790"/>
                    </a:lnTo>
                    <a:lnTo>
                      <a:pt x="1" y="4360"/>
                    </a:lnTo>
                    <a:lnTo>
                      <a:pt x="135" y="4595"/>
                    </a:lnTo>
                    <a:lnTo>
                      <a:pt x="2750" y="8485"/>
                    </a:lnTo>
                    <a:lnTo>
                      <a:pt x="5534" y="5735"/>
                    </a:lnTo>
                    <a:lnTo>
                      <a:pt x="5735" y="5500"/>
                    </a:lnTo>
                    <a:lnTo>
                      <a:pt x="8484" y="2751"/>
                    </a:lnTo>
                    <a:lnTo>
                      <a:pt x="4595" y="135"/>
                    </a:lnTo>
                    <a:lnTo>
                      <a:pt x="43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716343" y="1914700"/>
                <a:ext cx="141313" cy="216948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8083" extrusionOk="0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833342" y="2250419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2750" y="1"/>
                    </a:moveTo>
                    <a:lnTo>
                      <a:pt x="135" y="3891"/>
                    </a:lnTo>
                    <a:lnTo>
                      <a:pt x="1" y="4159"/>
                    </a:lnTo>
                    <a:lnTo>
                      <a:pt x="68" y="4695"/>
                    </a:lnTo>
                    <a:lnTo>
                      <a:pt x="235" y="4930"/>
                    </a:lnTo>
                    <a:lnTo>
                      <a:pt x="1778" y="6506"/>
                    </a:lnTo>
                    <a:lnTo>
                      <a:pt x="2013" y="6707"/>
                    </a:lnTo>
                    <a:lnTo>
                      <a:pt x="3555" y="8250"/>
                    </a:lnTo>
                    <a:lnTo>
                      <a:pt x="3790" y="8451"/>
                    </a:lnTo>
                    <a:lnTo>
                      <a:pt x="4360" y="8485"/>
                    </a:lnTo>
                    <a:lnTo>
                      <a:pt x="4595" y="8351"/>
                    </a:lnTo>
                    <a:lnTo>
                      <a:pt x="8484" y="5735"/>
                    </a:lnTo>
                    <a:lnTo>
                      <a:pt x="5735" y="2985"/>
                    </a:lnTo>
                    <a:lnTo>
                      <a:pt x="5534" y="27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3180766" y="2453843"/>
                <a:ext cx="216921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5266" extrusionOk="0">
                    <a:moveTo>
                      <a:pt x="0" y="0"/>
                    </a:moveTo>
                    <a:lnTo>
                      <a:pt x="872" y="4594"/>
                    </a:lnTo>
                    <a:lnTo>
                      <a:pt x="973" y="4863"/>
                    </a:lnTo>
                    <a:lnTo>
                      <a:pt x="1375" y="5232"/>
                    </a:lnTo>
                    <a:lnTo>
                      <a:pt x="1677" y="5265"/>
                    </a:lnTo>
                    <a:lnTo>
                      <a:pt x="6372" y="5265"/>
                    </a:lnTo>
                    <a:lnTo>
                      <a:pt x="6674" y="5232"/>
                    </a:lnTo>
                    <a:lnTo>
                      <a:pt x="7109" y="4863"/>
                    </a:lnTo>
                    <a:lnTo>
                      <a:pt x="7210" y="4594"/>
                    </a:lnTo>
                    <a:lnTo>
                      <a:pt x="80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3517373" y="2250419"/>
                <a:ext cx="226852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85" extrusionOk="0">
                    <a:moveTo>
                      <a:pt x="5702" y="1"/>
                    </a:moveTo>
                    <a:lnTo>
                      <a:pt x="2952" y="2784"/>
                    </a:lnTo>
                    <a:lnTo>
                      <a:pt x="2751" y="2985"/>
                    </a:lnTo>
                    <a:lnTo>
                      <a:pt x="1" y="5735"/>
                    </a:lnTo>
                    <a:lnTo>
                      <a:pt x="3857" y="8351"/>
                    </a:lnTo>
                    <a:lnTo>
                      <a:pt x="4125" y="8485"/>
                    </a:lnTo>
                    <a:lnTo>
                      <a:pt x="4662" y="8451"/>
                    </a:lnTo>
                    <a:lnTo>
                      <a:pt x="4897" y="8250"/>
                    </a:lnTo>
                    <a:lnTo>
                      <a:pt x="6473" y="6707"/>
                    </a:lnTo>
                    <a:lnTo>
                      <a:pt x="6674" y="6506"/>
                    </a:lnTo>
                    <a:lnTo>
                      <a:pt x="8250" y="4930"/>
                    </a:lnTo>
                    <a:lnTo>
                      <a:pt x="8418" y="4695"/>
                    </a:lnTo>
                    <a:lnTo>
                      <a:pt x="8451" y="4159"/>
                    </a:lnTo>
                    <a:lnTo>
                      <a:pt x="8351" y="3891"/>
                    </a:lnTo>
                    <a:lnTo>
                      <a:pt x="5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517373" y="1567278"/>
                <a:ext cx="226852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85" extrusionOk="0">
                    <a:moveTo>
                      <a:pt x="4125" y="1"/>
                    </a:moveTo>
                    <a:lnTo>
                      <a:pt x="3857" y="135"/>
                    </a:lnTo>
                    <a:lnTo>
                      <a:pt x="1" y="2751"/>
                    </a:lnTo>
                    <a:lnTo>
                      <a:pt x="2751" y="5500"/>
                    </a:lnTo>
                    <a:lnTo>
                      <a:pt x="2952" y="5735"/>
                    </a:lnTo>
                    <a:lnTo>
                      <a:pt x="5702" y="8485"/>
                    </a:lnTo>
                    <a:lnTo>
                      <a:pt x="8351" y="4595"/>
                    </a:lnTo>
                    <a:lnTo>
                      <a:pt x="8451" y="4360"/>
                    </a:lnTo>
                    <a:lnTo>
                      <a:pt x="8418" y="3790"/>
                    </a:lnTo>
                    <a:lnTo>
                      <a:pt x="8250" y="3556"/>
                    </a:lnTo>
                    <a:lnTo>
                      <a:pt x="6674" y="2013"/>
                    </a:lnTo>
                    <a:lnTo>
                      <a:pt x="6473" y="1778"/>
                    </a:lnTo>
                    <a:lnTo>
                      <a:pt x="4897" y="236"/>
                    </a:lnTo>
                    <a:lnTo>
                      <a:pt x="4662" y="35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802743" y="1536679"/>
                <a:ext cx="972950" cy="972064"/>
              </a:xfrm>
              <a:custGeom>
                <a:avLst/>
                <a:gdLst/>
                <a:ahLst/>
                <a:cxnLst/>
                <a:rect l="l" t="t" r="r" b="b"/>
                <a:pathLst>
                  <a:path w="36250" h="36217" extrusionOk="0">
                    <a:moveTo>
                      <a:pt x="18108" y="8183"/>
                    </a:moveTo>
                    <a:lnTo>
                      <a:pt x="19148" y="8217"/>
                    </a:lnTo>
                    <a:lnTo>
                      <a:pt x="21059" y="8619"/>
                    </a:lnTo>
                    <a:lnTo>
                      <a:pt x="22837" y="9390"/>
                    </a:lnTo>
                    <a:lnTo>
                      <a:pt x="24446" y="10463"/>
                    </a:lnTo>
                    <a:lnTo>
                      <a:pt x="25788" y="11805"/>
                    </a:lnTo>
                    <a:lnTo>
                      <a:pt x="26861" y="13381"/>
                    </a:lnTo>
                    <a:lnTo>
                      <a:pt x="27598" y="15158"/>
                    </a:lnTo>
                    <a:lnTo>
                      <a:pt x="28001" y="17103"/>
                    </a:lnTo>
                    <a:lnTo>
                      <a:pt x="28034" y="18109"/>
                    </a:lnTo>
                    <a:lnTo>
                      <a:pt x="28001" y="19115"/>
                    </a:lnTo>
                    <a:lnTo>
                      <a:pt x="27598" y="21060"/>
                    </a:lnTo>
                    <a:lnTo>
                      <a:pt x="26861" y="22837"/>
                    </a:lnTo>
                    <a:lnTo>
                      <a:pt x="25788" y="24413"/>
                    </a:lnTo>
                    <a:lnTo>
                      <a:pt x="24446" y="25788"/>
                    </a:lnTo>
                    <a:lnTo>
                      <a:pt x="22837" y="26861"/>
                    </a:lnTo>
                    <a:lnTo>
                      <a:pt x="21059" y="27599"/>
                    </a:lnTo>
                    <a:lnTo>
                      <a:pt x="19148" y="28001"/>
                    </a:lnTo>
                    <a:lnTo>
                      <a:pt x="18108" y="28035"/>
                    </a:lnTo>
                    <a:lnTo>
                      <a:pt x="17102" y="28001"/>
                    </a:lnTo>
                    <a:lnTo>
                      <a:pt x="15157" y="27599"/>
                    </a:lnTo>
                    <a:lnTo>
                      <a:pt x="13380" y="26861"/>
                    </a:lnTo>
                    <a:lnTo>
                      <a:pt x="11804" y="25788"/>
                    </a:lnTo>
                    <a:lnTo>
                      <a:pt x="10463" y="24413"/>
                    </a:lnTo>
                    <a:lnTo>
                      <a:pt x="9390" y="22837"/>
                    </a:lnTo>
                    <a:lnTo>
                      <a:pt x="8618" y="21060"/>
                    </a:lnTo>
                    <a:lnTo>
                      <a:pt x="8216" y="19115"/>
                    </a:lnTo>
                    <a:lnTo>
                      <a:pt x="8183" y="18109"/>
                    </a:lnTo>
                    <a:lnTo>
                      <a:pt x="8216" y="17103"/>
                    </a:lnTo>
                    <a:lnTo>
                      <a:pt x="8618" y="15158"/>
                    </a:lnTo>
                    <a:lnTo>
                      <a:pt x="9390" y="13381"/>
                    </a:lnTo>
                    <a:lnTo>
                      <a:pt x="10463" y="11805"/>
                    </a:lnTo>
                    <a:lnTo>
                      <a:pt x="11804" y="10463"/>
                    </a:lnTo>
                    <a:lnTo>
                      <a:pt x="13380" y="9390"/>
                    </a:lnTo>
                    <a:lnTo>
                      <a:pt x="15157" y="8619"/>
                    </a:lnTo>
                    <a:lnTo>
                      <a:pt x="17102" y="8217"/>
                    </a:lnTo>
                    <a:lnTo>
                      <a:pt x="18108" y="8183"/>
                    </a:lnTo>
                    <a:close/>
                    <a:moveTo>
                      <a:pt x="17169" y="1"/>
                    </a:moveTo>
                    <a:lnTo>
                      <a:pt x="15359" y="202"/>
                    </a:lnTo>
                    <a:lnTo>
                      <a:pt x="13581" y="571"/>
                    </a:lnTo>
                    <a:lnTo>
                      <a:pt x="11871" y="1074"/>
                    </a:lnTo>
                    <a:lnTo>
                      <a:pt x="10262" y="1778"/>
                    </a:lnTo>
                    <a:lnTo>
                      <a:pt x="8719" y="2616"/>
                    </a:lnTo>
                    <a:lnTo>
                      <a:pt x="7277" y="3589"/>
                    </a:lnTo>
                    <a:lnTo>
                      <a:pt x="5936" y="4696"/>
                    </a:lnTo>
                    <a:lnTo>
                      <a:pt x="4695" y="5936"/>
                    </a:lnTo>
                    <a:lnTo>
                      <a:pt x="3588" y="7278"/>
                    </a:lnTo>
                    <a:lnTo>
                      <a:pt x="2616" y="8720"/>
                    </a:lnTo>
                    <a:lnTo>
                      <a:pt x="1778" y="10262"/>
                    </a:lnTo>
                    <a:lnTo>
                      <a:pt x="1107" y="11872"/>
                    </a:lnTo>
                    <a:lnTo>
                      <a:pt x="570" y="13582"/>
                    </a:lnTo>
                    <a:lnTo>
                      <a:pt x="202" y="15359"/>
                    </a:lnTo>
                    <a:lnTo>
                      <a:pt x="0" y="17170"/>
                    </a:lnTo>
                    <a:lnTo>
                      <a:pt x="0" y="18109"/>
                    </a:lnTo>
                    <a:lnTo>
                      <a:pt x="0" y="19048"/>
                    </a:lnTo>
                    <a:lnTo>
                      <a:pt x="202" y="20859"/>
                    </a:lnTo>
                    <a:lnTo>
                      <a:pt x="570" y="22636"/>
                    </a:lnTo>
                    <a:lnTo>
                      <a:pt x="1107" y="24346"/>
                    </a:lnTo>
                    <a:lnTo>
                      <a:pt x="1778" y="25956"/>
                    </a:lnTo>
                    <a:lnTo>
                      <a:pt x="2616" y="27498"/>
                    </a:lnTo>
                    <a:lnTo>
                      <a:pt x="3588" y="28940"/>
                    </a:lnTo>
                    <a:lnTo>
                      <a:pt x="4695" y="30315"/>
                    </a:lnTo>
                    <a:lnTo>
                      <a:pt x="5936" y="31522"/>
                    </a:lnTo>
                    <a:lnTo>
                      <a:pt x="7277" y="32629"/>
                    </a:lnTo>
                    <a:lnTo>
                      <a:pt x="8719" y="33601"/>
                    </a:lnTo>
                    <a:lnTo>
                      <a:pt x="10262" y="34440"/>
                    </a:lnTo>
                    <a:lnTo>
                      <a:pt x="11871" y="35144"/>
                    </a:lnTo>
                    <a:lnTo>
                      <a:pt x="13581" y="35680"/>
                    </a:lnTo>
                    <a:lnTo>
                      <a:pt x="15359" y="36016"/>
                    </a:lnTo>
                    <a:lnTo>
                      <a:pt x="17169" y="36217"/>
                    </a:lnTo>
                    <a:lnTo>
                      <a:pt x="19047" y="36217"/>
                    </a:lnTo>
                    <a:lnTo>
                      <a:pt x="20892" y="36016"/>
                    </a:lnTo>
                    <a:lnTo>
                      <a:pt x="22635" y="35680"/>
                    </a:lnTo>
                    <a:lnTo>
                      <a:pt x="24346" y="35144"/>
                    </a:lnTo>
                    <a:lnTo>
                      <a:pt x="25989" y="34440"/>
                    </a:lnTo>
                    <a:lnTo>
                      <a:pt x="27531" y="33601"/>
                    </a:lnTo>
                    <a:lnTo>
                      <a:pt x="28973" y="32629"/>
                    </a:lnTo>
                    <a:lnTo>
                      <a:pt x="30315" y="31522"/>
                    </a:lnTo>
                    <a:lnTo>
                      <a:pt x="31522" y="30315"/>
                    </a:lnTo>
                    <a:lnTo>
                      <a:pt x="32628" y="28940"/>
                    </a:lnTo>
                    <a:lnTo>
                      <a:pt x="33601" y="27498"/>
                    </a:lnTo>
                    <a:lnTo>
                      <a:pt x="34439" y="25956"/>
                    </a:lnTo>
                    <a:lnTo>
                      <a:pt x="35143" y="24346"/>
                    </a:lnTo>
                    <a:lnTo>
                      <a:pt x="35680" y="22636"/>
                    </a:lnTo>
                    <a:lnTo>
                      <a:pt x="36049" y="20859"/>
                    </a:lnTo>
                    <a:lnTo>
                      <a:pt x="36216" y="19048"/>
                    </a:lnTo>
                    <a:lnTo>
                      <a:pt x="36250" y="18109"/>
                    </a:lnTo>
                    <a:lnTo>
                      <a:pt x="36216" y="17170"/>
                    </a:lnTo>
                    <a:lnTo>
                      <a:pt x="36049" y="15359"/>
                    </a:lnTo>
                    <a:lnTo>
                      <a:pt x="35680" y="13582"/>
                    </a:lnTo>
                    <a:lnTo>
                      <a:pt x="35143" y="11872"/>
                    </a:lnTo>
                    <a:lnTo>
                      <a:pt x="34439" y="10262"/>
                    </a:lnTo>
                    <a:lnTo>
                      <a:pt x="33601" y="8720"/>
                    </a:lnTo>
                    <a:lnTo>
                      <a:pt x="32628" y="7278"/>
                    </a:lnTo>
                    <a:lnTo>
                      <a:pt x="31522" y="5936"/>
                    </a:lnTo>
                    <a:lnTo>
                      <a:pt x="30315" y="4696"/>
                    </a:lnTo>
                    <a:lnTo>
                      <a:pt x="28973" y="3589"/>
                    </a:lnTo>
                    <a:lnTo>
                      <a:pt x="27531" y="2616"/>
                    </a:lnTo>
                    <a:lnTo>
                      <a:pt x="25989" y="1778"/>
                    </a:lnTo>
                    <a:lnTo>
                      <a:pt x="24346" y="1074"/>
                    </a:lnTo>
                    <a:lnTo>
                      <a:pt x="22635" y="571"/>
                    </a:lnTo>
                    <a:lnTo>
                      <a:pt x="20892" y="202"/>
                    </a:lnTo>
                    <a:lnTo>
                      <a:pt x="19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10800000">
                <a:off x="3728918" y="1914700"/>
                <a:ext cx="141313" cy="216948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8083" extrusionOk="0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15"/>
            <p:cNvSpPr/>
            <p:nvPr/>
          </p:nvSpPr>
          <p:spPr>
            <a:xfrm>
              <a:off x="2565312" y="682538"/>
              <a:ext cx="171937" cy="199824"/>
            </a:xfrm>
            <a:custGeom>
              <a:avLst/>
              <a:gdLst/>
              <a:ahLst/>
              <a:cxnLst/>
              <a:rect l="l" t="t" r="r" b="b"/>
              <a:pathLst>
                <a:path w="6406" h="7445" extrusionOk="0">
                  <a:moveTo>
                    <a:pt x="6238" y="1"/>
                  </a:moveTo>
                  <a:lnTo>
                    <a:pt x="5735" y="235"/>
                  </a:lnTo>
                  <a:lnTo>
                    <a:pt x="3857" y="2214"/>
                  </a:lnTo>
                  <a:lnTo>
                    <a:pt x="805" y="5567"/>
                  </a:lnTo>
                  <a:lnTo>
                    <a:pt x="604" y="5735"/>
                  </a:lnTo>
                  <a:lnTo>
                    <a:pt x="101" y="6305"/>
                  </a:lnTo>
                  <a:lnTo>
                    <a:pt x="0" y="6472"/>
                  </a:lnTo>
                  <a:lnTo>
                    <a:pt x="101" y="6741"/>
                  </a:lnTo>
                  <a:lnTo>
                    <a:pt x="671" y="7110"/>
                  </a:lnTo>
                  <a:lnTo>
                    <a:pt x="1174" y="7378"/>
                  </a:lnTo>
                  <a:lnTo>
                    <a:pt x="1476" y="7445"/>
                  </a:lnTo>
                  <a:lnTo>
                    <a:pt x="2448" y="7177"/>
                  </a:lnTo>
                  <a:lnTo>
                    <a:pt x="4259" y="6305"/>
                  </a:lnTo>
                  <a:lnTo>
                    <a:pt x="5165" y="5634"/>
                  </a:lnTo>
                  <a:lnTo>
                    <a:pt x="5332" y="5500"/>
                  </a:lnTo>
                  <a:lnTo>
                    <a:pt x="5500" y="5131"/>
                  </a:lnTo>
                  <a:lnTo>
                    <a:pt x="5500" y="4528"/>
                  </a:lnTo>
                  <a:lnTo>
                    <a:pt x="4997" y="3421"/>
                  </a:lnTo>
                  <a:lnTo>
                    <a:pt x="4829" y="3220"/>
                  </a:lnTo>
                  <a:lnTo>
                    <a:pt x="4762" y="3086"/>
                  </a:lnTo>
                  <a:lnTo>
                    <a:pt x="4829" y="2717"/>
                  </a:lnTo>
                  <a:lnTo>
                    <a:pt x="5198" y="2013"/>
                  </a:lnTo>
                  <a:lnTo>
                    <a:pt x="5936" y="1040"/>
                  </a:lnTo>
                  <a:lnTo>
                    <a:pt x="6405" y="269"/>
                  </a:lnTo>
                  <a:lnTo>
                    <a:pt x="6372" y="101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503981" y="2498304"/>
              <a:ext cx="100838" cy="77433"/>
            </a:xfrm>
            <a:custGeom>
              <a:avLst/>
              <a:gdLst/>
              <a:ahLst/>
              <a:cxnLst/>
              <a:rect l="l" t="t" r="r" b="b"/>
              <a:pathLst>
                <a:path w="3757" h="2885" extrusionOk="0">
                  <a:moveTo>
                    <a:pt x="973" y="1"/>
                  </a:moveTo>
                  <a:lnTo>
                    <a:pt x="235" y="34"/>
                  </a:lnTo>
                  <a:lnTo>
                    <a:pt x="34" y="236"/>
                  </a:lnTo>
                  <a:lnTo>
                    <a:pt x="1" y="437"/>
                  </a:lnTo>
                  <a:lnTo>
                    <a:pt x="1" y="806"/>
                  </a:lnTo>
                  <a:lnTo>
                    <a:pt x="68" y="1946"/>
                  </a:lnTo>
                  <a:lnTo>
                    <a:pt x="235" y="2549"/>
                  </a:lnTo>
                  <a:lnTo>
                    <a:pt x="336" y="2650"/>
                  </a:lnTo>
                  <a:lnTo>
                    <a:pt x="873" y="2784"/>
                  </a:lnTo>
                  <a:lnTo>
                    <a:pt x="1946" y="2885"/>
                  </a:lnTo>
                  <a:lnTo>
                    <a:pt x="3253" y="2751"/>
                  </a:lnTo>
                  <a:lnTo>
                    <a:pt x="3622" y="2616"/>
                  </a:lnTo>
                  <a:lnTo>
                    <a:pt x="3756" y="2382"/>
                  </a:lnTo>
                  <a:lnTo>
                    <a:pt x="3723" y="1208"/>
                  </a:lnTo>
                  <a:lnTo>
                    <a:pt x="3689" y="604"/>
                  </a:lnTo>
                  <a:lnTo>
                    <a:pt x="3689" y="370"/>
                  </a:lnTo>
                  <a:lnTo>
                    <a:pt x="3522" y="101"/>
                  </a:lnTo>
                  <a:lnTo>
                    <a:pt x="29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983247" y="1864307"/>
              <a:ext cx="624647" cy="657070"/>
            </a:xfrm>
            <a:custGeom>
              <a:avLst/>
              <a:gdLst/>
              <a:ahLst/>
              <a:cxnLst/>
              <a:rect l="l" t="t" r="r" b="b"/>
              <a:pathLst>
                <a:path w="23273" h="24481" extrusionOk="0">
                  <a:moveTo>
                    <a:pt x="7814" y="1"/>
                  </a:moveTo>
                  <a:lnTo>
                    <a:pt x="4058" y="102"/>
                  </a:lnTo>
                  <a:lnTo>
                    <a:pt x="3689" y="135"/>
                  </a:lnTo>
                  <a:lnTo>
                    <a:pt x="3019" y="370"/>
                  </a:lnTo>
                  <a:lnTo>
                    <a:pt x="2080" y="1040"/>
                  </a:lnTo>
                  <a:lnTo>
                    <a:pt x="1040" y="2482"/>
                  </a:lnTo>
                  <a:lnTo>
                    <a:pt x="302" y="4193"/>
                  </a:lnTo>
                  <a:lnTo>
                    <a:pt x="1" y="6003"/>
                  </a:lnTo>
                  <a:lnTo>
                    <a:pt x="135" y="7278"/>
                  </a:lnTo>
                  <a:lnTo>
                    <a:pt x="403" y="8015"/>
                  </a:lnTo>
                  <a:lnTo>
                    <a:pt x="805" y="8653"/>
                  </a:lnTo>
                  <a:lnTo>
                    <a:pt x="1409" y="9122"/>
                  </a:lnTo>
                  <a:lnTo>
                    <a:pt x="2214" y="9424"/>
                  </a:lnTo>
                  <a:lnTo>
                    <a:pt x="3220" y="9524"/>
                  </a:lnTo>
                  <a:lnTo>
                    <a:pt x="3790" y="9491"/>
                  </a:lnTo>
                  <a:lnTo>
                    <a:pt x="6204" y="9156"/>
                  </a:lnTo>
                  <a:lnTo>
                    <a:pt x="10731" y="8317"/>
                  </a:lnTo>
                  <a:lnTo>
                    <a:pt x="14386" y="7613"/>
                  </a:lnTo>
                  <a:lnTo>
                    <a:pt x="16097" y="7479"/>
                  </a:lnTo>
                  <a:lnTo>
                    <a:pt x="16734" y="7680"/>
                  </a:lnTo>
                  <a:lnTo>
                    <a:pt x="16801" y="7881"/>
                  </a:lnTo>
                  <a:lnTo>
                    <a:pt x="17103" y="10597"/>
                  </a:lnTo>
                  <a:lnTo>
                    <a:pt x="18176" y="19651"/>
                  </a:lnTo>
                  <a:lnTo>
                    <a:pt x="18779" y="23105"/>
                  </a:lnTo>
                  <a:lnTo>
                    <a:pt x="19148" y="24380"/>
                  </a:lnTo>
                  <a:lnTo>
                    <a:pt x="19316" y="24480"/>
                  </a:lnTo>
                  <a:lnTo>
                    <a:pt x="20255" y="24413"/>
                  </a:lnTo>
                  <a:lnTo>
                    <a:pt x="22233" y="24246"/>
                  </a:lnTo>
                  <a:lnTo>
                    <a:pt x="22937" y="24011"/>
                  </a:lnTo>
                  <a:lnTo>
                    <a:pt x="23206" y="23776"/>
                  </a:lnTo>
                  <a:lnTo>
                    <a:pt x="23206" y="23642"/>
                  </a:lnTo>
                  <a:lnTo>
                    <a:pt x="23273" y="20456"/>
                  </a:lnTo>
                  <a:lnTo>
                    <a:pt x="23038" y="10128"/>
                  </a:lnTo>
                  <a:lnTo>
                    <a:pt x="22736" y="6205"/>
                  </a:lnTo>
                  <a:lnTo>
                    <a:pt x="22267" y="2985"/>
                  </a:lnTo>
                  <a:lnTo>
                    <a:pt x="21797" y="1376"/>
                  </a:lnTo>
                  <a:lnTo>
                    <a:pt x="21395" y="739"/>
                  </a:lnTo>
                  <a:lnTo>
                    <a:pt x="21160" y="605"/>
                  </a:lnTo>
                  <a:lnTo>
                    <a:pt x="20724" y="470"/>
                  </a:lnTo>
                  <a:lnTo>
                    <a:pt x="19215" y="269"/>
                  </a:lnTo>
                  <a:lnTo>
                    <a:pt x="15929" y="68"/>
                  </a:lnTo>
                  <a:lnTo>
                    <a:pt x="7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57200" y="1565211"/>
              <a:ext cx="1017075" cy="382524"/>
            </a:xfrm>
            <a:custGeom>
              <a:avLst/>
              <a:gdLst/>
              <a:ahLst/>
              <a:cxnLst/>
              <a:rect l="l" t="t" r="r" b="b"/>
              <a:pathLst>
                <a:path w="37894" h="14252" extrusionOk="0">
                  <a:moveTo>
                    <a:pt x="19819" y="0"/>
                  </a:moveTo>
                  <a:lnTo>
                    <a:pt x="18108" y="302"/>
                  </a:lnTo>
                  <a:lnTo>
                    <a:pt x="16465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31" y="6606"/>
                  </a:lnTo>
                  <a:lnTo>
                    <a:pt x="10362" y="7411"/>
                  </a:lnTo>
                  <a:lnTo>
                    <a:pt x="9692" y="7176"/>
                  </a:lnTo>
                  <a:lnTo>
                    <a:pt x="8250" y="6874"/>
                  </a:lnTo>
                  <a:lnTo>
                    <a:pt x="7512" y="6841"/>
                  </a:lnTo>
                  <a:lnTo>
                    <a:pt x="6741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0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1"/>
                  </a:lnTo>
                  <a:lnTo>
                    <a:pt x="35445" y="10898"/>
                  </a:lnTo>
                  <a:lnTo>
                    <a:pt x="33836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589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07" y="3756"/>
                  </a:lnTo>
                  <a:lnTo>
                    <a:pt x="27531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1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061140" y="2433739"/>
              <a:ext cx="873964" cy="329434"/>
            </a:xfrm>
            <a:custGeom>
              <a:avLst/>
              <a:gdLst/>
              <a:ahLst/>
              <a:cxnLst/>
              <a:rect l="l" t="t" r="r" b="b"/>
              <a:pathLst>
                <a:path w="32562" h="12274" extrusionOk="0">
                  <a:moveTo>
                    <a:pt x="17807" y="1"/>
                  </a:moveTo>
                  <a:lnTo>
                    <a:pt x="17035" y="34"/>
                  </a:lnTo>
                  <a:lnTo>
                    <a:pt x="15560" y="269"/>
                  </a:lnTo>
                  <a:lnTo>
                    <a:pt x="14151" y="739"/>
                  </a:lnTo>
                  <a:lnTo>
                    <a:pt x="12844" y="1409"/>
                  </a:lnTo>
                  <a:lnTo>
                    <a:pt x="11703" y="2248"/>
                  </a:lnTo>
                  <a:lnTo>
                    <a:pt x="10664" y="3254"/>
                  </a:lnTo>
                  <a:lnTo>
                    <a:pt x="9792" y="4427"/>
                  </a:lnTo>
                  <a:lnTo>
                    <a:pt x="9121" y="5701"/>
                  </a:lnTo>
                  <a:lnTo>
                    <a:pt x="8887" y="6372"/>
                  </a:lnTo>
                  <a:lnTo>
                    <a:pt x="8317" y="6171"/>
                  </a:lnTo>
                  <a:lnTo>
                    <a:pt x="7076" y="5936"/>
                  </a:lnTo>
                  <a:lnTo>
                    <a:pt x="6439" y="5903"/>
                  </a:lnTo>
                  <a:lnTo>
                    <a:pt x="5768" y="5936"/>
                  </a:lnTo>
                  <a:lnTo>
                    <a:pt x="4527" y="6171"/>
                  </a:lnTo>
                  <a:lnTo>
                    <a:pt x="3387" y="6674"/>
                  </a:lnTo>
                  <a:lnTo>
                    <a:pt x="2348" y="7345"/>
                  </a:lnTo>
                  <a:lnTo>
                    <a:pt x="1476" y="8216"/>
                  </a:lnTo>
                  <a:lnTo>
                    <a:pt x="772" y="9222"/>
                  </a:lnTo>
                  <a:lnTo>
                    <a:pt x="302" y="10363"/>
                  </a:lnTo>
                  <a:lnTo>
                    <a:pt x="34" y="11603"/>
                  </a:lnTo>
                  <a:lnTo>
                    <a:pt x="0" y="12274"/>
                  </a:lnTo>
                  <a:lnTo>
                    <a:pt x="32561" y="12274"/>
                  </a:lnTo>
                  <a:lnTo>
                    <a:pt x="32360" y="11536"/>
                  </a:lnTo>
                  <a:lnTo>
                    <a:pt x="31589" y="10296"/>
                  </a:lnTo>
                  <a:lnTo>
                    <a:pt x="30449" y="9390"/>
                  </a:lnTo>
                  <a:lnTo>
                    <a:pt x="29040" y="8854"/>
                  </a:lnTo>
                  <a:lnTo>
                    <a:pt x="28269" y="8820"/>
                  </a:lnTo>
                  <a:lnTo>
                    <a:pt x="27732" y="8854"/>
                  </a:lnTo>
                  <a:lnTo>
                    <a:pt x="27229" y="8954"/>
                  </a:lnTo>
                  <a:lnTo>
                    <a:pt x="27129" y="8015"/>
                  </a:lnTo>
                  <a:lnTo>
                    <a:pt x="26693" y="6272"/>
                  </a:lnTo>
                  <a:lnTo>
                    <a:pt x="25955" y="4662"/>
                  </a:lnTo>
                  <a:lnTo>
                    <a:pt x="24916" y="3220"/>
                  </a:lnTo>
                  <a:lnTo>
                    <a:pt x="23641" y="2013"/>
                  </a:lnTo>
                  <a:lnTo>
                    <a:pt x="22166" y="1074"/>
                  </a:lnTo>
                  <a:lnTo>
                    <a:pt x="20523" y="403"/>
                  </a:lnTo>
                  <a:lnTo>
                    <a:pt x="18745" y="34"/>
                  </a:lnTo>
                  <a:lnTo>
                    <a:pt x="17807" y="1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650638" y="729964"/>
              <a:ext cx="1017048" cy="382524"/>
            </a:xfrm>
            <a:custGeom>
              <a:avLst/>
              <a:gdLst/>
              <a:ahLst/>
              <a:cxnLst/>
              <a:rect l="l" t="t" r="r" b="b"/>
              <a:pathLst>
                <a:path w="37893" h="14252" extrusionOk="0">
                  <a:moveTo>
                    <a:pt x="19852" y="0"/>
                  </a:moveTo>
                  <a:lnTo>
                    <a:pt x="18108" y="302"/>
                  </a:lnTo>
                  <a:lnTo>
                    <a:pt x="16499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64" y="6606"/>
                  </a:lnTo>
                  <a:lnTo>
                    <a:pt x="10362" y="7411"/>
                  </a:lnTo>
                  <a:lnTo>
                    <a:pt x="9691" y="7143"/>
                  </a:lnTo>
                  <a:lnTo>
                    <a:pt x="8249" y="6874"/>
                  </a:lnTo>
                  <a:lnTo>
                    <a:pt x="7512" y="6841"/>
                  </a:lnTo>
                  <a:lnTo>
                    <a:pt x="6740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1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2"/>
                  </a:lnTo>
                  <a:lnTo>
                    <a:pt x="35445" y="10898"/>
                  </a:lnTo>
                  <a:lnTo>
                    <a:pt x="33835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622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40" y="3756"/>
                  </a:lnTo>
                  <a:lnTo>
                    <a:pt x="27565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0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15"/>
            <p:cNvGrpSpPr/>
            <p:nvPr/>
          </p:nvGrpSpPr>
          <p:grpSpPr>
            <a:xfrm>
              <a:off x="2284318" y="2537531"/>
              <a:ext cx="1437389" cy="1437408"/>
              <a:chOff x="2284318" y="2537531"/>
              <a:chExt cx="1437389" cy="1437408"/>
            </a:xfrm>
          </p:grpSpPr>
          <p:sp>
            <p:nvSpPr>
              <p:cNvPr id="77" name="Google Shape;77;p15"/>
              <p:cNvSpPr/>
              <p:nvPr/>
            </p:nvSpPr>
            <p:spPr>
              <a:xfrm>
                <a:off x="2866651" y="2537531"/>
                <a:ext cx="272721" cy="177359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6608" extrusionOk="0">
                    <a:moveTo>
                      <a:pt x="2113" y="1"/>
                    </a:moveTo>
                    <a:lnTo>
                      <a:pt x="1744" y="35"/>
                    </a:lnTo>
                    <a:lnTo>
                      <a:pt x="1207" y="470"/>
                    </a:lnTo>
                    <a:lnTo>
                      <a:pt x="1107" y="839"/>
                    </a:lnTo>
                    <a:lnTo>
                      <a:pt x="0" y="6607"/>
                    </a:lnTo>
                    <a:lnTo>
                      <a:pt x="10161" y="6607"/>
                    </a:lnTo>
                    <a:lnTo>
                      <a:pt x="9054" y="839"/>
                    </a:lnTo>
                    <a:lnTo>
                      <a:pt x="8920" y="470"/>
                    </a:lnTo>
                    <a:lnTo>
                      <a:pt x="8384" y="35"/>
                    </a:lnTo>
                    <a:lnTo>
                      <a:pt x="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431028" y="2684241"/>
                <a:ext cx="285336" cy="285336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10631" extrusionOk="0">
                    <a:moveTo>
                      <a:pt x="5433" y="1"/>
                    </a:moveTo>
                    <a:lnTo>
                      <a:pt x="4762" y="68"/>
                    </a:lnTo>
                    <a:lnTo>
                      <a:pt x="4460" y="269"/>
                    </a:lnTo>
                    <a:lnTo>
                      <a:pt x="2515" y="2248"/>
                    </a:lnTo>
                    <a:lnTo>
                      <a:pt x="2247" y="2516"/>
                    </a:lnTo>
                    <a:lnTo>
                      <a:pt x="268" y="4461"/>
                    </a:lnTo>
                    <a:lnTo>
                      <a:pt x="67" y="4763"/>
                    </a:lnTo>
                    <a:lnTo>
                      <a:pt x="0" y="5433"/>
                    </a:lnTo>
                    <a:lnTo>
                      <a:pt x="168" y="5769"/>
                    </a:lnTo>
                    <a:lnTo>
                      <a:pt x="3454" y="10631"/>
                    </a:lnTo>
                    <a:lnTo>
                      <a:pt x="6908" y="7177"/>
                    </a:lnTo>
                    <a:lnTo>
                      <a:pt x="7176" y="6909"/>
                    </a:lnTo>
                    <a:lnTo>
                      <a:pt x="10630" y="3455"/>
                    </a:lnTo>
                    <a:lnTo>
                      <a:pt x="5768" y="169"/>
                    </a:lnTo>
                    <a:lnTo>
                      <a:pt x="5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2284318" y="3119887"/>
                <a:ext cx="177332" cy="272721"/>
              </a:xfrm>
              <a:custGeom>
                <a:avLst/>
                <a:gdLst/>
                <a:ahLst/>
                <a:cxnLst/>
                <a:rect l="l" t="t" r="r" b="b"/>
                <a:pathLst>
                  <a:path w="6607" h="10161" extrusionOk="0">
                    <a:moveTo>
                      <a:pt x="6606" y="0"/>
                    </a:moveTo>
                    <a:lnTo>
                      <a:pt x="839" y="1107"/>
                    </a:lnTo>
                    <a:lnTo>
                      <a:pt x="470" y="1207"/>
                    </a:lnTo>
                    <a:lnTo>
                      <a:pt x="34" y="1744"/>
                    </a:lnTo>
                    <a:lnTo>
                      <a:pt x="0" y="2113"/>
                    </a:lnTo>
                    <a:lnTo>
                      <a:pt x="0" y="4896"/>
                    </a:lnTo>
                    <a:lnTo>
                      <a:pt x="0" y="5265"/>
                    </a:lnTo>
                    <a:lnTo>
                      <a:pt x="0" y="8015"/>
                    </a:lnTo>
                    <a:lnTo>
                      <a:pt x="34" y="8383"/>
                    </a:lnTo>
                    <a:lnTo>
                      <a:pt x="470" y="8920"/>
                    </a:lnTo>
                    <a:lnTo>
                      <a:pt x="839" y="9054"/>
                    </a:lnTo>
                    <a:lnTo>
                      <a:pt x="6606" y="10161"/>
                    </a:lnTo>
                    <a:lnTo>
                      <a:pt x="6606" y="5265"/>
                    </a:lnTo>
                    <a:lnTo>
                      <a:pt x="6606" y="4896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2431028" y="3542006"/>
                <a:ext cx="285336" cy="286222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10664" extrusionOk="0">
                    <a:moveTo>
                      <a:pt x="3454" y="0"/>
                    </a:moveTo>
                    <a:lnTo>
                      <a:pt x="168" y="4863"/>
                    </a:lnTo>
                    <a:lnTo>
                      <a:pt x="0" y="5198"/>
                    </a:lnTo>
                    <a:lnTo>
                      <a:pt x="67" y="5902"/>
                    </a:lnTo>
                    <a:lnTo>
                      <a:pt x="268" y="6204"/>
                    </a:lnTo>
                    <a:lnTo>
                      <a:pt x="2247" y="8149"/>
                    </a:lnTo>
                    <a:lnTo>
                      <a:pt x="2515" y="8417"/>
                    </a:lnTo>
                    <a:lnTo>
                      <a:pt x="4460" y="10362"/>
                    </a:lnTo>
                    <a:lnTo>
                      <a:pt x="4762" y="10597"/>
                    </a:lnTo>
                    <a:lnTo>
                      <a:pt x="5433" y="10664"/>
                    </a:lnTo>
                    <a:lnTo>
                      <a:pt x="5768" y="10496"/>
                    </a:lnTo>
                    <a:lnTo>
                      <a:pt x="10630" y="7176"/>
                    </a:lnTo>
                    <a:lnTo>
                      <a:pt x="7176" y="3722"/>
                    </a:lnTo>
                    <a:lnTo>
                      <a:pt x="6908" y="3454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2866651" y="3796721"/>
                <a:ext cx="272721" cy="178218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6640" extrusionOk="0">
                    <a:moveTo>
                      <a:pt x="0" y="0"/>
                    </a:moveTo>
                    <a:lnTo>
                      <a:pt x="1107" y="5801"/>
                    </a:lnTo>
                    <a:lnTo>
                      <a:pt x="1207" y="6137"/>
                    </a:lnTo>
                    <a:lnTo>
                      <a:pt x="1744" y="6573"/>
                    </a:lnTo>
                    <a:lnTo>
                      <a:pt x="2113" y="6640"/>
                    </a:lnTo>
                    <a:lnTo>
                      <a:pt x="8015" y="6640"/>
                    </a:lnTo>
                    <a:lnTo>
                      <a:pt x="8384" y="6573"/>
                    </a:lnTo>
                    <a:lnTo>
                      <a:pt x="8920" y="6137"/>
                    </a:lnTo>
                    <a:lnTo>
                      <a:pt x="9054" y="5801"/>
                    </a:lnTo>
                    <a:lnTo>
                      <a:pt x="101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3288772" y="3542006"/>
                <a:ext cx="286249" cy="286222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10664" extrusionOk="0">
                    <a:moveTo>
                      <a:pt x="7177" y="0"/>
                    </a:moveTo>
                    <a:lnTo>
                      <a:pt x="3723" y="3454"/>
                    </a:lnTo>
                    <a:lnTo>
                      <a:pt x="3454" y="3722"/>
                    </a:lnTo>
                    <a:lnTo>
                      <a:pt x="0" y="7176"/>
                    </a:lnTo>
                    <a:lnTo>
                      <a:pt x="4863" y="10496"/>
                    </a:lnTo>
                    <a:lnTo>
                      <a:pt x="5198" y="10664"/>
                    </a:lnTo>
                    <a:lnTo>
                      <a:pt x="5902" y="10597"/>
                    </a:lnTo>
                    <a:lnTo>
                      <a:pt x="6171" y="10362"/>
                    </a:lnTo>
                    <a:lnTo>
                      <a:pt x="8149" y="8417"/>
                    </a:lnTo>
                    <a:lnTo>
                      <a:pt x="8417" y="8149"/>
                    </a:lnTo>
                    <a:lnTo>
                      <a:pt x="10362" y="6204"/>
                    </a:lnTo>
                    <a:lnTo>
                      <a:pt x="10597" y="5902"/>
                    </a:lnTo>
                    <a:lnTo>
                      <a:pt x="10664" y="5198"/>
                    </a:lnTo>
                    <a:lnTo>
                      <a:pt x="10496" y="4863"/>
                    </a:lnTo>
                    <a:lnTo>
                      <a:pt x="7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3543489" y="3119887"/>
                <a:ext cx="178218" cy="272721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0161" extrusionOk="0">
                    <a:moveTo>
                      <a:pt x="0" y="0"/>
                    </a:moveTo>
                    <a:lnTo>
                      <a:pt x="0" y="4896"/>
                    </a:lnTo>
                    <a:lnTo>
                      <a:pt x="0" y="5265"/>
                    </a:lnTo>
                    <a:lnTo>
                      <a:pt x="0" y="10161"/>
                    </a:lnTo>
                    <a:lnTo>
                      <a:pt x="5802" y="9054"/>
                    </a:lnTo>
                    <a:lnTo>
                      <a:pt x="6137" y="8920"/>
                    </a:lnTo>
                    <a:lnTo>
                      <a:pt x="6573" y="8383"/>
                    </a:lnTo>
                    <a:lnTo>
                      <a:pt x="6640" y="8015"/>
                    </a:lnTo>
                    <a:lnTo>
                      <a:pt x="6640" y="5265"/>
                    </a:lnTo>
                    <a:lnTo>
                      <a:pt x="6640" y="4896"/>
                    </a:lnTo>
                    <a:lnTo>
                      <a:pt x="6640" y="2113"/>
                    </a:lnTo>
                    <a:lnTo>
                      <a:pt x="6573" y="1744"/>
                    </a:lnTo>
                    <a:lnTo>
                      <a:pt x="6137" y="1207"/>
                    </a:lnTo>
                    <a:lnTo>
                      <a:pt x="5802" y="1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3288772" y="2684241"/>
                <a:ext cx="286249" cy="285336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10631" extrusionOk="0">
                    <a:moveTo>
                      <a:pt x="5198" y="1"/>
                    </a:moveTo>
                    <a:lnTo>
                      <a:pt x="4863" y="169"/>
                    </a:lnTo>
                    <a:lnTo>
                      <a:pt x="0" y="3455"/>
                    </a:lnTo>
                    <a:lnTo>
                      <a:pt x="3454" y="6909"/>
                    </a:lnTo>
                    <a:lnTo>
                      <a:pt x="3723" y="7177"/>
                    </a:lnTo>
                    <a:lnTo>
                      <a:pt x="7177" y="10631"/>
                    </a:lnTo>
                    <a:lnTo>
                      <a:pt x="10496" y="5769"/>
                    </a:lnTo>
                    <a:lnTo>
                      <a:pt x="10664" y="5433"/>
                    </a:lnTo>
                    <a:lnTo>
                      <a:pt x="10597" y="4763"/>
                    </a:lnTo>
                    <a:lnTo>
                      <a:pt x="10362" y="4461"/>
                    </a:lnTo>
                    <a:lnTo>
                      <a:pt x="8417" y="2516"/>
                    </a:lnTo>
                    <a:lnTo>
                      <a:pt x="8149" y="2248"/>
                    </a:lnTo>
                    <a:lnTo>
                      <a:pt x="6171" y="269"/>
                    </a:lnTo>
                    <a:lnTo>
                      <a:pt x="5902" y="68"/>
                    </a:lnTo>
                    <a:lnTo>
                      <a:pt x="51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392324" y="2645537"/>
                <a:ext cx="1221354" cy="1221381"/>
              </a:xfrm>
              <a:custGeom>
                <a:avLst/>
                <a:gdLst/>
                <a:ahLst/>
                <a:cxnLst/>
                <a:rect l="l" t="t" r="r" b="b"/>
                <a:pathLst>
                  <a:path w="45505" h="45506" extrusionOk="0">
                    <a:moveTo>
                      <a:pt x="22736" y="10296"/>
                    </a:moveTo>
                    <a:lnTo>
                      <a:pt x="24010" y="10329"/>
                    </a:lnTo>
                    <a:lnTo>
                      <a:pt x="26458" y="10832"/>
                    </a:lnTo>
                    <a:lnTo>
                      <a:pt x="28671" y="11771"/>
                    </a:lnTo>
                    <a:lnTo>
                      <a:pt x="30683" y="13113"/>
                    </a:lnTo>
                    <a:lnTo>
                      <a:pt x="32360" y="14823"/>
                    </a:lnTo>
                    <a:lnTo>
                      <a:pt x="33701" y="16801"/>
                    </a:lnTo>
                    <a:lnTo>
                      <a:pt x="34640" y="19048"/>
                    </a:lnTo>
                    <a:lnTo>
                      <a:pt x="35143" y="21462"/>
                    </a:lnTo>
                    <a:lnTo>
                      <a:pt x="35210" y="22737"/>
                    </a:lnTo>
                    <a:lnTo>
                      <a:pt x="35143" y="24011"/>
                    </a:lnTo>
                    <a:lnTo>
                      <a:pt x="34640" y="26459"/>
                    </a:lnTo>
                    <a:lnTo>
                      <a:pt x="33701" y="28672"/>
                    </a:lnTo>
                    <a:lnTo>
                      <a:pt x="32360" y="30684"/>
                    </a:lnTo>
                    <a:lnTo>
                      <a:pt x="30683" y="32361"/>
                    </a:lnTo>
                    <a:lnTo>
                      <a:pt x="28671" y="33702"/>
                    </a:lnTo>
                    <a:lnTo>
                      <a:pt x="26458" y="34641"/>
                    </a:lnTo>
                    <a:lnTo>
                      <a:pt x="24010" y="35144"/>
                    </a:lnTo>
                    <a:lnTo>
                      <a:pt x="22736" y="35211"/>
                    </a:lnTo>
                    <a:lnTo>
                      <a:pt x="21462" y="35144"/>
                    </a:lnTo>
                    <a:lnTo>
                      <a:pt x="19047" y="34641"/>
                    </a:lnTo>
                    <a:lnTo>
                      <a:pt x="16800" y="33702"/>
                    </a:lnTo>
                    <a:lnTo>
                      <a:pt x="14822" y="32361"/>
                    </a:lnTo>
                    <a:lnTo>
                      <a:pt x="13112" y="30684"/>
                    </a:lnTo>
                    <a:lnTo>
                      <a:pt x="11770" y="28672"/>
                    </a:lnTo>
                    <a:lnTo>
                      <a:pt x="10831" y="26459"/>
                    </a:lnTo>
                    <a:lnTo>
                      <a:pt x="10328" y="24011"/>
                    </a:lnTo>
                    <a:lnTo>
                      <a:pt x="10295" y="22737"/>
                    </a:lnTo>
                    <a:lnTo>
                      <a:pt x="10328" y="21462"/>
                    </a:lnTo>
                    <a:lnTo>
                      <a:pt x="10831" y="19048"/>
                    </a:lnTo>
                    <a:lnTo>
                      <a:pt x="11770" y="16801"/>
                    </a:lnTo>
                    <a:lnTo>
                      <a:pt x="13112" y="14823"/>
                    </a:lnTo>
                    <a:lnTo>
                      <a:pt x="14822" y="13113"/>
                    </a:lnTo>
                    <a:lnTo>
                      <a:pt x="16800" y="11771"/>
                    </a:lnTo>
                    <a:lnTo>
                      <a:pt x="19047" y="10832"/>
                    </a:lnTo>
                    <a:lnTo>
                      <a:pt x="21462" y="10329"/>
                    </a:lnTo>
                    <a:lnTo>
                      <a:pt x="22736" y="10296"/>
                    </a:lnTo>
                    <a:close/>
                    <a:moveTo>
                      <a:pt x="21562" y="1"/>
                    </a:moveTo>
                    <a:lnTo>
                      <a:pt x="19282" y="236"/>
                    </a:lnTo>
                    <a:lnTo>
                      <a:pt x="17069" y="705"/>
                    </a:lnTo>
                    <a:lnTo>
                      <a:pt x="14923" y="1376"/>
                    </a:lnTo>
                    <a:lnTo>
                      <a:pt x="12877" y="2248"/>
                    </a:lnTo>
                    <a:lnTo>
                      <a:pt x="10932" y="3287"/>
                    </a:lnTo>
                    <a:lnTo>
                      <a:pt x="9121" y="4494"/>
                    </a:lnTo>
                    <a:lnTo>
                      <a:pt x="7445" y="5903"/>
                    </a:lnTo>
                    <a:lnTo>
                      <a:pt x="5902" y="7445"/>
                    </a:lnTo>
                    <a:lnTo>
                      <a:pt x="4494" y="9122"/>
                    </a:lnTo>
                    <a:lnTo>
                      <a:pt x="3286" y="10933"/>
                    </a:lnTo>
                    <a:lnTo>
                      <a:pt x="2213" y="12878"/>
                    </a:lnTo>
                    <a:lnTo>
                      <a:pt x="1375" y="14923"/>
                    </a:lnTo>
                    <a:lnTo>
                      <a:pt x="704" y="17069"/>
                    </a:lnTo>
                    <a:lnTo>
                      <a:pt x="235" y="19283"/>
                    </a:lnTo>
                    <a:lnTo>
                      <a:pt x="0" y="21563"/>
                    </a:lnTo>
                    <a:lnTo>
                      <a:pt x="0" y="22737"/>
                    </a:lnTo>
                    <a:lnTo>
                      <a:pt x="0" y="23910"/>
                    </a:lnTo>
                    <a:lnTo>
                      <a:pt x="235" y="26224"/>
                    </a:lnTo>
                    <a:lnTo>
                      <a:pt x="704" y="28437"/>
                    </a:lnTo>
                    <a:lnTo>
                      <a:pt x="1375" y="30583"/>
                    </a:lnTo>
                    <a:lnTo>
                      <a:pt x="2213" y="32595"/>
                    </a:lnTo>
                    <a:lnTo>
                      <a:pt x="3286" y="34540"/>
                    </a:lnTo>
                    <a:lnTo>
                      <a:pt x="4494" y="36351"/>
                    </a:lnTo>
                    <a:lnTo>
                      <a:pt x="5902" y="38061"/>
                    </a:lnTo>
                    <a:lnTo>
                      <a:pt x="7445" y="39604"/>
                    </a:lnTo>
                    <a:lnTo>
                      <a:pt x="9121" y="40979"/>
                    </a:lnTo>
                    <a:lnTo>
                      <a:pt x="10932" y="42219"/>
                    </a:lnTo>
                    <a:lnTo>
                      <a:pt x="12877" y="43259"/>
                    </a:lnTo>
                    <a:lnTo>
                      <a:pt x="14923" y="44131"/>
                    </a:lnTo>
                    <a:lnTo>
                      <a:pt x="17069" y="44802"/>
                    </a:lnTo>
                    <a:lnTo>
                      <a:pt x="19282" y="45237"/>
                    </a:lnTo>
                    <a:lnTo>
                      <a:pt x="21562" y="45472"/>
                    </a:lnTo>
                    <a:lnTo>
                      <a:pt x="22736" y="45506"/>
                    </a:lnTo>
                    <a:lnTo>
                      <a:pt x="23909" y="45472"/>
                    </a:lnTo>
                    <a:lnTo>
                      <a:pt x="26223" y="45237"/>
                    </a:lnTo>
                    <a:lnTo>
                      <a:pt x="28436" y="44802"/>
                    </a:lnTo>
                    <a:lnTo>
                      <a:pt x="30583" y="44131"/>
                    </a:lnTo>
                    <a:lnTo>
                      <a:pt x="32595" y="43259"/>
                    </a:lnTo>
                    <a:lnTo>
                      <a:pt x="34540" y="42219"/>
                    </a:lnTo>
                    <a:lnTo>
                      <a:pt x="36350" y="40979"/>
                    </a:lnTo>
                    <a:lnTo>
                      <a:pt x="38027" y="39604"/>
                    </a:lnTo>
                    <a:lnTo>
                      <a:pt x="39603" y="38061"/>
                    </a:lnTo>
                    <a:lnTo>
                      <a:pt x="40978" y="36351"/>
                    </a:lnTo>
                    <a:lnTo>
                      <a:pt x="42219" y="34540"/>
                    </a:lnTo>
                    <a:lnTo>
                      <a:pt x="43258" y="32595"/>
                    </a:lnTo>
                    <a:lnTo>
                      <a:pt x="44130" y="30583"/>
                    </a:lnTo>
                    <a:lnTo>
                      <a:pt x="44767" y="28437"/>
                    </a:lnTo>
                    <a:lnTo>
                      <a:pt x="45237" y="26224"/>
                    </a:lnTo>
                    <a:lnTo>
                      <a:pt x="45471" y="23910"/>
                    </a:lnTo>
                    <a:lnTo>
                      <a:pt x="45505" y="22737"/>
                    </a:lnTo>
                    <a:lnTo>
                      <a:pt x="45471" y="21563"/>
                    </a:lnTo>
                    <a:lnTo>
                      <a:pt x="45237" y="19283"/>
                    </a:lnTo>
                    <a:lnTo>
                      <a:pt x="44767" y="17069"/>
                    </a:lnTo>
                    <a:lnTo>
                      <a:pt x="44130" y="14923"/>
                    </a:lnTo>
                    <a:lnTo>
                      <a:pt x="43258" y="12878"/>
                    </a:lnTo>
                    <a:lnTo>
                      <a:pt x="42219" y="10933"/>
                    </a:lnTo>
                    <a:lnTo>
                      <a:pt x="40978" y="9122"/>
                    </a:lnTo>
                    <a:lnTo>
                      <a:pt x="39603" y="7445"/>
                    </a:lnTo>
                    <a:lnTo>
                      <a:pt x="38027" y="5903"/>
                    </a:lnTo>
                    <a:lnTo>
                      <a:pt x="36350" y="4494"/>
                    </a:lnTo>
                    <a:lnTo>
                      <a:pt x="34540" y="3287"/>
                    </a:lnTo>
                    <a:lnTo>
                      <a:pt x="32595" y="2248"/>
                    </a:lnTo>
                    <a:lnTo>
                      <a:pt x="30583" y="1376"/>
                    </a:lnTo>
                    <a:lnTo>
                      <a:pt x="28436" y="705"/>
                    </a:lnTo>
                    <a:lnTo>
                      <a:pt x="26223" y="236"/>
                    </a:lnTo>
                    <a:lnTo>
                      <a:pt x="239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86;p15"/>
            <p:cNvSpPr/>
            <p:nvPr/>
          </p:nvSpPr>
          <p:spPr>
            <a:xfrm>
              <a:off x="2584932" y="2838170"/>
              <a:ext cx="835261" cy="835261"/>
            </a:xfrm>
            <a:custGeom>
              <a:avLst/>
              <a:gdLst/>
              <a:ahLst/>
              <a:cxnLst/>
              <a:rect l="l" t="t" r="r" b="b"/>
              <a:pathLst>
                <a:path w="31120" h="31120" extrusionOk="0">
                  <a:moveTo>
                    <a:pt x="15560" y="3119"/>
                  </a:moveTo>
                  <a:lnTo>
                    <a:pt x="16834" y="3152"/>
                  </a:lnTo>
                  <a:lnTo>
                    <a:pt x="19282" y="3655"/>
                  </a:lnTo>
                  <a:lnTo>
                    <a:pt x="21495" y="4594"/>
                  </a:lnTo>
                  <a:lnTo>
                    <a:pt x="23507" y="5936"/>
                  </a:lnTo>
                  <a:lnTo>
                    <a:pt x="25184" y="7646"/>
                  </a:lnTo>
                  <a:lnTo>
                    <a:pt x="26525" y="9624"/>
                  </a:lnTo>
                  <a:lnTo>
                    <a:pt x="27464" y="11871"/>
                  </a:lnTo>
                  <a:lnTo>
                    <a:pt x="27967" y="14285"/>
                  </a:lnTo>
                  <a:lnTo>
                    <a:pt x="28034" y="15560"/>
                  </a:lnTo>
                  <a:lnTo>
                    <a:pt x="27967" y="16834"/>
                  </a:lnTo>
                  <a:lnTo>
                    <a:pt x="27464" y="19282"/>
                  </a:lnTo>
                  <a:lnTo>
                    <a:pt x="26525" y="21495"/>
                  </a:lnTo>
                  <a:lnTo>
                    <a:pt x="25184" y="23507"/>
                  </a:lnTo>
                  <a:lnTo>
                    <a:pt x="23507" y="25184"/>
                  </a:lnTo>
                  <a:lnTo>
                    <a:pt x="21495" y="26525"/>
                  </a:lnTo>
                  <a:lnTo>
                    <a:pt x="19282" y="27464"/>
                  </a:lnTo>
                  <a:lnTo>
                    <a:pt x="16834" y="27967"/>
                  </a:lnTo>
                  <a:lnTo>
                    <a:pt x="15560" y="28034"/>
                  </a:lnTo>
                  <a:lnTo>
                    <a:pt x="14286" y="27967"/>
                  </a:lnTo>
                  <a:lnTo>
                    <a:pt x="11871" y="27464"/>
                  </a:lnTo>
                  <a:lnTo>
                    <a:pt x="9624" y="26525"/>
                  </a:lnTo>
                  <a:lnTo>
                    <a:pt x="7646" y="25184"/>
                  </a:lnTo>
                  <a:lnTo>
                    <a:pt x="5936" y="23507"/>
                  </a:lnTo>
                  <a:lnTo>
                    <a:pt x="4594" y="21495"/>
                  </a:lnTo>
                  <a:lnTo>
                    <a:pt x="3655" y="19282"/>
                  </a:lnTo>
                  <a:lnTo>
                    <a:pt x="3152" y="16834"/>
                  </a:lnTo>
                  <a:lnTo>
                    <a:pt x="3119" y="15560"/>
                  </a:lnTo>
                  <a:lnTo>
                    <a:pt x="3152" y="14285"/>
                  </a:lnTo>
                  <a:lnTo>
                    <a:pt x="3655" y="11871"/>
                  </a:lnTo>
                  <a:lnTo>
                    <a:pt x="4594" y="9624"/>
                  </a:lnTo>
                  <a:lnTo>
                    <a:pt x="5936" y="7646"/>
                  </a:lnTo>
                  <a:lnTo>
                    <a:pt x="7646" y="5936"/>
                  </a:lnTo>
                  <a:lnTo>
                    <a:pt x="9624" y="4594"/>
                  </a:lnTo>
                  <a:lnTo>
                    <a:pt x="11871" y="3655"/>
                  </a:lnTo>
                  <a:lnTo>
                    <a:pt x="14286" y="3152"/>
                  </a:lnTo>
                  <a:lnTo>
                    <a:pt x="15560" y="3119"/>
                  </a:lnTo>
                  <a:close/>
                  <a:moveTo>
                    <a:pt x="15560" y="0"/>
                  </a:moveTo>
                  <a:lnTo>
                    <a:pt x="14755" y="34"/>
                  </a:lnTo>
                  <a:lnTo>
                    <a:pt x="13212" y="168"/>
                  </a:lnTo>
                  <a:lnTo>
                    <a:pt x="10932" y="671"/>
                  </a:lnTo>
                  <a:lnTo>
                    <a:pt x="8149" y="1878"/>
                  </a:lnTo>
                  <a:lnTo>
                    <a:pt x="5667" y="3555"/>
                  </a:lnTo>
                  <a:lnTo>
                    <a:pt x="3555" y="5667"/>
                  </a:lnTo>
                  <a:lnTo>
                    <a:pt x="1878" y="8149"/>
                  </a:lnTo>
                  <a:lnTo>
                    <a:pt x="671" y="10932"/>
                  </a:lnTo>
                  <a:lnTo>
                    <a:pt x="168" y="13212"/>
                  </a:lnTo>
                  <a:lnTo>
                    <a:pt x="34" y="14755"/>
                  </a:lnTo>
                  <a:lnTo>
                    <a:pt x="0" y="15560"/>
                  </a:lnTo>
                  <a:lnTo>
                    <a:pt x="34" y="16364"/>
                  </a:lnTo>
                  <a:lnTo>
                    <a:pt x="168" y="17940"/>
                  </a:lnTo>
                  <a:lnTo>
                    <a:pt x="671" y="20187"/>
                  </a:lnTo>
                  <a:lnTo>
                    <a:pt x="1878" y="23004"/>
                  </a:lnTo>
                  <a:lnTo>
                    <a:pt x="3555" y="25485"/>
                  </a:lnTo>
                  <a:lnTo>
                    <a:pt x="5667" y="27598"/>
                  </a:lnTo>
                  <a:lnTo>
                    <a:pt x="8149" y="29275"/>
                  </a:lnTo>
                  <a:lnTo>
                    <a:pt x="10932" y="30448"/>
                  </a:lnTo>
                  <a:lnTo>
                    <a:pt x="13212" y="30951"/>
                  </a:lnTo>
                  <a:lnTo>
                    <a:pt x="14755" y="31119"/>
                  </a:lnTo>
                  <a:lnTo>
                    <a:pt x="16365" y="31119"/>
                  </a:lnTo>
                  <a:lnTo>
                    <a:pt x="17941" y="30951"/>
                  </a:lnTo>
                  <a:lnTo>
                    <a:pt x="20187" y="30448"/>
                  </a:lnTo>
                  <a:lnTo>
                    <a:pt x="23004" y="29275"/>
                  </a:lnTo>
                  <a:lnTo>
                    <a:pt x="25486" y="27598"/>
                  </a:lnTo>
                  <a:lnTo>
                    <a:pt x="27598" y="25485"/>
                  </a:lnTo>
                  <a:lnTo>
                    <a:pt x="29275" y="23004"/>
                  </a:lnTo>
                  <a:lnTo>
                    <a:pt x="30449" y="20187"/>
                  </a:lnTo>
                  <a:lnTo>
                    <a:pt x="30952" y="17940"/>
                  </a:lnTo>
                  <a:lnTo>
                    <a:pt x="31119" y="16364"/>
                  </a:lnTo>
                  <a:lnTo>
                    <a:pt x="31119" y="15560"/>
                  </a:lnTo>
                  <a:lnTo>
                    <a:pt x="31119" y="14755"/>
                  </a:lnTo>
                  <a:lnTo>
                    <a:pt x="30952" y="13212"/>
                  </a:lnTo>
                  <a:lnTo>
                    <a:pt x="30449" y="10932"/>
                  </a:lnTo>
                  <a:lnTo>
                    <a:pt x="29275" y="8149"/>
                  </a:lnTo>
                  <a:lnTo>
                    <a:pt x="27598" y="5667"/>
                  </a:lnTo>
                  <a:lnTo>
                    <a:pt x="25486" y="3555"/>
                  </a:lnTo>
                  <a:lnTo>
                    <a:pt x="23004" y="1878"/>
                  </a:lnTo>
                  <a:lnTo>
                    <a:pt x="20187" y="671"/>
                  </a:lnTo>
                  <a:lnTo>
                    <a:pt x="17941" y="168"/>
                  </a:lnTo>
                  <a:lnTo>
                    <a:pt x="16365" y="34"/>
                  </a:lnTo>
                  <a:lnTo>
                    <a:pt x="15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1369860" y="3316090"/>
              <a:ext cx="1144881" cy="1144875"/>
              <a:chOff x="1369860" y="3316090"/>
              <a:chExt cx="1144881" cy="1144875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1833369" y="3316090"/>
                <a:ext cx="216948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3" h="5266" extrusionOk="0">
                    <a:moveTo>
                      <a:pt x="1711" y="0"/>
                    </a:moveTo>
                    <a:lnTo>
                      <a:pt x="1409" y="34"/>
                    </a:lnTo>
                    <a:lnTo>
                      <a:pt x="973" y="403"/>
                    </a:lnTo>
                    <a:lnTo>
                      <a:pt x="906" y="671"/>
                    </a:lnTo>
                    <a:lnTo>
                      <a:pt x="1" y="5265"/>
                    </a:lnTo>
                    <a:lnTo>
                      <a:pt x="8083" y="5265"/>
                    </a:lnTo>
                    <a:lnTo>
                      <a:pt x="7211" y="671"/>
                    </a:lnTo>
                    <a:lnTo>
                      <a:pt x="7144" y="403"/>
                    </a:lnTo>
                    <a:lnTo>
                      <a:pt x="6708" y="34"/>
                    </a:lnTo>
                    <a:lnTo>
                      <a:pt x="64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1486858" y="3433088"/>
                <a:ext cx="227737" cy="226852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52" extrusionOk="0">
                    <a:moveTo>
                      <a:pt x="4326" y="1"/>
                    </a:moveTo>
                    <a:lnTo>
                      <a:pt x="3790" y="34"/>
                    </a:lnTo>
                    <a:lnTo>
                      <a:pt x="3555" y="202"/>
                    </a:lnTo>
                    <a:lnTo>
                      <a:pt x="1979" y="1778"/>
                    </a:lnTo>
                    <a:lnTo>
                      <a:pt x="1778" y="1979"/>
                    </a:lnTo>
                    <a:lnTo>
                      <a:pt x="235" y="3555"/>
                    </a:lnTo>
                    <a:lnTo>
                      <a:pt x="34" y="3790"/>
                    </a:lnTo>
                    <a:lnTo>
                      <a:pt x="1" y="4326"/>
                    </a:lnTo>
                    <a:lnTo>
                      <a:pt x="135" y="4595"/>
                    </a:lnTo>
                    <a:lnTo>
                      <a:pt x="2750" y="8451"/>
                    </a:lnTo>
                    <a:lnTo>
                      <a:pt x="5500" y="5701"/>
                    </a:lnTo>
                    <a:lnTo>
                      <a:pt x="5701" y="5500"/>
                    </a:lnTo>
                    <a:lnTo>
                      <a:pt x="8485" y="2750"/>
                    </a:lnTo>
                    <a:lnTo>
                      <a:pt x="4595" y="135"/>
                    </a:lnTo>
                    <a:lnTo>
                      <a:pt x="43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1369860" y="3779624"/>
                <a:ext cx="141339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082" extrusionOk="0">
                    <a:moveTo>
                      <a:pt x="5265" y="0"/>
                    </a:moveTo>
                    <a:lnTo>
                      <a:pt x="671" y="872"/>
                    </a:lnTo>
                    <a:lnTo>
                      <a:pt x="403" y="972"/>
                    </a:lnTo>
                    <a:lnTo>
                      <a:pt x="34" y="1408"/>
                    </a:lnTo>
                    <a:lnTo>
                      <a:pt x="0" y="1710"/>
                    </a:lnTo>
                    <a:lnTo>
                      <a:pt x="0" y="3890"/>
                    </a:lnTo>
                    <a:lnTo>
                      <a:pt x="0" y="4192"/>
                    </a:lnTo>
                    <a:lnTo>
                      <a:pt x="0" y="6405"/>
                    </a:lnTo>
                    <a:lnTo>
                      <a:pt x="34" y="6707"/>
                    </a:lnTo>
                    <a:lnTo>
                      <a:pt x="403" y="7109"/>
                    </a:lnTo>
                    <a:lnTo>
                      <a:pt x="671" y="7210"/>
                    </a:lnTo>
                    <a:lnTo>
                      <a:pt x="5265" y="8082"/>
                    </a:lnTo>
                    <a:lnTo>
                      <a:pt x="5265" y="4192"/>
                    </a:lnTo>
                    <a:lnTo>
                      <a:pt x="5265" y="3890"/>
                    </a:lnTo>
                    <a:lnTo>
                      <a:pt x="52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1486858" y="4116230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2750" y="0"/>
                    </a:moveTo>
                    <a:lnTo>
                      <a:pt x="135" y="3890"/>
                    </a:lnTo>
                    <a:lnTo>
                      <a:pt x="1" y="4125"/>
                    </a:lnTo>
                    <a:lnTo>
                      <a:pt x="34" y="4695"/>
                    </a:lnTo>
                    <a:lnTo>
                      <a:pt x="235" y="4930"/>
                    </a:lnTo>
                    <a:lnTo>
                      <a:pt x="1778" y="6472"/>
                    </a:lnTo>
                    <a:lnTo>
                      <a:pt x="1979" y="6707"/>
                    </a:lnTo>
                    <a:lnTo>
                      <a:pt x="3555" y="8250"/>
                    </a:lnTo>
                    <a:lnTo>
                      <a:pt x="3790" y="8417"/>
                    </a:lnTo>
                    <a:lnTo>
                      <a:pt x="4326" y="8484"/>
                    </a:lnTo>
                    <a:lnTo>
                      <a:pt x="4595" y="8350"/>
                    </a:lnTo>
                    <a:lnTo>
                      <a:pt x="8485" y="5735"/>
                    </a:lnTo>
                    <a:lnTo>
                      <a:pt x="5701" y="2951"/>
                    </a:lnTo>
                    <a:lnTo>
                      <a:pt x="5500" y="2750"/>
                    </a:lnTo>
                    <a:lnTo>
                      <a:pt x="27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833369" y="4319653"/>
                <a:ext cx="216948" cy="141313"/>
              </a:xfrm>
              <a:custGeom>
                <a:avLst/>
                <a:gdLst/>
                <a:ahLst/>
                <a:cxnLst/>
                <a:rect l="l" t="t" r="r" b="b"/>
                <a:pathLst>
                  <a:path w="8083" h="5265" extrusionOk="0">
                    <a:moveTo>
                      <a:pt x="1" y="0"/>
                    </a:moveTo>
                    <a:lnTo>
                      <a:pt x="906" y="4594"/>
                    </a:lnTo>
                    <a:lnTo>
                      <a:pt x="973" y="4862"/>
                    </a:lnTo>
                    <a:lnTo>
                      <a:pt x="1409" y="5231"/>
                    </a:lnTo>
                    <a:lnTo>
                      <a:pt x="1711" y="5265"/>
                    </a:lnTo>
                    <a:lnTo>
                      <a:pt x="6406" y="5265"/>
                    </a:lnTo>
                    <a:lnTo>
                      <a:pt x="6708" y="5231"/>
                    </a:lnTo>
                    <a:lnTo>
                      <a:pt x="7144" y="4862"/>
                    </a:lnTo>
                    <a:lnTo>
                      <a:pt x="7211" y="4594"/>
                    </a:lnTo>
                    <a:lnTo>
                      <a:pt x="80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170004" y="4116230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5735" y="0"/>
                    </a:moveTo>
                    <a:lnTo>
                      <a:pt x="2985" y="2750"/>
                    </a:lnTo>
                    <a:lnTo>
                      <a:pt x="2750" y="2951"/>
                    </a:lnTo>
                    <a:lnTo>
                      <a:pt x="0" y="5735"/>
                    </a:lnTo>
                    <a:lnTo>
                      <a:pt x="3890" y="8350"/>
                    </a:lnTo>
                    <a:lnTo>
                      <a:pt x="4125" y="8484"/>
                    </a:lnTo>
                    <a:lnTo>
                      <a:pt x="4695" y="8417"/>
                    </a:lnTo>
                    <a:lnTo>
                      <a:pt x="4930" y="8250"/>
                    </a:lnTo>
                    <a:lnTo>
                      <a:pt x="6472" y="6707"/>
                    </a:lnTo>
                    <a:lnTo>
                      <a:pt x="6707" y="6472"/>
                    </a:lnTo>
                    <a:lnTo>
                      <a:pt x="8250" y="4930"/>
                    </a:lnTo>
                    <a:lnTo>
                      <a:pt x="8451" y="4695"/>
                    </a:lnTo>
                    <a:lnTo>
                      <a:pt x="8484" y="4125"/>
                    </a:lnTo>
                    <a:lnTo>
                      <a:pt x="8350" y="3890"/>
                    </a:lnTo>
                    <a:lnTo>
                      <a:pt x="57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3402" y="3779624"/>
                <a:ext cx="141339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082" extrusionOk="0">
                    <a:moveTo>
                      <a:pt x="1" y="0"/>
                    </a:moveTo>
                    <a:lnTo>
                      <a:pt x="1" y="3890"/>
                    </a:lnTo>
                    <a:lnTo>
                      <a:pt x="1" y="4192"/>
                    </a:lnTo>
                    <a:lnTo>
                      <a:pt x="1" y="8082"/>
                    </a:lnTo>
                    <a:lnTo>
                      <a:pt x="4595" y="7210"/>
                    </a:lnTo>
                    <a:lnTo>
                      <a:pt x="4863" y="7109"/>
                    </a:lnTo>
                    <a:lnTo>
                      <a:pt x="5232" y="6707"/>
                    </a:lnTo>
                    <a:lnTo>
                      <a:pt x="5266" y="6405"/>
                    </a:lnTo>
                    <a:lnTo>
                      <a:pt x="5266" y="4192"/>
                    </a:lnTo>
                    <a:lnTo>
                      <a:pt x="5266" y="3890"/>
                    </a:lnTo>
                    <a:lnTo>
                      <a:pt x="5266" y="1710"/>
                    </a:lnTo>
                    <a:lnTo>
                      <a:pt x="5232" y="1408"/>
                    </a:lnTo>
                    <a:lnTo>
                      <a:pt x="4863" y="972"/>
                    </a:lnTo>
                    <a:lnTo>
                      <a:pt x="4595" y="8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170004" y="3433088"/>
                <a:ext cx="227737" cy="226852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52" extrusionOk="0">
                    <a:moveTo>
                      <a:pt x="4125" y="1"/>
                    </a:moveTo>
                    <a:lnTo>
                      <a:pt x="3890" y="135"/>
                    </a:lnTo>
                    <a:lnTo>
                      <a:pt x="0" y="2750"/>
                    </a:lnTo>
                    <a:lnTo>
                      <a:pt x="2750" y="5500"/>
                    </a:lnTo>
                    <a:lnTo>
                      <a:pt x="2985" y="5701"/>
                    </a:lnTo>
                    <a:lnTo>
                      <a:pt x="5735" y="8451"/>
                    </a:lnTo>
                    <a:lnTo>
                      <a:pt x="8350" y="4595"/>
                    </a:lnTo>
                    <a:lnTo>
                      <a:pt x="8484" y="4326"/>
                    </a:lnTo>
                    <a:lnTo>
                      <a:pt x="8451" y="3790"/>
                    </a:lnTo>
                    <a:lnTo>
                      <a:pt x="8250" y="3555"/>
                    </a:lnTo>
                    <a:lnTo>
                      <a:pt x="6707" y="1979"/>
                    </a:lnTo>
                    <a:lnTo>
                      <a:pt x="6472" y="1778"/>
                    </a:lnTo>
                    <a:lnTo>
                      <a:pt x="4930" y="202"/>
                    </a:lnTo>
                    <a:lnTo>
                      <a:pt x="4695" y="34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456260" y="3401604"/>
                <a:ext cx="972064" cy="972950"/>
              </a:xfrm>
              <a:custGeom>
                <a:avLst/>
                <a:gdLst/>
                <a:ahLst/>
                <a:cxnLst/>
                <a:rect l="l" t="t" r="r" b="b"/>
                <a:pathLst>
                  <a:path w="36217" h="36250" extrusionOk="0">
                    <a:moveTo>
                      <a:pt x="18108" y="8216"/>
                    </a:moveTo>
                    <a:lnTo>
                      <a:pt x="19114" y="8249"/>
                    </a:lnTo>
                    <a:lnTo>
                      <a:pt x="21059" y="8652"/>
                    </a:lnTo>
                    <a:lnTo>
                      <a:pt x="22837" y="9389"/>
                    </a:lnTo>
                    <a:lnTo>
                      <a:pt x="24413" y="10462"/>
                    </a:lnTo>
                    <a:lnTo>
                      <a:pt x="25754" y="11804"/>
                    </a:lnTo>
                    <a:lnTo>
                      <a:pt x="26827" y="13413"/>
                    </a:lnTo>
                    <a:lnTo>
                      <a:pt x="27598" y="15191"/>
                    </a:lnTo>
                    <a:lnTo>
                      <a:pt x="28001" y="17102"/>
                    </a:lnTo>
                    <a:lnTo>
                      <a:pt x="28034" y="18142"/>
                    </a:lnTo>
                    <a:lnTo>
                      <a:pt x="28001" y="19148"/>
                    </a:lnTo>
                    <a:lnTo>
                      <a:pt x="27598" y="21092"/>
                    </a:lnTo>
                    <a:lnTo>
                      <a:pt x="26827" y="22870"/>
                    </a:lnTo>
                    <a:lnTo>
                      <a:pt x="25754" y="24446"/>
                    </a:lnTo>
                    <a:lnTo>
                      <a:pt x="24413" y="25787"/>
                    </a:lnTo>
                    <a:lnTo>
                      <a:pt x="22837" y="26860"/>
                    </a:lnTo>
                    <a:lnTo>
                      <a:pt x="21059" y="27631"/>
                    </a:lnTo>
                    <a:lnTo>
                      <a:pt x="19114" y="28034"/>
                    </a:lnTo>
                    <a:lnTo>
                      <a:pt x="18108" y="28067"/>
                    </a:lnTo>
                    <a:lnTo>
                      <a:pt x="17069" y="28034"/>
                    </a:lnTo>
                    <a:lnTo>
                      <a:pt x="15158" y="27631"/>
                    </a:lnTo>
                    <a:lnTo>
                      <a:pt x="13380" y="26860"/>
                    </a:lnTo>
                    <a:lnTo>
                      <a:pt x="11804" y="25787"/>
                    </a:lnTo>
                    <a:lnTo>
                      <a:pt x="10429" y="24446"/>
                    </a:lnTo>
                    <a:lnTo>
                      <a:pt x="9356" y="22870"/>
                    </a:lnTo>
                    <a:lnTo>
                      <a:pt x="8619" y="21092"/>
                    </a:lnTo>
                    <a:lnTo>
                      <a:pt x="8216" y="19148"/>
                    </a:lnTo>
                    <a:lnTo>
                      <a:pt x="8183" y="18142"/>
                    </a:lnTo>
                    <a:lnTo>
                      <a:pt x="8216" y="17102"/>
                    </a:lnTo>
                    <a:lnTo>
                      <a:pt x="8619" y="15191"/>
                    </a:lnTo>
                    <a:lnTo>
                      <a:pt x="9356" y="13413"/>
                    </a:lnTo>
                    <a:lnTo>
                      <a:pt x="10429" y="11804"/>
                    </a:lnTo>
                    <a:lnTo>
                      <a:pt x="11804" y="10462"/>
                    </a:lnTo>
                    <a:lnTo>
                      <a:pt x="13380" y="9389"/>
                    </a:lnTo>
                    <a:lnTo>
                      <a:pt x="15158" y="8652"/>
                    </a:lnTo>
                    <a:lnTo>
                      <a:pt x="17069" y="8249"/>
                    </a:lnTo>
                    <a:lnTo>
                      <a:pt x="18108" y="8216"/>
                    </a:lnTo>
                    <a:close/>
                    <a:moveTo>
                      <a:pt x="18108" y="0"/>
                    </a:moveTo>
                    <a:lnTo>
                      <a:pt x="17170" y="34"/>
                    </a:lnTo>
                    <a:lnTo>
                      <a:pt x="15325" y="201"/>
                    </a:lnTo>
                    <a:lnTo>
                      <a:pt x="13581" y="570"/>
                    </a:lnTo>
                    <a:lnTo>
                      <a:pt x="11871" y="1107"/>
                    </a:lnTo>
                    <a:lnTo>
                      <a:pt x="10262" y="1811"/>
                    </a:lnTo>
                    <a:lnTo>
                      <a:pt x="8719" y="2649"/>
                    </a:lnTo>
                    <a:lnTo>
                      <a:pt x="7244" y="3622"/>
                    </a:lnTo>
                    <a:lnTo>
                      <a:pt x="5902" y="4728"/>
                    </a:lnTo>
                    <a:lnTo>
                      <a:pt x="4695" y="5935"/>
                    </a:lnTo>
                    <a:lnTo>
                      <a:pt x="3589" y="7277"/>
                    </a:lnTo>
                    <a:lnTo>
                      <a:pt x="2616" y="8719"/>
                    </a:lnTo>
                    <a:lnTo>
                      <a:pt x="1778" y="10261"/>
                    </a:lnTo>
                    <a:lnTo>
                      <a:pt x="1074" y="11904"/>
                    </a:lnTo>
                    <a:lnTo>
                      <a:pt x="537" y="13615"/>
                    </a:lnTo>
                    <a:lnTo>
                      <a:pt x="202" y="15358"/>
                    </a:lnTo>
                    <a:lnTo>
                      <a:pt x="0" y="17203"/>
                    </a:lnTo>
                    <a:lnTo>
                      <a:pt x="0" y="18142"/>
                    </a:lnTo>
                    <a:lnTo>
                      <a:pt x="0" y="19080"/>
                    </a:lnTo>
                    <a:lnTo>
                      <a:pt x="202" y="20891"/>
                    </a:lnTo>
                    <a:lnTo>
                      <a:pt x="537" y="22669"/>
                    </a:lnTo>
                    <a:lnTo>
                      <a:pt x="1074" y="24379"/>
                    </a:lnTo>
                    <a:lnTo>
                      <a:pt x="1778" y="25988"/>
                    </a:lnTo>
                    <a:lnTo>
                      <a:pt x="2616" y="27531"/>
                    </a:lnTo>
                    <a:lnTo>
                      <a:pt x="3589" y="28973"/>
                    </a:lnTo>
                    <a:lnTo>
                      <a:pt x="4695" y="30314"/>
                    </a:lnTo>
                    <a:lnTo>
                      <a:pt x="5902" y="31555"/>
                    </a:lnTo>
                    <a:lnTo>
                      <a:pt x="7244" y="32661"/>
                    </a:lnTo>
                    <a:lnTo>
                      <a:pt x="8719" y="33634"/>
                    </a:lnTo>
                    <a:lnTo>
                      <a:pt x="10262" y="34472"/>
                    </a:lnTo>
                    <a:lnTo>
                      <a:pt x="11871" y="35143"/>
                    </a:lnTo>
                    <a:lnTo>
                      <a:pt x="13581" y="35680"/>
                    </a:lnTo>
                    <a:lnTo>
                      <a:pt x="15325" y="36048"/>
                    </a:lnTo>
                    <a:lnTo>
                      <a:pt x="17170" y="36250"/>
                    </a:lnTo>
                    <a:lnTo>
                      <a:pt x="19047" y="36250"/>
                    </a:lnTo>
                    <a:lnTo>
                      <a:pt x="20858" y="36048"/>
                    </a:lnTo>
                    <a:lnTo>
                      <a:pt x="22636" y="35680"/>
                    </a:lnTo>
                    <a:lnTo>
                      <a:pt x="24346" y="35143"/>
                    </a:lnTo>
                    <a:lnTo>
                      <a:pt x="25955" y="34472"/>
                    </a:lnTo>
                    <a:lnTo>
                      <a:pt x="27498" y="33634"/>
                    </a:lnTo>
                    <a:lnTo>
                      <a:pt x="28940" y="32661"/>
                    </a:lnTo>
                    <a:lnTo>
                      <a:pt x="30281" y="31555"/>
                    </a:lnTo>
                    <a:lnTo>
                      <a:pt x="31522" y="30314"/>
                    </a:lnTo>
                    <a:lnTo>
                      <a:pt x="32628" y="28973"/>
                    </a:lnTo>
                    <a:lnTo>
                      <a:pt x="33601" y="27531"/>
                    </a:lnTo>
                    <a:lnTo>
                      <a:pt x="34439" y="25988"/>
                    </a:lnTo>
                    <a:lnTo>
                      <a:pt x="35143" y="24379"/>
                    </a:lnTo>
                    <a:lnTo>
                      <a:pt x="35646" y="22669"/>
                    </a:lnTo>
                    <a:lnTo>
                      <a:pt x="36015" y="20891"/>
                    </a:lnTo>
                    <a:lnTo>
                      <a:pt x="36217" y="19080"/>
                    </a:lnTo>
                    <a:lnTo>
                      <a:pt x="36217" y="18142"/>
                    </a:lnTo>
                    <a:lnTo>
                      <a:pt x="36217" y="17203"/>
                    </a:lnTo>
                    <a:lnTo>
                      <a:pt x="36015" y="15358"/>
                    </a:lnTo>
                    <a:lnTo>
                      <a:pt x="35646" y="13615"/>
                    </a:lnTo>
                    <a:lnTo>
                      <a:pt x="35143" y="11904"/>
                    </a:lnTo>
                    <a:lnTo>
                      <a:pt x="34439" y="10261"/>
                    </a:lnTo>
                    <a:lnTo>
                      <a:pt x="33601" y="8719"/>
                    </a:lnTo>
                    <a:lnTo>
                      <a:pt x="32628" y="7277"/>
                    </a:lnTo>
                    <a:lnTo>
                      <a:pt x="31522" y="5935"/>
                    </a:lnTo>
                    <a:lnTo>
                      <a:pt x="30281" y="4728"/>
                    </a:lnTo>
                    <a:lnTo>
                      <a:pt x="28940" y="3622"/>
                    </a:lnTo>
                    <a:lnTo>
                      <a:pt x="27498" y="2649"/>
                    </a:lnTo>
                    <a:lnTo>
                      <a:pt x="25955" y="1811"/>
                    </a:lnTo>
                    <a:lnTo>
                      <a:pt x="24346" y="1107"/>
                    </a:lnTo>
                    <a:lnTo>
                      <a:pt x="22636" y="570"/>
                    </a:lnTo>
                    <a:lnTo>
                      <a:pt x="20858" y="201"/>
                    </a:lnTo>
                    <a:lnTo>
                      <a:pt x="19047" y="34"/>
                    </a:lnTo>
                    <a:lnTo>
                      <a:pt x="18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15"/>
            <p:cNvSpPr/>
            <p:nvPr/>
          </p:nvSpPr>
          <p:spPr>
            <a:xfrm>
              <a:off x="1609278" y="3555507"/>
              <a:ext cx="665149" cy="665149"/>
            </a:xfrm>
            <a:custGeom>
              <a:avLst/>
              <a:gdLst/>
              <a:ahLst/>
              <a:cxnLst/>
              <a:rect l="l" t="t" r="r" b="b"/>
              <a:pathLst>
                <a:path w="24782" h="24782" extrusionOk="0">
                  <a:moveTo>
                    <a:pt x="12407" y="2482"/>
                  </a:moveTo>
                  <a:lnTo>
                    <a:pt x="13413" y="2515"/>
                  </a:lnTo>
                  <a:lnTo>
                    <a:pt x="15358" y="2918"/>
                  </a:lnTo>
                  <a:lnTo>
                    <a:pt x="17136" y="3655"/>
                  </a:lnTo>
                  <a:lnTo>
                    <a:pt x="18712" y="4728"/>
                  </a:lnTo>
                  <a:lnTo>
                    <a:pt x="20053" y="6070"/>
                  </a:lnTo>
                  <a:lnTo>
                    <a:pt x="21126" y="7679"/>
                  </a:lnTo>
                  <a:lnTo>
                    <a:pt x="21897" y="9457"/>
                  </a:lnTo>
                  <a:lnTo>
                    <a:pt x="22300" y="11368"/>
                  </a:lnTo>
                  <a:lnTo>
                    <a:pt x="22333" y="12408"/>
                  </a:lnTo>
                  <a:lnTo>
                    <a:pt x="22300" y="13414"/>
                  </a:lnTo>
                  <a:lnTo>
                    <a:pt x="21897" y="15358"/>
                  </a:lnTo>
                  <a:lnTo>
                    <a:pt x="21126" y="17136"/>
                  </a:lnTo>
                  <a:lnTo>
                    <a:pt x="20053" y="18712"/>
                  </a:lnTo>
                  <a:lnTo>
                    <a:pt x="18712" y="20053"/>
                  </a:lnTo>
                  <a:lnTo>
                    <a:pt x="17136" y="21126"/>
                  </a:lnTo>
                  <a:lnTo>
                    <a:pt x="15358" y="21897"/>
                  </a:lnTo>
                  <a:lnTo>
                    <a:pt x="13413" y="22300"/>
                  </a:lnTo>
                  <a:lnTo>
                    <a:pt x="12407" y="22333"/>
                  </a:lnTo>
                  <a:lnTo>
                    <a:pt x="11368" y="22300"/>
                  </a:lnTo>
                  <a:lnTo>
                    <a:pt x="9457" y="21897"/>
                  </a:lnTo>
                  <a:lnTo>
                    <a:pt x="7679" y="21126"/>
                  </a:lnTo>
                  <a:lnTo>
                    <a:pt x="6103" y="20053"/>
                  </a:lnTo>
                  <a:lnTo>
                    <a:pt x="4728" y="18712"/>
                  </a:lnTo>
                  <a:lnTo>
                    <a:pt x="3655" y="17136"/>
                  </a:lnTo>
                  <a:lnTo>
                    <a:pt x="2918" y="15358"/>
                  </a:lnTo>
                  <a:lnTo>
                    <a:pt x="2515" y="13414"/>
                  </a:lnTo>
                  <a:lnTo>
                    <a:pt x="2482" y="12408"/>
                  </a:lnTo>
                  <a:lnTo>
                    <a:pt x="2515" y="11368"/>
                  </a:lnTo>
                  <a:lnTo>
                    <a:pt x="2918" y="9457"/>
                  </a:lnTo>
                  <a:lnTo>
                    <a:pt x="3655" y="7679"/>
                  </a:lnTo>
                  <a:lnTo>
                    <a:pt x="4728" y="6070"/>
                  </a:lnTo>
                  <a:lnTo>
                    <a:pt x="6103" y="4728"/>
                  </a:lnTo>
                  <a:lnTo>
                    <a:pt x="7679" y="3655"/>
                  </a:lnTo>
                  <a:lnTo>
                    <a:pt x="9457" y="2918"/>
                  </a:lnTo>
                  <a:lnTo>
                    <a:pt x="11368" y="2515"/>
                  </a:lnTo>
                  <a:lnTo>
                    <a:pt x="12407" y="2482"/>
                  </a:lnTo>
                  <a:close/>
                  <a:moveTo>
                    <a:pt x="12407" y="0"/>
                  </a:moveTo>
                  <a:lnTo>
                    <a:pt x="11133" y="67"/>
                  </a:lnTo>
                  <a:lnTo>
                    <a:pt x="8719" y="537"/>
                  </a:lnTo>
                  <a:lnTo>
                    <a:pt x="6506" y="1476"/>
                  </a:lnTo>
                  <a:lnTo>
                    <a:pt x="4527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719"/>
                  </a:lnTo>
                  <a:lnTo>
                    <a:pt x="67" y="11133"/>
                  </a:lnTo>
                  <a:lnTo>
                    <a:pt x="0" y="12408"/>
                  </a:lnTo>
                  <a:lnTo>
                    <a:pt x="67" y="13682"/>
                  </a:lnTo>
                  <a:lnTo>
                    <a:pt x="537" y="16096"/>
                  </a:lnTo>
                  <a:lnTo>
                    <a:pt x="1476" y="18309"/>
                  </a:lnTo>
                  <a:lnTo>
                    <a:pt x="2817" y="20288"/>
                  </a:lnTo>
                  <a:lnTo>
                    <a:pt x="4527" y="21965"/>
                  </a:lnTo>
                  <a:lnTo>
                    <a:pt x="6506" y="23306"/>
                  </a:lnTo>
                  <a:lnTo>
                    <a:pt x="8719" y="24245"/>
                  </a:lnTo>
                  <a:lnTo>
                    <a:pt x="11133" y="24748"/>
                  </a:lnTo>
                  <a:lnTo>
                    <a:pt x="12407" y="24781"/>
                  </a:lnTo>
                  <a:lnTo>
                    <a:pt x="13682" y="24748"/>
                  </a:lnTo>
                  <a:lnTo>
                    <a:pt x="16096" y="24245"/>
                  </a:lnTo>
                  <a:lnTo>
                    <a:pt x="18309" y="23306"/>
                  </a:lnTo>
                  <a:lnTo>
                    <a:pt x="20288" y="21965"/>
                  </a:lnTo>
                  <a:lnTo>
                    <a:pt x="21965" y="20288"/>
                  </a:lnTo>
                  <a:lnTo>
                    <a:pt x="23306" y="18309"/>
                  </a:lnTo>
                  <a:lnTo>
                    <a:pt x="24245" y="16096"/>
                  </a:lnTo>
                  <a:lnTo>
                    <a:pt x="24748" y="13682"/>
                  </a:lnTo>
                  <a:lnTo>
                    <a:pt x="24781" y="12408"/>
                  </a:lnTo>
                  <a:lnTo>
                    <a:pt x="24748" y="11133"/>
                  </a:lnTo>
                  <a:lnTo>
                    <a:pt x="24245" y="8719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09" y="1476"/>
                  </a:lnTo>
                  <a:lnTo>
                    <a:pt x="16096" y="537"/>
                  </a:lnTo>
                  <a:lnTo>
                    <a:pt x="13682" y="67"/>
                  </a:lnTo>
                  <a:lnTo>
                    <a:pt x="1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238014" y="1925843"/>
              <a:ext cx="122948" cy="188718"/>
            </a:xfrm>
            <a:custGeom>
              <a:avLst/>
              <a:gdLst/>
              <a:ahLst/>
              <a:cxnLst/>
              <a:rect l="l" t="t" r="r" b="b"/>
              <a:pathLst>
                <a:path w="5266" h="8083" extrusionOk="0">
                  <a:moveTo>
                    <a:pt x="1" y="1"/>
                  </a:moveTo>
                  <a:lnTo>
                    <a:pt x="1" y="3891"/>
                  </a:lnTo>
                  <a:lnTo>
                    <a:pt x="1" y="4193"/>
                  </a:lnTo>
                  <a:lnTo>
                    <a:pt x="1" y="8082"/>
                  </a:lnTo>
                  <a:lnTo>
                    <a:pt x="4595" y="7177"/>
                  </a:lnTo>
                  <a:lnTo>
                    <a:pt x="4863" y="7110"/>
                  </a:lnTo>
                  <a:lnTo>
                    <a:pt x="5232" y="6674"/>
                  </a:lnTo>
                  <a:lnTo>
                    <a:pt x="5266" y="6372"/>
                  </a:lnTo>
                  <a:lnTo>
                    <a:pt x="5266" y="4193"/>
                  </a:lnTo>
                  <a:lnTo>
                    <a:pt x="5266" y="3891"/>
                  </a:lnTo>
                  <a:lnTo>
                    <a:pt x="5266" y="1678"/>
                  </a:lnTo>
                  <a:lnTo>
                    <a:pt x="5232" y="1376"/>
                  </a:lnTo>
                  <a:lnTo>
                    <a:pt x="4863" y="940"/>
                  </a:lnTo>
                  <a:lnTo>
                    <a:pt x="4595" y="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956647" y="1690609"/>
              <a:ext cx="665149" cy="665149"/>
            </a:xfrm>
            <a:custGeom>
              <a:avLst/>
              <a:gdLst/>
              <a:ahLst/>
              <a:cxnLst/>
              <a:rect l="l" t="t" r="r" b="b"/>
              <a:pathLst>
                <a:path w="24782" h="24782" extrusionOk="0">
                  <a:moveTo>
                    <a:pt x="12374" y="2448"/>
                  </a:moveTo>
                  <a:lnTo>
                    <a:pt x="13414" y="2482"/>
                  </a:lnTo>
                  <a:lnTo>
                    <a:pt x="15325" y="2884"/>
                  </a:lnTo>
                  <a:lnTo>
                    <a:pt x="17103" y="3655"/>
                  </a:lnTo>
                  <a:lnTo>
                    <a:pt x="18712" y="4728"/>
                  </a:lnTo>
                  <a:lnTo>
                    <a:pt x="20054" y="6070"/>
                  </a:lnTo>
                  <a:lnTo>
                    <a:pt x="21127" y="7646"/>
                  </a:lnTo>
                  <a:lnTo>
                    <a:pt x="21864" y="9423"/>
                  </a:lnTo>
                  <a:lnTo>
                    <a:pt x="22267" y="11368"/>
                  </a:lnTo>
                  <a:lnTo>
                    <a:pt x="22300" y="12374"/>
                  </a:lnTo>
                  <a:lnTo>
                    <a:pt x="22267" y="13380"/>
                  </a:lnTo>
                  <a:lnTo>
                    <a:pt x="21864" y="15325"/>
                  </a:lnTo>
                  <a:lnTo>
                    <a:pt x="21127" y="17102"/>
                  </a:lnTo>
                  <a:lnTo>
                    <a:pt x="20054" y="18678"/>
                  </a:lnTo>
                  <a:lnTo>
                    <a:pt x="18712" y="20053"/>
                  </a:lnTo>
                  <a:lnTo>
                    <a:pt x="17103" y="21126"/>
                  </a:lnTo>
                  <a:lnTo>
                    <a:pt x="15325" y="21864"/>
                  </a:lnTo>
                  <a:lnTo>
                    <a:pt x="13414" y="22266"/>
                  </a:lnTo>
                  <a:lnTo>
                    <a:pt x="12374" y="22300"/>
                  </a:lnTo>
                  <a:lnTo>
                    <a:pt x="11368" y="22266"/>
                  </a:lnTo>
                  <a:lnTo>
                    <a:pt x="9423" y="21864"/>
                  </a:lnTo>
                  <a:lnTo>
                    <a:pt x="7646" y="21126"/>
                  </a:lnTo>
                  <a:lnTo>
                    <a:pt x="6070" y="20053"/>
                  </a:lnTo>
                  <a:lnTo>
                    <a:pt x="4729" y="18678"/>
                  </a:lnTo>
                  <a:lnTo>
                    <a:pt x="3656" y="17102"/>
                  </a:lnTo>
                  <a:lnTo>
                    <a:pt x="2884" y="15325"/>
                  </a:lnTo>
                  <a:lnTo>
                    <a:pt x="2482" y="13380"/>
                  </a:lnTo>
                  <a:lnTo>
                    <a:pt x="2449" y="12374"/>
                  </a:lnTo>
                  <a:lnTo>
                    <a:pt x="2482" y="11368"/>
                  </a:lnTo>
                  <a:lnTo>
                    <a:pt x="2884" y="9423"/>
                  </a:lnTo>
                  <a:lnTo>
                    <a:pt x="3656" y="7646"/>
                  </a:lnTo>
                  <a:lnTo>
                    <a:pt x="4729" y="6070"/>
                  </a:lnTo>
                  <a:lnTo>
                    <a:pt x="6070" y="4728"/>
                  </a:lnTo>
                  <a:lnTo>
                    <a:pt x="7646" y="3655"/>
                  </a:lnTo>
                  <a:lnTo>
                    <a:pt x="9423" y="2884"/>
                  </a:lnTo>
                  <a:lnTo>
                    <a:pt x="11368" y="2482"/>
                  </a:lnTo>
                  <a:lnTo>
                    <a:pt x="12374" y="2448"/>
                  </a:lnTo>
                  <a:close/>
                  <a:moveTo>
                    <a:pt x="12374" y="0"/>
                  </a:moveTo>
                  <a:lnTo>
                    <a:pt x="11100" y="34"/>
                  </a:lnTo>
                  <a:lnTo>
                    <a:pt x="8686" y="537"/>
                  </a:lnTo>
                  <a:lnTo>
                    <a:pt x="6473" y="1476"/>
                  </a:lnTo>
                  <a:lnTo>
                    <a:pt x="4494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685"/>
                  </a:lnTo>
                  <a:lnTo>
                    <a:pt x="34" y="11100"/>
                  </a:lnTo>
                  <a:lnTo>
                    <a:pt x="1" y="12374"/>
                  </a:lnTo>
                  <a:lnTo>
                    <a:pt x="34" y="13648"/>
                  </a:lnTo>
                  <a:lnTo>
                    <a:pt x="537" y="16063"/>
                  </a:lnTo>
                  <a:lnTo>
                    <a:pt x="1476" y="18276"/>
                  </a:lnTo>
                  <a:lnTo>
                    <a:pt x="2817" y="20254"/>
                  </a:lnTo>
                  <a:lnTo>
                    <a:pt x="4494" y="21964"/>
                  </a:lnTo>
                  <a:lnTo>
                    <a:pt x="6473" y="23272"/>
                  </a:lnTo>
                  <a:lnTo>
                    <a:pt x="8686" y="24245"/>
                  </a:lnTo>
                  <a:lnTo>
                    <a:pt x="11100" y="24714"/>
                  </a:lnTo>
                  <a:lnTo>
                    <a:pt x="12374" y="24781"/>
                  </a:lnTo>
                  <a:lnTo>
                    <a:pt x="13649" y="24714"/>
                  </a:lnTo>
                  <a:lnTo>
                    <a:pt x="16063" y="24245"/>
                  </a:lnTo>
                  <a:lnTo>
                    <a:pt x="18310" y="23272"/>
                  </a:lnTo>
                  <a:lnTo>
                    <a:pt x="20288" y="21964"/>
                  </a:lnTo>
                  <a:lnTo>
                    <a:pt x="21965" y="20254"/>
                  </a:lnTo>
                  <a:lnTo>
                    <a:pt x="23306" y="18276"/>
                  </a:lnTo>
                  <a:lnTo>
                    <a:pt x="24245" y="16063"/>
                  </a:lnTo>
                  <a:lnTo>
                    <a:pt x="24715" y="13648"/>
                  </a:lnTo>
                  <a:lnTo>
                    <a:pt x="24782" y="12374"/>
                  </a:lnTo>
                  <a:lnTo>
                    <a:pt x="24715" y="11100"/>
                  </a:lnTo>
                  <a:lnTo>
                    <a:pt x="24245" y="8685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10" y="1476"/>
                  </a:lnTo>
                  <a:lnTo>
                    <a:pt x="16063" y="537"/>
                  </a:lnTo>
                  <a:lnTo>
                    <a:pt x="13649" y="34"/>
                  </a:lnTo>
                  <a:lnTo>
                    <a:pt x="1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15"/>
            <p:cNvGrpSpPr/>
            <p:nvPr/>
          </p:nvGrpSpPr>
          <p:grpSpPr>
            <a:xfrm>
              <a:off x="642615" y="2859750"/>
              <a:ext cx="911772" cy="911793"/>
              <a:chOff x="642615" y="2859750"/>
              <a:chExt cx="911772" cy="911793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1011619" y="2859750"/>
                <a:ext cx="172850" cy="112540"/>
              </a:xfrm>
              <a:custGeom>
                <a:avLst/>
                <a:gdLst/>
                <a:ahLst/>
                <a:cxnLst/>
                <a:rect l="l" t="t" r="r" b="b"/>
                <a:pathLst>
                  <a:path w="6440" h="4193" extrusionOk="0">
                    <a:moveTo>
                      <a:pt x="1342" y="1"/>
                    </a:moveTo>
                    <a:lnTo>
                      <a:pt x="1141" y="34"/>
                    </a:lnTo>
                    <a:lnTo>
                      <a:pt x="772" y="336"/>
                    </a:lnTo>
                    <a:lnTo>
                      <a:pt x="705" y="537"/>
                    </a:lnTo>
                    <a:lnTo>
                      <a:pt x="1" y="4193"/>
                    </a:lnTo>
                    <a:lnTo>
                      <a:pt x="6439" y="4193"/>
                    </a:lnTo>
                    <a:lnTo>
                      <a:pt x="5735" y="537"/>
                    </a:lnTo>
                    <a:lnTo>
                      <a:pt x="5668" y="336"/>
                    </a:lnTo>
                    <a:lnTo>
                      <a:pt x="5333" y="34"/>
                    </a:lnTo>
                    <a:lnTo>
                      <a:pt x="50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735322" y="2953369"/>
                <a:ext cx="181814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6741" extrusionOk="0">
                    <a:moveTo>
                      <a:pt x="3454" y="0"/>
                    </a:moveTo>
                    <a:lnTo>
                      <a:pt x="3018" y="34"/>
                    </a:lnTo>
                    <a:lnTo>
                      <a:pt x="2851" y="168"/>
                    </a:lnTo>
                    <a:lnTo>
                      <a:pt x="1610" y="1409"/>
                    </a:lnTo>
                    <a:lnTo>
                      <a:pt x="1442" y="1576"/>
                    </a:lnTo>
                    <a:lnTo>
                      <a:pt x="201" y="2817"/>
                    </a:lnTo>
                    <a:lnTo>
                      <a:pt x="34" y="3018"/>
                    </a:lnTo>
                    <a:lnTo>
                      <a:pt x="0" y="3454"/>
                    </a:lnTo>
                    <a:lnTo>
                      <a:pt x="101" y="3656"/>
                    </a:lnTo>
                    <a:lnTo>
                      <a:pt x="2213" y="6741"/>
                    </a:lnTo>
                    <a:lnTo>
                      <a:pt x="4393" y="4561"/>
                    </a:lnTo>
                    <a:lnTo>
                      <a:pt x="4561" y="4393"/>
                    </a:lnTo>
                    <a:lnTo>
                      <a:pt x="6774" y="2180"/>
                    </a:lnTo>
                    <a:lnTo>
                      <a:pt x="3689" y="101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642615" y="3229691"/>
                <a:ext cx="112513" cy="172823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6439" extrusionOk="0">
                    <a:moveTo>
                      <a:pt x="4192" y="0"/>
                    </a:moveTo>
                    <a:lnTo>
                      <a:pt x="537" y="704"/>
                    </a:lnTo>
                    <a:lnTo>
                      <a:pt x="302" y="771"/>
                    </a:lnTo>
                    <a:lnTo>
                      <a:pt x="34" y="1107"/>
                    </a:lnTo>
                    <a:lnTo>
                      <a:pt x="0" y="1341"/>
                    </a:lnTo>
                    <a:lnTo>
                      <a:pt x="0" y="3085"/>
                    </a:lnTo>
                    <a:lnTo>
                      <a:pt x="0" y="3320"/>
                    </a:lnTo>
                    <a:lnTo>
                      <a:pt x="0" y="5097"/>
                    </a:lnTo>
                    <a:lnTo>
                      <a:pt x="34" y="5332"/>
                    </a:lnTo>
                    <a:lnTo>
                      <a:pt x="302" y="5667"/>
                    </a:lnTo>
                    <a:lnTo>
                      <a:pt x="537" y="5734"/>
                    </a:lnTo>
                    <a:lnTo>
                      <a:pt x="4192" y="6439"/>
                    </a:lnTo>
                    <a:lnTo>
                      <a:pt x="4192" y="3320"/>
                    </a:lnTo>
                    <a:lnTo>
                      <a:pt x="4192" y="3085"/>
                    </a:lnTo>
                    <a:lnTo>
                      <a:pt x="41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35322" y="3497907"/>
                <a:ext cx="181814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6741" extrusionOk="0">
                    <a:moveTo>
                      <a:pt x="2213" y="0"/>
                    </a:moveTo>
                    <a:lnTo>
                      <a:pt x="101" y="3085"/>
                    </a:lnTo>
                    <a:lnTo>
                      <a:pt x="0" y="3286"/>
                    </a:lnTo>
                    <a:lnTo>
                      <a:pt x="34" y="3722"/>
                    </a:lnTo>
                    <a:lnTo>
                      <a:pt x="201" y="3890"/>
                    </a:lnTo>
                    <a:lnTo>
                      <a:pt x="1442" y="5164"/>
                    </a:lnTo>
                    <a:lnTo>
                      <a:pt x="1610" y="5298"/>
                    </a:lnTo>
                    <a:lnTo>
                      <a:pt x="2851" y="6573"/>
                    </a:lnTo>
                    <a:lnTo>
                      <a:pt x="3018" y="6707"/>
                    </a:lnTo>
                    <a:lnTo>
                      <a:pt x="3454" y="6740"/>
                    </a:lnTo>
                    <a:lnTo>
                      <a:pt x="3689" y="6640"/>
                    </a:lnTo>
                    <a:lnTo>
                      <a:pt x="6774" y="4527"/>
                    </a:lnTo>
                    <a:lnTo>
                      <a:pt x="4561" y="2347"/>
                    </a:lnTo>
                    <a:lnTo>
                      <a:pt x="4393" y="2180"/>
                    </a:lnTo>
                    <a:lnTo>
                      <a:pt x="22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1011619" y="3659003"/>
                <a:ext cx="172850" cy="112540"/>
              </a:xfrm>
              <a:custGeom>
                <a:avLst/>
                <a:gdLst/>
                <a:ahLst/>
                <a:cxnLst/>
                <a:rect l="l" t="t" r="r" b="b"/>
                <a:pathLst>
                  <a:path w="6440" h="4193" extrusionOk="0">
                    <a:moveTo>
                      <a:pt x="1" y="1"/>
                    </a:moveTo>
                    <a:lnTo>
                      <a:pt x="705" y="3656"/>
                    </a:lnTo>
                    <a:lnTo>
                      <a:pt x="772" y="3890"/>
                    </a:lnTo>
                    <a:lnTo>
                      <a:pt x="1141" y="4192"/>
                    </a:lnTo>
                    <a:lnTo>
                      <a:pt x="5333" y="4192"/>
                    </a:lnTo>
                    <a:lnTo>
                      <a:pt x="5668" y="3890"/>
                    </a:lnTo>
                    <a:lnTo>
                      <a:pt x="5735" y="3656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1279836" y="3497907"/>
                <a:ext cx="181841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41" extrusionOk="0">
                    <a:moveTo>
                      <a:pt x="4561" y="0"/>
                    </a:moveTo>
                    <a:lnTo>
                      <a:pt x="2348" y="2180"/>
                    </a:lnTo>
                    <a:lnTo>
                      <a:pt x="2181" y="2347"/>
                    </a:lnTo>
                    <a:lnTo>
                      <a:pt x="1" y="4527"/>
                    </a:lnTo>
                    <a:lnTo>
                      <a:pt x="3086" y="6640"/>
                    </a:lnTo>
                    <a:lnTo>
                      <a:pt x="3287" y="6740"/>
                    </a:lnTo>
                    <a:lnTo>
                      <a:pt x="3723" y="6707"/>
                    </a:lnTo>
                    <a:lnTo>
                      <a:pt x="3924" y="6573"/>
                    </a:lnTo>
                    <a:lnTo>
                      <a:pt x="5165" y="5332"/>
                    </a:lnTo>
                    <a:lnTo>
                      <a:pt x="5333" y="5164"/>
                    </a:lnTo>
                    <a:lnTo>
                      <a:pt x="6573" y="3890"/>
                    </a:lnTo>
                    <a:lnTo>
                      <a:pt x="6708" y="3722"/>
                    </a:lnTo>
                    <a:lnTo>
                      <a:pt x="6775" y="3286"/>
                    </a:lnTo>
                    <a:lnTo>
                      <a:pt x="6641" y="308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1441846" y="3229691"/>
                <a:ext cx="112540" cy="172823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6439" extrusionOk="0">
                    <a:moveTo>
                      <a:pt x="1" y="0"/>
                    </a:moveTo>
                    <a:lnTo>
                      <a:pt x="1" y="3085"/>
                    </a:lnTo>
                    <a:lnTo>
                      <a:pt x="1" y="3320"/>
                    </a:lnTo>
                    <a:lnTo>
                      <a:pt x="1" y="6439"/>
                    </a:lnTo>
                    <a:lnTo>
                      <a:pt x="3656" y="5734"/>
                    </a:lnTo>
                    <a:lnTo>
                      <a:pt x="3891" y="5667"/>
                    </a:lnTo>
                    <a:lnTo>
                      <a:pt x="4159" y="5332"/>
                    </a:lnTo>
                    <a:lnTo>
                      <a:pt x="4193" y="5097"/>
                    </a:lnTo>
                    <a:lnTo>
                      <a:pt x="4193" y="3320"/>
                    </a:lnTo>
                    <a:lnTo>
                      <a:pt x="4193" y="3085"/>
                    </a:lnTo>
                    <a:lnTo>
                      <a:pt x="4193" y="1341"/>
                    </a:lnTo>
                    <a:lnTo>
                      <a:pt x="4159" y="1107"/>
                    </a:lnTo>
                    <a:lnTo>
                      <a:pt x="3891" y="771"/>
                    </a:lnTo>
                    <a:lnTo>
                      <a:pt x="3656" y="7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1279836" y="2953369"/>
                <a:ext cx="181841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41" extrusionOk="0">
                    <a:moveTo>
                      <a:pt x="3287" y="0"/>
                    </a:moveTo>
                    <a:lnTo>
                      <a:pt x="3086" y="101"/>
                    </a:lnTo>
                    <a:lnTo>
                      <a:pt x="1" y="2180"/>
                    </a:lnTo>
                    <a:lnTo>
                      <a:pt x="2181" y="4393"/>
                    </a:lnTo>
                    <a:lnTo>
                      <a:pt x="2382" y="4561"/>
                    </a:lnTo>
                    <a:lnTo>
                      <a:pt x="4561" y="6741"/>
                    </a:lnTo>
                    <a:lnTo>
                      <a:pt x="6641" y="3656"/>
                    </a:lnTo>
                    <a:lnTo>
                      <a:pt x="6775" y="3454"/>
                    </a:lnTo>
                    <a:lnTo>
                      <a:pt x="6708" y="3018"/>
                    </a:lnTo>
                    <a:lnTo>
                      <a:pt x="6573" y="2817"/>
                    </a:lnTo>
                    <a:lnTo>
                      <a:pt x="5333" y="1576"/>
                    </a:lnTo>
                    <a:lnTo>
                      <a:pt x="5165" y="1409"/>
                    </a:lnTo>
                    <a:lnTo>
                      <a:pt x="3924" y="168"/>
                    </a:lnTo>
                    <a:lnTo>
                      <a:pt x="3723" y="34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711004" y="2929052"/>
                <a:ext cx="774978" cy="774066"/>
              </a:xfrm>
              <a:custGeom>
                <a:avLst/>
                <a:gdLst/>
                <a:ahLst/>
                <a:cxnLst/>
                <a:rect l="l" t="t" r="r" b="b"/>
                <a:pathLst>
                  <a:path w="28874" h="28840" extrusionOk="0">
                    <a:moveTo>
                      <a:pt x="14420" y="6506"/>
                    </a:moveTo>
                    <a:lnTo>
                      <a:pt x="15225" y="6540"/>
                    </a:lnTo>
                    <a:lnTo>
                      <a:pt x="16768" y="6875"/>
                    </a:lnTo>
                    <a:lnTo>
                      <a:pt x="18209" y="7445"/>
                    </a:lnTo>
                    <a:lnTo>
                      <a:pt x="19450" y="8317"/>
                    </a:lnTo>
                    <a:lnTo>
                      <a:pt x="20523" y="9390"/>
                    </a:lnTo>
                    <a:lnTo>
                      <a:pt x="21395" y="10631"/>
                    </a:lnTo>
                    <a:lnTo>
                      <a:pt x="21999" y="12073"/>
                    </a:lnTo>
                    <a:lnTo>
                      <a:pt x="22301" y="13616"/>
                    </a:lnTo>
                    <a:lnTo>
                      <a:pt x="22334" y="14420"/>
                    </a:lnTo>
                    <a:lnTo>
                      <a:pt x="22301" y="15225"/>
                    </a:lnTo>
                    <a:lnTo>
                      <a:pt x="21999" y="16768"/>
                    </a:lnTo>
                    <a:lnTo>
                      <a:pt x="21395" y="18176"/>
                    </a:lnTo>
                    <a:lnTo>
                      <a:pt x="20523" y="19450"/>
                    </a:lnTo>
                    <a:lnTo>
                      <a:pt x="19450" y="20523"/>
                    </a:lnTo>
                    <a:lnTo>
                      <a:pt x="18209" y="21362"/>
                    </a:lnTo>
                    <a:lnTo>
                      <a:pt x="16768" y="21965"/>
                    </a:lnTo>
                    <a:lnTo>
                      <a:pt x="15225" y="22301"/>
                    </a:lnTo>
                    <a:lnTo>
                      <a:pt x="13615" y="22301"/>
                    </a:lnTo>
                    <a:lnTo>
                      <a:pt x="12073" y="21965"/>
                    </a:lnTo>
                    <a:lnTo>
                      <a:pt x="10664" y="21362"/>
                    </a:lnTo>
                    <a:lnTo>
                      <a:pt x="9390" y="20523"/>
                    </a:lnTo>
                    <a:lnTo>
                      <a:pt x="8317" y="19450"/>
                    </a:lnTo>
                    <a:lnTo>
                      <a:pt x="7479" y="18176"/>
                    </a:lnTo>
                    <a:lnTo>
                      <a:pt x="6875" y="16768"/>
                    </a:lnTo>
                    <a:lnTo>
                      <a:pt x="6573" y="15225"/>
                    </a:lnTo>
                    <a:lnTo>
                      <a:pt x="6540" y="14420"/>
                    </a:lnTo>
                    <a:lnTo>
                      <a:pt x="6573" y="13616"/>
                    </a:lnTo>
                    <a:lnTo>
                      <a:pt x="6875" y="12073"/>
                    </a:lnTo>
                    <a:lnTo>
                      <a:pt x="7479" y="10631"/>
                    </a:lnTo>
                    <a:lnTo>
                      <a:pt x="8317" y="9390"/>
                    </a:lnTo>
                    <a:lnTo>
                      <a:pt x="9390" y="8317"/>
                    </a:lnTo>
                    <a:lnTo>
                      <a:pt x="10664" y="7445"/>
                    </a:lnTo>
                    <a:lnTo>
                      <a:pt x="12073" y="6875"/>
                    </a:lnTo>
                    <a:lnTo>
                      <a:pt x="13615" y="6540"/>
                    </a:lnTo>
                    <a:lnTo>
                      <a:pt x="14420" y="6506"/>
                    </a:lnTo>
                    <a:close/>
                    <a:moveTo>
                      <a:pt x="14420" y="1"/>
                    </a:moveTo>
                    <a:lnTo>
                      <a:pt x="12945" y="35"/>
                    </a:lnTo>
                    <a:lnTo>
                      <a:pt x="10128" y="605"/>
                    </a:lnTo>
                    <a:lnTo>
                      <a:pt x="7546" y="1711"/>
                    </a:lnTo>
                    <a:lnTo>
                      <a:pt x="5232" y="3254"/>
                    </a:lnTo>
                    <a:lnTo>
                      <a:pt x="3287" y="5232"/>
                    </a:lnTo>
                    <a:lnTo>
                      <a:pt x="1711" y="7512"/>
                    </a:lnTo>
                    <a:lnTo>
                      <a:pt x="638" y="10128"/>
                    </a:lnTo>
                    <a:lnTo>
                      <a:pt x="34" y="12945"/>
                    </a:lnTo>
                    <a:lnTo>
                      <a:pt x="1" y="14420"/>
                    </a:lnTo>
                    <a:lnTo>
                      <a:pt x="34" y="15896"/>
                    </a:lnTo>
                    <a:lnTo>
                      <a:pt x="638" y="18713"/>
                    </a:lnTo>
                    <a:lnTo>
                      <a:pt x="1711" y="21295"/>
                    </a:lnTo>
                    <a:lnTo>
                      <a:pt x="3287" y="23608"/>
                    </a:lnTo>
                    <a:lnTo>
                      <a:pt x="5232" y="25553"/>
                    </a:lnTo>
                    <a:lnTo>
                      <a:pt x="7546" y="27129"/>
                    </a:lnTo>
                    <a:lnTo>
                      <a:pt x="10128" y="28203"/>
                    </a:lnTo>
                    <a:lnTo>
                      <a:pt x="12945" y="28806"/>
                    </a:lnTo>
                    <a:lnTo>
                      <a:pt x="14420" y="28840"/>
                    </a:lnTo>
                    <a:lnTo>
                      <a:pt x="15929" y="28806"/>
                    </a:lnTo>
                    <a:lnTo>
                      <a:pt x="18746" y="28203"/>
                    </a:lnTo>
                    <a:lnTo>
                      <a:pt x="21328" y="27129"/>
                    </a:lnTo>
                    <a:lnTo>
                      <a:pt x="23608" y="25553"/>
                    </a:lnTo>
                    <a:lnTo>
                      <a:pt x="25587" y="23608"/>
                    </a:lnTo>
                    <a:lnTo>
                      <a:pt x="27129" y="21295"/>
                    </a:lnTo>
                    <a:lnTo>
                      <a:pt x="28236" y="18713"/>
                    </a:lnTo>
                    <a:lnTo>
                      <a:pt x="28806" y="15896"/>
                    </a:lnTo>
                    <a:lnTo>
                      <a:pt x="28873" y="14420"/>
                    </a:lnTo>
                    <a:lnTo>
                      <a:pt x="28806" y="12945"/>
                    </a:lnTo>
                    <a:lnTo>
                      <a:pt x="28236" y="10128"/>
                    </a:lnTo>
                    <a:lnTo>
                      <a:pt x="27129" y="7512"/>
                    </a:lnTo>
                    <a:lnTo>
                      <a:pt x="25587" y="5232"/>
                    </a:lnTo>
                    <a:lnTo>
                      <a:pt x="23608" y="3254"/>
                    </a:lnTo>
                    <a:lnTo>
                      <a:pt x="21328" y="1711"/>
                    </a:lnTo>
                    <a:lnTo>
                      <a:pt x="18746" y="605"/>
                    </a:lnTo>
                    <a:lnTo>
                      <a:pt x="15929" y="35"/>
                    </a:lnTo>
                    <a:lnTo>
                      <a:pt x="144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15"/>
            <p:cNvSpPr/>
            <p:nvPr/>
          </p:nvSpPr>
          <p:spPr>
            <a:xfrm>
              <a:off x="833424" y="3051471"/>
              <a:ext cx="530144" cy="529258"/>
            </a:xfrm>
            <a:custGeom>
              <a:avLst/>
              <a:gdLst/>
              <a:ahLst/>
              <a:cxnLst/>
              <a:rect l="l" t="t" r="r" b="b"/>
              <a:pathLst>
                <a:path w="19752" h="19719" extrusionOk="0">
                  <a:moveTo>
                    <a:pt x="9859" y="1945"/>
                  </a:moveTo>
                  <a:lnTo>
                    <a:pt x="10664" y="1979"/>
                  </a:lnTo>
                  <a:lnTo>
                    <a:pt x="12207" y="2314"/>
                  </a:lnTo>
                  <a:lnTo>
                    <a:pt x="13648" y="2884"/>
                  </a:lnTo>
                  <a:lnTo>
                    <a:pt x="14889" y="3756"/>
                  </a:lnTo>
                  <a:lnTo>
                    <a:pt x="15962" y="4829"/>
                  </a:lnTo>
                  <a:lnTo>
                    <a:pt x="16834" y="6070"/>
                  </a:lnTo>
                  <a:lnTo>
                    <a:pt x="17438" y="7512"/>
                  </a:lnTo>
                  <a:lnTo>
                    <a:pt x="17740" y="9055"/>
                  </a:lnTo>
                  <a:lnTo>
                    <a:pt x="17773" y="9859"/>
                  </a:lnTo>
                  <a:lnTo>
                    <a:pt x="17740" y="10664"/>
                  </a:lnTo>
                  <a:lnTo>
                    <a:pt x="17438" y="12207"/>
                  </a:lnTo>
                  <a:lnTo>
                    <a:pt x="16834" y="13615"/>
                  </a:lnTo>
                  <a:lnTo>
                    <a:pt x="15962" y="14889"/>
                  </a:lnTo>
                  <a:lnTo>
                    <a:pt x="14889" y="15962"/>
                  </a:lnTo>
                  <a:lnTo>
                    <a:pt x="13648" y="16801"/>
                  </a:lnTo>
                  <a:lnTo>
                    <a:pt x="12207" y="17404"/>
                  </a:lnTo>
                  <a:lnTo>
                    <a:pt x="10664" y="17740"/>
                  </a:lnTo>
                  <a:lnTo>
                    <a:pt x="9054" y="17740"/>
                  </a:lnTo>
                  <a:lnTo>
                    <a:pt x="7512" y="17404"/>
                  </a:lnTo>
                  <a:lnTo>
                    <a:pt x="6103" y="16801"/>
                  </a:lnTo>
                  <a:lnTo>
                    <a:pt x="4829" y="15962"/>
                  </a:lnTo>
                  <a:lnTo>
                    <a:pt x="3756" y="14889"/>
                  </a:lnTo>
                  <a:lnTo>
                    <a:pt x="2918" y="13615"/>
                  </a:lnTo>
                  <a:lnTo>
                    <a:pt x="2314" y="12207"/>
                  </a:lnTo>
                  <a:lnTo>
                    <a:pt x="2012" y="10664"/>
                  </a:lnTo>
                  <a:lnTo>
                    <a:pt x="1979" y="9859"/>
                  </a:lnTo>
                  <a:lnTo>
                    <a:pt x="2012" y="9055"/>
                  </a:lnTo>
                  <a:lnTo>
                    <a:pt x="2314" y="7512"/>
                  </a:lnTo>
                  <a:lnTo>
                    <a:pt x="2918" y="6070"/>
                  </a:lnTo>
                  <a:lnTo>
                    <a:pt x="3756" y="4829"/>
                  </a:lnTo>
                  <a:lnTo>
                    <a:pt x="4829" y="3756"/>
                  </a:lnTo>
                  <a:lnTo>
                    <a:pt x="6103" y="2884"/>
                  </a:lnTo>
                  <a:lnTo>
                    <a:pt x="7512" y="2314"/>
                  </a:lnTo>
                  <a:lnTo>
                    <a:pt x="9054" y="1979"/>
                  </a:lnTo>
                  <a:lnTo>
                    <a:pt x="9859" y="1945"/>
                  </a:lnTo>
                  <a:close/>
                  <a:moveTo>
                    <a:pt x="9859" y="1"/>
                  </a:moveTo>
                  <a:lnTo>
                    <a:pt x="8853" y="34"/>
                  </a:lnTo>
                  <a:lnTo>
                    <a:pt x="6942" y="403"/>
                  </a:lnTo>
                  <a:lnTo>
                    <a:pt x="5165" y="1174"/>
                  </a:lnTo>
                  <a:lnTo>
                    <a:pt x="3588" y="2214"/>
                  </a:lnTo>
                  <a:lnTo>
                    <a:pt x="2247" y="3555"/>
                  </a:lnTo>
                  <a:lnTo>
                    <a:pt x="1174" y="5131"/>
                  </a:lnTo>
                  <a:lnTo>
                    <a:pt x="436" y="6908"/>
                  </a:lnTo>
                  <a:lnTo>
                    <a:pt x="34" y="8853"/>
                  </a:lnTo>
                  <a:lnTo>
                    <a:pt x="0" y="9859"/>
                  </a:lnTo>
                  <a:lnTo>
                    <a:pt x="34" y="10865"/>
                  </a:lnTo>
                  <a:lnTo>
                    <a:pt x="436" y="12777"/>
                  </a:lnTo>
                  <a:lnTo>
                    <a:pt x="1174" y="14554"/>
                  </a:lnTo>
                  <a:lnTo>
                    <a:pt x="2247" y="16130"/>
                  </a:lnTo>
                  <a:lnTo>
                    <a:pt x="3588" y="17471"/>
                  </a:lnTo>
                  <a:lnTo>
                    <a:pt x="5165" y="18544"/>
                  </a:lnTo>
                  <a:lnTo>
                    <a:pt x="6942" y="19282"/>
                  </a:lnTo>
                  <a:lnTo>
                    <a:pt x="8853" y="19685"/>
                  </a:lnTo>
                  <a:lnTo>
                    <a:pt x="9859" y="19718"/>
                  </a:lnTo>
                  <a:lnTo>
                    <a:pt x="10865" y="19685"/>
                  </a:lnTo>
                  <a:lnTo>
                    <a:pt x="12810" y="19282"/>
                  </a:lnTo>
                  <a:lnTo>
                    <a:pt x="14587" y="18544"/>
                  </a:lnTo>
                  <a:lnTo>
                    <a:pt x="16163" y="17471"/>
                  </a:lnTo>
                  <a:lnTo>
                    <a:pt x="17505" y="16130"/>
                  </a:lnTo>
                  <a:lnTo>
                    <a:pt x="18544" y="14554"/>
                  </a:lnTo>
                  <a:lnTo>
                    <a:pt x="19316" y="12777"/>
                  </a:lnTo>
                  <a:lnTo>
                    <a:pt x="19718" y="10865"/>
                  </a:lnTo>
                  <a:lnTo>
                    <a:pt x="19752" y="9859"/>
                  </a:lnTo>
                  <a:lnTo>
                    <a:pt x="19718" y="8853"/>
                  </a:lnTo>
                  <a:lnTo>
                    <a:pt x="19316" y="6908"/>
                  </a:lnTo>
                  <a:lnTo>
                    <a:pt x="18544" y="5131"/>
                  </a:lnTo>
                  <a:lnTo>
                    <a:pt x="17505" y="3555"/>
                  </a:lnTo>
                  <a:lnTo>
                    <a:pt x="16163" y="2214"/>
                  </a:lnTo>
                  <a:lnTo>
                    <a:pt x="14587" y="1174"/>
                  </a:lnTo>
                  <a:lnTo>
                    <a:pt x="12810" y="403"/>
                  </a:lnTo>
                  <a:lnTo>
                    <a:pt x="10865" y="3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77540" y="3030777"/>
              <a:ext cx="450053" cy="450026"/>
            </a:xfrm>
            <a:custGeom>
              <a:avLst/>
              <a:gdLst/>
              <a:ahLst/>
              <a:cxnLst/>
              <a:rect l="l" t="t" r="r" b="b"/>
              <a:pathLst>
                <a:path w="16768" h="16767" fill="none" extrusionOk="0">
                  <a:moveTo>
                    <a:pt x="16767" y="8384"/>
                  </a:moveTo>
                  <a:lnTo>
                    <a:pt x="16767" y="9255"/>
                  </a:lnTo>
                  <a:lnTo>
                    <a:pt x="16432" y="10899"/>
                  </a:lnTo>
                  <a:lnTo>
                    <a:pt x="15795" y="12408"/>
                  </a:lnTo>
                  <a:lnTo>
                    <a:pt x="14889" y="13749"/>
                  </a:lnTo>
                  <a:lnTo>
                    <a:pt x="13749" y="14889"/>
                  </a:lnTo>
                  <a:lnTo>
                    <a:pt x="12408" y="15794"/>
                  </a:lnTo>
                  <a:lnTo>
                    <a:pt x="10899" y="16432"/>
                  </a:lnTo>
                  <a:lnTo>
                    <a:pt x="9256" y="16767"/>
                  </a:lnTo>
                  <a:lnTo>
                    <a:pt x="8384" y="16767"/>
                  </a:lnTo>
                  <a:lnTo>
                    <a:pt x="7512" y="16767"/>
                  </a:lnTo>
                  <a:lnTo>
                    <a:pt x="5902" y="16432"/>
                  </a:lnTo>
                  <a:lnTo>
                    <a:pt x="4393" y="15794"/>
                  </a:lnTo>
                  <a:lnTo>
                    <a:pt x="3052" y="14889"/>
                  </a:lnTo>
                  <a:lnTo>
                    <a:pt x="1912" y="13749"/>
                  </a:lnTo>
                  <a:lnTo>
                    <a:pt x="1006" y="12408"/>
                  </a:lnTo>
                  <a:lnTo>
                    <a:pt x="369" y="10899"/>
                  </a:lnTo>
                  <a:lnTo>
                    <a:pt x="34" y="9255"/>
                  </a:lnTo>
                  <a:lnTo>
                    <a:pt x="0" y="8384"/>
                  </a:lnTo>
                  <a:lnTo>
                    <a:pt x="34" y="7545"/>
                  </a:lnTo>
                  <a:lnTo>
                    <a:pt x="369" y="5902"/>
                  </a:lnTo>
                  <a:lnTo>
                    <a:pt x="1006" y="4393"/>
                  </a:lnTo>
                  <a:lnTo>
                    <a:pt x="1912" y="3052"/>
                  </a:lnTo>
                  <a:lnTo>
                    <a:pt x="3052" y="1912"/>
                  </a:lnTo>
                  <a:lnTo>
                    <a:pt x="4393" y="1006"/>
                  </a:lnTo>
                  <a:lnTo>
                    <a:pt x="5902" y="369"/>
                  </a:lnTo>
                  <a:lnTo>
                    <a:pt x="7512" y="34"/>
                  </a:lnTo>
                  <a:lnTo>
                    <a:pt x="8384" y="0"/>
                  </a:lnTo>
                  <a:lnTo>
                    <a:pt x="9256" y="34"/>
                  </a:lnTo>
                  <a:lnTo>
                    <a:pt x="10899" y="369"/>
                  </a:lnTo>
                  <a:lnTo>
                    <a:pt x="12408" y="1006"/>
                  </a:lnTo>
                  <a:lnTo>
                    <a:pt x="13749" y="1912"/>
                  </a:lnTo>
                  <a:lnTo>
                    <a:pt x="14889" y="3052"/>
                  </a:lnTo>
                  <a:lnTo>
                    <a:pt x="15795" y="4393"/>
                  </a:lnTo>
                  <a:lnTo>
                    <a:pt x="16432" y="5902"/>
                  </a:lnTo>
                  <a:lnTo>
                    <a:pt x="16767" y="7545"/>
                  </a:lnTo>
                  <a:lnTo>
                    <a:pt x="16767" y="8384"/>
                  </a:lnTo>
                  <a:close/>
                </a:path>
              </a:pathLst>
            </a:custGeom>
            <a:noFill/>
            <a:ln w="62875" cap="flat" cmpd="sng">
              <a:solidFill>
                <a:schemeClr val="accent5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02544" y="3132475"/>
              <a:ext cx="76548" cy="199824"/>
            </a:xfrm>
            <a:custGeom>
              <a:avLst/>
              <a:gdLst/>
              <a:ahLst/>
              <a:cxnLst/>
              <a:rect l="l" t="t" r="r" b="b"/>
              <a:pathLst>
                <a:path w="2852" h="7445" fill="none" extrusionOk="0">
                  <a:moveTo>
                    <a:pt x="1" y="1"/>
                  </a:moveTo>
                  <a:lnTo>
                    <a:pt x="1" y="4595"/>
                  </a:lnTo>
                  <a:lnTo>
                    <a:pt x="2851" y="7445"/>
                  </a:lnTo>
                </a:path>
              </a:pathLst>
            </a:custGeom>
            <a:noFill/>
            <a:ln w="20950" cap="rnd" cmpd="sng">
              <a:solidFill>
                <a:schemeClr val="accent1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828887" y="3716603"/>
              <a:ext cx="222343" cy="279941"/>
            </a:xfrm>
            <a:custGeom>
              <a:avLst/>
              <a:gdLst/>
              <a:ahLst/>
              <a:cxnLst/>
              <a:rect l="l" t="t" r="r" b="b"/>
              <a:pathLst>
                <a:path w="8284" h="10430" extrusionOk="0">
                  <a:moveTo>
                    <a:pt x="3488" y="1"/>
                  </a:moveTo>
                  <a:lnTo>
                    <a:pt x="2314" y="370"/>
                  </a:lnTo>
                  <a:lnTo>
                    <a:pt x="1342" y="1007"/>
                  </a:lnTo>
                  <a:lnTo>
                    <a:pt x="604" y="1912"/>
                  </a:lnTo>
                  <a:lnTo>
                    <a:pt x="134" y="2952"/>
                  </a:lnTo>
                  <a:lnTo>
                    <a:pt x="0" y="4058"/>
                  </a:lnTo>
                  <a:lnTo>
                    <a:pt x="168" y="5232"/>
                  </a:lnTo>
                  <a:lnTo>
                    <a:pt x="704" y="6338"/>
                  </a:lnTo>
                  <a:lnTo>
                    <a:pt x="1140" y="6841"/>
                  </a:lnTo>
                  <a:lnTo>
                    <a:pt x="1878" y="7680"/>
                  </a:lnTo>
                  <a:lnTo>
                    <a:pt x="2616" y="9021"/>
                  </a:lnTo>
                  <a:lnTo>
                    <a:pt x="2716" y="10295"/>
                  </a:lnTo>
                  <a:lnTo>
                    <a:pt x="2616" y="10430"/>
                  </a:lnTo>
                  <a:lnTo>
                    <a:pt x="5634" y="10430"/>
                  </a:lnTo>
                  <a:lnTo>
                    <a:pt x="5533" y="10295"/>
                  </a:lnTo>
                  <a:lnTo>
                    <a:pt x="5634" y="9021"/>
                  </a:lnTo>
                  <a:lnTo>
                    <a:pt x="6372" y="7680"/>
                  </a:lnTo>
                  <a:lnTo>
                    <a:pt x="7109" y="6841"/>
                  </a:lnTo>
                  <a:lnTo>
                    <a:pt x="7545" y="6338"/>
                  </a:lnTo>
                  <a:lnTo>
                    <a:pt x="8082" y="5232"/>
                  </a:lnTo>
                  <a:lnTo>
                    <a:pt x="8283" y="4058"/>
                  </a:lnTo>
                  <a:lnTo>
                    <a:pt x="8115" y="2952"/>
                  </a:lnTo>
                  <a:lnTo>
                    <a:pt x="7646" y="1912"/>
                  </a:lnTo>
                  <a:lnTo>
                    <a:pt x="6908" y="1007"/>
                  </a:lnTo>
                  <a:lnTo>
                    <a:pt x="5936" y="370"/>
                  </a:lnTo>
                  <a:lnTo>
                    <a:pt x="47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879294" y="3986617"/>
              <a:ext cx="127812" cy="22546"/>
            </a:xfrm>
            <a:custGeom>
              <a:avLst/>
              <a:gdLst/>
              <a:ahLst/>
              <a:cxnLst/>
              <a:rect l="l" t="t" r="r" b="b"/>
              <a:pathLst>
                <a:path w="4762" h="840" extrusionOk="0">
                  <a:moveTo>
                    <a:pt x="403" y="1"/>
                  </a:moveTo>
                  <a:lnTo>
                    <a:pt x="268" y="34"/>
                  </a:lnTo>
                  <a:lnTo>
                    <a:pt x="34" y="269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805"/>
                  </a:lnTo>
                  <a:lnTo>
                    <a:pt x="403" y="839"/>
                  </a:lnTo>
                  <a:lnTo>
                    <a:pt x="4360" y="839"/>
                  </a:lnTo>
                  <a:lnTo>
                    <a:pt x="4494" y="805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69"/>
                  </a:lnTo>
                  <a:lnTo>
                    <a:pt x="4494" y="34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879294" y="4009136"/>
              <a:ext cx="127812" cy="21606"/>
            </a:xfrm>
            <a:custGeom>
              <a:avLst/>
              <a:gdLst/>
              <a:ahLst/>
              <a:cxnLst/>
              <a:rect l="l" t="t" r="r" b="b"/>
              <a:pathLst>
                <a:path w="4762" h="805" extrusionOk="0">
                  <a:moveTo>
                    <a:pt x="268" y="0"/>
                  </a:moveTo>
                  <a:lnTo>
                    <a:pt x="34" y="235"/>
                  </a:lnTo>
                  <a:lnTo>
                    <a:pt x="0" y="402"/>
                  </a:lnTo>
                  <a:lnTo>
                    <a:pt x="34" y="570"/>
                  </a:lnTo>
                  <a:lnTo>
                    <a:pt x="268" y="771"/>
                  </a:lnTo>
                  <a:lnTo>
                    <a:pt x="403" y="805"/>
                  </a:lnTo>
                  <a:lnTo>
                    <a:pt x="4360" y="805"/>
                  </a:lnTo>
                  <a:lnTo>
                    <a:pt x="4494" y="771"/>
                  </a:lnTo>
                  <a:lnTo>
                    <a:pt x="4728" y="570"/>
                  </a:lnTo>
                  <a:lnTo>
                    <a:pt x="4762" y="402"/>
                  </a:lnTo>
                  <a:lnTo>
                    <a:pt x="4728" y="235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879294" y="4030716"/>
              <a:ext cx="127812" cy="21633"/>
            </a:xfrm>
            <a:custGeom>
              <a:avLst/>
              <a:gdLst/>
              <a:ahLst/>
              <a:cxnLst/>
              <a:rect l="l" t="t" r="r" b="b"/>
              <a:pathLst>
                <a:path w="4762" h="806" extrusionOk="0">
                  <a:moveTo>
                    <a:pt x="268" y="1"/>
                  </a:moveTo>
                  <a:lnTo>
                    <a:pt x="34" y="236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772"/>
                  </a:lnTo>
                  <a:lnTo>
                    <a:pt x="403" y="806"/>
                  </a:lnTo>
                  <a:lnTo>
                    <a:pt x="4360" y="806"/>
                  </a:lnTo>
                  <a:lnTo>
                    <a:pt x="4494" y="772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36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900873" y="3823723"/>
              <a:ext cx="78346" cy="45011"/>
            </a:xfrm>
            <a:custGeom>
              <a:avLst/>
              <a:gdLst/>
              <a:ahLst/>
              <a:cxnLst/>
              <a:rect l="l" t="t" r="r" b="b"/>
              <a:pathLst>
                <a:path w="2919" h="1677" fill="none" extrusionOk="0">
                  <a:moveTo>
                    <a:pt x="1" y="0"/>
                  </a:moveTo>
                  <a:lnTo>
                    <a:pt x="2918" y="0"/>
                  </a:lnTo>
                  <a:lnTo>
                    <a:pt x="1476" y="167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flat" cmpd="sng">
              <a:solidFill>
                <a:schemeClr val="accent1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210478" y="1869715"/>
              <a:ext cx="165630" cy="318644"/>
            </a:xfrm>
            <a:custGeom>
              <a:avLst/>
              <a:gdLst/>
              <a:ahLst/>
              <a:cxnLst/>
              <a:rect l="l" t="t" r="r" b="b"/>
              <a:pathLst>
                <a:path w="6171" h="11872" extrusionOk="0">
                  <a:moveTo>
                    <a:pt x="2716" y="2381"/>
                  </a:moveTo>
                  <a:lnTo>
                    <a:pt x="2716" y="5030"/>
                  </a:lnTo>
                  <a:lnTo>
                    <a:pt x="2314" y="4930"/>
                  </a:lnTo>
                  <a:lnTo>
                    <a:pt x="1744" y="4728"/>
                  </a:lnTo>
                  <a:lnTo>
                    <a:pt x="1543" y="4561"/>
                  </a:lnTo>
                  <a:lnTo>
                    <a:pt x="1375" y="4393"/>
                  </a:lnTo>
                  <a:lnTo>
                    <a:pt x="1207" y="3991"/>
                  </a:lnTo>
                  <a:lnTo>
                    <a:pt x="1174" y="3722"/>
                  </a:lnTo>
                  <a:lnTo>
                    <a:pt x="1207" y="3454"/>
                  </a:lnTo>
                  <a:lnTo>
                    <a:pt x="1375" y="2985"/>
                  </a:lnTo>
                  <a:lnTo>
                    <a:pt x="1576" y="2817"/>
                  </a:lnTo>
                  <a:lnTo>
                    <a:pt x="1777" y="2649"/>
                  </a:lnTo>
                  <a:lnTo>
                    <a:pt x="2347" y="2448"/>
                  </a:lnTo>
                  <a:lnTo>
                    <a:pt x="2716" y="2381"/>
                  </a:lnTo>
                  <a:close/>
                  <a:moveTo>
                    <a:pt x="3353" y="6237"/>
                  </a:moveTo>
                  <a:lnTo>
                    <a:pt x="3756" y="6338"/>
                  </a:lnTo>
                  <a:lnTo>
                    <a:pt x="4359" y="6573"/>
                  </a:lnTo>
                  <a:lnTo>
                    <a:pt x="4594" y="6740"/>
                  </a:lnTo>
                  <a:lnTo>
                    <a:pt x="4762" y="6908"/>
                  </a:lnTo>
                  <a:lnTo>
                    <a:pt x="4963" y="7344"/>
                  </a:lnTo>
                  <a:lnTo>
                    <a:pt x="4963" y="7612"/>
                  </a:lnTo>
                  <a:lnTo>
                    <a:pt x="4963" y="7914"/>
                  </a:lnTo>
                  <a:lnTo>
                    <a:pt x="4762" y="8350"/>
                  </a:lnTo>
                  <a:lnTo>
                    <a:pt x="4561" y="8551"/>
                  </a:lnTo>
                  <a:lnTo>
                    <a:pt x="4326" y="8719"/>
                  </a:lnTo>
                  <a:lnTo>
                    <a:pt x="3722" y="8954"/>
                  </a:lnTo>
                  <a:lnTo>
                    <a:pt x="3353" y="9021"/>
                  </a:lnTo>
                  <a:lnTo>
                    <a:pt x="3353" y="6237"/>
                  </a:lnTo>
                  <a:close/>
                  <a:moveTo>
                    <a:pt x="2716" y="0"/>
                  </a:moveTo>
                  <a:lnTo>
                    <a:pt x="2716" y="1476"/>
                  </a:lnTo>
                  <a:lnTo>
                    <a:pt x="2079" y="1543"/>
                  </a:lnTo>
                  <a:lnTo>
                    <a:pt x="1073" y="1912"/>
                  </a:lnTo>
                  <a:lnTo>
                    <a:pt x="704" y="2180"/>
                  </a:lnTo>
                  <a:lnTo>
                    <a:pt x="369" y="2515"/>
                  </a:lnTo>
                  <a:lnTo>
                    <a:pt x="34" y="3320"/>
                  </a:lnTo>
                  <a:lnTo>
                    <a:pt x="0" y="3823"/>
                  </a:lnTo>
                  <a:lnTo>
                    <a:pt x="34" y="4292"/>
                  </a:lnTo>
                  <a:lnTo>
                    <a:pt x="335" y="5030"/>
                  </a:lnTo>
                  <a:lnTo>
                    <a:pt x="637" y="5332"/>
                  </a:lnTo>
                  <a:lnTo>
                    <a:pt x="1006" y="5600"/>
                  </a:lnTo>
                  <a:lnTo>
                    <a:pt x="2012" y="5969"/>
                  </a:lnTo>
                  <a:lnTo>
                    <a:pt x="2716" y="6103"/>
                  </a:lnTo>
                  <a:lnTo>
                    <a:pt x="2716" y="9021"/>
                  </a:lnTo>
                  <a:lnTo>
                    <a:pt x="2012" y="8987"/>
                  </a:lnTo>
                  <a:lnTo>
                    <a:pt x="1308" y="8819"/>
                  </a:lnTo>
                  <a:lnTo>
                    <a:pt x="671" y="8585"/>
                  </a:lnTo>
                  <a:lnTo>
                    <a:pt x="0" y="8216"/>
                  </a:lnTo>
                  <a:lnTo>
                    <a:pt x="0" y="9356"/>
                  </a:lnTo>
                  <a:lnTo>
                    <a:pt x="671" y="9624"/>
                  </a:lnTo>
                  <a:lnTo>
                    <a:pt x="1341" y="9792"/>
                  </a:lnTo>
                  <a:lnTo>
                    <a:pt x="2012" y="9893"/>
                  </a:lnTo>
                  <a:lnTo>
                    <a:pt x="2683" y="9926"/>
                  </a:lnTo>
                  <a:lnTo>
                    <a:pt x="2716" y="11871"/>
                  </a:lnTo>
                  <a:lnTo>
                    <a:pt x="3353" y="11871"/>
                  </a:lnTo>
                  <a:lnTo>
                    <a:pt x="3353" y="9926"/>
                  </a:lnTo>
                  <a:lnTo>
                    <a:pt x="3990" y="9859"/>
                  </a:lnTo>
                  <a:lnTo>
                    <a:pt x="5030" y="9490"/>
                  </a:lnTo>
                  <a:lnTo>
                    <a:pt x="5432" y="9222"/>
                  </a:lnTo>
                  <a:lnTo>
                    <a:pt x="5768" y="8887"/>
                  </a:lnTo>
                  <a:lnTo>
                    <a:pt x="6137" y="8015"/>
                  </a:lnTo>
                  <a:lnTo>
                    <a:pt x="6170" y="7512"/>
                  </a:lnTo>
                  <a:lnTo>
                    <a:pt x="6137" y="7009"/>
                  </a:lnTo>
                  <a:lnTo>
                    <a:pt x="5801" y="6237"/>
                  </a:lnTo>
                  <a:lnTo>
                    <a:pt x="5466" y="5936"/>
                  </a:lnTo>
                  <a:lnTo>
                    <a:pt x="5097" y="5667"/>
                  </a:lnTo>
                  <a:lnTo>
                    <a:pt x="4024" y="5265"/>
                  </a:lnTo>
                  <a:lnTo>
                    <a:pt x="3353" y="5131"/>
                  </a:lnTo>
                  <a:lnTo>
                    <a:pt x="3353" y="2415"/>
                  </a:lnTo>
                  <a:lnTo>
                    <a:pt x="3923" y="2448"/>
                  </a:lnTo>
                  <a:lnTo>
                    <a:pt x="4493" y="2582"/>
                  </a:lnTo>
                  <a:lnTo>
                    <a:pt x="5030" y="2750"/>
                  </a:lnTo>
                  <a:lnTo>
                    <a:pt x="5567" y="2985"/>
                  </a:lnTo>
                  <a:lnTo>
                    <a:pt x="5567" y="1878"/>
                  </a:lnTo>
                  <a:lnTo>
                    <a:pt x="5030" y="1710"/>
                  </a:lnTo>
                  <a:lnTo>
                    <a:pt x="4493" y="1610"/>
                  </a:lnTo>
                  <a:lnTo>
                    <a:pt x="3923" y="1509"/>
                  </a:lnTo>
                  <a:lnTo>
                    <a:pt x="3353" y="1476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011619" y="3275588"/>
              <a:ext cx="32450" cy="110715"/>
            </a:xfrm>
            <a:custGeom>
              <a:avLst/>
              <a:gdLst/>
              <a:ahLst/>
              <a:cxnLst/>
              <a:rect l="l" t="t" r="r" b="b"/>
              <a:pathLst>
                <a:path w="1209" h="4125" extrusionOk="0">
                  <a:moveTo>
                    <a:pt x="1" y="0"/>
                  </a:moveTo>
                  <a:lnTo>
                    <a:pt x="1" y="4125"/>
                  </a:lnTo>
                  <a:lnTo>
                    <a:pt x="1208" y="4125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071929" y="3323284"/>
              <a:ext cx="32423" cy="63020"/>
            </a:xfrm>
            <a:custGeom>
              <a:avLst/>
              <a:gdLst/>
              <a:ahLst/>
              <a:cxnLst/>
              <a:rect l="l" t="t" r="r" b="b"/>
              <a:pathLst>
                <a:path w="1208" h="2348" extrusionOk="0">
                  <a:moveTo>
                    <a:pt x="1" y="1"/>
                  </a:moveTo>
                  <a:lnTo>
                    <a:pt x="1" y="2348"/>
                  </a:lnTo>
                  <a:lnTo>
                    <a:pt x="1208" y="234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132240" y="3204488"/>
              <a:ext cx="32423" cy="181814"/>
            </a:xfrm>
            <a:custGeom>
              <a:avLst/>
              <a:gdLst/>
              <a:ahLst/>
              <a:cxnLst/>
              <a:rect l="l" t="t" r="r" b="b"/>
              <a:pathLst>
                <a:path w="1208" h="6774" extrusionOk="0">
                  <a:moveTo>
                    <a:pt x="0" y="0"/>
                  </a:moveTo>
                  <a:lnTo>
                    <a:pt x="0" y="6774"/>
                  </a:lnTo>
                  <a:lnTo>
                    <a:pt x="1208" y="6774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95875" y="2551864"/>
              <a:ext cx="344733" cy="122417"/>
            </a:xfrm>
            <a:custGeom>
              <a:avLst/>
              <a:gdLst/>
              <a:ahLst/>
              <a:cxnLst/>
              <a:rect l="l" t="t" r="r" b="b"/>
              <a:pathLst>
                <a:path w="12844" h="4561" extrusionOk="0">
                  <a:moveTo>
                    <a:pt x="4092" y="0"/>
                  </a:moveTo>
                  <a:lnTo>
                    <a:pt x="3689" y="302"/>
                  </a:lnTo>
                  <a:lnTo>
                    <a:pt x="3455" y="503"/>
                  </a:lnTo>
                  <a:lnTo>
                    <a:pt x="2784" y="772"/>
                  </a:lnTo>
                  <a:lnTo>
                    <a:pt x="2013" y="839"/>
                  </a:lnTo>
                  <a:lnTo>
                    <a:pt x="1141" y="705"/>
                  </a:lnTo>
                  <a:lnTo>
                    <a:pt x="671" y="570"/>
                  </a:lnTo>
                  <a:lnTo>
                    <a:pt x="604" y="570"/>
                  </a:lnTo>
                  <a:lnTo>
                    <a:pt x="202" y="772"/>
                  </a:lnTo>
                  <a:lnTo>
                    <a:pt x="1" y="1107"/>
                  </a:lnTo>
                  <a:lnTo>
                    <a:pt x="1" y="1342"/>
                  </a:lnTo>
                  <a:lnTo>
                    <a:pt x="101" y="2717"/>
                  </a:lnTo>
                  <a:lnTo>
                    <a:pt x="303" y="4259"/>
                  </a:lnTo>
                  <a:lnTo>
                    <a:pt x="336" y="4527"/>
                  </a:lnTo>
                  <a:lnTo>
                    <a:pt x="336" y="4561"/>
                  </a:lnTo>
                  <a:lnTo>
                    <a:pt x="3052" y="4561"/>
                  </a:lnTo>
                  <a:lnTo>
                    <a:pt x="6875" y="4494"/>
                  </a:lnTo>
                  <a:lnTo>
                    <a:pt x="7747" y="4460"/>
                  </a:lnTo>
                  <a:lnTo>
                    <a:pt x="9491" y="4226"/>
                  </a:lnTo>
                  <a:lnTo>
                    <a:pt x="10228" y="3924"/>
                  </a:lnTo>
                  <a:lnTo>
                    <a:pt x="11972" y="2985"/>
                  </a:lnTo>
                  <a:lnTo>
                    <a:pt x="12844" y="2482"/>
                  </a:lnTo>
                  <a:lnTo>
                    <a:pt x="12743" y="2281"/>
                  </a:lnTo>
                  <a:lnTo>
                    <a:pt x="11939" y="1476"/>
                  </a:lnTo>
                  <a:lnTo>
                    <a:pt x="10966" y="1275"/>
                  </a:lnTo>
                  <a:lnTo>
                    <a:pt x="10295" y="1409"/>
                  </a:lnTo>
                  <a:lnTo>
                    <a:pt x="8250" y="1979"/>
                  </a:lnTo>
                  <a:lnTo>
                    <a:pt x="8082" y="2012"/>
                  </a:lnTo>
                  <a:lnTo>
                    <a:pt x="4494" y="134"/>
                  </a:lnTo>
                  <a:lnTo>
                    <a:pt x="4461" y="101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503981" y="2612174"/>
              <a:ext cx="343847" cy="88223"/>
            </a:xfrm>
            <a:custGeom>
              <a:avLst/>
              <a:gdLst/>
              <a:ahLst/>
              <a:cxnLst/>
              <a:rect l="l" t="t" r="r" b="b"/>
              <a:pathLst>
                <a:path w="12811" h="3287" extrusionOk="0">
                  <a:moveTo>
                    <a:pt x="12576" y="0"/>
                  </a:moveTo>
                  <a:lnTo>
                    <a:pt x="12441" y="34"/>
                  </a:lnTo>
                  <a:lnTo>
                    <a:pt x="12140" y="235"/>
                  </a:lnTo>
                  <a:lnTo>
                    <a:pt x="10362" y="1107"/>
                  </a:lnTo>
                  <a:lnTo>
                    <a:pt x="8987" y="1643"/>
                  </a:lnTo>
                  <a:lnTo>
                    <a:pt x="8384" y="1777"/>
                  </a:lnTo>
                  <a:lnTo>
                    <a:pt x="6540" y="1979"/>
                  </a:lnTo>
                  <a:lnTo>
                    <a:pt x="839" y="2113"/>
                  </a:lnTo>
                  <a:lnTo>
                    <a:pt x="1" y="2113"/>
                  </a:lnTo>
                  <a:lnTo>
                    <a:pt x="101" y="3286"/>
                  </a:lnTo>
                  <a:lnTo>
                    <a:pt x="4293" y="3219"/>
                  </a:lnTo>
                  <a:lnTo>
                    <a:pt x="4393" y="2414"/>
                  </a:lnTo>
                  <a:lnTo>
                    <a:pt x="4796" y="2414"/>
                  </a:lnTo>
                  <a:lnTo>
                    <a:pt x="7847" y="2280"/>
                  </a:lnTo>
                  <a:lnTo>
                    <a:pt x="9155" y="2046"/>
                  </a:lnTo>
                  <a:lnTo>
                    <a:pt x="10329" y="1677"/>
                  </a:lnTo>
                  <a:lnTo>
                    <a:pt x="12475" y="537"/>
                  </a:lnTo>
                  <a:lnTo>
                    <a:pt x="12777" y="369"/>
                  </a:lnTo>
                  <a:lnTo>
                    <a:pt x="12810" y="268"/>
                  </a:lnTo>
                  <a:lnTo>
                    <a:pt x="12777" y="34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857687" y="3084780"/>
              <a:ext cx="90934" cy="107118"/>
            </a:xfrm>
            <a:custGeom>
              <a:avLst/>
              <a:gdLst/>
              <a:ahLst/>
              <a:cxnLst/>
              <a:rect l="l" t="t" r="r" b="b"/>
              <a:pathLst>
                <a:path w="3388" h="3991" extrusionOk="0">
                  <a:moveTo>
                    <a:pt x="67" y="0"/>
                  </a:moveTo>
                  <a:lnTo>
                    <a:pt x="0" y="1308"/>
                  </a:lnTo>
                  <a:lnTo>
                    <a:pt x="101" y="2750"/>
                  </a:lnTo>
                  <a:lnTo>
                    <a:pt x="503" y="3018"/>
                  </a:lnTo>
                  <a:lnTo>
                    <a:pt x="2046" y="3823"/>
                  </a:lnTo>
                  <a:lnTo>
                    <a:pt x="2817" y="3991"/>
                  </a:lnTo>
                  <a:lnTo>
                    <a:pt x="3253" y="3924"/>
                  </a:lnTo>
                  <a:lnTo>
                    <a:pt x="3387" y="3790"/>
                  </a:lnTo>
                  <a:lnTo>
                    <a:pt x="3354" y="10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7974" y="3158564"/>
              <a:ext cx="340251" cy="146734"/>
            </a:xfrm>
            <a:custGeom>
              <a:avLst/>
              <a:gdLst/>
              <a:ahLst/>
              <a:cxnLst/>
              <a:rect l="l" t="t" r="r" b="b"/>
              <a:pathLst>
                <a:path w="12677" h="5467" extrusionOk="0">
                  <a:moveTo>
                    <a:pt x="1107" y="1"/>
                  </a:moveTo>
                  <a:lnTo>
                    <a:pt x="671" y="135"/>
                  </a:lnTo>
                  <a:lnTo>
                    <a:pt x="437" y="403"/>
                  </a:lnTo>
                  <a:lnTo>
                    <a:pt x="370" y="605"/>
                  </a:lnTo>
                  <a:lnTo>
                    <a:pt x="202" y="1979"/>
                  </a:lnTo>
                  <a:lnTo>
                    <a:pt x="34" y="3556"/>
                  </a:lnTo>
                  <a:lnTo>
                    <a:pt x="1" y="3790"/>
                  </a:lnTo>
                  <a:lnTo>
                    <a:pt x="1" y="3857"/>
                  </a:lnTo>
                  <a:lnTo>
                    <a:pt x="2683" y="4427"/>
                  </a:lnTo>
                  <a:lnTo>
                    <a:pt x="6439" y="5165"/>
                  </a:lnTo>
                  <a:lnTo>
                    <a:pt x="7278" y="5299"/>
                  </a:lnTo>
                  <a:lnTo>
                    <a:pt x="9021" y="5467"/>
                  </a:lnTo>
                  <a:lnTo>
                    <a:pt x="9793" y="5333"/>
                  </a:lnTo>
                  <a:lnTo>
                    <a:pt x="11704" y="4763"/>
                  </a:lnTo>
                  <a:lnTo>
                    <a:pt x="12676" y="4461"/>
                  </a:lnTo>
                  <a:lnTo>
                    <a:pt x="12643" y="4260"/>
                  </a:lnTo>
                  <a:lnTo>
                    <a:pt x="12006" y="3321"/>
                  </a:lnTo>
                  <a:lnTo>
                    <a:pt x="11100" y="2885"/>
                  </a:lnTo>
                  <a:lnTo>
                    <a:pt x="10430" y="2885"/>
                  </a:lnTo>
                  <a:lnTo>
                    <a:pt x="8284" y="3019"/>
                  </a:lnTo>
                  <a:lnTo>
                    <a:pt x="8116" y="2985"/>
                  </a:lnTo>
                  <a:lnTo>
                    <a:pt x="4997" y="403"/>
                  </a:lnTo>
                  <a:lnTo>
                    <a:pt x="4997" y="370"/>
                  </a:lnTo>
                  <a:lnTo>
                    <a:pt x="4628" y="202"/>
                  </a:lnTo>
                  <a:lnTo>
                    <a:pt x="4192" y="403"/>
                  </a:lnTo>
                  <a:lnTo>
                    <a:pt x="3924" y="538"/>
                  </a:lnTo>
                  <a:lnTo>
                    <a:pt x="3220" y="672"/>
                  </a:lnTo>
                  <a:lnTo>
                    <a:pt x="2415" y="571"/>
                  </a:lnTo>
                  <a:lnTo>
                    <a:pt x="1610" y="269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824378" y="3255780"/>
              <a:ext cx="351040" cy="54029"/>
            </a:xfrm>
            <a:custGeom>
              <a:avLst/>
              <a:gdLst/>
              <a:ahLst/>
              <a:cxnLst/>
              <a:rect l="l" t="t" r="r" b="b"/>
              <a:pathLst>
                <a:path w="13079" h="2013" extrusionOk="0">
                  <a:moveTo>
                    <a:pt x="168" y="1"/>
                  </a:moveTo>
                  <a:lnTo>
                    <a:pt x="1" y="1174"/>
                  </a:lnTo>
                  <a:lnTo>
                    <a:pt x="4125" y="2013"/>
                  </a:lnTo>
                  <a:lnTo>
                    <a:pt x="4393" y="1241"/>
                  </a:lnTo>
                  <a:lnTo>
                    <a:pt x="4796" y="1342"/>
                  </a:lnTo>
                  <a:lnTo>
                    <a:pt x="7780" y="1845"/>
                  </a:lnTo>
                  <a:lnTo>
                    <a:pt x="9122" y="1912"/>
                  </a:lnTo>
                  <a:lnTo>
                    <a:pt x="10329" y="1778"/>
                  </a:lnTo>
                  <a:lnTo>
                    <a:pt x="12710" y="1141"/>
                  </a:lnTo>
                  <a:lnTo>
                    <a:pt x="13012" y="1040"/>
                  </a:lnTo>
                  <a:lnTo>
                    <a:pt x="13079" y="940"/>
                  </a:lnTo>
                  <a:lnTo>
                    <a:pt x="13079" y="738"/>
                  </a:lnTo>
                  <a:lnTo>
                    <a:pt x="12911" y="604"/>
                  </a:lnTo>
                  <a:lnTo>
                    <a:pt x="12743" y="638"/>
                  </a:lnTo>
                  <a:lnTo>
                    <a:pt x="12408" y="738"/>
                  </a:lnTo>
                  <a:lnTo>
                    <a:pt x="10497" y="1241"/>
                  </a:lnTo>
                  <a:lnTo>
                    <a:pt x="9055" y="1476"/>
                  </a:lnTo>
                  <a:lnTo>
                    <a:pt x="8418" y="1476"/>
                  </a:lnTo>
                  <a:lnTo>
                    <a:pt x="6573" y="1275"/>
                  </a:lnTo>
                  <a:lnTo>
                    <a:pt x="1007" y="2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780279" y="1856214"/>
              <a:ext cx="243949" cy="1252864"/>
            </a:xfrm>
            <a:custGeom>
              <a:avLst/>
              <a:gdLst/>
              <a:ahLst/>
              <a:cxnLst/>
              <a:rect l="l" t="t" r="r" b="b"/>
              <a:pathLst>
                <a:path w="9089" h="46679" extrusionOk="0">
                  <a:moveTo>
                    <a:pt x="7277" y="0"/>
                  </a:moveTo>
                  <a:lnTo>
                    <a:pt x="6104" y="503"/>
                  </a:lnTo>
                  <a:lnTo>
                    <a:pt x="4695" y="1442"/>
                  </a:lnTo>
                  <a:lnTo>
                    <a:pt x="973" y="4628"/>
                  </a:lnTo>
                  <a:lnTo>
                    <a:pt x="0" y="5600"/>
                  </a:lnTo>
                  <a:lnTo>
                    <a:pt x="2113" y="24681"/>
                  </a:lnTo>
                  <a:lnTo>
                    <a:pt x="2314" y="46679"/>
                  </a:lnTo>
                  <a:lnTo>
                    <a:pt x="7143" y="46679"/>
                  </a:lnTo>
                  <a:lnTo>
                    <a:pt x="7311" y="45203"/>
                  </a:lnTo>
                  <a:lnTo>
                    <a:pt x="8250" y="36082"/>
                  </a:lnTo>
                  <a:lnTo>
                    <a:pt x="8820" y="28235"/>
                  </a:lnTo>
                  <a:lnTo>
                    <a:pt x="8987" y="24144"/>
                  </a:lnTo>
                  <a:lnTo>
                    <a:pt x="9088" y="20254"/>
                  </a:lnTo>
                  <a:lnTo>
                    <a:pt x="8920" y="12508"/>
                  </a:lnTo>
                  <a:lnTo>
                    <a:pt x="8384" y="3052"/>
                  </a:lnTo>
                  <a:lnTo>
                    <a:pt x="8149" y="671"/>
                  </a:lnTo>
                  <a:lnTo>
                    <a:pt x="8116" y="436"/>
                  </a:lnTo>
                  <a:lnTo>
                    <a:pt x="7881" y="101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869389" y="1216259"/>
              <a:ext cx="119733" cy="114338"/>
            </a:xfrm>
            <a:custGeom>
              <a:avLst/>
              <a:gdLst/>
              <a:ahLst/>
              <a:cxnLst/>
              <a:rect l="l" t="t" r="r" b="b"/>
              <a:pathLst>
                <a:path w="4461" h="4260" extrusionOk="0">
                  <a:moveTo>
                    <a:pt x="3219" y="1"/>
                  </a:moveTo>
                  <a:lnTo>
                    <a:pt x="0" y="135"/>
                  </a:lnTo>
                  <a:lnTo>
                    <a:pt x="67" y="1208"/>
                  </a:lnTo>
                  <a:lnTo>
                    <a:pt x="134" y="2214"/>
                  </a:lnTo>
                  <a:lnTo>
                    <a:pt x="269" y="3958"/>
                  </a:lnTo>
                  <a:lnTo>
                    <a:pt x="503" y="4126"/>
                  </a:lnTo>
                  <a:lnTo>
                    <a:pt x="1073" y="4260"/>
                  </a:lnTo>
                  <a:lnTo>
                    <a:pt x="2113" y="4159"/>
                  </a:lnTo>
                  <a:lnTo>
                    <a:pt x="4091" y="3388"/>
                  </a:lnTo>
                  <a:lnTo>
                    <a:pt x="4460" y="3153"/>
                  </a:lnTo>
                  <a:lnTo>
                    <a:pt x="3555" y="906"/>
                  </a:lnTo>
                  <a:lnTo>
                    <a:pt x="3354" y="437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05582" y="1294579"/>
              <a:ext cx="407726" cy="670544"/>
            </a:xfrm>
            <a:custGeom>
              <a:avLst/>
              <a:gdLst/>
              <a:ahLst/>
              <a:cxnLst/>
              <a:rect l="l" t="t" r="r" b="b"/>
              <a:pathLst>
                <a:path w="15191" h="24983" extrusionOk="0">
                  <a:moveTo>
                    <a:pt x="12206" y="0"/>
                  </a:moveTo>
                  <a:lnTo>
                    <a:pt x="11536" y="34"/>
                  </a:lnTo>
                  <a:lnTo>
                    <a:pt x="10832" y="235"/>
                  </a:lnTo>
                  <a:lnTo>
                    <a:pt x="9926" y="671"/>
                  </a:lnTo>
                  <a:lnTo>
                    <a:pt x="8484" y="1141"/>
                  </a:lnTo>
                  <a:lnTo>
                    <a:pt x="6841" y="1308"/>
                  </a:lnTo>
                  <a:lnTo>
                    <a:pt x="5869" y="1275"/>
                  </a:lnTo>
                  <a:lnTo>
                    <a:pt x="5366" y="1543"/>
                  </a:lnTo>
                  <a:lnTo>
                    <a:pt x="3521" y="2348"/>
                  </a:lnTo>
                  <a:lnTo>
                    <a:pt x="1979" y="3320"/>
                  </a:lnTo>
                  <a:lnTo>
                    <a:pt x="1073" y="4192"/>
                  </a:lnTo>
                  <a:lnTo>
                    <a:pt x="369" y="5232"/>
                  </a:lnTo>
                  <a:lnTo>
                    <a:pt x="0" y="6506"/>
                  </a:lnTo>
                  <a:lnTo>
                    <a:pt x="0" y="7277"/>
                  </a:lnTo>
                  <a:lnTo>
                    <a:pt x="67" y="8149"/>
                  </a:lnTo>
                  <a:lnTo>
                    <a:pt x="403" y="9759"/>
                  </a:lnTo>
                  <a:lnTo>
                    <a:pt x="1274" y="11972"/>
                  </a:lnTo>
                  <a:lnTo>
                    <a:pt x="2683" y="14688"/>
                  </a:lnTo>
                  <a:lnTo>
                    <a:pt x="3521" y="16767"/>
                  </a:lnTo>
                  <a:lnTo>
                    <a:pt x="3823" y="18243"/>
                  </a:lnTo>
                  <a:lnTo>
                    <a:pt x="3857" y="19047"/>
                  </a:lnTo>
                  <a:lnTo>
                    <a:pt x="3655" y="22702"/>
                  </a:lnTo>
                  <a:lnTo>
                    <a:pt x="3421" y="24614"/>
                  </a:lnTo>
                  <a:lnTo>
                    <a:pt x="3756" y="24714"/>
                  </a:lnTo>
                  <a:lnTo>
                    <a:pt x="5734" y="24983"/>
                  </a:lnTo>
                  <a:lnTo>
                    <a:pt x="7545" y="24983"/>
                  </a:lnTo>
                  <a:lnTo>
                    <a:pt x="9457" y="24614"/>
                  </a:lnTo>
                  <a:lnTo>
                    <a:pt x="10865" y="23943"/>
                  </a:lnTo>
                  <a:lnTo>
                    <a:pt x="11737" y="23340"/>
                  </a:lnTo>
                  <a:lnTo>
                    <a:pt x="12508" y="22501"/>
                  </a:lnTo>
                  <a:lnTo>
                    <a:pt x="13179" y="21495"/>
                  </a:lnTo>
                  <a:lnTo>
                    <a:pt x="13682" y="20221"/>
                  </a:lnTo>
                  <a:lnTo>
                    <a:pt x="14017" y="18712"/>
                  </a:lnTo>
                  <a:lnTo>
                    <a:pt x="14118" y="17840"/>
                  </a:lnTo>
                  <a:lnTo>
                    <a:pt x="14285" y="16398"/>
                  </a:lnTo>
                  <a:lnTo>
                    <a:pt x="14923" y="12307"/>
                  </a:lnTo>
                  <a:lnTo>
                    <a:pt x="15191" y="8786"/>
                  </a:lnTo>
                  <a:lnTo>
                    <a:pt x="15124" y="6405"/>
                  </a:lnTo>
                  <a:lnTo>
                    <a:pt x="14755" y="4125"/>
                  </a:lnTo>
                  <a:lnTo>
                    <a:pt x="13950" y="2046"/>
                  </a:lnTo>
                  <a:lnTo>
                    <a:pt x="13347" y="1107"/>
                  </a:lnTo>
                  <a:lnTo>
                    <a:pt x="13112" y="805"/>
                  </a:lnTo>
                  <a:lnTo>
                    <a:pt x="12575" y="235"/>
                  </a:lnTo>
                  <a:lnTo>
                    <a:pt x="1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863082" y="1300887"/>
              <a:ext cx="174648" cy="337540"/>
            </a:xfrm>
            <a:custGeom>
              <a:avLst/>
              <a:gdLst/>
              <a:ahLst/>
              <a:cxnLst/>
              <a:rect l="l" t="t" r="r" b="b"/>
              <a:pathLst>
                <a:path w="6507" h="12576" extrusionOk="0">
                  <a:moveTo>
                    <a:pt x="4964" y="0"/>
                  </a:moveTo>
                  <a:lnTo>
                    <a:pt x="4729" y="101"/>
                  </a:lnTo>
                  <a:lnTo>
                    <a:pt x="3522" y="470"/>
                  </a:lnTo>
                  <a:lnTo>
                    <a:pt x="2147" y="771"/>
                  </a:lnTo>
                  <a:lnTo>
                    <a:pt x="1" y="1040"/>
                  </a:lnTo>
                  <a:lnTo>
                    <a:pt x="336" y="1509"/>
                  </a:lnTo>
                  <a:lnTo>
                    <a:pt x="3052" y="5734"/>
                  </a:lnTo>
                  <a:lnTo>
                    <a:pt x="4528" y="8451"/>
                  </a:lnTo>
                  <a:lnTo>
                    <a:pt x="5064" y="9591"/>
                  </a:lnTo>
                  <a:lnTo>
                    <a:pt x="5835" y="11670"/>
                  </a:lnTo>
                  <a:lnTo>
                    <a:pt x="6003" y="12575"/>
                  </a:lnTo>
                  <a:lnTo>
                    <a:pt x="6070" y="12307"/>
                  </a:lnTo>
                  <a:lnTo>
                    <a:pt x="6372" y="10496"/>
                  </a:lnTo>
                  <a:lnTo>
                    <a:pt x="6506" y="8652"/>
                  </a:lnTo>
                  <a:lnTo>
                    <a:pt x="6473" y="7545"/>
                  </a:lnTo>
                  <a:lnTo>
                    <a:pt x="6405" y="5902"/>
                  </a:lnTo>
                  <a:lnTo>
                    <a:pt x="5902" y="3119"/>
                  </a:lnTo>
                  <a:lnTo>
                    <a:pt x="5332" y="1073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937779" y="1313475"/>
              <a:ext cx="99952" cy="324952"/>
            </a:xfrm>
            <a:custGeom>
              <a:avLst/>
              <a:gdLst/>
              <a:ahLst/>
              <a:cxnLst/>
              <a:rect l="l" t="t" r="r" b="b"/>
              <a:pathLst>
                <a:path w="3724" h="12107" extrusionOk="0">
                  <a:moveTo>
                    <a:pt x="739" y="1"/>
                  </a:moveTo>
                  <a:lnTo>
                    <a:pt x="303" y="940"/>
                  </a:lnTo>
                  <a:lnTo>
                    <a:pt x="1" y="1107"/>
                  </a:lnTo>
                  <a:lnTo>
                    <a:pt x="1376" y="2147"/>
                  </a:lnTo>
                  <a:lnTo>
                    <a:pt x="1745" y="7982"/>
                  </a:lnTo>
                  <a:lnTo>
                    <a:pt x="2281" y="9122"/>
                  </a:lnTo>
                  <a:lnTo>
                    <a:pt x="3052" y="11201"/>
                  </a:lnTo>
                  <a:lnTo>
                    <a:pt x="3220" y="12106"/>
                  </a:lnTo>
                  <a:lnTo>
                    <a:pt x="3287" y="11838"/>
                  </a:lnTo>
                  <a:lnTo>
                    <a:pt x="3589" y="10027"/>
                  </a:lnTo>
                  <a:lnTo>
                    <a:pt x="3723" y="8183"/>
                  </a:lnTo>
                  <a:lnTo>
                    <a:pt x="3690" y="7076"/>
                  </a:lnTo>
                  <a:lnTo>
                    <a:pt x="2013" y="2080"/>
                  </a:lnTo>
                  <a:lnTo>
                    <a:pt x="2147" y="470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860371" y="1291868"/>
              <a:ext cx="97241" cy="73837"/>
            </a:xfrm>
            <a:custGeom>
              <a:avLst/>
              <a:gdLst/>
              <a:ahLst/>
              <a:cxnLst/>
              <a:rect l="l" t="t" r="r" b="b"/>
              <a:pathLst>
                <a:path w="3623" h="2751" extrusionOk="0">
                  <a:moveTo>
                    <a:pt x="269" y="1"/>
                  </a:moveTo>
                  <a:lnTo>
                    <a:pt x="1" y="1376"/>
                  </a:lnTo>
                  <a:lnTo>
                    <a:pt x="537" y="1845"/>
                  </a:lnTo>
                  <a:lnTo>
                    <a:pt x="1611" y="2415"/>
                  </a:lnTo>
                  <a:lnTo>
                    <a:pt x="3019" y="2751"/>
                  </a:lnTo>
                  <a:lnTo>
                    <a:pt x="3254" y="2751"/>
                  </a:lnTo>
                  <a:lnTo>
                    <a:pt x="3623" y="806"/>
                  </a:lnTo>
                  <a:lnTo>
                    <a:pt x="3086" y="806"/>
                  </a:lnTo>
                  <a:lnTo>
                    <a:pt x="1946" y="604"/>
                  </a:lnTo>
                  <a:lnTo>
                    <a:pt x="504" y="101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957588" y="1277482"/>
              <a:ext cx="47722" cy="63020"/>
            </a:xfrm>
            <a:custGeom>
              <a:avLst/>
              <a:gdLst/>
              <a:ahLst/>
              <a:cxnLst/>
              <a:rect l="l" t="t" r="r" b="b"/>
              <a:pathLst>
                <a:path w="1778" h="2348" extrusionOk="0">
                  <a:moveTo>
                    <a:pt x="1007" y="0"/>
                  </a:moveTo>
                  <a:lnTo>
                    <a:pt x="973" y="235"/>
                  </a:lnTo>
                  <a:lnTo>
                    <a:pt x="671" y="704"/>
                  </a:lnTo>
                  <a:lnTo>
                    <a:pt x="101" y="1241"/>
                  </a:lnTo>
                  <a:lnTo>
                    <a:pt x="1" y="1342"/>
                  </a:lnTo>
                  <a:lnTo>
                    <a:pt x="1577" y="2348"/>
                  </a:lnTo>
                  <a:lnTo>
                    <a:pt x="1778" y="1744"/>
                  </a:lnTo>
                  <a:lnTo>
                    <a:pt x="1744" y="839"/>
                  </a:lnTo>
                  <a:lnTo>
                    <a:pt x="1744" y="738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796491" y="1594306"/>
              <a:ext cx="52231" cy="369023"/>
            </a:xfrm>
            <a:custGeom>
              <a:avLst/>
              <a:gdLst/>
              <a:ahLst/>
              <a:cxnLst/>
              <a:rect l="l" t="t" r="r" b="b"/>
              <a:pathLst>
                <a:path w="1946" h="13749" extrusionOk="0">
                  <a:moveTo>
                    <a:pt x="1744" y="0"/>
                  </a:moveTo>
                  <a:lnTo>
                    <a:pt x="0" y="5064"/>
                  </a:lnTo>
                  <a:lnTo>
                    <a:pt x="235" y="6673"/>
                  </a:lnTo>
                  <a:lnTo>
                    <a:pt x="402" y="9691"/>
                  </a:lnTo>
                  <a:lnTo>
                    <a:pt x="201" y="13112"/>
                  </a:lnTo>
                  <a:lnTo>
                    <a:pt x="134" y="13648"/>
                  </a:lnTo>
                  <a:lnTo>
                    <a:pt x="973" y="13749"/>
                  </a:lnTo>
                  <a:lnTo>
                    <a:pt x="1241" y="12541"/>
                  </a:lnTo>
                  <a:lnTo>
                    <a:pt x="1844" y="8249"/>
                  </a:lnTo>
                  <a:lnTo>
                    <a:pt x="1945" y="7042"/>
                  </a:lnTo>
                  <a:lnTo>
                    <a:pt x="1945" y="4292"/>
                  </a:lnTo>
                  <a:lnTo>
                    <a:pt x="1811" y="67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871188" y="1226163"/>
              <a:ext cx="94530" cy="55827"/>
            </a:xfrm>
            <a:custGeom>
              <a:avLst/>
              <a:gdLst/>
              <a:ahLst/>
              <a:cxnLst/>
              <a:rect l="l" t="t" r="r" b="b"/>
              <a:pathLst>
                <a:path w="3522" h="2080" extrusionOk="0">
                  <a:moveTo>
                    <a:pt x="3387" y="1"/>
                  </a:moveTo>
                  <a:lnTo>
                    <a:pt x="3287" y="68"/>
                  </a:lnTo>
                  <a:lnTo>
                    <a:pt x="2683" y="303"/>
                  </a:lnTo>
                  <a:lnTo>
                    <a:pt x="1107" y="806"/>
                  </a:lnTo>
                  <a:lnTo>
                    <a:pt x="235" y="940"/>
                  </a:lnTo>
                  <a:lnTo>
                    <a:pt x="0" y="839"/>
                  </a:lnTo>
                  <a:lnTo>
                    <a:pt x="67" y="1845"/>
                  </a:lnTo>
                  <a:lnTo>
                    <a:pt x="604" y="1979"/>
                  </a:lnTo>
                  <a:lnTo>
                    <a:pt x="1878" y="2080"/>
                  </a:lnTo>
                  <a:lnTo>
                    <a:pt x="2448" y="1912"/>
                  </a:lnTo>
                  <a:lnTo>
                    <a:pt x="2851" y="1711"/>
                  </a:lnTo>
                  <a:lnTo>
                    <a:pt x="3320" y="1242"/>
                  </a:lnTo>
                  <a:lnTo>
                    <a:pt x="3521" y="672"/>
                  </a:lnTo>
                  <a:lnTo>
                    <a:pt x="3521" y="571"/>
                  </a:lnTo>
                  <a:lnTo>
                    <a:pt x="3488" y="537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C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782990" y="976869"/>
              <a:ext cx="228623" cy="288933"/>
            </a:xfrm>
            <a:custGeom>
              <a:avLst/>
              <a:gdLst/>
              <a:ahLst/>
              <a:cxnLst/>
              <a:rect l="l" t="t" r="r" b="b"/>
              <a:pathLst>
                <a:path w="8518" h="10765" extrusionOk="0">
                  <a:moveTo>
                    <a:pt x="5030" y="0"/>
                  </a:moveTo>
                  <a:lnTo>
                    <a:pt x="4225" y="335"/>
                  </a:lnTo>
                  <a:lnTo>
                    <a:pt x="1643" y="1643"/>
                  </a:lnTo>
                  <a:lnTo>
                    <a:pt x="436" y="2314"/>
                  </a:lnTo>
                  <a:lnTo>
                    <a:pt x="235" y="2850"/>
                  </a:lnTo>
                  <a:lnTo>
                    <a:pt x="0" y="3924"/>
                  </a:lnTo>
                  <a:lnTo>
                    <a:pt x="0" y="5231"/>
                  </a:lnTo>
                  <a:lnTo>
                    <a:pt x="134" y="5533"/>
                  </a:lnTo>
                  <a:lnTo>
                    <a:pt x="771" y="6774"/>
                  </a:lnTo>
                  <a:lnTo>
                    <a:pt x="2247" y="9356"/>
                  </a:lnTo>
                  <a:lnTo>
                    <a:pt x="2448" y="9691"/>
                  </a:lnTo>
                  <a:lnTo>
                    <a:pt x="2616" y="9960"/>
                  </a:lnTo>
                  <a:lnTo>
                    <a:pt x="2850" y="10261"/>
                  </a:lnTo>
                  <a:lnTo>
                    <a:pt x="3286" y="10664"/>
                  </a:lnTo>
                  <a:lnTo>
                    <a:pt x="3521" y="10764"/>
                  </a:lnTo>
                  <a:lnTo>
                    <a:pt x="3991" y="10764"/>
                  </a:lnTo>
                  <a:lnTo>
                    <a:pt x="5500" y="10429"/>
                  </a:lnTo>
                  <a:lnTo>
                    <a:pt x="7176" y="9792"/>
                  </a:lnTo>
                  <a:lnTo>
                    <a:pt x="8115" y="9222"/>
                  </a:lnTo>
                  <a:lnTo>
                    <a:pt x="8451" y="8853"/>
                  </a:lnTo>
                  <a:lnTo>
                    <a:pt x="8518" y="8652"/>
                  </a:lnTo>
                  <a:lnTo>
                    <a:pt x="8484" y="8249"/>
                  </a:lnTo>
                  <a:lnTo>
                    <a:pt x="8015" y="6707"/>
                  </a:lnTo>
                  <a:lnTo>
                    <a:pt x="7310" y="4661"/>
                  </a:lnTo>
                  <a:lnTo>
                    <a:pt x="6673" y="2649"/>
                  </a:lnTo>
                  <a:lnTo>
                    <a:pt x="6506" y="1844"/>
                  </a:lnTo>
                  <a:lnTo>
                    <a:pt x="6304" y="1073"/>
                  </a:lnTo>
                  <a:lnTo>
                    <a:pt x="6137" y="570"/>
                  </a:lnTo>
                  <a:lnTo>
                    <a:pt x="5935" y="369"/>
                  </a:lnTo>
                  <a:lnTo>
                    <a:pt x="5399" y="67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968377" y="1087559"/>
              <a:ext cx="43239" cy="67529"/>
            </a:xfrm>
            <a:custGeom>
              <a:avLst/>
              <a:gdLst/>
              <a:ahLst/>
              <a:cxnLst/>
              <a:rect l="l" t="t" r="r" b="b"/>
              <a:pathLst>
                <a:path w="1611" h="2516" extrusionOk="0">
                  <a:moveTo>
                    <a:pt x="1" y="1"/>
                  </a:moveTo>
                  <a:lnTo>
                    <a:pt x="202" y="2516"/>
                  </a:lnTo>
                  <a:lnTo>
                    <a:pt x="370" y="2449"/>
                  </a:lnTo>
                  <a:lnTo>
                    <a:pt x="1175" y="2113"/>
                  </a:lnTo>
                  <a:lnTo>
                    <a:pt x="1577" y="1812"/>
                  </a:lnTo>
                  <a:lnTo>
                    <a:pt x="1611" y="1677"/>
                  </a:lnTo>
                  <a:lnTo>
                    <a:pt x="806" y="7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682177" y="1475483"/>
              <a:ext cx="203420" cy="740757"/>
            </a:xfrm>
            <a:custGeom>
              <a:avLst/>
              <a:gdLst/>
              <a:ahLst/>
              <a:cxnLst/>
              <a:rect l="l" t="t" r="r" b="b"/>
              <a:pathLst>
                <a:path w="7579" h="27599" extrusionOk="0">
                  <a:moveTo>
                    <a:pt x="2750" y="1"/>
                  </a:moveTo>
                  <a:lnTo>
                    <a:pt x="1811" y="34"/>
                  </a:lnTo>
                  <a:lnTo>
                    <a:pt x="1107" y="269"/>
                  </a:lnTo>
                  <a:lnTo>
                    <a:pt x="872" y="537"/>
                  </a:lnTo>
                  <a:lnTo>
                    <a:pt x="0" y="9692"/>
                  </a:lnTo>
                  <a:lnTo>
                    <a:pt x="2616" y="27599"/>
                  </a:lnTo>
                  <a:lnTo>
                    <a:pt x="6238" y="26693"/>
                  </a:lnTo>
                  <a:lnTo>
                    <a:pt x="6204" y="25218"/>
                  </a:lnTo>
                  <a:lnTo>
                    <a:pt x="5835" y="18042"/>
                  </a:lnTo>
                  <a:lnTo>
                    <a:pt x="5500" y="13850"/>
                  </a:lnTo>
                  <a:lnTo>
                    <a:pt x="5299" y="12810"/>
                  </a:lnTo>
                  <a:lnTo>
                    <a:pt x="5232" y="12408"/>
                  </a:lnTo>
                  <a:lnTo>
                    <a:pt x="5366" y="11234"/>
                  </a:lnTo>
                  <a:lnTo>
                    <a:pt x="5936" y="9021"/>
                  </a:lnTo>
                  <a:lnTo>
                    <a:pt x="6975" y="5768"/>
                  </a:lnTo>
                  <a:lnTo>
                    <a:pt x="7512" y="3689"/>
                  </a:lnTo>
                  <a:lnTo>
                    <a:pt x="7579" y="2683"/>
                  </a:lnTo>
                  <a:lnTo>
                    <a:pt x="7478" y="2348"/>
                  </a:lnTo>
                  <a:lnTo>
                    <a:pt x="7311" y="2080"/>
                  </a:lnTo>
                  <a:lnTo>
                    <a:pt x="6707" y="1510"/>
                  </a:lnTo>
                  <a:lnTo>
                    <a:pt x="5399" y="738"/>
                  </a:lnTo>
                  <a:lnTo>
                    <a:pt x="3790" y="202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928788" y="1093867"/>
              <a:ext cx="17124" cy="19835"/>
            </a:xfrm>
            <a:custGeom>
              <a:avLst/>
              <a:gdLst/>
              <a:ahLst/>
              <a:cxnLst/>
              <a:rect l="l" t="t" r="r" b="b"/>
              <a:pathLst>
                <a:path w="638" h="739" extrusionOk="0">
                  <a:moveTo>
                    <a:pt x="235" y="0"/>
                  </a:moveTo>
                  <a:lnTo>
                    <a:pt x="135" y="34"/>
                  </a:lnTo>
                  <a:lnTo>
                    <a:pt x="34" y="135"/>
                  </a:lnTo>
                  <a:lnTo>
                    <a:pt x="0" y="369"/>
                  </a:lnTo>
                  <a:lnTo>
                    <a:pt x="68" y="503"/>
                  </a:lnTo>
                  <a:lnTo>
                    <a:pt x="168" y="638"/>
                  </a:lnTo>
                  <a:lnTo>
                    <a:pt x="403" y="738"/>
                  </a:lnTo>
                  <a:lnTo>
                    <a:pt x="503" y="705"/>
                  </a:lnTo>
                  <a:lnTo>
                    <a:pt x="604" y="604"/>
                  </a:lnTo>
                  <a:lnTo>
                    <a:pt x="638" y="369"/>
                  </a:lnTo>
                  <a:lnTo>
                    <a:pt x="571" y="235"/>
                  </a:lnTo>
                  <a:lnTo>
                    <a:pt x="470" y="10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783875" y="1722093"/>
              <a:ext cx="274546" cy="414061"/>
            </a:xfrm>
            <a:custGeom>
              <a:avLst/>
              <a:gdLst/>
              <a:ahLst/>
              <a:cxnLst/>
              <a:rect l="l" t="t" r="r" b="b"/>
              <a:pathLst>
                <a:path w="10229" h="15427" extrusionOk="0">
                  <a:moveTo>
                    <a:pt x="10228" y="1"/>
                  </a:moveTo>
                  <a:lnTo>
                    <a:pt x="2683" y="5031"/>
                  </a:lnTo>
                  <a:lnTo>
                    <a:pt x="1" y="15426"/>
                  </a:lnTo>
                  <a:lnTo>
                    <a:pt x="6204" y="14521"/>
                  </a:lnTo>
                  <a:lnTo>
                    <a:pt x="6707" y="13917"/>
                  </a:lnTo>
                  <a:lnTo>
                    <a:pt x="7579" y="12106"/>
                  </a:lnTo>
                  <a:lnTo>
                    <a:pt x="8686" y="8619"/>
                  </a:lnTo>
                  <a:lnTo>
                    <a:pt x="10061" y="1443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07082" y="1647396"/>
              <a:ext cx="119733" cy="296126"/>
            </a:xfrm>
            <a:custGeom>
              <a:avLst/>
              <a:gdLst/>
              <a:ahLst/>
              <a:cxnLst/>
              <a:rect l="l" t="t" r="r" b="b"/>
              <a:pathLst>
                <a:path w="4461" h="11033" extrusionOk="0">
                  <a:moveTo>
                    <a:pt x="3555" y="0"/>
                  </a:moveTo>
                  <a:lnTo>
                    <a:pt x="605" y="10060"/>
                  </a:lnTo>
                  <a:lnTo>
                    <a:pt x="470" y="10295"/>
                  </a:lnTo>
                  <a:lnTo>
                    <a:pt x="1" y="11033"/>
                  </a:lnTo>
                  <a:lnTo>
                    <a:pt x="605" y="10295"/>
                  </a:lnTo>
                  <a:lnTo>
                    <a:pt x="1108" y="9759"/>
                  </a:lnTo>
                  <a:lnTo>
                    <a:pt x="2348" y="9054"/>
                  </a:lnTo>
                  <a:lnTo>
                    <a:pt x="4126" y="8551"/>
                  </a:lnTo>
                  <a:lnTo>
                    <a:pt x="4461" y="8518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014302" y="834642"/>
              <a:ext cx="611147" cy="649850"/>
            </a:xfrm>
            <a:custGeom>
              <a:avLst/>
              <a:gdLst/>
              <a:ahLst/>
              <a:cxnLst/>
              <a:rect l="l" t="t" r="r" b="b"/>
              <a:pathLst>
                <a:path w="22770" h="24212" extrusionOk="0">
                  <a:moveTo>
                    <a:pt x="20221" y="1"/>
                  </a:moveTo>
                  <a:lnTo>
                    <a:pt x="0" y="17371"/>
                  </a:lnTo>
                  <a:lnTo>
                    <a:pt x="2448" y="24212"/>
                  </a:lnTo>
                  <a:lnTo>
                    <a:pt x="3655" y="23139"/>
                  </a:lnTo>
                  <a:lnTo>
                    <a:pt x="9356" y="17841"/>
                  </a:lnTo>
                  <a:lnTo>
                    <a:pt x="12575" y="14722"/>
                  </a:lnTo>
                  <a:lnTo>
                    <a:pt x="13279" y="13884"/>
                  </a:lnTo>
                  <a:lnTo>
                    <a:pt x="18578" y="7244"/>
                  </a:lnTo>
                  <a:lnTo>
                    <a:pt x="22769" y="2181"/>
                  </a:lnTo>
                  <a:lnTo>
                    <a:pt x="202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756874" y="969649"/>
              <a:ext cx="206131" cy="262844"/>
            </a:xfrm>
            <a:custGeom>
              <a:avLst/>
              <a:gdLst/>
              <a:ahLst/>
              <a:cxnLst/>
              <a:rect l="l" t="t" r="r" b="b"/>
              <a:pathLst>
                <a:path w="7680" h="9793" extrusionOk="0">
                  <a:moveTo>
                    <a:pt x="6808" y="1"/>
                  </a:moveTo>
                  <a:lnTo>
                    <a:pt x="6405" y="101"/>
                  </a:lnTo>
                  <a:lnTo>
                    <a:pt x="6271" y="169"/>
                  </a:lnTo>
                  <a:lnTo>
                    <a:pt x="6003" y="269"/>
                  </a:lnTo>
                  <a:lnTo>
                    <a:pt x="5198" y="604"/>
                  </a:lnTo>
                  <a:lnTo>
                    <a:pt x="2616" y="1912"/>
                  </a:lnTo>
                  <a:lnTo>
                    <a:pt x="1409" y="2583"/>
                  </a:lnTo>
                  <a:lnTo>
                    <a:pt x="604" y="3086"/>
                  </a:lnTo>
                  <a:lnTo>
                    <a:pt x="269" y="3354"/>
                  </a:lnTo>
                  <a:lnTo>
                    <a:pt x="135" y="3522"/>
                  </a:lnTo>
                  <a:lnTo>
                    <a:pt x="1" y="4058"/>
                  </a:lnTo>
                  <a:lnTo>
                    <a:pt x="1" y="4964"/>
                  </a:lnTo>
                  <a:lnTo>
                    <a:pt x="68" y="5366"/>
                  </a:lnTo>
                  <a:lnTo>
                    <a:pt x="437" y="6104"/>
                  </a:lnTo>
                  <a:lnTo>
                    <a:pt x="2482" y="9290"/>
                  </a:lnTo>
                  <a:lnTo>
                    <a:pt x="2884" y="9793"/>
                  </a:lnTo>
                  <a:lnTo>
                    <a:pt x="3086" y="9726"/>
                  </a:lnTo>
                  <a:lnTo>
                    <a:pt x="3220" y="9625"/>
                  </a:lnTo>
                  <a:lnTo>
                    <a:pt x="3253" y="8149"/>
                  </a:lnTo>
                  <a:lnTo>
                    <a:pt x="3153" y="8183"/>
                  </a:lnTo>
                  <a:lnTo>
                    <a:pt x="2717" y="8149"/>
                  </a:lnTo>
                  <a:lnTo>
                    <a:pt x="2415" y="7915"/>
                  </a:lnTo>
                  <a:lnTo>
                    <a:pt x="1946" y="7009"/>
                  </a:lnTo>
                  <a:lnTo>
                    <a:pt x="1878" y="6506"/>
                  </a:lnTo>
                  <a:lnTo>
                    <a:pt x="2046" y="6339"/>
                  </a:lnTo>
                  <a:lnTo>
                    <a:pt x="2449" y="6171"/>
                  </a:lnTo>
                  <a:lnTo>
                    <a:pt x="2985" y="6372"/>
                  </a:lnTo>
                  <a:lnTo>
                    <a:pt x="3052" y="6406"/>
                  </a:lnTo>
                  <a:lnTo>
                    <a:pt x="3589" y="7177"/>
                  </a:lnTo>
                  <a:lnTo>
                    <a:pt x="3924" y="7009"/>
                  </a:lnTo>
                  <a:lnTo>
                    <a:pt x="3387" y="4427"/>
                  </a:lnTo>
                  <a:lnTo>
                    <a:pt x="4461" y="3924"/>
                  </a:lnTo>
                  <a:lnTo>
                    <a:pt x="6271" y="3187"/>
                  </a:lnTo>
                  <a:lnTo>
                    <a:pt x="7277" y="2784"/>
                  </a:lnTo>
                  <a:lnTo>
                    <a:pt x="7579" y="2650"/>
                  </a:lnTo>
                  <a:lnTo>
                    <a:pt x="7680" y="2214"/>
                  </a:lnTo>
                  <a:lnTo>
                    <a:pt x="7512" y="973"/>
                  </a:lnTo>
                  <a:lnTo>
                    <a:pt x="7411" y="604"/>
                  </a:lnTo>
                  <a:lnTo>
                    <a:pt x="7277" y="236"/>
                  </a:lnTo>
                  <a:lnTo>
                    <a:pt x="68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14573" y="2233322"/>
              <a:ext cx="209728" cy="87337"/>
            </a:xfrm>
            <a:custGeom>
              <a:avLst/>
              <a:gdLst/>
              <a:ahLst/>
              <a:cxnLst/>
              <a:rect l="l" t="t" r="r" b="b"/>
              <a:pathLst>
                <a:path w="7814" h="3254" fill="none" extrusionOk="0">
                  <a:moveTo>
                    <a:pt x="1" y="3253"/>
                  </a:moveTo>
                  <a:lnTo>
                    <a:pt x="235" y="1879"/>
                  </a:lnTo>
                  <a:lnTo>
                    <a:pt x="269" y="1644"/>
                  </a:lnTo>
                  <a:lnTo>
                    <a:pt x="537" y="1174"/>
                  </a:lnTo>
                  <a:lnTo>
                    <a:pt x="939" y="772"/>
                  </a:lnTo>
                  <a:lnTo>
                    <a:pt x="1409" y="537"/>
                  </a:lnTo>
                  <a:lnTo>
                    <a:pt x="1677" y="504"/>
                  </a:lnTo>
                  <a:lnTo>
                    <a:pt x="5399" y="1"/>
                  </a:lnTo>
                  <a:lnTo>
                    <a:pt x="5668" y="1"/>
                  </a:lnTo>
                  <a:lnTo>
                    <a:pt x="6171" y="135"/>
                  </a:lnTo>
                  <a:lnTo>
                    <a:pt x="6640" y="403"/>
                  </a:lnTo>
                  <a:lnTo>
                    <a:pt x="7009" y="805"/>
                  </a:lnTo>
                  <a:lnTo>
                    <a:pt x="7110" y="1040"/>
                  </a:lnTo>
                  <a:lnTo>
                    <a:pt x="7814" y="2750"/>
                  </a:lnTo>
                </a:path>
              </a:pathLst>
            </a:custGeom>
            <a:noFill/>
            <a:ln w="31850" cap="flat" cmpd="sng">
              <a:solidFill>
                <a:srgbClr val="56331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583162" y="2272026"/>
              <a:ext cx="517556" cy="382551"/>
            </a:xfrm>
            <a:custGeom>
              <a:avLst/>
              <a:gdLst/>
              <a:ahLst/>
              <a:cxnLst/>
              <a:rect l="l" t="t" r="r" b="b"/>
              <a:pathLst>
                <a:path w="19283" h="14253" extrusionOk="0">
                  <a:moveTo>
                    <a:pt x="17170" y="1"/>
                  </a:moveTo>
                  <a:lnTo>
                    <a:pt x="17069" y="34"/>
                  </a:lnTo>
                  <a:lnTo>
                    <a:pt x="1141" y="1744"/>
                  </a:lnTo>
                  <a:lnTo>
                    <a:pt x="873" y="1778"/>
                  </a:lnTo>
                  <a:lnTo>
                    <a:pt x="470" y="2046"/>
                  </a:lnTo>
                  <a:lnTo>
                    <a:pt x="135" y="2415"/>
                  </a:lnTo>
                  <a:lnTo>
                    <a:pt x="1" y="2884"/>
                  </a:lnTo>
                  <a:lnTo>
                    <a:pt x="1" y="3119"/>
                  </a:lnTo>
                  <a:lnTo>
                    <a:pt x="537" y="9323"/>
                  </a:lnTo>
                  <a:lnTo>
                    <a:pt x="873" y="13112"/>
                  </a:lnTo>
                  <a:lnTo>
                    <a:pt x="906" y="13313"/>
                  </a:lnTo>
                  <a:lnTo>
                    <a:pt x="1007" y="13515"/>
                  </a:lnTo>
                  <a:lnTo>
                    <a:pt x="1208" y="13850"/>
                  </a:lnTo>
                  <a:lnTo>
                    <a:pt x="1845" y="14219"/>
                  </a:lnTo>
                  <a:lnTo>
                    <a:pt x="2247" y="14252"/>
                  </a:lnTo>
                  <a:lnTo>
                    <a:pt x="18142" y="13045"/>
                  </a:lnTo>
                  <a:lnTo>
                    <a:pt x="18411" y="13012"/>
                  </a:lnTo>
                  <a:lnTo>
                    <a:pt x="18846" y="12777"/>
                  </a:lnTo>
                  <a:lnTo>
                    <a:pt x="19148" y="12442"/>
                  </a:lnTo>
                  <a:lnTo>
                    <a:pt x="19282" y="11972"/>
                  </a:lnTo>
                  <a:lnTo>
                    <a:pt x="19282" y="11704"/>
                  </a:lnTo>
                  <a:lnTo>
                    <a:pt x="18411" y="1141"/>
                  </a:lnTo>
                  <a:lnTo>
                    <a:pt x="18310" y="705"/>
                  </a:lnTo>
                  <a:lnTo>
                    <a:pt x="17706" y="101"/>
                  </a:lnTo>
                  <a:lnTo>
                    <a:pt x="17270" y="34"/>
                  </a:lnTo>
                  <a:lnTo>
                    <a:pt x="17170" y="1"/>
                  </a:lnTo>
                  <a:close/>
                </a:path>
              </a:pathLst>
            </a:custGeom>
            <a:solidFill>
              <a:srgbClr val="452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751479" y="2191022"/>
              <a:ext cx="123330" cy="106233"/>
            </a:xfrm>
            <a:custGeom>
              <a:avLst/>
              <a:gdLst/>
              <a:ahLst/>
              <a:cxnLst/>
              <a:rect l="l" t="t" r="r" b="b"/>
              <a:pathLst>
                <a:path w="4595" h="3958" extrusionOk="0">
                  <a:moveTo>
                    <a:pt x="3689" y="1"/>
                  </a:moveTo>
                  <a:lnTo>
                    <a:pt x="1644" y="369"/>
                  </a:lnTo>
                  <a:lnTo>
                    <a:pt x="0" y="738"/>
                  </a:lnTo>
                  <a:lnTo>
                    <a:pt x="0" y="1577"/>
                  </a:lnTo>
                  <a:lnTo>
                    <a:pt x="34" y="2516"/>
                  </a:lnTo>
                  <a:lnTo>
                    <a:pt x="168" y="2717"/>
                  </a:lnTo>
                  <a:lnTo>
                    <a:pt x="872" y="3723"/>
                  </a:lnTo>
                  <a:lnTo>
                    <a:pt x="1208" y="3958"/>
                  </a:lnTo>
                  <a:lnTo>
                    <a:pt x="1778" y="3924"/>
                  </a:lnTo>
                  <a:lnTo>
                    <a:pt x="3253" y="3421"/>
                  </a:lnTo>
                  <a:lnTo>
                    <a:pt x="3991" y="3086"/>
                  </a:lnTo>
                  <a:lnTo>
                    <a:pt x="4091" y="2952"/>
                  </a:lnTo>
                  <a:lnTo>
                    <a:pt x="4024" y="1811"/>
                  </a:lnTo>
                  <a:lnTo>
                    <a:pt x="3924" y="1007"/>
                  </a:lnTo>
                  <a:lnTo>
                    <a:pt x="4594" y="872"/>
                  </a:lnTo>
                  <a:lnTo>
                    <a:pt x="4527" y="772"/>
                  </a:lnTo>
                  <a:lnTo>
                    <a:pt x="4159" y="269"/>
                  </a:lnTo>
                  <a:lnTo>
                    <a:pt x="3857" y="34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583162" y="2355741"/>
              <a:ext cx="63047" cy="165630"/>
            </a:xfrm>
            <a:custGeom>
              <a:avLst/>
              <a:gdLst/>
              <a:ahLst/>
              <a:cxnLst/>
              <a:rect l="l" t="t" r="r" b="b"/>
              <a:pathLst>
                <a:path w="2349" h="6171" fill="none" extrusionOk="0">
                  <a:moveTo>
                    <a:pt x="1" y="6103"/>
                  </a:moveTo>
                  <a:lnTo>
                    <a:pt x="1" y="0"/>
                  </a:lnTo>
                  <a:lnTo>
                    <a:pt x="2348" y="6103"/>
                  </a:lnTo>
                  <a:lnTo>
                    <a:pt x="1" y="61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597575" y="2282843"/>
              <a:ext cx="475229" cy="246633"/>
            </a:xfrm>
            <a:custGeom>
              <a:avLst/>
              <a:gdLst/>
              <a:ahLst/>
              <a:cxnLst/>
              <a:rect l="l" t="t" r="r" b="b"/>
              <a:pathLst>
                <a:path w="17706" h="9189" extrusionOk="0">
                  <a:moveTo>
                    <a:pt x="17102" y="0"/>
                  </a:moveTo>
                  <a:lnTo>
                    <a:pt x="17002" y="34"/>
                  </a:lnTo>
                  <a:lnTo>
                    <a:pt x="16901" y="637"/>
                  </a:lnTo>
                  <a:lnTo>
                    <a:pt x="16868" y="2347"/>
                  </a:lnTo>
                  <a:lnTo>
                    <a:pt x="17035" y="6774"/>
                  </a:lnTo>
                  <a:lnTo>
                    <a:pt x="17102" y="7780"/>
                  </a:lnTo>
                  <a:lnTo>
                    <a:pt x="0" y="8819"/>
                  </a:lnTo>
                  <a:lnTo>
                    <a:pt x="34" y="9188"/>
                  </a:lnTo>
                  <a:lnTo>
                    <a:pt x="17706" y="8316"/>
                  </a:lnTo>
                  <a:lnTo>
                    <a:pt x="17505" y="7411"/>
                  </a:lnTo>
                  <a:lnTo>
                    <a:pt x="17270" y="4795"/>
                  </a:lnTo>
                  <a:lnTo>
                    <a:pt x="17136" y="771"/>
                  </a:lnTo>
                  <a:lnTo>
                    <a:pt x="17102" y="0"/>
                  </a:lnTo>
                  <a:close/>
                </a:path>
              </a:pathLst>
            </a:custGeom>
            <a:solidFill>
              <a:srgbClr val="331E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803684" y="2491634"/>
              <a:ext cx="37818" cy="49547"/>
            </a:xfrm>
            <a:custGeom>
              <a:avLst/>
              <a:gdLst/>
              <a:ahLst/>
              <a:cxnLst/>
              <a:rect l="l" t="t" r="r" b="b"/>
              <a:pathLst>
                <a:path w="1409" h="1846" extrusionOk="0">
                  <a:moveTo>
                    <a:pt x="637" y="1"/>
                  </a:moveTo>
                  <a:lnTo>
                    <a:pt x="0" y="135"/>
                  </a:lnTo>
                  <a:lnTo>
                    <a:pt x="34" y="336"/>
                  </a:lnTo>
                  <a:lnTo>
                    <a:pt x="202" y="1208"/>
                  </a:lnTo>
                  <a:lnTo>
                    <a:pt x="470" y="1711"/>
                  </a:lnTo>
                  <a:lnTo>
                    <a:pt x="671" y="1812"/>
                  </a:lnTo>
                  <a:lnTo>
                    <a:pt x="839" y="1845"/>
                  </a:lnTo>
                  <a:lnTo>
                    <a:pt x="1140" y="1543"/>
                  </a:lnTo>
                  <a:lnTo>
                    <a:pt x="1409" y="671"/>
                  </a:lnTo>
                  <a:lnTo>
                    <a:pt x="1409" y="68"/>
                  </a:lnTo>
                  <a:lnTo>
                    <a:pt x="1342" y="68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C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B423D67-BC2C-4D33-8CF6-F4F14F34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8" y="186660"/>
            <a:ext cx="9037492" cy="46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00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E9DC97AE-754C-4D57-BBDB-092530CE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" y="138313"/>
            <a:ext cx="8974534" cy="459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41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22"/>
          <p:cNvCxnSpPr/>
          <p:nvPr/>
        </p:nvCxnSpPr>
        <p:spPr>
          <a:xfrm>
            <a:off x="560275" y="4156200"/>
            <a:ext cx="801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2"/>
          <p:cNvSpPr/>
          <p:nvPr/>
        </p:nvSpPr>
        <p:spPr>
          <a:xfrm>
            <a:off x="1098293" y="3915072"/>
            <a:ext cx="335998" cy="482191"/>
          </a:xfrm>
          <a:custGeom>
            <a:avLst/>
            <a:gdLst/>
            <a:ahLst/>
            <a:cxnLst/>
            <a:rect l="l" t="t" r="r" b="b"/>
            <a:pathLst>
              <a:path w="5316" h="7629" extrusionOk="0">
                <a:moveTo>
                  <a:pt x="1357" y="1"/>
                </a:moveTo>
                <a:cubicBezTo>
                  <a:pt x="1067" y="1"/>
                  <a:pt x="780" y="98"/>
                  <a:pt x="552" y="304"/>
                </a:cubicBezTo>
                <a:cubicBezTo>
                  <a:pt x="17" y="784"/>
                  <a:pt x="0" y="1609"/>
                  <a:pt x="503" y="2111"/>
                </a:cubicBezTo>
                <a:lnTo>
                  <a:pt x="2199" y="3806"/>
                </a:lnTo>
                <a:lnTo>
                  <a:pt x="553" y="5452"/>
                </a:lnTo>
                <a:cubicBezTo>
                  <a:pt x="76" y="5929"/>
                  <a:pt x="6" y="6714"/>
                  <a:pt x="457" y="7215"/>
                </a:cubicBezTo>
                <a:cubicBezTo>
                  <a:pt x="705" y="7491"/>
                  <a:pt x="1044" y="7629"/>
                  <a:pt x="1384" y="7629"/>
                </a:cubicBezTo>
                <a:cubicBezTo>
                  <a:pt x="1702" y="7629"/>
                  <a:pt x="2021" y="7507"/>
                  <a:pt x="2264" y="7263"/>
                </a:cubicBezTo>
                <a:lnTo>
                  <a:pt x="3960" y="5568"/>
                </a:lnTo>
                <a:lnTo>
                  <a:pt x="4815" y="4714"/>
                </a:lnTo>
                <a:cubicBezTo>
                  <a:pt x="5316" y="4212"/>
                  <a:pt x="5316" y="3400"/>
                  <a:pt x="4815" y="2898"/>
                </a:cubicBezTo>
                <a:lnTo>
                  <a:pt x="3960" y="2045"/>
                </a:lnTo>
                <a:lnTo>
                  <a:pt x="2314" y="400"/>
                </a:lnTo>
                <a:cubicBezTo>
                  <a:pt x="2054" y="140"/>
                  <a:pt x="1704" y="1"/>
                  <a:pt x="13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2753395" y="3915097"/>
            <a:ext cx="335998" cy="482191"/>
          </a:xfrm>
          <a:custGeom>
            <a:avLst/>
            <a:gdLst/>
            <a:ahLst/>
            <a:cxnLst/>
            <a:rect l="l" t="t" r="r" b="b"/>
            <a:pathLst>
              <a:path w="5316" h="7629" extrusionOk="0">
                <a:moveTo>
                  <a:pt x="1357" y="1"/>
                </a:moveTo>
                <a:cubicBezTo>
                  <a:pt x="1067" y="1"/>
                  <a:pt x="780" y="98"/>
                  <a:pt x="552" y="304"/>
                </a:cubicBezTo>
                <a:cubicBezTo>
                  <a:pt x="18" y="784"/>
                  <a:pt x="0" y="1609"/>
                  <a:pt x="504" y="2111"/>
                </a:cubicBezTo>
                <a:lnTo>
                  <a:pt x="2199" y="3806"/>
                </a:lnTo>
                <a:lnTo>
                  <a:pt x="553" y="5452"/>
                </a:lnTo>
                <a:cubicBezTo>
                  <a:pt x="76" y="5929"/>
                  <a:pt x="6" y="6714"/>
                  <a:pt x="458" y="7215"/>
                </a:cubicBezTo>
                <a:cubicBezTo>
                  <a:pt x="706" y="7491"/>
                  <a:pt x="1045" y="7629"/>
                  <a:pt x="1385" y="7629"/>
                </a:cubicBezTo>
                <a:cubicBezTo>
                  <a:pt x="1703" y="7629"/>
                  <a:pt x="2022" y="7507"/>
                  <a:pt x="2265" y="7263"/>
                </a:cubicBezTo>
                <a:lnTo>
                  <a:pt x="3960" y="5568"/>
                </a:lnTo>
                <a:lnTo>
                  <a:pt x="4814" y="4714"/>
                </a:lnTo>
                <a:cubicBezTo>
                  <a:pt x="5316" y="4212"/>
                  <a:pt x="5316" y="3400"/>
                  <a:pt x="4814" y="2898"/>
                </a:cubicBezTo>
                <a:lnTo>
                  <a:pt x="3960" y="2045"/>
                </a:lnTo>
                <a:lnTo>
                  <a:pt x="2314" y="400"/>
                </a:lnTo>
                <a:cubicBezTo>
                  <a:pt x="2054" y="140"/>
                  <a:pt x="1704" y="1"/>
                  <a:pt x="13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4408493" y="3915097"/>
            <a:ext cx="335998" cy="482191"/>
          </a:xfrm>
          <a:custGeom>
            <a:avLst/>
            <a:gdLst/>
            <a:ahLst/>
            <a:cxnLst/>
            <a:rect l="l" t="t" r="r" b="b"/>
            <a:pathLst>
              <a:path w="5316" h="7629" extrusionOk="0">
                <a:moveTo>
                  <a:pt x="1357" y="1"/>
                </a:moveTo>
                <a:cubicBezTo>
                  <a:pt x="1067" y="1"/>
                  <a:pt x="779" y="98"/>
                  <a:pt x="551" y="304"/>
                </a:cubicBezTo>
                <a:cubicBezTo>
                  <a:pt x="17" y="784"/>
                  <a:pt x="0" y="1609"/>
                  <a:pt x="503" y="2111"/>
                </a:cubicBezTo>
                <a:lnTo>
                  <a:pt x="2198" y="3806"/>
                </a:lnTo>
                <a:lnTo>
                  <a:pt x="553" y="5452"/>
                </a:lnTo>
                <a:cubicBezTo>
                  <a:pt x="75" y="5929"/>
                  <a:pt x="5" y="6714"/>
                  <a:pt x="457" y="7215"/>
                </a:cubicBezTo>
                <a:cubicBezTo>
                  <a:pt x="705" y="7491"/>
                  <a:pt x="1044" y="7629"/>
                  <a:pt x="1384" y="7629"/>
                </a:cubicBezTo>
                <a:cubicBezTo>
                  <a:pt x="1702" y="7629"/>
                  <a:pt x="2021" y="7507"/>
                  <a:pt x="2264" y="7263"/>
                </a:cubicBezTo>
                <a:lnTo>
                  <a:pt x="3960" y="5568"/>
                </a:lnTo>
                <a:lnTo>
                  <a:pt x="4814" y="4714"/>
                </a:lnTo>
                <a:cubicBezTo>
                  <a:pt x="5316" y="4212"/>
                  <a:pt x="5316" y="3400"/>
                  <a:pt x="4814" y="2898"/>
                </a:cubicBezTo>
                <a:lnTo>
                  <a:pt x="3960" y="2045"/>
                </a:lnTo>
                <a:lnTo>
                  <a:pt x="2314" y="400"/>
                </a:lnTo>
                <a:cubicBezTo>
                  <a:pt x="2054" y="140"/>
                  <a:pt x="1703" y="1"/>
                  <a:pt x="135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6063591" y="3915097"/>
            <a:ext cx="335998" cy="482191"/>
          </a:xfrm>
          <a:custGeom>
            <a:avLst/>
            <a:gdLst/>
            <a:ahLst/>
            <a:cxnLst/>
            <a:rect l="l" t="t" r="r" b="b"/>
            <a:pathLst>
              <a:path w="5316" h="7629" extrusionOk="0">
                <a:moveTo>
                  <a:pt x="1357" y="1"/>
                </a:moveTo>
                <a:cubicBezTo>
                  <a:pt x="1067" y="1"/>
                  <a:pt x="780" y="98"/>
                  <a:pt x="552" y="304"/>
                </a:cubicBezTo>
                <a:cubicBezTo>
                  <a:pt x="17" y="784"/>
                  <a:pt x="0" y="1609"/>
                  <a:pt x="503" y="2111"/>
                </a:cubicBezTo>
                <a:lnTo>
                  <a:pt x="2199" y="3806"/>
                </a:lnTo>
                <a:lnTo>
                  <a:pt x="553" y="5452"/>
                </a:lnTo>
                <a:cubicBezTo>
                  <a:pt x="76" y="5929"/>
                  <a:pt x="5" y="6714"/>
                  <a:pt x="457" y="7215"/>
                </a:cubicBezTo>
                <a:cubicBezTo>
                  <a:pt x="705" y="7491"/>
                  <a:pt x="1044" y="7629"/>
                  <a:pt x="1384" y="7629"/>
                </a:cubicBezTo>
                <a:cubicBezTo>
                  <a:pt x="1703" y="7629"/>
                  <a:pt x="2022" y="7507"/>
                  <a:pt x="2265" y="7263"/>
                </a:cubicBezTo>
                <a:lnTo>
                  <a:pt x="3960" y="5568"/>
                </a:lnTo>
                <a:lnTo>
                  <a:pt x="4814" y="4714"/>
                </a:lnTo>
                <a:cubicBezTo>
                  <a:pt x="5316" y="4212"/>
                  <a:pt x="5316" y="3400"/>
                  <a:pt x="4814" y="2898"/>
                </a:cubicBezTo>
                <a:lnTo>
                  <a:pt x="3960" y="2045"/>
                </a:lnTo>
                <a:lnTo>
                  <a:pt x="2314" y="400"/>
                </a:lnTo>
                <a:cubicBezTo>
                  <a:pt x="2054" y="140"/>
                  <a:pt x="1704" y="1"/>
                  <a:pt x="13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7718700" y="3915072"/>
            <a:ext cx="335998" cy="482191"/>
          </a:xfrm>
          <a:custGeom>
            <a:avLst/>
            <a:gdLst/>
            <a:ahLst/>
            <a:cxnLst/>
            <a:rect l="l" t="t" r="r" b="b"/>
            <a:pathLst>
              <a:path w="5316" h="7629" extrusionOk="0">
                <a:moveTo>
                  <a:pt x="1357" y="1"/>
                </a:moveTo>
                <a:cubicBezTo>
                  <a:pt x="1067" y="1"/>
                  <a:pt x="780" y="98"/>
                  <a:pt x="552" y="304"/>
                </a:cubicBezTo>
                <a:cubicBezTo>
                  <a:pt x="18" y="784"/>
                  <a:pt x="0" y="1609"/>
                  <a:pt x="504" y="2111"/>
                </a:cubicBezTo>
                <a:lnTo>
                  <a:pt x="2199" y="3806"/>
                </a:lnTo>
                <a:lnTo>
                  <a:pt x="553" y="5452"/>
                </a:lnTo>
                <a:cubicBezTo>
                  <a:pt x="76" y="5929"/>
                  <a:pt x="5" y="6714"/>
                  <a:pt x="458" y="7215"/>
                </a:cubicBezTo>
                <a:cubicBezTo>
                  <a:pt x="706" y="7491"/>
                  <a:pt x="1045" y="7629"/>
                  <a:pt x="1384" y="7629"/>
                </a:cubicBezTo>
                <a:cubicBezTo>
                  <a:pt x="1703" y="7629"/>
                  <a:pt x="2022" y="7507"/>
                  <a:pt x="2264" y="7263"/>
                </a:cubicBezTo>
                <a:lnTo>
                  <a:pt x="3960" y="5568"/>
                </a:lnTo>
                <a:lnTo>
                  <a:pt x="4814" y="4714"/>
                </a:lnTo>
                <a:cubicBezTo>
                  <a:pt x="5316" y="4212"/>
                  <a:pt x="5316" y="3400"/>
                  <a:pt x="4814" y="2898"/>
                </a:cubicBezTo>
                <a:lnTo>
                  <a:pt x="3960" y="2045"/>
                </a:lnTo>
                <a:lnTo>
                  <a:pt x="2315" y="400"/>
                </a:lnTo>
                <a:cubicBezTo>
                  <a:pt x="2054" y="140"/>
                  <a:pt x="1704" y="1"/>
                  <a:pt x="13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2"/>
          <p:cNvGrpSpPr/>
          <p:nvPr/>
        </p:nvGrpSpPr>
        <p:grpSpPr>
          <a:xfrm>
            <a:off x="478188" y="1575325"/>
            <a:ext cx="1562100" cy="2077225"/>
            <a:chOff x="478188" y="1575325"/>
            <a:chExt cx="1562100" cy="2077225"/>
          </a:xfrm>
        </p:grpSpPr>
        <p:sp>
          <p:nvSpPr>
            <p:cNvPr id="493" name="Google Shape;493;p22"/>
            <p:cNvSpPr/>
            <p:nvPr/>
          </p:nvSpPr>
          <p:spPr>
            <a:xfrm>
              <a:off x="531113" y="1575325"/>
              <a:ext cx="1485000" cy="53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528589" y="2182250"/>
              <a:ext cx="1485000" cy="1470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2"/>
            <p:cNvSpPr txBox="1"/>
            <p:nvPr/>
          </p:nvSpPr>
          <p:spPr>
            <a:xfrm>
              <a:off x="528587" y="2784200"/>
              <a:ext cx="14850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96" name="Google Shape;496;p22"/>
            <p:cNvSpPr txBox="1"/>
            <p:nvPr/>
          </p:nvSpPr>
          <p:spPr>
            <a:xfrm>
              <a:off x="478188" y="2396725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Cleaning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97" name="Google Shape;497;p22"/>
            <p:cNvSpPr txBox="1"/>
            <p:nvPr/>
          </p:nvSpPr>
          <p:spPr>
            <a:xfrm>
              <a:off x="526057" y="1637600"/>
              <a:ext cx="14850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4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98" name="Google Shape;498;p22"/>
          <p:cNvGrpSpPr/>
          <p:nvPr/>
        </p:nvGrpSpPr>
        <p:grpSpPr>
          <a:xfrm>
            <a:off x="3797452" y="1575325"/>
            <a:ext cx="1562100" cy="2077225"/>
            <a:chOff x="3797452" y="1575325"/>
            <a:chExt cx="1562100" cy="2077225"/>
          </a:xfrm>
        </p:grpSpPr>
        <p:sp>
          <p:nvSpPr>
            <p:cNvPr id="499" name="Google Shape;499;p22"/>
            <p:cNvSpPr/>
            <p:nvPr/>
          </p:nvSpPr>
          <p:spPr>
            <a:xfrm>
              <a:off x="3826688" y="1575325"/>
              <a:ext cx="1485000" cy="53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3824164" y="2182250"/>
              <a:ext cx="1485000" cy="147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 txBox="1"/>
            <p:nvPr/>
          </p:nvSpPr>
          <p:spPr>
            <a:xfrm>
              <a:off x="3824162" y="2784200"/>
              <a:ext cx="14850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02" name="Google Shape;502;p22"/>
            <p:cNvSpPr txBox="1"/>
            <p:nvPr/>
          </p:nvSpPr>
          <p:spPr>
            <a:xfrm>
              <a:off x="3797452" y="2399244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Encoding</a:t>
              </a:r>
            </a:p>
          </p:txBody>
        </p:sp>
        <p:sp>
          <p:nvSpPr>
            <p:cNvPr id="503" name="Google Shape;503;p22"/>
            <p:cNvSpPr txBox="1"/>
            <p:nvPr/>
          </p:nvSpPr>
          <p:spPr>
            <a:xfrm>
              <a:off x="3821632" y="1637600"/>
              <a:ext cx="14850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4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04" name="Google Shape;504;p22"/>
          <p:cNvGrpSpPr/>
          <p:nvPr/>
        </p:nvGrpSpPr>
        <p:grpSpPr>
          <a:xfrm>
            <a:off x="2125975" y="1575325"/>
            <a:ext cx="1562100" cy="2077225"/>
            <a:chOff x="2125975" y="1575325"/>
            <a:chExt cx="1562100" cy="2077225"/>
          </a:xfrm>
        </p:grpSpPr>
        <p:sp>
          <p:nvSpPr>
            <p:cNvPr id="505" name="Google Shape;505;p22"/>
            <p:cNvSpPr/>
            <p:nvPr/>
          </p:nvSpPr>
          <p:spPr>
            <a:xfrm>
              <a:off x="2178900" y="1575325"/>
              <a:ext cx="1485000" cy="53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2176376" y="2182250"/>
              <a:ext cx="1485000" cy="1470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 txBox="1"/>
            <p:nvPr/>
          </p:nvSpPr>
          <p:spPr>
            <a:xfrm>
              <a:off x="2176375" y="2784200"/>
              <a:ext cx="14850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endParaRPr lang="en-US"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08" name="Google Shape;508;p22"/>
            <p:cNvSpPr txBox="1"/>
            <p:nvPr/>
          </p:nvSpPr>
          <p:spPr>
            <a:xfrm>
              <a:off x="2125975" y="2396725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EDA</a:t>
              </a:r>
              <a:endParaRPr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09" name="Google Shape;509;p22"/>
            <p:cNvSpPr txBox="1"/>
            <p:nvPr/>
          </p:nvSpPr>
          <p:spPr>
            <a:xfrm>
              <a:off x="2173844" y="1637600"/>
              <a:ext cx="14850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4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10" name="Google Shape;510;p22"/>
          <p:cNvGrpSpPr/>
          <p:nvPr/>
        </p:nvGrpSpPr>
        <p:grpSpPr>
          <a:xfrm>
            <a:off x="5421549" y="1575325"/>
            <a:ext cx="1562100" cy="2077225"/>
            <a:chOff x="5421549" y="1575325"/>
            <a:chExt cx="1562100" cy="2077225"/>
          </a:xfrm>
        </p:grpSpPr>
        <p:sp>
          <p:nvSpPr>
            <p:cNvPr id="511" name="Google Shape;511;p22"/>
            <p:cNvSpPr/>
            <p:nvPr/>
          </p:nvSpPr>
          <p:spPr>
            <a:xfrm>
              <a:off x="5479525" y="1575325"/>
              <a:ext cx="1485000" cy="53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5477001" y="2182250"/>
              <a:ext cx="1485000" cy="1470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4" name="Google Shape;514;p22"/>
            <p:cNvSpPr txBox="1"/>
            <p:nvPr/>
          </p:nvSpPr>
          <p:spPr>
            <a:xfrm>
              <a:off x="5421549" y="2387699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Balancing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15" name="Google Shape;515;p22"/>
            <p:cNvSpPr txBox="1"/>
            <p:nvPr/>
          </p:nvSpPr>
          <p:spPr>
            <a:xfrm>
              <a:off x="5474469" y="1637600"/>
              <a:ext cx="14850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4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16" name="Google Shape;516;p22"/>
          <p:cNvGrpSpPr/>
          <p:nvPr/>
        </p:nvGrpSpPr>
        <p:grpSpPr>
          <a:xfrm>
            <a:off x="7079450" y="1575325"/>
            <a:ext cx="1562100" cy="2077225"/>
            <a:chOff x="7079450" y="1575325"/>
            <a:chExt cx="1562100" cy="2077225"/>
          </a:xfrm>
        </p:grpSpPr>
        <p:sp>
          <p:nvSpPr>
            <p:cNvPr id="517" name="Google Shape;517;p22"/>
            <p:cNvSpPr/>
            <p:nvPr/>
          </p:nvSpPr>
          <p:spPr>
            <a:xfrm>
              <a:off x="7132375" y="1575325"/>
              <a:ext cx="1485000" cy="53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129851" y="2182250"/>
              <a:ext cx="1485000" cy="1470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20" name="Google Shape;520;p22"/>
            <p:cNvSpPr txBox="1"/>
            <p:nvPr/>
          </p:nvSpPr>
          <p:spPr>
            <a:xfrm>
              <a:off x="7079450" y="2396725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Classify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21" name="Google Shape;521;p22"/>
            <p:cNvSpPr txBox="1"/>
            <p:nvPr/>
          </p:nvSpPr>
          <p:spPr>
            <a:xfrm>
              <a:off x="7127319" y="1637600"/>
              <a:ext cx="14850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4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9" name="Google Shape;163;p16">
            <a:extLst>
              <a:ext uri="{FF2B5EF4-FFF2-40B4-BE49-F238E27FC236}">
                <a16:creationId xmlns:a16="http://schemas.microsoft.com/office/drawing/2014/main" id="{C4C2D152-6090-4E9C-8575-3B7DE703B067}"/>
              </a:ext>
            </a:extLst>
          </p:cNvPr>
          <p:cNvSpPr txBox="1"/>
          <p:nvPr/>
        </p:nvSpPr>
        <p:spPr>
          <a:xfrm>
            <a:off x="2878207" y="235762"/>
            <a:ext cx="5096786" cy="39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Project Steps</a:t>
            </a:r>
            <a:endParaRPr sz="4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A7274-CAC3-43C4-9E26-BD31F43A7BA1}"/>
              </a:ext>
            </a:extLst>
          </p:cNvPr>
          <p:cNvSpPr txBox="1"/>
          <p:nvPr/>
        </p:nvSpPr>
        <p:spPr>
          <a:xfrm>
            <a:off x="279949" y="2832865"/>
            <a:ext cx="19893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Removing duplicates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Replacing null values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Converting datatypes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586B4A-BA39-4F12-902B-4530DF9C2156}"/>
              </a:ext>
            </a:extLst>
          </p:cNvPr>
          <p:cNvSpPr txBox="1"/>
          <p:nvPr/>
        </p:nvSpPr>
        <p:spPr>
          <a:xfrm>
            <a:off x="1921687" y="2828087"/>
            <a:ext cx="1989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Understand the data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Visualize the features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4ABAF7-73D0-457D-B8AE-D4009A5FBB8F}"/>
              </a:ext>
            </a:extLst>
          </p:cNvPr>
          <p:cNvSpPr txBox="1"/>
          <p:nvPr/>
        </p:nvSpPr>
        <p:spPr>
          <a:xfrm>
            <a:off x="5206993" y="2843076"/>
            <a:ext cx="1989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Balance the data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Using Smote and ROS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278B2E-90BC-4EC7-8C4C-BA174B89B068}"/>
              </a:ext>
            </a:extLst>
          </p:cNvPr>
          <p:cNvSpPr txBox="1"/>
          <p:nvPr/>
        </p:nvSpPr>
        <p:spPr>
          <a:xfrm>
            <a:off x="3576680" y="2835394"/>
            <a:ext cx="1989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Encoding the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Categorical features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4B0078-EDF7-49EC-9160-5A8B1CFBDB93}"/>
              </a:ext>
            </a:extLst>
          </p:cNvPr>
          <p:cNvSpPr txBox="1"/>
          <p:nvPr/>
        </p:nvSpPr>
        <p:spPr>
          <a:xfrm>
            <a:off x="6890530" y="2843206"/>
            <a:ext cx="19893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Build a random forest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Classification model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Fira Sans" panose="020B0503050000020004" pitchFamily="34" charset="0"/>
              </a:rPr>
              <a:t>Validate using CV</a:t>
            </a:r>
          </a:p>
        </p:txBody>
      </p:sp>
    </p:spTree>
    <p:extLst>
      <p:ext uri="{BB962C8B-B14F-4D97-AF65-F5344CB8AC3E}">
        <p14:creationId xmlns:p14="http://schemas.microsoft.com/office/powerpoint/2010/main" val="273044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16">
            <a:extLst>
              <a:ext uri="{FF2B5EF4-FFF2-40B4-BE49-F238E27FC236}">
                <a16:creationId xmlns:a16="http://schemas.microsoft.com/office/drawing/2014/main" id="{1AACC8B0-B597-4FC8-B57B-83438AB90E56}"/>
              </a:ext>
            </a:extLst>
          </p:cNvPr>
          <p:cNvSpPr txBox="1"/>
          <p:nvPr/>
        </p:nvSpPr>
        <p:spPr>
          <a:xfrm>
            <a:off x="1457295" y="-469861"/>
            <a:ext cx="9435993" cy="148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Classes before and after SMOTE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889E664D-A8CF-4FF1-B11E-BFD4C565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" y="575877"/>
            <a:ext cx="4492356" cy="20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841E457-5C91-4CAD-B2F6-BF7A27A0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09" y="2832287"/>
            <a:ext cx="4985344" cy="231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05408-3F9E-4D79-ACB8-4504AD7A4D6B}"/>
              </a:ext>
            </a:extLst>
          </p:cNvPr>
          <p:cNvSpPr txBox="1"/>
          <p:nvPr/>
        </p:nvSpPr>
        <p:spPr>
          <a:xfrm>
            <a:off x="6074898" y="1015600"/>
            <a:ext cx="2784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Classes Encoding:</a:t>
            </a:r>
          </a:p>
          <a:p>
            <a:r>
              <a:rPr lang="en-US" dirty="0">
                <a:latin typeface="Fira Sans" panose="020B0503050000020004" pitchFamily="34" charset="0"/>
              </a:rPr>
              <a:t>0: acquired</a:t>
            </a:r>
          </a:p>
          <a:p>
            <a:r>
              <a:rPr lang="en-US" dirty="0">
                <a:latin typeface="Fira Sans" panose="020B0503050000020004" pitchFamily="34" charset="0"/>
              </a:rPr>
              <a:t>1: closed</a:t>
            </a:r>
          </a:p>
          <a:p>
            <a:r>
              <a:rPr lang="en-US" dirty="0">
                <a:latin typeface="Fira Sans" panose="020B0503050000020004" pitchFamily="34" charset="0"/>
              </a:rPr>
              <a:t>2: operating</a:t>
            </a:r>
          </a:p>
        </p:txBody>
      </p:sp>
    </p:spTree>
    <p:extLst>
      <p:ext uri="{BB962C8B-B14F-4D97-AF65-F5344CB8AC3E}">
        <p14:creationId xmlns:p14="http://schemas.microsoft.com/office/powerpoint/2010/main" val="295524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16">
            <a:extLst>
              <a:ext uri="{FF2B5EF4-FFF2-40B4-BE49-F238E27FC236}">
                <a16:creationId xmlns:a16="http://schemas.microsoft.com/office/drawing/2014/main" id="{1AACC8B0-B597-4FC8-B57B-83438AB90E56}"/>
              </a:ext>
            </a:extLst>
          </p:cNvPr>
          <p:cNvSpPr txBox="1"/>
          <p:nvPr/>
        </p:nvSpPr>
        <p:spPr>
          <a:xfrm>
            <a:off x="1259974" y="-169221"/>
            <a:ext cx="6408692" cy="11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with SMOTE Evaluation</a:t>
            </a:r>
          </a:p>
        </p:txBody>
      </p:sp>
      <p:sp>
        <p:nvSpPr>
          <p:cNvPr id="10" name="Google Shape;174;p16">
            <a:extLst>
              <a:ext uri="{FF2B5EF4-FFF2-40B4-BE49-F238E27FC236}">
                <a16:creationId xmlns:a16="http://schemas.microsoft.com/office/drawing/2014/main" id="{4B0E56F7-5388-40BA-920F-94F19BC8A710}"/>
              </a:ext>
            </a:extLst>
          </p:cNvPr>
          <p:cNvSpPr/>
          <p:nvPr/>
        </p:nvSpPr>
        <p:spPr>
          <a:xfrm>
            <a:off x="2258059" y="1446606"/>
            <a:ext cx="1120292" cy="969496"/>
          </a:xfrm>
          <a:custGeom>
            <a:avLst/>
            <a:gdLst/>
            <a:ahLst/>
            <a:cxnLst/>
            <a:rect l="l" t="t" r="r" b="b"/>
            <a:pathLst>
              <a:path w="18056" h="15625" extrusionOk="0">
                <a:moveTo>
                  <a:pt x="4499" y="1"/>
                </a:moveTo>
                <a:lnTo>
                  <a:pt x="1" y="7813"/>
                </a:lnTo>
                <a:lnTo>
                  <a:pt x="4499" y="15624"/>
                </a:lnTo>
                <a:lnTo>
                  <a:pt x="13527" y="15624"/>
                </a:lnTo>
                <a:lnTo>
                  <a:pt x="18056" y="7813"/>
                </a:lnTo>
                <a:lnTo>
                  <a:pt x="135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19BA-8484-439B-80D0-6E5AF44EA2B0}"/>
              </a:ext>
            </a:extLst>
          </p:cNvPr>
          <p:cNvSpPr txBox="1"/>
          <p:nvPr/>
        </p:nvSpPr>
        <p:spPr>
          <a:xfrm>
            <a:off x="2265750" y="800275"/>
            <a:ext cx="112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Training</a:t>
            </a:r>
          </a:p>
          <a:p>
            <a:r>
              <a:rPr lang="en-US" sz="1800" b="1" dirty="0">
                <a:latin typeface="Fira Sans" panose="020B0503050000020004" pitchFamily="34" charset="0"/>
              </a:rPr>
              <a:t>Accuracy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876D8-BA9A-467E-947D-340EB822F987}"/>
              </a:ext>
            </a:extLst>
          </p:cNvPr>
          <p:cNvSpPr txBox="1"/>
          <p:nvPr/>
        </p:nvSpPr>
        <p:spPr>
          <a:xfrm>
            <a:off x="2370789" y="1613941"/>
            <a:ext cx="144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%91</a:t>
            </a:r>
          </a:p>
        </p:txBody>
      </p:sp>
      <p:sp>
        <p:nvSpPr>
          <p:cNvPr id="14" name="Google Shape;185;p16">
            <a:extLst>
              <a:ext uri="{FF2B5EF4-FFF2-40B4-BE49-F238E27FC236}">
                <a16:creationId xmlns:a16="http://schemas.microsoft.com/office/drawing/2014/main" id="{E30FF6CC-0B47-47B7-8EB9-830AF372AB07}"/>
              </a:ext>
            </a:extLst>
          </p:cNvPr>
          <p:cNvSpPr/>
          <p:nvPr/>
        </p:nvSpPr>
        <p:spPr>
          <a:xfrm>
            <a:off x="5196759" y="1429113"/>
            <a:ext cx="1120292" cy="972966"/>
          </a:xfrm>
          <a:custGeom>
            <a:avLst/>
            <a:gdLst/>
            <a:ahLst/>
            <a:cxnLst/>
            <a:rect l="l" t="t" r="r" b="b"/>
            <a:pathLst>
              <a:path w="18025" h="15654" extrusionOk="0">
                <a:moveTo>
                  <a:pt x="4499" y="0"/>
                </a:moveTo>
                <a:lnTo>
                  <a:pt x="0" y="7842"/>
                </a:lnTo>
                <a:lnTo>
                  <a:pt x="4499" y="15654"/>
                </a:lnTo>
                <a:lnTo>
                  <a:pt x="13526" y="15654"/>
                </a:lnTo>
                <a:lnTo>
                  <a:pt x="18025" y="7842"/>
                </a:lnTo>
                <a:lnTo>
                  <a:pt x="135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9507D-3CFB-4747-BF4E-9B65350EF4F1}"/>
              </a:ext>
            </a:extLst>
          </p:cNvPr>
          <p:cNvSpPr txBox="1"/>
          <p:nvPr/>
        </p:nvSpPr>
        <p:spPr>
          <a:xfrm>
            <a:off x="5287990" y="1613941"/>
            <a:ext cx="144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%92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9B066-F87E-46E8-8102-F0E9E584FFD7}"/>
              </a:ext>
            </a:extLst>
          </p:cNvPr>
          <p:cNvSpPr txBox="1"/>
          <p:nvPr/>
        </p:nvSpPr>
        <p:spPr>
          <a:xfrm>
            <a:off x="5160209" y="800275"/>
            <a:ext cx="112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Fira Sans" panose="020B0503050000020004" pitchFamily="34" charset="0"/>
              </a:rPr>
              <a:t>Testing</a:t>
            </a:r>
          </a:p>
          <a:p>
            <a:pPr algn="ctr"/>
            <a:r>
              <a:rPr lang="en-US" sz="1800" b="1" dirty="0">
                <a:latin typeface="Fira Sans" panose="020B0503050000020004" pitchFamily="34" charset="0"/>
              </a:rPr>
              <a:t>Accuracy </a:t>
            </a: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C4BE1DFB-E40C-4FB2-90F0-959B2CD5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79" y="2623690"/>
            <a:ext cx="6109014" cy="2146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698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16">
            <a:extLst>
              <a:ext uri="{FF2B5EF4-FFF2-40B4-BE49-F238E27FC236}">
                <a16:creationId xmlns:a16="http://schemas.microsoft.com/office/drawing/2014/main" id="{1AACC8B0-B597-4FC8-B57B-83438AB90E56}"/>
              </a:ext>
            </a:extLst>
          </p:cNvPr>
          <p:cNvSpPr txBox="1"/>
          <p:nvPr/>
        </p:nvSpPr>
        <p:spPr>
          <a:xfrm>
            <a:off x="1259974" y="-169221"/>
            <a:ext cx="6109014" cy="11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with ROS Evaluation</a:t>
            </a:r>
          </a:p>
        </p:txBody>
      </p:sp>
      <p:sp>
        <p:nvSpPr>
          <p:cNvPr id="10" name="Google Shape;174;p16">
            <a:extLst>
              <a:ext uri="{FF2B5EF4-FFF2-40B4-BE49-F238E27FC236}">
                <a16:creationId xmlns:a16="http://schemas.microsoft.com/office/drawing/2014/main" id="{4B0E56F7-5388-40BA-920F-94F19BC8A710}"/>
              </a:ext>
            </a:extLst>
          </p:cNvPr>
          <p:cNvSpPr/>
          <p:nvPr/>
        </p:nvSpPr>
        <p:spPr>
          <a:xfrm>
            <a:off x="2258059" y="1446606"/>
            <a:ext cx="1120292" cy="969496"/>
          </a:xfrm>
          <a:custGeom>
            <a:avLst/>
            <a:gdLst/>
            <a:ahLst/>
            <a:cxnLst/>
            <a:rect l="l" t="t" r="r" b="b"/>
            <a:pathLst>
              <a:path w="18056" h="15625" extrusionOk="0">
                <a:moveTo>
                  <a:pt x="4499" y="1"/>
                </a:moveTo>
                <a:lnTo>
                  <a:pt x="1" y="7813"/>
                </a:lnTo>
                <a:lnTo>
                  <a:pt x="4499" y="15624"/>
                </a:lnTo>
                <a:lnTo>
                  <a:pt x="13527" y="15624"/>
                </a:lnTo>
                <a:lnTo>
                  <a:pt x="18056" y="7813"/>
                </a:lnTo>
                <a:lnTo>
                  <a:pt x="135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19BA-8484-439B-80D0-6E5AF44EA2B0}"/>
              </a:ext>
            </a:extLst>
          </p:cNvPr>
          <p:cNvSpPr txBox="1"/>
          <p:nvPr/>
        </p:nvSpPr>
        <p:spPr>
          <a:xfrm>
            <a:off x="2265750" y="800275"/>
            <a:ext cx="112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Training</a:t>
            </a:r>
          </a:p>
          <a:p>
            <a:r>
              <a:rPr lang="en-US" sz="1800" b="1" dirty="0">
                <a:latin typeface="Fira Sans" panose="020B0503050000020004" pitchFamily="34" charset="0"/>
              </a:rPr>
              <a:t>Accuracy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876D8-BA9A-467E-947D-340EB822F987}"/>
              </a:ext>
            </a:extLst>
          </p:cNvPr>
          <p:cNvSpPr txBox="1"/>
          <p:nvPr/>
        </p:nvSpPr>
        <p:spPr>
          <a:xfrm>
            <a:off x="2370789" y="1613941"/>
            <a:ext cx="144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%97</a:t>
            </a:r>
          </a:p>
        </p:txBody>
      </p:sp>
      <p:sp>
        <p:nvSpPr>
          <p:cNvPr id="14" name="Google Shape;185;p16">
            <a:extLst>
              <a:ext uri="{FF2B5EF4-FFF2-40B4-BE49-F238E27FC236}">
                <a16:creationId xmlns:a16="http://schemas.microsoft.com/office/drawing/2014/main" id="{E30FF6CC-0B47-47B7-8EB9-830AF372AB07}"/>
              </a:ext>
            </a:extLst>
          </p:cNvPr>
          <p:cNvSpPr/>
          <p:nvPr/>
        </p:nvSpPr>
        <p:spPr>
          <a:xfrm>
            <a:off x="5196759" y="1429113"/>
            <a:ext cx="1120292" cy="972966"/>
          </a:xfrm>
          <a:custGeom>
            <a:avLst/>
            <a:gdLst/>
            <a:ahLst/>
            <a:cxnLst/>
            <a:rect l="l" t="t" r="r" b="b"/>
            <a:pathLst>
              <a:path w="18025" h="15654" extrusionOk="0">
                <a:moveTo>
                  <a:pt x="4499" y="0"/>
                </a:moveTo>
                <a:lnTo>
                  <a:pt x="0" y="7842"/>
                </a:lnTo>
                <a:lnTo>
                  <a:pt x="4499" y="15654"/>
                </a:lnTo>
                <a:lnTo>
                  <a:pt x="13526" y="15654"/>
                </a:lnTo>
                <a:lnTo>
                  <a:pt x="18025" y="7842"/>
                </a:lnTo>
                <a:lnTo>
                  <a:pt x="135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9507D-3CFB-4747-BF4E-9B65350EF4F1}"/>
              </a:ext>
            </a:extLst>
          </p:cNvPr>
          <p:cNvSpPr txBox="1"/>
          <p:nvPr/>
        </p:nvSpPr>
        <p:spPr>
          <a:xfrm>
            <a:off x="5287990" y="1613941"/>
            <a:ext cx="144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ira Sans" panose="020B0503050000020004" pitchFamily="34" charset="0"/>
              </a:rPr>
              <a:t>%97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9B066-F87E-46E8-8102-F0E9E584FFD7}"/>
              </a:ext>
            </a:extLst>
          </p:cNvPr>
          <p:cNvSpPr txBox="1"/>
          <p:nvPr/>
        </p:nvSpPr>
        <p:spPr>
          <a:xfrm>
            <a:off x="5160209" y="800275"/>
            <a:ext cx="112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Fira Sans" panose="020B0503050000020004" pitchFamily="34" charset="0"/>
              </a:rPr>
              <a:t>Testing</a:t>
            </a:r>
          </a:p>
          <a:p>
            <a:pPr algn="ctr"/>
            <a:r>
              <a:rPr lang="en-US" sz="1800" b="1" dirty="0">
                <a:latin typeface="Fira Sans" panose="020B0503050000020004" pitchFamily="34" charset="0"/>
              </a:rPr>
              <a:t>Accuracy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11CAE54-5541-477F-BC57-474D7F6E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4" y="2727399"/>
            <a:ext cx="6115364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 Importance in random forest with SMOTE</a:t>
            </a:r>
            <a:endParaRPr dirty="0"/>
          </a:p>
        </p:txBody>
      </p:sp>
      <p:grpSp>
        <p:nvGrpSpPr>
          <p:cNvPr id="1053" name="Google Shape;1053;p32"/>
          <p:cNvGrpSpPr/>
          <p:nvPr/>
        </p:nvGrpSpPr>
        <p:grpSpPr>
          <a:xfrm>
            <a:off x="3020512" y="1199050"/>
            <a:ext cx="3102975" cy="3226887"/>
            <a:chOff x="3020513" y="1199050"/>
            <a:chExt cx="3102975" cy="3226887"/>
          </a:xfrm>
        </p:grpSpPr>
        <p:sp>
          <p:nvSpPr>
            <p:cNvPr id="1054" name="Google Shape;1054;p32"/>
            <p:cNvSpPr/>
            <p:nvPr/>
          </p:nvSpPr>
          <p:spPr>
            <a:xfrm>
              <a:off x="3020512" y="2774312"/>
              <a:ext cx="1550054" cy="1121774"/>
            </a:xfrm>
            <a:custGeom>
              <a:avLst/>
              <a:gdLst/>
              <a:ahLst/>
              <a:cxnLst/>
              <a:rect l="l" t="t" r="r" b="b"/>
              <a:pathLst>
                <a:path w="13460" h="9741" extrusionOk="0">
                  <a:moveTo>
                    <a:pt x="7877" y="0"/>
                  </a:moveTo>
                  <a:cubicBezTo>
                    <a:pt x="5980" y="0"/>
                    <a:pt x="4101" y="161"/>
                    <a:pt x="3153" y="703"/>
                  </a:cubicBezTo>
                  <a:cubicBezTo>
                    <a:pt x="821" y="2062"/>
                    <a:pt x="1" y="5036"/>
                    <a:pt x="1334" y="7343"/>
                  </a:cubicBezTo>
                  <a:cubicBezTo>
                    <a:pt x="2225" y="8885"/>
                    <a:pt x="3848" y="9740"/>
                    <a:pt x="5523" y="9740"/>
                  </a:cubicBezTo>
                  <a:cubicBezTo>
                    <a:pt x="6354" y="9740"/>
                    <a:pt x="7199" y="9529"/>
                    <a:pt x="7973" y="9087"/>
                  </a:cubicBezTo>
                  <a:cubicBezTo>
                    <a:pt x="10331" y="7727"/>
                    <a:pt x="13459" y="344"/>
                    <a:pt x="13459" y="344"/>
                  </a:cubicBezTo>
                  <a:cubicBezTo>
                    <a:pt x="13459" y="344"/>
                    <a:pt x="10649" y="0"/>
                    <a:pt x="7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4015373" y="1199050"/>
              <a:ext cx="1113252" cy="1614889"/>
            </a:xfrm>
            <a:custGeom>
              <a:avLst/>
              <a:gdLst/>
              <a:ahLst/>
              <a:cxnLst/>
              <a:rect l="l" t="t" r="r" b="b"/>
              <a:pathLst>
                <a:path w="9667" h="14023" extrusionOk="0">
                  <a:moveTo>
                    <a:pt x="4820" y="0"/>
                  </a:moveTo>
                  <a:cubicBezTo>
                    <a:pt x="2154" y="0"/>
                    <a:pt x="0" y="2179"/>
                    <a:pt x="0" y="4896"/>
                  </a:cubicBezTo>
                  <a:cubicBezTo>
                    <a:pt x="0" y="7589"/>
                    <a:pt x="4820" y="14023"/>
                    <a:pt x="4820" y="14023"/>
                  </a:cubicBezTo>
                  <a:cubicBezTo>
                    <a:pt x="4820" y="14023"/>
                    <a:pt x="9667" y="7589"/>
                    <a:pt x="9667" y="4896"/>
                  </a:cubicBezTo>
                  <a:cubicBezTo>
                    <a:pt x="9667" y="2179"/>
                    <a:pt x="7486" y="0"/>
                    <a:pt x="4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4570440" y="1729819"/>
              <a:ext cx="1553048" cy="1121889"/>
            </a:xfrm>
            <a:custGeom>
              <a:avLst/>
              <a:gdLst/>
              <a:ahLst/>
              <a:cxnLst/>
              <a:rect l="l" t="t" r="r" b="b"/>
              <a:pathLst>
                <a:path w="13486" h="9742" extrusionOk="0">
                  <a:moveTo>
                    <a:pt x="7979" y="1"/>
                  </a:moveTo>
                  <a:cubicBezTo>
                    <a:pt x="7135" y="1"/>
                    <a:pt x="6276" y="217"/>
                    <a:pt x="5486" y="673"/>
                  </a:cubicBezTo>
                  <a:cubicBezTo>
                    <a:pt x="3154" y="2006"/>
                    <a:pt x="0" y="9414"/>
                    <a:pt x="0" y="9414"/>
                  </a:cubicBezTo>
                  <a:cubicBezTo>
                    <a:pt x="0" y="9414"/>
                    <a:pt x="2753" y="9741"/>
                    <a:pt x="5502" y="9741"/>
                  </a:cubicBezTo>
                  <a:cubicBezTo>
                    <a:pt x="7432" y="9741"/>
                    <a:pt x="9360" y="9580"/>
                    <a:pt x="10333" y="9030"/>
                  </a:cubicBezTo>
                  <a:cubicBezTo>
                    <a:pt x="12665" y="7670"/>
                    <a:pt x="13485" y="4696"/>
                    <a:pt x="12152" y="2389"/>
                  </a:cubicBezTo>
                  <a:cubicBezTo>
                    <a:pt x="11265" y="855"/>
                    <a:pt x="9653" y="1"/>
                    <a:pt x="79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4570440" y="2774312"/>
              <a:ext cx="1553048" cy="1121774"/>
            </a:xfrm>
            <a:custGeom>
              <a:avLst/>
              <a:gdLst/>
              <a:ahLst/>
              <a:cxnLst/>
              <a:rect l="l" t="t" r="r" b="b"/>
              <a:pathLst>
                <a:path w="13486" h="9741" extrusionOk="0">
                  <a:moveTo>
                    <a:pt x="5589" y="0"/>
                  </a:moveTo>
                  <a:cubicBezTo>
                    <a:pt x="2811" y="0"/>
                    <a:pt x="0" y="344"/>
                    <a:pt x="0" y="344"/>
                  </a:cubicBezTo>
                  <a:cubicBezTo>
                    <a:pt x="0" y="344"/>
                    <a:pt x="3154" y="7727"/>
                    <a:pt x="5486" y="9087"/>
                  </a:cubicBezTo>
                  <a:cubicBezTo>
                    <a:pt x="6269" y="9529"/>
                    <a:pt x="7120" y="9740"/>
                    <a:pt x="7955" y="9740"/>
                  </a:cubicBezTo>
                  <a:cubicBezTo>
                    <a:pt x="9638" y="9740"/>
                    <a:pt x="11261" y="8885"/>
                    <a:pt x="12152" y="7343"/>
                  </a:cubicBezTo>
                  <a:cubicBezTo>
                    <a:pt x="13485" y="5036"/>
                    <a:pt x="12665" y="2062"/>
                    <a:pt x="10333" y="703"/>
                  </a:cubicBezTo>
                  <a:cubicBezTo>
                    <a:pt x="9375" y="161"/>
                    <a:pt x="7490" y="0"/>
                    <a:pt x="5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4015373" y="2813812"/>
              <a:ext cx="1113252" cy="1612125"/>
            </a:xfrm>
            <a:custGeom>
              <a:avLst/>
              <a:gdLst/>
              <a:ahLst/>
              <a:cxnLst/>
              <a:rect l="l" t="t" r="r" b="b"/>
              <a:pathLst>
                <a:path w="9667" h="13999" extrusionOk="0">
                  <a:moveTo>
                    <a:pt x="4820" y="1"/>
                  </a:moveTo>
                  <a:cubicBezTo>
                    <a:pt x="4820" y="1"/>
                    <a:pt x="0" y="6410"/>
                    <a:pt x="0" y="9127"/>
                  </a:cubicBezTo>
                  <a:cubicBezTo>
                    <a:pt x="0" y="11820"/>
                    <a:pt x="2154" y="13998"/>
                    <a:pt x="4820" y="13998"/>
                  </a:cubicBezTo>
                  <a:cubicBezTo>
                    <a:pt x="7486" y="13998"/>
                    <a:pt x="9667" y="11820"/>
                    <a:pt x="9667" y="9127"/>
                  </a:cubicBezTo>
                  <a:cubicBezTo>
                    <a:pt x="9667" y="6410"/>
                    <a:pt x="4820" y="1"/>
                    <a:pt x="4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3020512" y="1729819"/>
              <a:ext cx="1550054" cy="1121889"/>
            </a:xfrm>
            <a:custGeom>
              <a:avLst/>
              <a:gdLst/>
              <a:ahLst/>
              <a:cxnLst/>
              <a:rect l="l" t="t" r="r" b="b"/>
              <a:pathLst>
                <a:path w="13460" h="9742" extrusionOk="0">
                  <a:moveTo>
                    <a:pt x="5500" y="1"/>
                  </a:moveTo>
                  <a:cubicBezTo>
                    <a:pt x="3833" y="1"/>
                    <a:pt x="2221" y="855"/>
                    <a:pt x="1334" y="2389"/>
                  </a:cubicBezTo>
                  <a:cubicBezTo>
                    <a:pt x="1" y="4696"/>
                    <a:pt x="821" y="7670"/>
                    <a:pt x="3153" y="9030"/>
                  </a:cubicBezTo>
                  <a:cubicBezTo>
                    <a:pt x="4116" y="9580"/>
                    <a:pt x="6037" y="9741"/>
                    <a:pt x="7963" y="9741"/>
                  </a:cubicBezTo>
                  <a:cubicBezTo>
                    <a:pt x="10707" y="9741"/>
                    <a:pt x="13459" y="9414"/>
                    <a:pt x="13459" y="9414"/>
                  </a:cubicBezTo>
                  <a:cubicBezTo>
                    <a:pt x="13459" y="9414"/>
                    <a:pt x="10331" y="2006"/>
                    <a:pt x="7973" y="673"/>
                  </a:cubicBezTo>
                  <a:cubicBezTo>
                    <a:pt x="7192" y="217"/>
                    <a:pt x="6339" y="1"/>
                    <a:pt x="5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 txBox="1"/>
            <p:nvPr/>
          </p:nvSpPr>
          <p:spPr>
            <a:xfrm>
              <a:off x="4287150" y="1665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1" name="Google Shape;1061;p32"/>
            <p:cNvSpPr txBox="1"/>
            <p:nvPr/>
          </p:nvSpPr>
          <p:spPr>
            <a:xfrm>
              <a:off x="4287150" y="3570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2" name="Google Shape;1062;p32"/>
            <p:cNvSpPr txBox="1"/>
            <p:nvPr/>
          </p:nvSpPr>
          <p:spPr>
            <a:xfrm>
              <a:off x="5163450" y="21993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3" name="Google Shape;1063;p32"/>
            <p:cNvSpPr txBox="1"/>
            <p:nvPr/>
          </p:nvSpPr>
          <p:spPr>
            <a:xfrm>
              <a:off x="3410850" y="21993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4" name="Google Shape;1064;p32"/>
            <p:cNvSpPr txBox="1"/>
            <p:nvPr/>
          </p:nvSpPr>
          <p:spPr>
            <a:xfrm>
              <a:off x="5163450" y="3189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5" name="Google Shape;1065;p32"/>
            <p:cNvSpPr txBox="1"/>
            <p:nvPr/>
          </p:nvSpPr>
          <p:spPr>
            <a:xfrm>
              <a:off x="3410850" y="3189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6" name="Google Shape;1066;p32"/>
          <p:cNvGrpSpPr/>
          <p:nvPr/>
        </p:nvGrpSpPr>
        <p:grpSpPr>
          <a:xfrm>
            <a:off x="457200" y="1256425"/>
            <a:ext cx="4124400" cy="208500"/>
            <a:chOff x="457200" y="1256425"/>
            <a:chExt cx="4124400" cy="208500"/>
          </a:xfrm>
        </p:grpSpPr>
        <p:sp>
          <p:nvSpPr>
            <p:cNvPr id="1068" name="Google Shape;1068;p32"/>
            <p:cNvSpPr txBox="1"/>
            <p:nvPr/>
          </p:nvSpPr>
          <p:spPr>
            <a:xfrm>
              <a:off x="457200" y="1256425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7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Last funding year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7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069" name="Google Shape;1069;p32"/>
            <p:cNvCxnSpPr>
              <a:cxnSpLocks/>
              <a:stCxn id="1068" idx="3"/>
            </p:cNvCxnSpPr>
            <p:nvPr/>
          </p:nvCxnSpPr>
          <p:spPr>
            <a:xfrm>
              <a:off x="2436600" y="1360675"/>
              <a:ext cx="2145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070" name="Google Shape;1070;p32"/>
          <p:cNvGrpSpPr/>
          <p:nvPr/>
        </p:nvGrpSpPr>
        <p:grpSpPr>
          <a:xfrm>
            <a:off x="457200" y="2520869"/>
            <a:ext cx="3252000" cy="208500"/>
            <a:chOff x="457200" y="2520869"/>
            <a:chExt cx="3252000" cy="208500"/>
          </a:xfrm>
        </p:grpSpPr>
        <p:sp>
          <p:nvSpPr>
            <p:cNvPr id="1072" name="Google Shape;1072;p32"/>
            <p:cNvSpPr txBox="1"/>
            <p:nvPr/>
          </p:nvSpPr>
          <p:spPr>
            <a:xfrm>
              <a:off x="457200" y="2520869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Country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073" name="Google Shape;1073;p32"/>
            <p:cNvCxnSpPr>
              <a:stCxn id="1072" idx="3"/>
            </p:cNvCxnSpPr>
            <p:nvPr/>
          </p:nvCxnSpPr>
          <p:spPr>
            <a:xfrm>
              <a:off x="2436600" y="2625119"/>
              <a:ext cx="1272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074" name="Google Shape;1074;p32"/>
          <p:cNvGrpSpPr/>
          <p:nvPr/>
        </p:nvGrpSpPr>
        <p:grpSpPr>
          <a:xfrm>
            <a:off x="457200" y="3630525"/>
            <a:ext cx="3237000" cy="208500"/>
            <a:chOff x="457200" y="3630525"/>
            <a:chExt cx="3237000" cy="208500"/>
          </a:xfrm>
        </p:grpSpPr>
        <p:sp>
          <p:nvSpPr>
            <p:cNvPr id="1076" name="Google Shape;1076;p32"/>
            <p:cNvSpPr txBox="1"/>
            <p:nvPr/>
          </p:nvSpPr>
          <p:spPr>
            <a:xfrm>
              <a:off x="457200" y="3630525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period between founding year and first year of funding</a:t>
              </a:r>
              <a:endParaRPr sz="17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077" name="Google Shape;1077;p32"/>
            <p:cNvCxnSpPr>
              <a:stCxn id="1076" idx="3"/>
            </p:cNvCxnSpPr>
            <p:nvPr/>
          </p:nvCxnSpPr>
          <p:spPr>
            <a:xfrm>
              <a:off x="2436600" y="3734775"/>
              <a:ext cx="1257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078" name="Google Shape;1078;p32"/>
          <p:cNvGrpSpPr/>
          <p:nvPr/>
        </p:nvGrpSpPr>
        <p:grpSpPr>
          <a:xfrm>
            <a:off x="5537550" y="1713625"/>
            <a:ext cx="3145200" cy="208500"/>
            <a:chOff x="5537550" y="1713625"/>
            <a:chExt cx="3145200" cy="208500"/>
          </a:xfrm>
        </p:grpSpPr>
        <p:sp>
          <p:nvSpPr>
            <p:cNvPr id="1080" name="Google Shape;1080;p32"/>
            <p:cNvSpPr txBox="1"/>
            <p:nvPr/>
          </p:nvSpPr>
          <p:spPr>
            <a:xfrm>
              <a:off x="6703350" y="1713625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funding amount</a:t>
              </a:r>
            </a:p>
          </p:txBody>
        </p:sp>
        <p:cxnSp>
          <p:nvCxnSpPr>
            <p:cNvPr id="1081" name="Google Shape;1081;p32"/>
            <p:cNvCxnSpPr>
              <a:stCxn id="1080" idx="1"/>
            </p:cNvCxnSpPr>
            <p:nvPr/>
          </p:nvCxnSpPr>
          <p:spPr>
            <a:xfrm rot="10800000">
              <a:off x="5537550" y="1817875"/>
              <a:ext cx="1165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082" name="Google Shape;1082;p32"/>
          <p:cNvGrpSpPr/>
          <p:nvPr/>
        </p:nvGrpSpPr>
        <p:grpSpPr>
          <a:xfrm>
            <a:off x="5477850" y="2926830"/>
            <a:ext cx="3204900" cy="208500"/>
            <a:chOff x="5477850" y="2926830"/>
            <a:chExt cx="3204900" cy="208500"/>
          </a:xfrm>
        </p:grpSpPr>
        <p:sp>
          <p:nvSpPr>
            <p:cNvPr id="1084" name="Google Shape;1084;p32"/>
            <p:cNvSpPr txBox="1"/>
            <p:nvPr/>
          </p:nvSpPr>
          <p:spPr>
            <a:xfrm>
              <a:off x="6703350" y="2926830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First year of funding</a:t>
              </a:r>
            </a:p>
          </p:txBody>
        </p:sp>
        <p:cxnSp>
          <p:nvCxnSpPr>
            <p:cNvPr id="1085" name="Google Shape;1085;p32"/>
            <p:cNvCxnSpPr>
              <a:stCxn id="1084" idx="1"/>
            </p:cNvCxnSpPr>
            <p:nvPr/>
          </p:nvCxnSpPr>
          <p:spPr>
            <a:xfrm rot="10800000">
              <a:off x="5477850" y="3031080"/>
              <a:ext cx="122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086" name="Google Shape;1086;p32"/>
          <p:cNvGrpSpPr/>
          <p:nvPr/>
        </p:nvGrpSpPr>
        <p:grpSpPr>
          <a:xfrm>
            <a:off x="4831350" y="4135350"/>
            <a:ext cx="3851400" cy="208500"/>
            <a:chOff x="4831350" y="4135350"/>
            <a:chExt cx="3851400" cy="208500"/>
          </a:xfrm>
        </p:grpSpPr>
        <p:sp>
          <p:nvSpPr>
            <p:cNvPr id="1088" name="Google Shape;1088;p32"/>
            <p:cNvSpPr txBox="1"/>
            <p:nvPr/>
          </p:nvSpPr>
          <p:spPr>
            <a:xfrm>
              <a:off x="6703350" y="4135350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Number of funding rounds</a:t>
              </a:r>
            </a:p>
          </p:txBody>
        </p:sp>
        <p:cxnSp>
          <p:nvCxnSpPr>
            <p:cNvPr id="1089" name="Google Shape;1089;p32"/>
            <p:cNvCxnSpPr>
              <a:cxnSpLocks/>
              <a:stCxn id="1088" idx="1"/>
            </p:cNvCxnSpPr>
            <p:nvPr/>
          </p:nvCxnSpPr>
          <p:spPr>
            <a:xfrm rot="10800000">
              <a:off x="4831350" y="4239600"/>
              <a:ext cx="1872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 Importance in Random forest with ROS</a:t>
            </a:r>
            <a:endParaRPr dirty="0"/>
          </a:p>
        </p:txBody>
      </p:sp>
      <p:grpSp>
        <p:nvGrpSpPr>
          <p:cNvPr id="1053" name="Google Shape;1053;p32"/>
          <p:cNvGrpSpPr/>
          <p:nvPr/>
        </p:nvGrpSpPr>
        <p:grpSpPr>
          <a:xfrm>
            <a:off x="3020512" y="1199050"/>
            <a:ext cx="3102975" cy="3226887"/>
            <a:chOff x="3020513" y="1199050"/>
            <a:chExt cx="3102975" cy="3226887"/>
          </a:xfrm>
        </p:grpSpPr>
        <p:sp>
          <p:nvSpPr>
            <p:cNvPr id="1054" name="Google Shape;1054;p32"/>
            <p:cNvSpPr/>
            <p:nvPr/>
          </p:nvSpPr>
          <p:spPr>
            <a:xfrm>
              <a:off x="3020512" y="2774312"/>
              <a:ext cx="1550054" cy="1121774"/>
            </a:xfrm>
            <a:custGeom>
              <a:avLst/>
              <a:gdLst/>
              <a:ahLst/>
              <a:cxnLst/>
              <a:rect l="l" t="t" r="r" b="b"/>
              <a:pathLst>
                <a:path w="13460" h="9741" extrusionOk="0">
                  <a:moveTo>
                    <a:pt x="7877" y="0"/>
                  </a:moveTo>
                  <a:cubicBezTo>
                    <a:pt x="5980" y="0"/>
                    <a:pt x="4101" y="161"/>
                    <a:pt x="3153" y="703"/>
                  </a:cubicBezTo>
                  <a:cubicBezTo>
                    <a:pt x="821" y="2062"/>
                    <a:pt x="1" y="5036"/>
                    <a:pt x="1334" y="7343"/>
                  </a:cubicBezTo>
                  <a:cubicBezTo>
                    <a:pt x="2225" y="8885"/>
                    <a:pt x="3848" y="9740"/>
                    <a:pt x="5523" y="9740"/>
                  </a:cubicBezTo>
                  <a:cubicBezTo>
                    <a:pt x="6354" y="9740"/>
                    <a:pt x="7199" y="9529"/>
                    <a:pt x="7973" y="9087"/>
                  </a:cubicBezTo>
                  <a:cubicBezTo>
                    <a:pt x="10331" y="7727"/>
                    <a:pt x="13459" y="344"/>
                    <a:pt x="13459" y="344"/>
                  </a:cubicBezTo>
                  <a:cubicBezTo>
                    <a:pt x="13459" y="344"/>
                    <a:pt x="10649" y="0"/>
                    <a:pt x="7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4015373" y="1199050"/>
              <a:ext cx="1113252" cy="1614889"/>
            </a:xfrm>
            <a:custGeom>
              <a:avLst/>
              <a:gdLst/>
              <a:ahLst/>
              <a:cxnLst/>
              <a:rect l="l" t="t" r="r" b="b"/>
              <a:pathLst>
                <a:path w="9667" h="14023" extrusionOk="0">
                  <a:moveTo>
                    <a:pt x="4820" y="0"/>
                  </a:moveTo>
                  <a:cubicBezTo>
                    <a:pt x="2154" y="0"/>
                    <a:pt x="0" y="2179"/>
                    <a:pt x="0" y="4896"/>
                  </a:cubicBezTo>
                  <a:cubicBezTo>
                    <a:pt x="0" y="7589"/>
                    <a:pt x="4820" y="14023"/>
                    <a:pt x="4820" y="14023"/>
                  </a:cubicBezTo>
                  <a:cubicBezTo>
                    <a:pt x="4820" y="14023"/>
                    <a:pt x="9667" y="7589"/>
                    <a:pt x="9667" y="4896"/>
                  </a:cubicBezTo>
                  <a:cubicBezTo>
                    <a:pt x="9667" y="2179"/>
                    <a:pt x="7486" y="0"/>
                    <a:pt x="4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4570440" y="1729819"/>
              <a:ext cx="1553048" cy="1121889"/>
            </a:xfrm>
            <a:custGeom>
              <a:avLst/>
              <a:gdLst/>
              <a:ahLst/>
              <a:cxnLst/>
              <a:rect l="l" t="t" r="r" b="b"/>
              <a:pathLst>
                <a:path w="13486" h="9742" extrusionOk="0">
                  <a:moveTo>
                    <a:pt x="7979" y="1"/>
                  </a:moveTo>
                  <a:cubicBezTo>
                    <a:pt x="7135" y="1"/>
                    <a:pt x="6276" y="217"/>
                    <a:pt x="5486" y="673"/>
                  </a:cubicBezTo>
                  <a:cubicBezTo>
                    <a:pt x="3154" y="2006"/>
                    <a:pt x="0" y="9414"/>
                    <a:pt x="0" y="9414"/>
                  </a:cubicBezTo>
                  <a:cubicBezTo>
                    <a:pt x="0" y="9414"/>
                    <a:pt x="2753" y="9741"/>
                    <a:pt x="5502" y="9741"/>
                  </a:cubicBezTo>
                  <a:cubicBezTo>
                    <a:pt x="7432" y="9741"/>
                    <a:pt x="9360" y="9580"/>
                    <a:pt x="10333" y="9030"/>
                  </a:cubicBezTo>
                  <a:cubicBezTo>
                    <a:pt x="12665" y="7670"/>
                    <a:pt x="13485" y="4696"/>
                    <a:pt x="12152" y="2389"/>
                  </a:cubicBezTo>
                  <a:cubicBezTo>
                    <a:pt x="11265" y="855"/>
                    <a:pt x="9653" y="1"/>
                    <a:pt x="79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4570440" y="2774312"/>
              <a:ext cx="1553048" cy="1121774"/>
            </a:xfrm>
            <a:custGeom>
              <a:avLst/>
              <a:gdLst/>
              <a:ahLst/>
              <a:cxnLst/>
              <a:rect l="l" t="t" r="r" b="b"/>
              <a:pathLst>
                <a:path w="13486" h="9741" extrusionOk="0">
                  <a:moveTo>
                    <a:pt x="5589" y="0"/>
                  </a:moveTo>
                  <a:cubicBezTo>
                    <a:pt x="2811" y="0"/>
                    <a:pt x="0" y="344"/>
                    <a:pt x="0" y="344"/>
                  </a:cubicBezTo>
                  <a:cubicBezTo>
                    <a:pt x="0" y="344"/>
                    <a:pt x="3154" y="7727"/>
                    <a:pt x="5486" y="9087"/>
                  </a:cubicBezTo>
                  <a:cubicBezTo>
                    <a:pt x="6269" y="9529"/>
                    <a:pt x="7120" y="9740"/>
                    <a:pt x="7955" y="9740"/>
                  </a:cubicBezTo>
                  <a:cubicBezTo>
                    <a:pt x="9638" y="9740"/>
                    <a:pt x="11261" y="8885"/>
                    <a:pt x="12152" y="7343"/>
                  </a:cubicBezTo>
                  <a:cubicBezTo>
                    <a:pt x="13485" y="5036"/>
                    <a:pt x="12665" y="2062"/>
                    <a:pt x="10333" y="703"/>
                  </a:cubicBezTo>
                  <a:cubicBezTo>
                    <a:pt x="9375" y="161"/>
                    <a:pt x="7490" y="0"/>
                    <a:pt x="5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4015373" y="2813812"/>
              <a:ext cx="1113252" cy="1612125"/>
            </a:xfrm>
            <a:custGeom>
              <a:avLst/>
              <a:gdLst/>
              <a:ahLst/>
              <a:cxnLst/>
              <a:rect l="l" t="t" r="r" b="b"/>
              <a:pathLst>
                <a:path w="9667" h="13999" extrusionOk="0">
                  <a:moveTo>
                    <a:pt x="4820" y="1"/>
                  </a:moveTo>
                  <a:cubicBezTo>
                    <a:pt x="4820" y="1"/>
                    <a:pt x="0" y="6410"/>
                    <a:pt x="0" y="9127"/>
                  </a:cubicBezTo>
                  <a:cubicBezTo>
                    <a:pt x="0" y="11820"/>
                    <a:pt x="2154" y="13998"/>
                    <a:pt x="4820" y="13998"/>
                  </a:cubicBezTo>
                  <a:cubicBezTo>
                    <a:pt x="7486" y="13998"/>
                    <a:pt x="9667" y="11820"/>
                    <a:pt x="9667" y="9127"/>
                  </a:cubicBezTo>
                  <a:cubicBezTo>
                    <a:pt x="9667" y="6410"/>
                    <a:pt x="4820" y="1"/>
                    <a:pt x="4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3020512" y="1729819"/>
              <a:ext cx="1550054" cy="1121889"/>
            </a:xfrm>
            <a:custGeom>
              <a:avLst/>
              <a:gdLst/>
              <a:ahLst/>
              <a:cxnLst/>
              <a:rect l="l" t="t" r="r" b="b"/>
              <a:pathLst>
                <a:path w="13460" h="9742" extrusionOk="0">
                  <a:moveTo>
                    <a:pt x="5500" y="1"/>
                  </a:moveTo>
                  <a:cubicBezTo>
                    <a:pt x="3833" y="1"/>
                    <a:pt x="2221" y="855"/>
                    <a:pt x="1334" y="2389"/>
                  </a:cubicBezTo>
                  <a:cubicBezTo>
                    <a:pt x="1" y="4696"/>
                    <a:pt x="821" y="7670"/>
                    <a:pt x="3153" y="9030"/>
                  </a:cubicBezTo>
                  <a:cubicBezTo>
                    <a:pt x="4116" y="9580"/>
                    <a:pt x="6037" y="9741"/>
                    <a:pt x="7963" y="9741"/>
                  </a:cubicBezTo>
                  <a:cubicBezTo>
                    <a:pt x="10707" y="9741"/>
                    <a:pt x="13459" y="9414"/>
                    <a:pt x="13459" y="9414"/>
                  </a:cubicBezTo>
                  <a:cubicBezTo>
                    <a:pt x="13459" y="9414"/>
                    <a:pt x="10331" y="2006"/>
                    <a:pt x="7973" y="673"/>
                  </a:cubicBezTo>
                  <a:cubicBezTo>
                    <a:pt x="7192" y="217"/>
                    <a:pt x="6339" y="1"/>
                    <a:pt x="5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 txBox="1"/>
            <p:nvPr/>
          </p:nvSpPr>
          <p:spPr>
            <a:xfrm>
              <a:off x="4287150" y="1665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1" name="Google Shape;1061;p32"/>
            <p:cNvSpPr txBox="1"/>
            <p:nvPr/>
          </p:nvSpPr>
          <p:spPr>
            <a:xfrm>
              <a:off x="4287150" y="3570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2" name="Google Shape;1062;p32"/>
            <p:cNvSpPr txBox="1"/>
            <p:nvPr/>
          </p:nvSpPr>
          <p:spPr>
            <a:xfrm>
              <a:off x="5163450" y="21993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3" name="Google Shape;1063;p32"/>
            <p:cNvSpPr txBox="1"/>
            <p:nvPr/>
          </p:nvSpPr>
          <p:spPr>
            <a:xfrm>
              <a:off x="3410850" y="21993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4" name="Google Shape;1064;p32"/>
            <p:cNvSpPr txBox="1"/>
            <p:nvPr/>
          </p:nvSpPr>
          <p:spPr>
            <a:xfrm>
              <a:off x="5163450" y="3189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5" name="Google Shape;1065;p32"/>
            <p:cNvSpPr txBox="1"/>
            <p:nvPr/>
          </p:nvSpPr>
          <p:spPr>
            <a:xfrm>
              <a:off x="3410850" y="3189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6" name="Google Shape;1066;p32"/>
          <p:cNvGrpSpPr/>
          <p:nvPr/>
        </p:nvGrpSpPr>
        <p:grpSpPr>
          <a:xfrm>
            <a:off x="457200" y="1256425"/>
            <a:ext cx="4124400" cy="208500"/>
            <a:chOff x="457200" y="1256425"/>
            <a:chExt cx="4124400" cy="208500"/>
          </a:xfrm>
        </p:grpSpPr>
        <p:sp>
          <p:nvSpPr>
            <p:cNvPr id="1068" name="Google Shape;1068;p32"/>
            <p:cNvSpPr txBox="1"/>
            <p:nvPr/>
          </p:nvSpPr>
          <p:spPr>
            <a:xfrm>
              <a:off x="457200" y="1256425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Funding Amount</a:t>
              </a:r>
            </a:p>
          </p:txBody>
        </p:sp>
        <p:cxnSp>
          <p:nvCxnSpPr>
            <p:cNvPr id="1069" name="Google Shape;1069;p32"/>
            <p:cNvCxnSpPr>
              <a:cxnSpLocks/>
              <a:stCxn id="1068" idx="3"/>
            </p:cNvCxnSpPr>
            <p:nvPr/>
          </p:nvCxnSpPr>
          <p:spPr>
            <a:xfrm>
              <a:off x="2436600" y="1360675"/>
              <a:ext cx="2145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070" name="Google Shape;1070;p32"/>
          <p:cNvGrpSpPr/>
          <p:nvPr/>
        </p:nvGrpSpPr>
        <p:grpSpPr>
          <a:xfrm>
            <a:off x="457200" y="2520869"/>
            <a:ext cx="3252000" cy="208500"/>
            <a:chOff x="457200" y="2520869"/>
            <a:chExt cx="3252000" cy="208500"/>
          </a:xfrm>
        </p:grpSpPr>
        <p:sp>
          <p:nvSpPr>
            <p:cNvPr id="1072" name="Google Shape;1072;p32"/>
            <p:cNvSpPr txBox="1"/>
            <p:nvPr/>
          </p:nvSpPr>
          <p:spPr>
            <a:xfrm>
              <a:off x="457200" y="2520869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7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period between founding year and first year of funding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073" name="Google Shape;1073;p32"/>
            <p:cNvCxnSpPr>
              <a:stCxn id="1072" idx="3"/>
            </p:cNvCxnSpPr>
            <p:nvPr/>
          </p:nvCxnSpPr>
          <p:spPr>
            <a:xfrm>
              <a:off x="2436600" y="2625119"/>
              <a:ext cx="1272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074" name="Google Shape;1074;p32"/>
          <p:cNvGrpSpPr/>
          <p:nvPr/>
        </p:nvGrpSpPr>
        <p:grpSpPr>
          <a:xfrm>
            <a:off x="457200" y="3630525"/>
            <a:ext cx="3237000" cy="208500"/>
            <a:chOff x="457200" y="3630525"/>
            <a:chExt cx="3237000" cy="208500"/>
          </a:xfrm>
        </p:grpSpPr>
        <p:sp>
          <p:nvSpPr>
            <p:cNvPr id="1076" name="Google Shape;1076;p32"/>
            <p:cNvSpPr txBox="1"/>
            <p:nvPr/>
          </p:nvSpPr>
          <p:spPr>
            <a:xfrm>
              <a:off x="457200" y="3630525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Founding year</a:t>
              </a:r>
              <a:endParaRPr sz="17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077" name="Google Shape;1077;p32"/>
            <p:cNvCxnSpPr>
              <a:stCxn id="1076" idx="3"/>
            </p:cNvCxnSpPr>
            <p:nvPr/>
          </p:nvCxnSpPr>
          <p:spPr>
            <a:xfrm>
              <a:off x="2436600" y="3734775"/>
              <a:ext cx="1257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078" name="Google Shape;1078;p32"/>
          <p:cNvGrpSpPr/>
          <p:nvPr/>
        </p:nvGrpSpPr>
        <p:grpSpPr>
          <a:xfrm>
            <a:off x="5537550" y="1713625"/>
            <a:ext cx="3145200" cy="208500"/>
            <a:chOff x="5537550" y="1713625"/>
            <a:chExt cx="3145200" cy="208500"/>
          </a:xfrm>
        </p:grpSpPr>
        <p:sp>
          <p:nvSpPr>
            <p:cNvPr id="1080" name="Google Shape;1080;p32"/>
            <p:cNvSpPr txBox="1"/>
            <p:nvPr/>
          </p:nvSpPr>
          <p:spPr>
            <a:xfrm>
              <a:off x="6703350" y="1713625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Last funding year</a:t>
              </a:r>
            </a:p>
          </p:txBody>
        </p:sp>
        <p:cxnSp>
          <p:nvCxnSpPr>
            <p:cNvPr id="1081" name="Google Shape;1081;p32"/>
            <p:cNvCxnSpPr>
              <a:stCxn id="1080" idx="1"/>
            </p:cNvCxnSpPr>
            <p:nvPr/>
          </p:nvCxnSpPr>
          <p:spPr>
            <a:xfrm rot="10800000">
              <a:off x="5537550" y="1817875"/>
              <a:ext cx="1165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082" name="Google Shape;1082;p32"/>
          <p:cNvGrpSpPr/>
          <p:nvPr/>
        </p:nvGrpSpPr>
        <p:grpSpPr>
          <a:xfrm>
            <a:off x="5477850" y="2926830"/>
            <a:ext cx="3204900" cy="208500"/>
            <a:chOff x="5477850" y="2926830"/>
            <a:chExt cx="3204900" cy="208500"/>
          </a:xfrm>
        </p:grpSpPr>
        <p:sp>
          <p:nvSpPr>
            <p:cNvPr id="1084" name="Google Shape;1084;p32"/>
            <p:cNvSpPr txBox="1"/>
            <p:nvPr/>
          </p:nvSpPr>
          <p:spPr>
            <a:xfrm>
              <a:off x="6703350" y="2926830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First year of funding</a:t>
              </a:r>
            </a:p>
          </p:txBody>
        </p:sp>
        <p:cxnSp>
          <p:nvCxnSpPr>
            <p:cNvPr id="1085" name="Google Shape;1085;p32"/>
            <p:cNvCxnSpPr>
              <a:stCxn id="1084" idx="1"/>
            </p:cNvCxnSpPr>
            <p:nvPr/>
          </p:nvCxnSpPr>
          <p:spPr>
            <a:xfrm rot="10800000">
              <a:off x="5477850" y="3031080"/>
              <a:ext cx="122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086" name="Google Shape;1086;p32"/>
          <p:cNvGrpSpPr/>
          <p:nvPr/>
        </p:nvGrpSpPr>
        <p:grpSpPr>
          <a:xfrm>
            <a:off x="4831350" y="4135350"/>
            <a:ext cx="3851400" cy="208500"/>
            <a:chOff x="4831350" y="4135350"/>
            <a:chExt cx="3851400" cy="208500"/>
          </a:xfrm>
        </p:grpSpPr>
        <p:sp>
          <p:nvSpPr>
            <p:cNvPr id="1088" name="Google Shape;1088;p32"/>
            <p:cNvSpPr txBox="1"/>
            <p:nvPr/>
          </p:nvSpPr>
          <p:spPr>
            <a:xfrm>
              <a:off x="6703350" y="4135350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Venture</a:t>
              </a:r>
            </a:p>
          </p:txBody>
        </p:sp>
        <p:cxnSp>
          <p:nvCxnSpPr>
            <p:cNvPr id="1089" name="Google Shape;1089;p32"/>
            <p:cNvCxnSpPr>
              <a:cxnSpLocks/>
              <a:stCxn id="1088" idx="1"/>
            </p:cNvCxnSpPr>
            <p:nvPr/>
          </p:nvCxnSpPr>
          <p:spPr>
            <a:xfrm rot="10800000">
              <a:off x="4831350" y="4239600"/>
              <a:ext cx="1872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oval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4349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FAEA-5175-44FE-BDC5-E0BE631D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08894"/>
            <a:ext cx="8229600" cy="572700"/>
          </a:xfrm>
        </p:spPr>
        <p:txBody>
          <a:bodyPr/>
          <a:lstStyle/>
          <a:p>
            <a:r>
              <a:rPr lang="en-US" sz="6600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213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FAEA-5175-44FE-BDC5-E0BE631D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08" y="1785842"/>
            <a:ext cx="8229600" cy="572700"/>
          </a:xfrm>
        </p:spPr>
        <p:txBody>
          <a:bodyPr/>
          <a:lstStyle/>
          <a:p>
            <a:r>
              <a:rPr lang="en-US" sz="6600" dirty="0">
                <a:solidFill>
                  <a:schemeClr val="accent2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9994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/>
        </p:nvSpPr>
        <p:spPr>
          <a:xfrm>
            <a:off x="2775005" y="315572"/>
            <a:ext cx="5096786" cy="39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 Statement</a:t>
            </a:r>
            <a:endParaRPr sz="3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C2BC7-8C2E-4E7B-AA4B-88B09994846B}"/>
              </a:ext>
            </a:extLst>
          </p:cNvPr>
          <p:cNvSpPr txBox="1"/>
          <p:nvPr/>
        </p:nvSpPr>
        <p:spPr>
          <a:xfrm>
            <a:off x="2866446" y="1559351"/>
            <a:ext cx="50967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Open Sans" panose="020B0604020202020204" pitchFamily="34" charset="0"/>
              </a:rPr>
              <a:t>9</a:t>
            </a:r>
            <a:r>
              <a:rPr lang="en-US" sz="2400" b="0" i="0" dirty="0">
                <a:effectLst/>
                <a:latin typeface="Open Sans" panose="020B0604020202020204" pitchFamily="34" charset="0"/>
              </a:rPr>
              <a:t> out of </a:t>
            </a:r>
            <a:r>
              <a:rPr lang="en-US" sz="2400" b="1" i="0" dirty="0">
                <a:effectLst/>
                <a:latin typeface="Open Sans" panose="020B0604020202020204" pitchFamily="34" charset="0"/>
              </a:rPr>
              <a:t>10</a:t>
            </a:r>
            <a:r>
              <a:rPr lang="en-US" sz="2400" b="0" i="0" dirty="0">
                <a:effectLst/>
                <a:latin typeface="Open Sans" panose="020B0604020202020204" pitchFamily="34" charset="0"/>
              </a:rPr>
              <a:t> startups fail</a:t>
            </a:r>
          </a:p>
          <a:p>
            <a:endParaRPr lang="en-US" sz="2400" dirty="0">
              <a:latin typeface="Open Sans" panose="020B0604020202020204" pitchFamily="34" charset="0"/>
            </a:endParaRPr>
          </a:p>
          <a:p>
            <a:endParaRPr lang="en-US" sz="2400" dirty="0">
              <a:latin typeface="Open Sans" panose="020B0604020202020204" pitchFamily="34" charset="0"/>
            </a:endParaRPr>
          </a:p>
          <a:p>
            <a:r>
              <a:rPr lang="en-US" sz="2400" dirty="0">
                <a:latin typeface="Open Sans" panose="020B0604020202020204" pitchFamily="34" charset="0"/>
              </a:rPr>
              <a:t>       Failure to raise new capital</a:t>
            </a:r>
          </a:p>
          <a:p>
            <a:endParaRPr lang="en-US" sz="2400" dirty="0">
              <a:latin typeface="Open Sans" panose="020B0604020202020204" pitchFamily="34" charset="0"/>
            </a:endParaRPr>
          </a:p>
          <a:p>
            <a:endParaRPr lang="en-US" sz="2400" dirty="0">
              <a:latin typeface="Open Sans" panose="020B0604020202020204" pitchFamily="34" charset="0"/>
            </a:endParaRPr>
          </a:p>
          <a:p>
            <a:r>
              <a:rPr lang="en-US" sz="2400" dirty="0">
                <a:latin typeface="Open Sans" panose="020B0604020202020204" pitchFamily="34" charset="0"/>
              </a:rPr>
              <a:t>       No Market need</a:t>
            </a:r>
          </a:p>
          <a:p>
            <a:endParaRPr lang="en-US" sz="2400" dirty="0"/>
          </a:p>
        </p:txBody>
      </p:sp>
      <p:pic>
        <p:nvPicPr>
          <p:cNvPr id="1026" name="Picture 2" descr="Store free icon">
            <a:extLst>
              <a:ext uri="{FF2B5EF4-FFF2-40B4-BE49-F238E27FC236}">
                <a16:creationId xmlns:a16="http://schemas.microsoft.com/office/drawing/2014/main" id="{18F27995-C9C2-46D6-A6D0-1F4DD461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3590092"/>
            <a:ext cx="781209" cy="78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sh flow free icon">
            <a:extLst>
              <a:ext uri="{FF2B5EF4-FFF2-40B4-BE49-F238E27FC236}">
                <a16:creationId xmlns:a16="http://schemas.microsoft.com/office/drawing/2014/main" id="{5E91642F-DC55-43E1-BF10-C1B4B30ED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2448805"/>
            <a:ext cx="781210" cy="78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-GB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-GB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-GB" sz="900">
                <a:solidFill>
                  <a:srgbClr val="FFFFFF"/>
                </a:solidFill>
              </a:rPr>
              <a:t>read </a:t>
            </a:r>
            <a:r>
              <a:rPr lang="en-GB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>
                <a:solidFill>
                  <a:srgbClr val="FFFFFF"/>
                </a:solidFill>
              </a:rPr>
              <a:t>and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/>
        </p:nvSpPr>
        <p:spPr>
          <a:xfrm>
            <a:off x="3911172" y="349756"/>
            <a:ext cx="5096786" cy="39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Goal</a:t>
            </a:r>
            <a:endParaRPr sz="4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BC72D-9FF7-431C-81D1-0E567DF5BBB2}"/>
              </a:ext>
            </a:extLst>
          </p:cNvPr>
          <p:cNvSpPr txBox="1"/>
          <p:nvPr/>
        </p:nvSpPr>
        <p:spPr>
          <a:xfrm>
            <a:off x="916672" y="2735684"/>
            <a:ext cx="80912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Build a robust model to predict the success of a Startup</a:t>
            </a:r>
          </a:p>
          <a:p>
            <a:endParaRPr lang="en-US" sz="2400" dirty="0"/>
          </a:p>
          <a:p>
            <a:r>
              <a:rPr lang="en-US" sz="2400" dirty="0"/>
              <a:t>Determine the main reasons behind the success of a Startup</a:t>
            </a:r>
          </a:p>
          <a:p>
            <a:endParaRPr lang="en-US" sz="2400" dirty="0"/>
          </a:p>
        </p:txBody>
      </p:sp>
      <p:pic>
        <p:nvPicPr>
          <p:cNvPr id="2052" name="Picture 4" descr="Target free icon">
            <a:extLst>
              <a:ext uri="{FF2B5EF4-FFF2-40B4-BE49-F238E27FC236}">
                <a16:creationId xmlns:a16="http://schemas.microsoft.com/office/drawing/2014/main" id="{6575448F-EBC7-4BBB-955A-519B38438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40" y="1192542"/>
            <a:ext cx="1211517" cy="121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/>
        </p:nvSpPr>
        <p:spPr>
          <a:xfrm>
            <a:off x="3342553" y="357440"/>
            <a:ext cx="5096786" cy="39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</a:t>
            </a:r>
            <a:endParaRPr sz="4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074" name="Picture 2" descr="Crunchbase-icon | Brands CM - CZ">
            <a:extLst>
              <a:ext uri="{FF2B5EF4-FFF2-40B4-BE49-F238E27FC236}">
                <a16:creationId xmlns:a16="http://schemas.microsoft.com/office/drawing/2014/main" id="{5AFBF8BC-38CA-440B-89B1-5E4804FDE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51" y="1299351"/>
            <a:ext cx="1315089" cy="129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FB45F8-9513-445B-9730-E77D90168E3A}"/>
              </a:ext>
            </a:extLst>
          </p:cNvPr>
          <p:cNvSpPr txBox="1"/>
          <p:nvPr/>
        </p:nvSpPr>
        <p:spPr>
          <a:xfrm>
            <a:off x="340369" y="2731641"/>
            <a:ext cx="80912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24292F"/>
                </a:solidFill>
                <a:effectLst/>
                <a:latin typeface="-apple-system"/>
              </a:rPr>
              <a:t>49438 Rows</a:t>
            </a:r>
          </a:p>
          <a:p>
            <a:pPr algn="ctr"/>
            <a:r>
              <a:rPr lang="en-US" sz="3200" dirty="0">
                <a:solidFill>
                  <a:srgbClr val="24292F"/>
                </a:solidFill>
                <a:latin typeface="-apple-system"/>
              </a:rPr>
              <a:t>Each row represent a company</a:t>
            </a:r>
            <a:endParaRPr lang="en-US" sz="3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endParaRPr lang="en-US" sz="3200" dirty="0">
              <a:solidFill>
                <a:srgbClr val="24292F"/>
              </a:solidFill>
              <a:latin typeface="-apple-system"/>
            </a:endParaRPr>
          </a:p>
          <a:p>
            <a:pPr algn="ctr"/>
            <a:r>
              <a:rPr lang="en-US" sz="3200" dirty="0">
                <a:solidFill>
                  <a:srgbClr val="24292F"/>
                </a:solidFill>
                <a:latin typeface="-apple-system"/>
              </a:rPr>
              <a:t>39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584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9A13B-D365-408E-8F96-74737C6A6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19" y="256455"/>
            <a:ext cx="5652206" cy="463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0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F7FE3D1-BD3C-4660-971E-CD8CE4D2F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" y="0"/>
            <a:ext cx="7876134" cy="516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1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F94D82D-707D-453B-89CB-94DCF45B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28" y="0"/>
            <a:ext cx="770550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27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4A4D440-0F08-40E3-9D6C-C67BB639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23744"/>
            <a:ext cx="7526791" cy="506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4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3680CCFD-CE78-48DB-AB0C-7B738B40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181895"/>
            <a:ext cx="9108057" cy="462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020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Strategies and Framework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5475"/>
      </a:accent1>
      <a:accent2>
        <a:srgbClr val="006985"/>
      </a:accent2>
      <a:accent3>
        <a:srgbClr val="028090"/>
      </a:accent3>
      <a:accent4>
        <a:srgbClr val="00A896"/>
      </a:accent4>
      <a:accent5>
        <a:srgbClr val="02C39A"/>
      </a:accent5>
      <a:accent6>
        <a:srgbClr val="76DBAB"/>
      </a:accent6>
      <a:hlink>
        <a:srgbClr val="0059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501</Words>
  <Application>Microsoft Office PowerPoint</Application>
  <PresentationFormat>On-screen Show (16:9)</PresentationFormat>
  <Paragraphs>113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-apple-system</vt:lpstr>
      <vt:lpstr>Proxima Nova</vt:lpstr>
      <vt:lpstr>Fira Sans</vt:lpstr>
      <vt:lpstr>Arial</vt:lpstr>
      <vt:lpstr>Roboto</vt:lpstr>
      <vt:lpstr>Open Sans</vt:lpstr>
      <vt:lpstr>Fira Sans Extra Condensed</vt:lpstr>
      <vt:lpstr>Proxima Nova Semibold</vt:lpstr>
      <vt:lpstr>Business Strategies and Frameworks</vt:lpstr>
      <vt:lpstr>Slidesgo Final Pages</vt:lpstr>
      <vt:lpstr>Start-up  Success 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Importance in random forest with SMOTE</vt:lpstr>
      <vt:lpstr>Features Importance in Random forest with ROS</vt:lpstr>
      <vt:lpstr>Conclusion</vt:lpstr>
      <vt:lpstr>Any Questions?</vt:lpstr>
      <vt:lpstr>Instructions for use (free users)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Start-up  Success  Prediction</dc:title>
  <cp:lastModifiedBy>Lama Alharbi</cp:lastModifiedBy>
  <cp:revision>2</cp:revision>
  <dcterms:modified xsi:type="dcterms:W3CDTF">2021-10-20T12:55:26Z</dcterms:modified>
</cp:coreProperties>
</file>