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73AD-9B43-4AB5-8383-ED9E0E3C58B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1342-7112-4096-A768-A43FF6A5B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37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73AD-9B43-4AB5-8383-ED9E0E3C58B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1342-7112-4096-A768-A43FF6A5B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46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73AD-9B43-4AB5-8383-ED9E0E3C58B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1342-7112-4096-A768-A43FF6A5B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76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73AD-9B43-4AB5-8383-ED9E0E3C58B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1342-7112-4096-A768-A43FF6A5B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58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73AD-9B43-4AB5-8383-ED9E0E3C58B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1342-7112-4096-A768-A43FF6A5B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2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73AD-9B43-4AB5-8383-ED9E0E3C58B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1342-7112-4096-A768-A43FF6A5B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11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73AD-9B43-4AB5-8383-ED9E0E3C58B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1342-7112-4096-A768-A43FF6A5B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73AD-9B43-4AB5-8383-ED9E0E3C58B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1342-7112-4096-A768-A43FF6A5B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00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73AD-9B43-4AB5-8383-ED9E0E3C58B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1342-7112-4096-A768-A43FF6A5B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79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73AD-9B43-4AB5-8383-ED9E0E3C58B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1342-7112-4096-A768-A43FF6A5B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81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73AD-9B43-4AB5-8383-ED9E0E3C58B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1342-7112-4096-A768-A43FF6A5B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4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F73AD-9B43-4AB5-8383-ED9E0E3C58B5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21342-7112-4096-A768-A43FF6A5BD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94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garithmic_scale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0" y="3197613"/>
            <a:ext cx="4705350" cy="3648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775" y="1"/>
            <a:ext cx="7378411" cy="50216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451" y="0"/>
            <a:ext cx="1911450" cy="297872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29" y="5794783"/>
            <a:ext cx="2917934" cy="49272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29" y="6287504"/>
            <a:ext cx="3130933" cy="57049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32529" y="5363757"/>
            <a:ext cx="194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Red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domestic</a:t>
            </a:r>
            <a:r>
              <a:rPr lang="de-DE" dirty="0" smtClean="0">
                <a:solidFill>
                  <a:srgbClr val="FF0000"/>
                </a:solidFill>
              </a:rPr>
              <a:t> SUV</a:t>
            </a:r>
            <a:r>
              <a:rPr lang="de-DE" dirty="0" smtClean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7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2" y="265400"/>
            <a:ext cx="6116782" cy="662307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796" y="519545"/>
            <a:ext cx="5915025" cy="48768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964" y="1234766"/>
            <a:ext cx="7426036" cy="49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7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Text Networks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7363" y="1437698"/>
            <a:ext cx="10515600" cy="4351338"/>
          </a:xfrm>
        </p:spPr>
        <p:txBody>
          <a:bodyPr/>
          <a:lstStyle/>
          <a:p>
            <a:r>
              <a:rPr lang="de-DE" dirty="0" smtClean="0"/>
              <a:t>https</a:t>
            </a:r>
            <a:r>
              <a:rPr lang="de-DE" dirty="0"/>
              <a:t>://compsocialscience.github.io/summer-institute/2018/materials/day3-text-analysis/text-networks/rmarkdown/SICSS_Text_Networks.html</a:t>
            </a:r>
          </a:p>
        </p:txBody>
      </p:sp>
      <p:sp>
        <p:nvSpPr>
          <p:cNvPr id="4" name="AutoShape 2" descr="data:image/png;base64,iVBORw0KGgoAAAANSUhEUgAAB4AAAAeACAYAAAAvokrGAAAEDWlDQ1BJQ0MgUHJvZmlsZQAAOI2NVV1oHFUUPrtzZyMkzlNsNIV0qD8NJQ2TVjShtLp/3d02bpZJNtoi6GT27s6Yyc44M7v9oU9FUHwx6psUxL+3gCAo9Q/bPrQvlQol2tQgKD60+INQ6Ium65k7M5lpurHeZe58853vnnvuuWfvBei5qliWkRQBFpquLRcy4nOHj4g9K5CEh6AXBqFXUR0rXalMAjZPC3e1W99Dwntf2dXd/p+tt0YdFSBxH2Kz5qgLiI8B8KdVy3YBevqRHz/qWh72Yui3MUDEL3q44WPXw3M+fo1pZuQs4tOIBVVTaoiXEI/MxfhGDPsxsNZfoE1q66ro5aJim3XdoLFw72H+n23BaIXzbcOnz5mfPoTvYVz7KzUl5+FRxEuqkp9G/Ajia219thzg25abkRE/BpDc3pqvphHvRFys2weqvp+krbWKIX7nhDbzLOItiM8358pTwdirqpPFnMF2xLc1WvLyOwTAibpbmvHHcvttU57y5+XqNZrLe3lE/Pq8eUj2fXKfOe3pfOjzhJYtB/yll5SDFcSDiH+hRkH25+L+sdxKEAMZahrlSX8ukqMOWy/jXW2m6M9LDBc31B9LFuv6gVKg/0Szi3KAr1kGq1GMjU/aLbnq6/lRxc4XfJ98hTargX++DbMJBSiYMIe9Ck1YAxFkKEAG3xbYaKmDDgYyFK0UGYpfoWYXG+fAPPI6tJnNwb7ClP7IyF+D+bjOtCpkhz6CFrIa/I6sFtNl8auFXGMTP34sNwI/JhkgEtmDz14ySfaRcTIBInmKPE32kxyyE2Tv+thKbEVePDfW/byMM1Kmm0XdObS7oGD/MypMXFPXrCwOtoYjyyn7BV29/MZfsVzpLDdRtuIZnbpXzvlf+ev8MvYr/Gqk4H/kV/G3csdazLuyTMPsbFhzd1UabQbjFvDRmcWJxR3zcfHkVw9GfpbJmeev9F08WW8uDkaslwX6avlWGU6NRKz0g/SHtCy9J30o/ca9zX3Kfc19zn3BXQKRO8ud477hLnAfc1/G9mrzGlrfexZ5GLdn6ZZrrEohI2wVHhZywjbhUWEy8icMCGNCUdiBlq3r+xafL549HQ5jH+an+1y+LlYBifuxAvRN/lVVVOlwlCkdVm9NOL5BE4wkQ2SMlDZU97hX86EilU/lUmkQUztTE6mx1EEPh7OmdqBtAvv8HdWpbrJS6tJj3n0CWdM6busNzRV3S9KTYhqvNiqWmuroiKgYhshMjmhTh9ptWhsF7970j/SbMrsPE1suR5z7DMC+P/Hs+y7ijrQAlhyAgccjbhjPygfeBTjzhNqy28EdkUh8C+DU9+z2v/oyeH791OncxHOs5y2AtTc7nb/f73TWPkD/qwBnjX8BoJ98VVBg/m8AAEAASURBVHgB7N0HmF5VnT/wX9qk995II4UUICSUEEqAEIIILHVVUNeCogiLgP7VfWCxrILC6qKg4LKwqCgCugoSeg8YCYQSkpCEVCC9Tuqk/e+9ZEIIk2RmMvXmc59nMu/c995zz/mc85Aw3/ecU2dbcoSDAAECBAgQIECAAAECBAgQIECAAAECBAgQIECAAAECBGq9QN1a3wINIECAAAECBAgQIECAAAECBAgQIECAAAECBAgQIECAAIFMQABsI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QABsDBAgQIAAAQIECBAgQIAAAQIECBAgQIAAAQIECBAgQCAnAgLgnHSkZhAgQIAAAQIECBAgQIAAAQIECBAgQIAAAQIECBAgQEAAbAwQIECAAAECBAgQIECAAAECBAgQIECAAAECBAgQIEAgJwIC4Jx0pGYQIECAAAECBAgQIECAAAECBAgQIECAAAECBAgQIEBAAGwMECBAgAABAgQIECBAgAABAgQIECBAgAABAgQIECBAICcCAuCcdKRmECBAgAABAgQIECBAgAABAgQIECBAgAABAgQIECBAoD4CAgQIECBAgAABAgQIlFVg+fLlMWfOnOxr8eLFsXTp0kjPrV+/PoqKimLTpk3RoEGDKCgoiEaNGkXbtm2zrw4dOkTPnj2jV69e0aZNm7I+1vUECBAgQIAAAQIECBAgQIAAAQJ7ERAA7wXI2wQIECBAgAABAgT2d4FZs2bF+PHjY+LEifH6669nX2nYu69H69at4+CDD86+hg8fHiNHjow+ffrsa7HuJ0CAAAECBAgQIECAAAECBAjs1wJ1tiXHfi2g8QQIECBAgAABAgQIfEggDXcfeeSRePjhh+Oxxx6LBQsWfOj99IfmDepF96aNo0ezJtGxccNo07BBtE6+GtevFwV160aDunVi09ZtUbR1a2zYvDWWbyyKFRs3xcL1G2Pe2vUxb826KNy05SPldurUKUaPHh2nnnpqjBkzJtq1a/eRa5wgQIAAAQIECBAgQIAAAQIECBDYvYAAePc23iFAgAABAgQIECCw3wisWrUq7r///rjnnnviiSeeiC1bPghn2ybB7hHtW8fh7VvF4NbNY1Dy1blJo322WbhuQ7y5sjAmLy+MiUtXxoQlK2PphqId5dZNguQTTzwx/vmf/znOOeecSGcMOwgQIECAAAECBAgQIECAAAECBPYsIADes493CRAgQIAAAQIECORaIF3a+bbbbos//vGPsWHDhqyt9evUiZEd28Toru3ipC7tY0CrZlVmMH3VmnjivaXx+LtL4vlFy7NZxOnDGzZsGOedd15cdNFFcdxxx1VZfTyIAAECBAgQIECAAAECBAgQIFDbBATAta3H1JcAAQIECBAgQIDAPgqks3vvu+++uOGGG7J9fYuLO65TmzinZ5f4+AEdkuWcC4pPV9v3VUWb4sF5i+L+OQvimQXLonjvmsMOOyyuvPLKOP/886N+/frVVj8PJkCAAAECBAgQIECAAAECBAjURAEBcE3sFXUiQIAAAQIECBAgUAkCW5P9eO++++747ne/GzNnzsyekC7v/Jm+3eMzB3aLHs2bVMJTK6bI+WvWx29mvhP/O2N+LNm+THTv3r3jmmuuiQsvvDDq1atXMQ9SCgECBAgQIECAAAECBAgQIECglgsIgGt5B6o+AQIECBAgQIAAgdIIjBs3Lq666qqYMmVKdnmfJOy9ZGCv+ESfLtGoFoWnG7dsjT/Oei9+MWV2zFi9NmtL//79s9nMH//4x0tD4RoCBAgQIECAAAECBAgQIECAQK4FBMC57l6NI0CAAAECBAgQ2N8F0pm+//qv/xoPPfRQRtGjWeP45sEHxvm9ukS9unVqLc/WbdvivtkL4vrXZ8bswnVZO8aMGRM33XRTpIGwgwABAgQIECBAgAABAgQIECCwvwoIgPfXntduAgQIECBAgACBXAts3rw5brzxxrj22mtjw4YN0aJB/fjGwX3iSwN6RIO6dXPT9s3Jsta3vzUvrkuC4FVFm6OgoCBbFvqb3/xmNGjQIDft1BACBAgQIECAAAECBAgQIECAQGkFBMCllXIdAQIECBAgQIAAgVoiMH369Ljgggti4sSJWY0/0btLfG/YgGjXqKCWtKDs1Vy+sSiufeWt+O3Md7Obhw4dGr/73e/ioIMOKnth7iBAgAABAgQIECBAgAABAgQI1GIBAXAt7jxVJ0CAAAECBAgQILCrwO233x6XXXZZrFu3Lro3bRw/O2pQnNCl3a6X5fbn5xYui399cXLMWbM+GjVqFD/96U/j4osvzm17NYwAAQIECBAgQIAAAQIECBAgsKuAAHhXET8TIECAAAECBAgQqIUC6TLPX/3qV+OOO+7Ian9er87xkyMGRYuC+rWwNftW5TWbNse3Xpoad7/9/mzgT3/603HrrbdG48aN961gdxMgQIAAAQIECBAgQIAAAQIEaoGAALgWdJIqEiBAgAABAgQIENiTwKJFi+K0006Ll19+ORrXqxc/TWb9np8s+7y/H3+asyCbDbx285Y49NBD429/+1t06cJlfx8X2k+AAAECBAgQIECAAAECBPIuIADOew9rHwECBAgQIECAQK4F3n777RgzZkzMmjUrejZrHL8ZdVgMat08120uS+OmrVwTn376lXi7cF306NEjHn300ejXr19ZinAtAQIECBAgQIAAAQIECBAgQKBWCQiAa1V3qSwBAgQIECBAgACBDwQmTZoUY8eOjcWLF8dhbVvGPScOi7aNCj64wKtMYOXGTfGJp16OfyxZGW3bto1x48bF4YcfTocAAQIECBAgQIAAAQIECBAgkEuBurlslUYRIECAAAECBAgQyLnAk08+Gccdd1wW/p7YuV385eTDhb+76fNWDRvEn0cfHmO6to9ly5bFCSeckM0E3s3lThMgQIAAAQIECBAgQIAAAQIEarWAGcC1uvtUngABAgQIECBAYH8UePrpp+OUU06JoqKiOLdn57h55JBoUNdnO/c2FjZv3RqXvTg5/jDrvWjQoEE89NBDMXr06L3d5n0CBAgQIECAAAECBAgQIECAQK0SEADXqu5SWQIECBAgQIAAgf1d4NVXX81m/hYWFsbn+3WPnxwxMOrUqbO/s5S6/du2bYvvTJwWt06bG02bNo00TB8+fHip73chAQIECBAgQIAAAQIECBAgQKCmCwiAa3oPqR8BAgQIECBAgACB7QKzZs2Ko48+OhYtWhRn9+wUvz7mEOFvOUZHGgJ/9YU34p5kJnC7du3ihRdeiL59+5ajJLcQIECAAAECBAgQIECAAAECBGqegHXial6fqBEBAgQIECBAgACBjwgsXrw4W/Y5DX9HdW4bvxx5sPD3I0qlO5HOmP75iMFxcpd2sXTp0hgzZkwsWLCgdDe7igABAgQIECBAgAABAgQIECBQwwUEwDW8g1SPAAECBAgQIECAQLrX7xlnnBEzZ86MQ9u0iLuOH2rP330cFvWTPZPvSByHt2sZc+bMidNPPz02bNiwj6W6nQABAgQIECBAgAABAgQIECBQ/QIC4OrvAzUgQIAAAQIECBAgsEeByy67LCZMmBDdmzaOP540PJo1qL/H671ZOoEm9evFPScOi57NGsfLL78cX/3qV0t3o6sIECBAgAABAgQIECBAgAABAjVYQABcgztH1QgQIECAAAECBAj89re/jVtvvTUa1qubzPw9NNo1KoBSgQKtGxbEb0cdFo3r1Ys77rgj/ud//qcCS1cUAQIECBAgQIAAAQIECBAgQKDqBepsS46qf6wnEiBAgAABAgQIECCwN4HZs2fHIYccEoWFhXFTsmfthQd229st3i+nwB9nvRcXj389mjRpEq+++mr07du3nCW5jQABAgQIECBAgAABAgQIECBQvQJmAFevv6cTIECAAAECBAgQKFFg69at8elPfzoLf8/s0Un4W6JSxZ08v3eXOLdX51i3bl1ceOGFsWXLloorXEkECBAgQIAAAQIECBAgQIAAgSoUEABXIbZHESBAgAABAgQIECitwM033xzjx4+Pzo0bxk+PHFTa21y3DwI3HDEoujVtFP/4xz/iZz/72T6U5FYCBAgQIECAAAECBAgQIECAQPUJWAK6+uw9mQABAgQIECBAgECJAvPmzYuBAwfG2rVr43ejhsap3TuWeJ2TFS/w+LtL4vwnX47GjRvH5MmTo3fv3hX/ECUSIECAAAECBAgQIECAAAECBCpRwAzgSsRVNAECBAgQIECAAIHyCFx11VVZ+Jsu/Sz8LY9g+e8Z3bV9thT0+vXr44orrih/Qe4kQIAAAQIECBAgQIAAAQIECFSTgBnA1QTvsQQIECBAgAABAgRKEnj22Wfj+OOPj8b16sVL/3RsdGnSqKTLnKtEgUXrN8bh//dsrNm8JR5//PE46aSTKvFpiiZAgAABAgQIECBAgAABAgQIVKyAGcAV66k0AgQIECBAgAABAvskcOWVV2b3Xz64l/B3nyTLf3PHZN/lK4b0yQpI+2Pbtm3lL8ydBAgQIECAAAECBAgQIECAAIEqFhAAVzG4xxEgQIAAAQIECBDYncBf/vKXmDhxYqQB5NcG9trdZc5XgcBXDuoZXZPZ16+99lrcd999VfBEjyBAgAABAgQIECBAgAABAgQIVIyAALhiHJVCgAABAgQIECBAYJ8F/v3f/z0r44rBvaNx/Xr7XJ4Cyi/QsF7duHL7LOBrr73WLODyU7qTAAECBAgQIECAAAECBAgQqGIBAXAVg3scAQIECBAgQIAAgZIEHn744Wy2aedk9u9n+nYv6RLnqljgggO7RvemjWPKlCnx17/+tYqf7nEECBAgQIAAAQIECBAgQIAAgfIJCIDL5+YuAgQIECBAgAABAhUqcMMNN2TlffmgHpHOPnVUv0CDunXjK0l/pMeNN95Y/RVSAwIECBAgQIAAAQIECBAgQIBAKQT8ZqkUSC4hQIAAAQIECBAgUJkCkydPjieeeCKaJcs+/4vZv5VJXeayLzywW7RoUD+ee+65mDRpUpnvdwMBAgQIECBAgAABAgQIECBAoKoFBMBVLe55BAgQIECAAAECBHYR+O///u/szPm9u0SLgga7vOvH6hRoloS/n+rTNavCr3/96+qsimcTIECAAAECBAgQIECAAAECBEolUGdbcpTqShcRIECAAAECBAgQIFDhAhs3bozOnTvHihUr4pnTjo4hbVpU+DMUuG8C01auiaMfeD6aN28eCxcujCZNmuxbge4mQIAAAQIECBAgQIAAAQIECFSigBnAlYiraAIECBAgQIAAAQJ7Exg3blwW/h6cBL/C371pVc/7A1o1i+HtWkZhYWE8+OCD1VMJTyVAgAABAgQIECBAgAABAgQIlFJAAFxKKJcRIECAAAECBAgQqAyBe+65Jyv27J6dKqN4ZVaQwNk9O2clFfdXBRWrGAIECBAgQIAAAQIECBAgQIBAhQtYArrCSRVIgAABAgQIECBAoHQC6fLPbdq0iXXr1sVrZx0f3Zs1Lt2NrqpygQXrNsTg+5+OgoYNY/ny5ZaBrvIe8EACBAgQIECAAAECBAgQIECgtAJmAJdWynUECBAgQIAAAQIEKljg2WefzcLfIa2bC38r2Laii+vcpFEcliwDnYb2Tz31VEUXrzwCBAgQIECAAAECBAgQIECAQIUJCIArjFJBBAgQIECAAAECBMomkO7/mx6ju7Yv242urhaB0V3e76fifquWSngoAQIECBAgQIAAAQIECBAgQGAvAgLgvQB5mwABAgQIECBAgEBlCTz++ONZ0aO7tKusRyi3AgVO2t5Pxf1WgUUrigABAgQIECBAgAABAgQIECBQYQIC4AqjVBABAgQIECBAgACB0gusWrUqJk+eHAV16yZLC7cq/Y2urDaBQ9u2iMb16sZbb70VS5curbZ6eDABAgQIECBAgAABAgQIECBAYE8CAuA96XiPAAECBAgQIECAQCUJvPjii7Ft27YYmoSKDZNQ0VHzBeonYf2w7WH9Cy+8UPMrrIYECBAgQIAAAQIECBAgQIDAfilQf79stUYTIECAAAECBAjUSoH33nsvmzX79ttvx5w5c2Lu3LmxZMmSWLZsWaxYsSI2btwYRUVFsWXLligoKMi+mjZtGm3bto127dpFp06dolevXtGzZ88YMGBADBw4MBo1alQtFi+//HL23OFm/1aLf3kfOrx9q3h+0fJI+++MM84obzHuI0CAAAECBAgQIECAAAECBAhUmoAAuNJoFUyAAAECBAgQILAvAuvWrYt0luX48eOzr1deeSULestT5owZM0q8rW4yo7N///5x5JFHxsiRI+PYY4/Nfi7x4go++frrr2clDmrdvFwlz1uzLsbNXxzj3lkclw3qHSfWon2EVxVtisfeXRJ/mbswfn3sIdGoXr1yGZT1pnTG9RsrCuPBeYuiY+OG8YX+B5S1iBjU6v3+Ku6/MhfgBgIECBAgQIAAAQIECBAgQIBAJQsIgCsZWPEECBAgQIAAAQKlF5g3b17cf//9MW7cuHjmmWey2bw7392qoEEMbNUsDmzRNA5o1jj7ateoINo2LIj0vXQp5XRP3bp16sSmrVujKPlau3lLLNtQFCs2bor31m+IeWvWx9zka9rKwpi5el1MnTo1+7rzzjuzR/Xo0SPGjh0bp59+epx88snZLOKd61BRr994442sqLIGwD9+fWb8LQkw0yCz+Liof4/ilzX6+61T58Sfk9B34tKVsXXb+1Wtl/RVZR+zVq+N6xK3Zxcsi8XJWEiPrw/uXa7HFvdXcf+VqxA3ESBAgAABAgQIECBAgAABAgQqUaBO8in47b96qcSnKJoAAQIECBAgQIDAbgTSpZt/+9vfxt133x1///vfd1yVxoKHJvvjjujQJo7s0Crbe7VLk4pdrnnjlq0xNQmCJyxeEROWrMyW9l26PSBMK9KyZcs4++yz41/+5V/iuOOO21G3fX2R/hM8XXo6Xa76nU+eHE3ql34G7JYkOV2+sSi++sIb8cR7S7Oq/HbU0PhY9477Wq1Kvz/1XpSE8Gc9PjFmF67LnrfswlOiTiWHwJuTDwJsTsxvnTo3vjtpevbcbx7cJ751SN8ytzn9YEGn3z0adZIPGqRLjtev7zO1ZUZ0AwECBAgQIECAAAECBAgQIFCpAn5bUam8CidAgAABAgQIENidwIQJE+LnP/953HfffVmQll6XBqGndG0fp3bvkC1p3CaZ2VuZRzpj+NC2LbOvLx8UkQazry1fnS1P/Ndklu2bK1bFHXfckX3169cvvvzlL8cXv/jFaNGixT5VK93LOA1/2yezl8sS/qYPrVe3TrRPli8e263DjgC4tnykM/U+oFmTOKRNiywATppS6eFvalY/CWvT//EZm4yr4gC4fjlD5wZJWekHEd5dtyHmz5+f7SmdPsNBgAABAgQIECBAgAABAgQIEKgpAgLgmtIT6kGAAAECBAgQ2E8EHnjggfjxj38czz//fNbidKbviZ3bxQUHdo1TklCzrIFoRbKlM1GLA+FvHHxgzFi1Ju6dvSB+N/OdmD59elx55ZVx7bXXxkUXXZS97tKlS7keP3fu3Oy+dBnr8h4tGnzwT/lyZpnlffQ+39d4+4znupH2ftUdTXbaazhdJry8R/ek39IAOO3HXr16lbcY9xEgQIAAAQIECBAgQIAAAQIEKkWgbqWUqlACBAgQIECAAAECuwik+/oefvjhccYZZ2Thb8uC+nH5oF7x6lnHx32jh8dZPTtXa/i7S3WzH/u2bBbfObRvvH72qLh71GFxbKc2UVhYGP/5n/8ZvXv3jiuuuCIWL15c0q17PFd8T/tGDfd4Xd7fTGcAV9exLwFwh2TmdnoU92N1tcFzCRAgQIAAAQIECBAgQIAAAQIlCQiAS1JxjgABAgQIECBAoMIE3njjjRg9enR87GMfi4kTJ0bHZPniHw4fEJOTUPWaw/pHOpuyph/pssvp8sF/OfmIePq0o+PMHp2yZat/+tOfRp8+feL666/fsYx1adqybNmy7LK2DRuU5vLcXlOnimcAVxRk2+1Lkxf3Y0WVqxwCBAgQIECAAAECBAgQIECAQEUIfLBuXEWUpgwCBAgQIECAAAEC2wXWrFkT3/nOd+Lmm2+OrVu3Rusk7LxicO/4fL8DongJ4NqIdXCyf+0dxx0ak5O9gv/jtRnxyDtL4lvf+lbcdttt8ctf/jLGjBmz12YtX748uyY1qexj/pr1cceM+fH26rWxeP3G6JHuwdu2RZydzLhOw/iSjlVFm2Lc/MWxZtPm+OKAHtkl89asy869smxVHNOxbXz8gA5Jn+55j+bZhevimQXLYsKSFbFxy9Y4qkPrLDwvfubeVmF+K1mC++UlK2NSYt0sWTZ6cOsWcVry3EY7LeVcXNbO34uSZz2zMHnu4hUxeUVh9GvZNI7v3Db6tmi647J9mXzcanu/FffjjkK9IECAAAECBAgQIECAAAECBAjUAAEBcA3oBFUgQIAAAQIECORN4KGHHoqLL7445s+fH/WSlO9LSYj4rWRP3eLgLA/tHZwEwb8/YVgWcH5n4tSYOmtWnHLKKfGZz3wm0pnBbdq02W0zN2zYkL23tyBztwWU8o1fTp0T333lrfinHp3jmqH9olMS+D63cHl8efxr8etpc+P/Tj48DkgC4eLjf5Og+MF5i7I2bd62LU4/oGN8sk/X+PqEN+O+ZC/k4iPdF/nWac3isVNH7DbMT/dNviK57xO9u2bLe3dMlk3+WxIqnzzuxWhZsOfge1PygYFvvzQ1nnxvaZyQ7A9dlPz8SHLvf705O3o3bxL/NWJwjOxYsu+SJOT+zDOTYkHy/dKBveKMZLb2u2vXx49enRktkmXHK+JoXO/9hZSK+7EiylQGAQIECBAgQIAAAQIECBAgQKCiBCwBXVGSyiFAgAABAgQIEIh169bFV77ylTjttNOy8Pewti3jmWTJ5OsOPyhX4e/OXZ3OLH32tJFx7WH9kpmpdeOuu+6KIUOGxBNPPLHzZR96XVRUlP1cUImb4D7yzuL4t4nTsuf85MiB0SeZ/dq0Qf1sKesvD+gZc5KZwZ979tUP1euApo2jVRLOpuFveizdUBRnPvZSNKxbN+4/aXi8eMYxyQzu7tl7U1auie9Pmp693vWP7yXnL31xcnwzCf3TsHZM1/bJrOOW2X7KPxg2IN5MZuWmR0mzcNcms47PfPQfMadwffK8Y+PGowbFz48eEs9+fGQyA7h5zEpmFZ/3xMSYmcxo3vVIZzmflATMafj74Jgj4gv9D4h0xvap3TvGuLFHxvKNm3bcsrfZxzsuLOFFg8QjPYr7sYRLnCJAgAABAgQIECBAgAABAgQIVJuAALja6D2YAAECBAgQIJAvgTfffDOGDRsWv/rVr6IgCci+N6x/PHrqUTEwCe3yfqR7BF82qHeMP/2YOKp9q3jvvfeyfY/TpaG3bNnykeZv3rw5O1d/e5D4kQsq4MT922fsFm3dlvXHzkWms2jTY9Ky1bEoCUuLjxO6tItfJGFrcTD7ytJVcXmybHcawKbv9W/ZLH58xMBsOeb0nucWvb+UdfH96fd/JMs9/2zyrOiXBM5XDumz81vZ63RGbv9kSeb0qFNCCntTMsv3peS5tx17cDTcPtM2vTadPX7ZoF7py9iQLPF86QtvZK93/uP//WNqvLN2QzbbuVsSZu98pKFt2pbiY1/2H66/Pbgv7sfiMn0nQIAAAQIECBAgQIAAAQIECNQEAQFwTegFdSBAgAABAgQI1HKBP/7xj3HEEUfEtGnTYkASEj7xsRHxtWT53bolBHy1vKl7rH6vJFh9YMyR8Z1DDsyWvr7++uuzPYGXLFnyofsaNHh/CeR0qePKOk7q2i4aJEHl6CS43TlITZ+38x7MC9a9vxx1cT3Sa9NZwOmRtufjyTLQOx9pnw5r1yo7NXPV2ti6fbZw8TVXT3wre5nOvt3d0bdFsxLfSuvyiymzY1Qyq7pNCfsLH7PTss8Tkr2B072Ki490uegnFyyNDslS0+nS1SUdaShdEcemJFRPj+J+rIgylUGAAAECBAgQIECAAAECBAgQqCiBitkEq6JqoxwCBAgQIECAAIFaJ/D9738/rrnmmqze5/fqEj9NluzdOWCsdQ3axwqns4GvSpY+TveoTZdYfvLJJ7Nw/NFHH42+fftmpTds2DD7vjGZyVpZxz8ne++e2q1DNK3/4X/yb0hmJL+6bNWOx64qen828o4TyYvi3L74+87vpa/7tGgSzyxcFhuTAHtlEsIWh7UvJDOCX1q6Mru8OCTe9d705+bb9+ItnmlcfM09s96L9YnJ68tXx7EPji8+/aHv6T3vx68R05JlqI/s0Dp7P511nB6HJEs+Fy/RnJ3Y6Y/myRLYxcfu2lb8/p6+p3sSp0dxP+7pWu8RIECAAAECBAgQIECAAAECBKpa4IPfgFT1kz2PAAECBAgQIECgVgtsTUKwSy+9NG655ZZspu+Phg+Iiwb0qNVtqsjKj0gC4KeT/Y8//cykeHnOnDj66KNj3LhxMXz48Gjc+P3lideXsDx0RdahxfaZvGmZb61aE3dOnx8Tk4A23eu3+Ni2I04tPrP377ub2V28t29aQremjfZa0K4BcFrH9EiXif7Mgd32en+PZh+0o/jZuy79vLtCdn327q4r6fz6ze8v613cjyVd4xwBAgQIfFRg/fr1sWbNmmwP9XQf9XQrgPTDNAUFBdGyZcuov8uHlj5agjMECBAgQIAAAQIECJRGQABcGiXXECBAgAABAgQIfEgg/aXthRdeGPfee2+2vPDtxx4SH+te8rK7H7pxP/uhU5NG8ZeTj4jPJSHwY8kSxaNGjYo///nP0bZt20xi+cYPljCuLJrJyWzaH742M95duz6+fUjf+I8kqH9w3qL489yF2SP3ZS/cXes8ffXaHaca7bR/746Te3kxI1lSOj3WbtocQ5KZvKU9lm0oihXbl4Pedbnr0pZRluuK+624H8tyr2sJECCQZ4H03wdTp06NN954I6ZMmRKzZ8+OOcmHoN59991YtmxZrFu3bo/NT0Pgdu3aRffu3aNXr17Ru3fvGDx4cAwZMiR7XdLe8Xss0JsECBAgQIAAAQIE9lMBAfB+2vGaTYAAAQIECBAor0A6c+fMM8/MljZukSzl+/tRh0U629VRskCT+vXidyccFpe+ODnSJY5PO+20+PrXv55dvDwJLivzSPfTveblt2JM1/bx0ClHRtOdlkCujOe+u/aD/YTnJ68H7TQDuaTn7boMc/GeyDN2CpJLum/Xc+/utI/x/CToLs2xL8H38o3v95sAuDTSriFAIM8ChYWF2b8Hnn322Rg/fny8/PLLsXnzR7cWKDYoSLZJSJfjL6i7CQR1AABAAElEQVRbNxokHxRKt5FPl9VPt0RYvWlTrFq1Kvt6++234+mnny6+LfveokWLGDFiRIwcOTL7QFX62ozhDxH5gQABAgQIECBAgMAOAQHwDgovCBAgQIAAAQIE9iawKfnl7Nlnn539srdj44Zx/0nDY2Dr5nu7bb9/v37yi+5bjh4S7RsVxC+mzIkbbrghM1m4fmOl2fxy6pws/O3SpGH8Lgnp072JK/s4YKclmdMQd1AZx0afFk3jjRWFMTXZ23dFErK2bliwxyqvTvYvTj+EsPOS1jPLGB7v8QG7ebO43zp2NOt9N0ROEyCQY4F0Nm+6Ashf/vKXeP755z8U+KZ/0xyY/Ld8YKtmcVCr5tGreZNI/27omqyI0aZhgz1+EGlbkgavTlaAWJJ8OGr+mvUxL/lAz+zCdZEu8T8l+VqwenU88sgj2VfKmwbCY8aMibPOOivOOOOMaNasWY7VNY0AAQIECBAgQIBA2QQEwGXzcjUBAgQIECBAYL8VSH8x+9nPfjYee+yx6JAEmemM0vQXu47SCaTLVn5v2IBkyex6ceMbb2c3zU1+wV0Zx5at2+L6ZNnn9Pj4AZ2qJPxNn9WvZdP0W3b84e1345+SvXz3dOw6C7dvEhqkx7pkj92fTZ4d3x3Wf7e3v7ZsVfz49bez2dWtklAhDdfT0OCtZBnpScl7Q9u23O296Ru7zj7e48W7vFncb+nypA4CBAjsDwJr166Ne+65J+64444s9C1uc/rZoqPat4rjOreNI9u3juHJ63SGb3mO9O/JlsnKEelXGiLveixMVnuYsGRl/H3xingq2VZhehII33fffdlXo0aN4vTTT48vfOELcfLJJ0fd5INXDgIECBAgQIAAAQL7s4B/Ee/Pva/tBAgQIECAAIEyCFx++eXx+9//PvvF7r3JzF/hbxnwdrr03w7tG5/t2y07k850Wr1979qdLtnnl68kAWhadnpsTpbW3PUo3sM2Pb8lXX+zjMfu7vhYtw6RLnmdHo+9uySmJTN5SzpWbW/zhi1bYutOz7/gwK5Rf3sye9u0ufFS8ov+ko73khDgk0+9El85qMeOt8/t1XnH61+8OXvH651fFD83PZeGzOU50vuWJkFzQUFBdO78wTPLU5Z7CBAgUNMFZs6cGZdcckl06tQpC1fTGb/pHu9nHNAxbj/2kHj7/JPiobFHxbeSPeZP6NKu3OFvaRw6JbOIz0w+WPSjww+Kv595bLx21vFxffL6qA6tY8OGDdms5LFjx2Z7BV9//fWxcmXJf4eU5lmuIUCAAAECBAgQIFDbBQTAtb0H1Z8AAQIECBAgUAUCP/rRj+Kmm27K9uz73aihMaRNiyp4an4fccMRg6LF9hlS01aVHJLurfXrk/C0+Ej3Ttz52Hmx5z/PWRizdloW+fXlq+OWZHno4mPB9v1z1+8UiG7YXl7RLuUW31OYLL1cfKzd9EE90l/Of21gz+ytNCQ+94mXYk6yfOfOx+Tk+Q+/szg7VZTMVE7rU3wc0KxJfKpP1+zHjUlwfdojE+KmN2dF8d7C6R7BD89fHGc++o84IwkBjunUtvjW+MaQA5NZY+/POvvz3IXxvUnTd7yXvkhnsN84edaOcxOXrszO7ThRyhfTt/dX3759k1nEO0uXsgCXESBAoBYITJo0KdvyoV+/fnHLLbfEmjVrkhm+reLmZDuD6eedGHcePzTO6tk5m61bXc3pniwtfdGAHtmKJJPPGRVXJx+w6pGcmzt3bnzrW9+Kbt26xRVXXBELFy6srip6LgECBAgQIECAAIFqE6iT/CJkdx/gr7ZKeTABAgQIECBAgEDNEfjrX/8aZ555ZqRR1x3HHZoFbzWndrW3Jl9+/rW4d/aCuPHIgfG5fgeUuSFfe+GNuDtZZjk9rhzSJ9KZxcVHGtyOfOD5eHt7+FovCSqPSH5x/87aDck+jA3juiMGxgl/eyHS/xFIZ+ye0rV99EyW8756aL9sv8Vh//dscVHx+tnHR7emjXf8nM7YPfqvzydLb67Nzv1ixOD41IHvz2hOT6QzZD/3zKR4LFmeMz3SUPb4JKhNl2T++5IV2V6OnRs3ipeSADY90rod26lN/HzEkOjatFEsS2bXfuKpl+Plpauy94v/aJ0sCboq2YM6yYzjtO4d4s7jhn5kaetHkmD5i8+9Fmu3h9mHJB9UOKZjm2iQzFa7b/Z7WR0emLeouMjolOxj/fXBvbMAYcfJvbz43cx34tIXJ8cnP/nJuPvuu/dytbcJECBQuwSmTJkSV199dfzpT3/KKl6QLKV8fu/O8dWDesWAZF/fmn6kv+J6csHSuHnKnHh6wbKsuuny0F/72tfi29/+drRp06amN0H9CBAgQIAAAQIECFSIQL1rk6NCSlIIAQIECBAgQIBA7gRmzJgRp556amzcuDGuPaxffKZv99y1sboalO4j+1Tyy+luSeg5Jlk6ubTHrcns3R+8Oj0eTGbCFh/pbNZ0ueV0huzA1s2zYPS4JHR9cfHybF/cNOhNQ+EvJTOlfnrUoOiczNRdkywR/dryVclSnvViRMfWWfh79cvT4pv/mBrFM4DT8p94d2lWxrFJeWmImi69PHunvYufX7Q8ZiRh8JgkRE7D3AZJWHBOshzz5iSpnZrUaVUyW7h4X9502fD/OfbQmJLMok336/18Enz/JAnALx3UK1psn72bBtLn9eoS89auz8pNA9/0SOuU7gv5kyS8/vfD+kfdEmbfpntGjk0sX0nC40XrN8bC5CsNmtNlttNZYl8acEDcmiwtPSrZq/LbyXKlP07KGpEExGU5fp+E7mk4/alPfSqOPfbYstzqWgIECNRYgWXLlsU3v/nN+PznPx9pCNw4+bvh4mSZ/fSDX+cm/01ul+yzXhuOdGWG3s2bxj/37pp9WCj9u2ZK8nfdCy+8ELfddls0bdo0hg0bZo/g2tCZ6kiAAAECBAgQILBPAmYA7xOfmwkQIECAAAEC+RUoKiqKo446KtJlINO9/tLlHh0VJ/BiEpyelixlPCgJbJ/7+MiKK3inktKZULOTWcDpAtG9kuWV69X98JLFKzYWRbNkKeo0tK2sI11+emUSAqezcYufP2/NumQmcuMdP+/u2Wlo/caK1bFg3cbo37Jp9EkC3pKC35LuTwPuySsKkyCgSXRIZvqmR7pUdrp/bzrTuLzH6IdejHSP5ccffzxOOumk8hbjPgIECNQYgTvvvDNbKnnFihXZB3n+pV/3uCpZWaLj9v921piKlrMi6VYD177y1o4ZwYMHD45f//rX2b9xylmk2wgQIECAAAECBAjUeAEBcI3vIhUkQIAAAQIECFSPwDe+8Y244YYbomeyn94zSUDZfPuetdVTm/w9dUOyh2+PPzyezZSd84nRfGtBF6fLW/dM+mxrMsNs1apV0axZzV8OtRawqiIBAtUkkO6V+4UvfCGeeOKJrAbp6gg/HH5QrVjquTxk6R7y/5asdJF+MCqdKXzppZfGddddF40bf7DNQXnKdQ8BAgQIECBAgACBmihQeR/1r4mtVScCBAgQIECAAIFSCTz33HNZ+Jsu6XvbMYcIJ0ulVraL0qWXD23TMtuH98XFK8p2s6urRWBC0k+bk1nVQ4cOFf5WSw94KAECFSWQ7mF+8MEHZ+Fvm4YN4taRB8efRh+e2/A3dRub7B8//vSRcXmy93v6y7CbbropWw761VdfrShW5RAgQIAAAQIECBCoMQIC4BrTFSpCgAABAgQIEKgZAul+vxdddFFWmSuSX5IOb9+qZlQsh7U4oUvbrFWPv7skh63LX5OeeG9p1qgxY8bkr3FaRIDAfiGwYcOG+NznPhcXXHBBrF69Oj7evWNMOOPYOK93l/2i/emHr64Z2i+e/NiIGNCyWUydOjWOOOKIuOWWW/aL9mskAQIECBAgQIDA/iMgAN5/+lpLCRAgQIAAAQKlEvjhD38Yb731Vrbn6pXJHoCOyhM4qUv7rHABcOUZV2TJxf00duzYiixWWQQIEKgSgTlz5sTIkSMj3fO3cRKE/tdRg+OuUUOjbaOCKnl+TXrIkGRf+idPGxFf6H9AbNq0KS655JL47Gc/G2lA7iBAgAABAgQIECCQBwF7AOehF7WBAAECBAgQIFBBAul+gP379490FvC4U46MIzu0rqCSFVOSwNZkOeEB9z0VSzcUxXPJPsuDWjcv6TLnaoDA9FVr4qi/Ph+tWrWKJUuWRP369WtArVSBAAECpRNIlzk+5ZRTYvHixdGreZP4zfFDY6C/czK8P81ZEJe9ODnSfd7TgPyBBx6I1q39+6d0I8tVBAgQIECAAAECNVXADOCa2jPqRYAAAQIECBCoBoFvfOMbWfh7bq/Owt8q8K+b7LF8xgEdsyelv4B21FyBP89ZmFXunHPOEf7W3G5SMwIEShB4+umn47jjjsvC31Gd28ZTyfLHwt8PoM7u2TkeHXtUdGvSKMaPH59Zvfvuux9c4BUBAgQIECBAgACBWiggAK6FnabKBAgQIECAAIHKEJg4cWLce++92bKQ1x7WvzIeocwSBP6pR6fsbBoAb0tmBDtqpsD92wP6888/v2ZWUK0IECBQgsD999+fzfwtLCyMc5Kg854Th0WLggYlXLl/n0oD8YdPPSrbF3jy5MkxYsSIbDuM/VtF6wkQIECAAAECBGqzgAC4NveeuhMgQIAAAQIEKlDg6quvzkr70oADoksyC8ZRNQJHd2wT3Zo2irlr1sezC5dXzUM9pUwCLy5aHjNXr40uXbrESSedVKZ7XUyAAIHqErj99tvjvPPOi6KiovjygB5x2zEHR4O6fg20u/5I/+3zULr9RftWMX/+/Gw56EmTJu3ucucJECBAgAABAgQI1GgB//Kv0d2jcgQIECBAgACBqhGYMGFCPPzww9G8Qf24bFCvqnmop2QC6TLQnz6wW/b6rhnzqdRAgf+d8U5Wq8997nNRr169GlhDVSJAgMCHBe6777646KKLspUlrj60b/zo8IOiTvL3jWPPAq0aNog/jT48TunWPpYtW5bNnp45c+aeb/IuAQIECBAgQIAAgRooIACugZ2iSgQIECBAgACBqhb4yU9+kj3yC/0PiNYNC6r68fv98z7Vp1vUS34x/8C8RfHu2g37vUdNAli0fmP839yFWXDyxS9+sSZVTV0IECBQosBTTz0VF1xwQRb+XjO0X3x9SJ8Sr3OyZIHG9evFXccPjZO6tIslS5bEmDFjYuHC9/eBL/kOZwkQIECAAAECBAjUPAEBcM3rEzUiQIAAAQIECFSpwKxZs+JPf/pTsixknWyJyCp9uIdlAl2TJaDTvYA3J3sA3zptDpUaJPDraXOjaOvWOPvss6Nnz541qGaqQoAAgY8KpEsWn3nmmTuWfb58cO+PXuTMXgXSpbLvPO7QGNauZcyePTvGjh0bq1at2ut9LiBAgAABAgQIECBQUwQEwDWlJ9SDAAECBAgQIFBNAr/61a+yWULn9uoSHRs3rKZaeOwlA3tmCP+bLAO9cuMmIDVAYHXR5rh9+rysJldeeWUNqJEqECBAYPcCc+bMyYLKwsLCOLdn5/jh8AG7v9g7exVommyLcc+Jw6Jvi6bx2muvZcH6pk3+ft4rnAsIECBAgAABAgRqhIAAuEZ0g0oQIECAAAECBKpHIP1F5p133pk9/PP9uldPJTw1Ezi0bcs4oXPbKNy0JX4+ZTaVGiDwy6lzYlUSAo8aNSpGjBhRA2qkCgQIEChZYP369XHWWWfF4sWLs79Lbh45xJ6/JVOV6WybZFuM+0cPj87JB+SeeeaZuPzyy8t0v4sJECBAgAABAgQIVJeAALi65D2XAAECBAgQIFADBB544IFsf7uBrZolyxy2qgE12r+r8O1D+mYAtyXLDi/dULR/Y1Rz61dsLIo0AE6P73//+9l3fxAgQKCmClx88cXx6quvRu/mTeKOZOnidAljR8UIdGvaOH57wmFRkJjecsstcdddd1VMwUohQIAAAQIECBAgUIkC/o+gEnEVTYAAAQIECBCo6QJ/+MMfsip+qk+3ml7V/aJ+w9u3ilO6tY+1m7fEf7w6fb9oc01t5I9emxmrN22OU045JY455piaWk31IkCAQPzmN7/JQskm9evFb0YNjRYFDahUsMDQZJWOnxwxMCv1K1/5SsyYMaOCn6A4AgQIECBAgAABAhUrIACuWE+lESBAgAABAgRqjcDatWvjwQcfzOp7Zo9Otabeea/o9w7rH/Xr1Im7ZrwTk5evzntza2T7pq1cE3dMnx91k9leN954Y42so0oRIEAgFZg9e3ZccsklGcb1hx8UB7VqDqaSBD7dt1uc26tzrFu3Li644IKwH3AlQSuWAAECBAgQIECgQgQEwBXCqBACBAgQIECAQO0TeOSRRyLdM/CIZNZp16aNal8Dclrjvi2bxUUDDohtSfuunDAltm5LXzmqSmBb4n3lhDdjS/I9neU1aNCgqnq05xAgQKBMAul/rz7/+c9HYWFhpB/kuuBAq3mUCbAcF99wxKDoniwJ/dJLL8V1111XjhLcQoAAAQIECBAgQKBqBATAVePsKQQIECBAgACBGicwbty4rE5ju3WocXXb3yv0/w7uG50bN4yXlq6M/35r3v7OUaXtv3PG/Hhx8Yro2LGjvX+rVN7DCBAoq8Dtt98eTz/9dLRrVBD/eeT7yxOXtQzXl02gRUH9uPnowdlNP/jBD2LatGllK8DVBAgQIECAAAECBKpIQABcRdAeQ4AAAQIECBCoaQIPP/xwVqWTurSraVXb7+uT/oL5hu2/zP/+pOkxu3Ddfm9SFQDz16yPa195f+/lX/ziF9G6deuqeKxnECBAoMwCS5Ysiauuuiq777pk6efWDQvKXIYbyidwTKe28ZlktnVRUVFcfPHF5SvEXQQIECBAgAABAgQqWUAAXMnAiidAgAABAgQI1ESBt99+O955551s1tCQNi1qYhWrvE7z1qyLW6fOiX967B/x5HtLq/z5uz7w1O4d45yenWPt5i3xpedfi81bt+56iZ8rUGDL1m3x5cS5cNPmOOecc+Lcc8+twNIVRYAAgYoVuPrqq2PVqlUxOvkQ19nJ3xWOqhX47rD+2b+hnnnmmbj33nur9uGeRoAAAQIECBAgQKAUAgLgUiC5hAABAgQIECCQN4Hx48dnTToy2f93fz9+/P/Zuw/wKKusD+B/0khCKimkEJIAoYXeqyAiCAiKuqIi6Npdv7Wxa1l7wbK6CrquLLo2hFVEXRWkCdJ7S4AQCCGhhpKQTkjlu+cmEwIkIZnMTKb87/NkM8y8c997f28+k2/Oe86JP4ChC9ah+4+r8ezWRKw+cQYFKuhqDeMfKgu4pac7tqVn442dSdawJLtdg/wcbDydhbCwMMyaNctu98mNUYACti8QHx+v/zvl4tQE03p3sP0N2eAOfN1c8bduMXrlf/3rX1FYWGiDu+CSKUABClCAAhSgAAXsWYABYHu+utwbBShAAQpQgAIUqEGgMgAczBK3Uzu3wfxreqNqKewmTWqAs/DTPuoD5n8P7gpntaDpe1Kw8PBJC6/AMU639OgpvLMrGU2U8+zZs9G8eXPH2Dh3SQEK2KTA888/j/Pnz+Pedq0Q4+tlk3uwh0VPiWmJWH9vHDp0CDNnzrSHLXEPFKAABShAAQpQgAJ2JMAAsB1dTG6FAhSgAAUoQAEK1FVg586d+tCeAb51fYvdHuesMqiCPJriupbBlXtUn6tbzRjQojle7tlOr+fhdfFIyMy1mrXZw0L2Z+fhAeUq44033sDw4cPtYVvcAwUoYKcCmzdvxi+//AJPF2dM7dLGTndpG9tyUjcNPd+9PAtYfn+cPXvWNhbOVVKAAhSgAAUoQAEKOIQAA8AOcZm5SQpQgAIUoAAFKHBBoEz1kt29e7d+opOf94UXHPyRj6tLpYC1ZAAbFvRIp2jV4zEEeao09R+Wb8XR/ALDS/zeAIHjZ8/hlt+2IqeoBDfddBOefvrpBszGt1KAAhQwv8Brr72mT/JAh0jdg9b8Z+QZahMYpW4ek5vpTp06xfYBtUHxNQpQgAIUoAAFKEABiwswAGxxcp6QAhSgAAUoQAEKNK5AamqqzlIJVVmvfk1dG3cxPHudBT4a2BXtfJohraAQN6mg5ZnCojq/lwdeLpBVWKyDv0dVEHjw4MH4+uuvdQnoy4/kMxSgAAWsQyAxMRELFiyAu7MTHukYZR2L4irwl4pM7OnTp6O0tJQiFKAABShAAQpQgAIUsAoBBoCt4jJwERSgAAUoQAEKUMByAikpKfpk0d6eljspz9RggabqA/+3+nbU8xzIycety7chv7ikwfM64gQFKpP6tt+3IVGVf+7cubMup+rh4eGIFNwzBShgQwLvvfeeXu0dbcIR4O5mQyu376WOahmEtuoGLekFPH/+fPveLHdHAQpQgAIUoAAFKGAzAhfq3NnMkrlQClCAAhSgAAUoQIGGCBgCwJEWCgDvU0G2baezsONMDrxUz8LO/j4Y2ypYZTA517iNI3kF+DzpCJJVoPOUyniN9PJEtwAfVQY5FC1U5nJtQ8ojLzx8EglZechRAdLuzX3QO8gPXdV37yplnmub40qvGbOnK81Zl9c7VpTsdnJywvaMbExauR1fD+sJLxPtqy5rsPVjzqrg712rdmCz+pls1aoVlixZAj8/P1vfFtdPAQrYuUBOTg7mzJmjd/kQs3+t6mo3UX0jHuoYib9sSsDMmTMxceJEq1ofF0MBClCAAhSgAAUo4JgCzAB2zOvOXVOAAhSgAAUo4MACR44c0buPaOZuVoVi1Wv4L5v24PYV27AtPRvnVODt+5Q03L82DoN/WYd1J89Ue/6P96aiz0+rcTz/HF7s0Q7zr+mNGyND8FZcEkYv3ojDeWerfZ88OT/luJ5bMjsntg7D1aEBmJN8DOOWbkbUN7+h/09rMGXlDkxWgdP/qufrO4zdU33PU9PxEvx2c2oC6ePcIjgYq0+cwQ3LNiPjHMtB12RW9flMVTZ7wrItWH48HYGBgVi6dCnCwsKqHsLHFKAABaxSYO7cubp9w+AWzXW2qVUu0oEX9YfoMHiqm9xWrlyJpKQkB5bg1ilAAQpQgAIUoAAFrEWAAWBruRJcBwUoQAEKUIACFLCQQHp6uj5TQFPzlY+U0sQ3qKBram4BNowfgn/0j8WHA7tg9fWDVAawNw7mnsUflm+FlDKuOpYcPYXntibqp97p1wltVEnFZiq79bqIYDzYIQqpKjP4j6t3Vn1L5eNVaRl4YG08uqhM3/f6xWKg+pB8SkyEypDtAQ9VPvm8OvKwyg4OV4Hvls080Lye/Y+N3VPlAk30wHDdvv/hB7Rp0wY7MnJwnQqMS9Y0R80Cx9QNBWOWbMKW9CxERUVh/fr1aN++fc1v4CsUoAAFrEjg888/16uZEtPSilbFpRgEpMLITVEh+p+Ga2V4jd8pQAEKUIACFKAABSjQGAIMADeGOs9JAQpQgAIUoAAFGlEgIyNDn725GQPAH+xJUYG2bMwa0hXSu9Yw/FTQ9dHYaP3Pc6Vl+PP6XYaX9HfJEJZRVHZeZbpeeJ8817qiZLUEPE+qstBVx/nz5/HExt36qaEhzSHlGA2jna8XxqsMYhlyzsltW+LNPh0xqmWw4ZA6fTd2T3WavB4H+VcErps1a4Z169ahR48eSFYB9VEqCJyQmVuPmRzn0ERVDlyC5Puy89G1a1cd/I2JiXEcAO6UAhSwaQFp3bB582Y0Uxmm17dqYdN7sefFT2wdrrc3b948e94m90YBClCAAhSgAAUoYCMCF3+qZiOL5jIpQAEKUIACFKAABYwXyM7O1m/2dXMxfpJa3pl29hz+mZCCYar8cnVBZilfaRibVB/W7KJiwz9xTXggXFWJ4xFhgRcFjuUAD/XBt2HIOaoOCYBKdrCMCC+Pqi/px31VD2DDkHLU9R0N2VN9z3Wl433dXPUhch1btGiBVatWYfjw4TihguISBP7p0IkrTeFQr/965KR2OaZ+ZoYMGYLVq1cjNDTUoQy4WQpQwLYFDAHF0erGJXfnC78LbXtX9rf6AcH+kFYNycnJ2LZtm/1tkDuiAAUoQAEKUIACFLApAfN86mdTBFwsBShAAQpQgAIUcCyBwsLy7NmqmbmmFPj24HEUqEzb+DM5GLJgXbVTS36ulGSWIdmZ/dSHpjIke0Y+4G7mcvGfqedKS7Ez40LgNruoRB9v+J+qAeFTBZf3w+0XVD6/HH/q3MXZw4Y5avvekD3VNq8xrxmuW1FR+T69vb3x66+/4r777sPXX3+tS2Q/0jEKL/Zsp4Lpjnu/Z4nqk/zGziRMV9noMiZOnIgvvvgC7u7m7X1tzDXleyhAAQrUJvDTTz/pl2+oqGZR27F8rfEEnFT1kXEqQ/vTfYch16xXr16NtxiemQIUoAAFKEABClDA4QUu/mTN4TkIQAEKUIACFKAABexfwBA4NFdwcF92nkaUsstTVLnlK43ISzJ2fSoyXOV9MtcX+49gq+rb2kr17TWM85Xh4/Jnegf6qawoJ13iOe7MhUCx4XjpJWwY0oO4vqOhe6rv+Wo73lAa2xDIl2ObNm2K2bNno0+fPpg6dSo+2puKNSfP4JPBXRGjSmA72jioektLP+jt6qYBZ5Ut9/bbb2sXR3PgfilAAdsXyMzMxKZNm3R1jKGqsgaHdQuMDA/SAeBFixbh1Vdfte7FcnUUoAAFKEABClCAAnYtwACwXV9ebo4CFKAABShAAQpcLiD9cmVc6JJ7+TENeSZJ9VmVkV9cgi7NfYyaarfKHn4j7gCO5Rfg2W4xmNa7AxYcPokfK8obN7lk9VIeeogqLb3seDp+UcdJj2Apw2gYh/PO6ofSR3hISP0/QDfFngxraeh3Q3tjw3WsOt+jjz6Kvn37YtKkSYg/eBBDF67Xfn9SGcHOqrS2vY8y9bP978RDmKYyf8+WlCIyMlJnRQ8ePNjet879UYACdiqwbNkylKmKBoNVf3svV36EY+2XeZD6W0RuSNu6dStOnz6NoKAga18y10cBClCAAhSgAAUoYKcCjlsTzk4vKLdFAQpQgAIUoAAFriTg5uamDylWHyibYxjmTVJZmMYM6R98lQpcSjDv11H9cF1EMKSs4pXG6ypI3NHPC8Vl53Hv6p0qG7i08i0fJaTC29UZswZ3g2eVXsKVB1zhQUP3dIXp6/VycWl5AN9wHS99c//+/bFz507cfffdOiP6pe37MGLRBmxTWdT2PKRE+MhFG/Hc1kQd/JUgeFxcHBj8teerzr1RwP4FpG+5jGGhgfa/WTvYodyQ1jfIT+9k7dq1drAjboECFKAABShAAQpQwFYFePuorV45rpsCFKAABShAAQoYKWAIHBaaKQAs5ZZ3ZeZir+rtm1lYBP+m5QHnmpabo/r5+riV/1n6sSpd/OK2fQjzbIo5w3rWK2tVSh3/NnoA7lmzE0uOnkbv/63GQJWJk6wC0S1V+ej144YgvJlx/V8bsqea9m3s84brJmWfaxrSF/jzzz/Hbbfdhoceeghxqam4VgVHb40O072BwzyNc6jpfI35/Imz5/C6yvidm3xMLyMiIgIff/wxxo4d25jL4rkpQAEKmERg3bp1ep5+FUFFk0zKScwq0C/IH6tPnIFcuwkTJpjsXJIJflBV95CvlJQUHD58GOnp6cjIyEBWVhakNYR8yXHyt578ndCsWTMEBAQgMDAQoaGhiI6O1l/t2rWDl5fjtYgw2cXgRBSgAAUoQAEKUMAGBBgAtoGLxCVSgAIUoAAFKEABUwpIcFBGXvGFDFlTzh9T0W9XSvBO352CV3q1r3H6OJW1+ff4ZMy5uidKVebu26rss4zrW4XUK/hrOMEeFXguLC3D72MGwE/1EpayxxL8begwdk8NPW91789VpbVl1OWD21GjRmH37t1444038O6772JeynH8dPgE/hgTgcc7t0ZwlTLZ1Z3Lmp9LP1eEGbsP4j/7D+tMZ1dXVzzxxBN44YUX6mRjzXvj2ihAAQqIQH5+vq5k4KKqYPQI9CWKjQj0C/bXK92wYUODVpycnAzJIl6/fj127Nihf58XFBQ0aM6qb27Tpg26du0KqRwyaNAg9O7dWweNqx7DxxSgAAUoQAEKUIACtivAALDtXjuunAIUoAAFKEABChglIJkgMjJUdq45xqS24XhfBeZKVAnnWaof6/WtWqBPNZlLx1Xm5u2/b1dlmbvqZWxXweCciuBmSTXZyWcKiyuXW1rRx7jyCfVAShzfuXI7lo8ZaHSmb9X5qj42dk9V5zDV4zMV102yeeoyJPtn2rRpuO+++/Dss8/i22+/xUx1Xb5IOoI72oTjYdUfWDKcbWWk5p7Fv1Sm+JwDx1BQUeb7lltuwVtvvQX5MJuDAhSggL0IyA080u+9vb+36ivrbC/bsvt9dGvuo/e4a9cuff2a1KGNhbzh7NmzWLJkCRYtWoTFixfjyJEjl1mFqwoerX08EenlgQh1g1uguxuaq0orctNbU9V72M3JSbXNAIrU31FF6oa4fHUzXoa6YepMUTGO5Z/D4bwCHMo7C2nTIQFm+frxxx/1edzd3XH11Vfjuuuuw7hx43Sm8GUL4BMUoAAFKEABClCAAjYjwACwzVwqLpQCFKAABShAAQqYRsAQODyjPhA0x2jl5akDi18dOAopVzx2ySY83yMGN0eF6cCs9NNdfiwdL2xLxPjIEAwOKQ9IV+3y+2PqCfxJBSZbVwQm48/k6KCfYb1pKngso0B9sCn99mQ8sm6X+sDzvA4EF5X5IEh9KCr9fuvSP1jebwgmymPJIq46jN1T1TlM9dgQCDcE8us6r5R9/Oabb/C3v/0NL730Ev73v//hs/1H8Ln6GhEWiCkqK3hUyyC4qA+PrW1IdviyY6fx5YEjWKrKe5d3QYb+gPrVV19F9+7drW3JXA8FKECBBgtIAFFGJ9Xf3hHHxlOZ6F+RTWtL+w9Qf3+0UBU2TubmIlW1YJDfvzWNkpIS/Prrr5g7dy5++eUXHQQ2HCvBXSn9LRnFvQJ80UndCOCrAr2mGHKjnQSBd53JxSblvOl0JhJU6w4JPsvXY489hj59+mDixImYNGkSQkJCTHFazkEBClCAAhSgAAUoYEEBBoAtiM1TUYACFKAABShAAWsQCA8P18s4VhFENceaXujRDnuyclUwNltnAr+8fT/ky199cJldXAwVz8PYiGBM69Wh8vRdVcZMG29PJKsMz0yVqdLv57Xoqz74PKoyVsJVT+BPh3TD1QvX6+Df01v2YsXxdESp4+Vc0kdY9iOZLnev3lk5pzyQ0pkSCG6p+v929PPGI52i0F19kHrp2Hw6q/Ip+RD00q59xuypckITPchSWdBSWlvKeBtKedd3ain3KNk+e/fuxXvvvYevvvoKy5SlfEnQ/AYVlL8pKlR/6FzXrKX6rqEux0vWm1yTHw+dwE/q62RBoX6blHq+8847MXXqVMTGxtZlKh5DAQpQwCYFEhIS9Lo7qd9djjYOqyxVqepx4NZrbHLrHVXQXn5vyTWsLgAs/XtnzpyJL774AmlpaZV77K1KfV/XMhgjwoPQRQV8zfV7WG72kr+J5OvW1mH6/KfVelekqb8H1A1XcrPVli1b9NfTTz+N8ePH46GHHsLIkSMr18oHFKAABShAAQpQgALWLdBEfbBiuIHeulfK1VGAAhSgAAUoQAEKmERAMk3Gjh2Lq0MD8P2IPiaZs7pJJDv3sY27dfCuWCK+FUPKFL6m+gJPatvS8FTl90QVeL1vzU6dhSJPBquApJQolqCtfFj5wtZEfLLvkArouuD2NmF4pWf7yozV/6kg4d9UYPhERaCwctJLHkhpRHnfI53KM3L+rcoJLzp6CqtPnKk80lUddH1EC4xWQepboss/GJUXjdlT5aQmeCA9k6/+dYPu2RcXF2eCGVUp8IwMHQT+9NNP9QfVhkkl82h4aKD6EDoQA1s0R5gqO2nucUIF8dedzMTy46fVVzpOV8lS79Chgy5jPWXKFAQFBZl7KZyfAhSgQKMLTJgwQVdr+Pyq7vrmnEZfkIUWIFU4xizZiDhV/SP9zussdFbTnmbqxj34XLVa+PDDD/F///d/lZNLL9933nkH8+bNQ2lFG4P2vs3U3zTh+uarlqqsszWMc2ptEgied/A4FqtgsKH1RufOnfUNWJIVLDdkcVCAAhSgAAUoQAEKWK8AA8DWe224MgpQgAIUoAAFKGAWAcn87NSpE6JU/7jtE4aa5RxVJ5UedLsyc5B2thDyIaf0m62tLLPcn5iisoClCHO0KiftLBHbKiNT9cD1cnWB6yWlivdk5mLaziRM690B0l9Yet3lqEziAnV++SBTgrdpkt2iAosSjk685epa11HllJc9rO+eLpvAyCckE/aPKsP5hhtu0EEBI6ep8W3bt2/XPYK/++47pKSkXHScZFBLRnZnfx9dhrKduo7ynDElo6X0pFyf/ar8pFw3+dqiejhLb8KqIyoqCtLfV0pQ9u7du+pLfEwBClDA7gWkvL3c7LN8zAD0qKZyhT0CSMn/h9fHY35Kmu5la6sB4Om7D+LVHft1sPTdd99FfHw8XnzxRfz000/6skl1khujQnBPu1ZWX+ZaMpnnqrYen+47rP+Okg1IVrPsZ/LkyXBmf2p7/D9F7okCFKAABShAATsQYADYDi4it0ABClCAAhSgAAXqI1CsSjB7enqiVPWdO3L7tbo8cn3eb43HSmbsDcu24Mdr+1zxQ/L84hIM/GUdvrumF9r52lZfxbfikvD3+GQ888wzePPNN816KeRGgcWLF2PZsmVYv349srOzLzufxOYlM1h6HQY0dYNkd0u5bcmglgB9iQrmS7Bc+itnqvLVZ1TwXjK0JUBfJSm8cl4fHx8MGDAA1157LUaPHq1vVKh8kQ8oQAEKOJiAVDtIT0/HPnXDUpD676ylh9yQtVNl4carr93qRh0PZyfEqrLE3Zr7osMV+hLvUL+Xf1Y3Ld3XPhLh6mYh+V2w5mSGziaVecaqKhvS27bqkMzf+9fEYcGRk/ppuf3rnX6dKg+5JSoMPm4XdzJryBorJzbDg/kpx/HA2nh9w5avr6+utCGn8VDB0nvaReAhVd1EXGxpFKubt35ITYMEt/dl5+uld+zYUbeTuO4628zUtiV/rpUCFKAABShAAQrUV4AB4PqK8XgKUIACFKAABShgBwLdunXT2SjLRvdHr0A/m95RssoivXbRRrRSGc0rxw6s015u/m0Lvh3ey6js1TqdwEwHTVb9EBceOYW5c+fi9ttvN9NZLp+2TH3ou2fPHmzdulX/3EgmU1JSEo4ePQpjOspIT0PpRR0TE6PLWXfp0gV9+vSBlJZ0uiSz+/LV8BkKUIAC9i8g/211Ue0O5L+/pyaNtPjvK8n6/NO6eB34/ZMKVkpp4nUnz6jfQSd1ef47VMliqbjhq278MYz92Xn4UpU9/uXwSRxVVR5krL1+kL7x5yE1V3qVsv7y2r8HdcUfKvrPyr+l3LB8bcvIQnZRic4AHhYSKC/p8c+BnRFSpR2BMWs0zGXu71Jt5JblW/XvNLmGbup3mwR+n+jculGC+abcb5n62fxeZWi/FX9AV2yRuceMGYN//vOf1fY7NuW5ORcFKEABClCAAhSgQN0FLr51su7v45EUoAAFKEABClCAAjYs0LVrVx3Ik/56th4Alg+bs1Sp56AStzpdEfnQUj7INqZ0cZ1OYMaD5HrJkAC+JYcEZSVIK19Vh2STHzlyBCdPntS9hM+cOYOCggIUFRVBXpPgRdOmTSHPS69hyRQaNmwYWrVqxd6BVSH5mAIUoMAlAllZWTr466NaHlj699VOlb0rwUvJ2t14w5DKHvA3R4fqAObwX9djbvIx/K6CnIuu66duwPLUq2+qflfE+HihtOxE5W5mq9LBq9Iy8KQKfI4ID9IBw0c37IYEb5/YtAeDQ5ojtCKoe6sKBsvXuKWbdbBZsmXnj6i+/L+xa6xcmJkfBDQtD4xL8HdcqxZ4tWd7RHqXO5n51GafXtp4SOBeSljPSjyEd1Rlkl9//RWxsbGYNm0aHn30UZaFNvtV4AkoQAEKUIACFKDAlQUYAL6yEY+gAAUoQAEKUIACdicgZXa//vprbDqVqfvP2fIGpaewjCSVCTzp9+14pFMU2qrngquUy5RsFclcmnPgmOotfB4fDOhsc1uWssmSUeXn54cOHTpYxfpdXV3RunVr/VXbgqSfsJSRjlI9fdu0aVPboXyNAhSgAAWUQG5urnaQALAlh/Ro/7/1u1TJ/mK81qt9ZfDXsIYIVW3ji6E9dJA2TQVxn9yYUBmklQDn3errSH4B3ldlgmUkZuVh8XX9K0s3y+/nhztG4uXt+3G2pBTb07MxtpW7YfqLvksJ6OpGQ9ZY3XzmeM674rqFqL9FvlRe9jik1cMjnaJxa3QYntuaiPmqPPSTTz6JH374Qf+NGRkZaY/b5p4oQAEKUIACFKCAzQg42cxKuVAKUIACFKAABShAAZMJDBo0SM+16XSWyeZsrIkmt22Ju2Ja6tMvOnoK16vMoQ7zf0fkN8sw6Je1iFWPW8xZikfUB9o9Anwwa3A3uKusIlsbEqyXIcF7WyuT7OZWnp0tmcEcFKAABShwZQHDfy9dVb9cS46P9x5CggrayrhT/X6tbgxq0Rx9KtpHrEhLh/S7rTok6GkYd6uyx5f27e0bdKH3r5SNrmmoRNNqhynWWO3EJnzSreK6udS0CROeq7Gnkv7Us4Z0wzeqtUaoerx27Vrd3mHevHmNvTSenwIUoAAFKEABCji0gGX/PwmHpubmKUABClCAAhSggPUISClfySQ9nFeA1Nyz1rMwI1YipQjf798ZS1SGkWShdPb3RnNVelGyb6Q34fCwQMy9uid2ThiKB1UfQ1sdUkJTxlVXXWVzW5Ay0DIKCwttbu1cMAUoQIHGEDD891LKKlty/KCyOGX4upX/Dq3p3BPbhFW+tOTo6crH8qBq3LbqY8NBkgVsGJJFXNNoctFMF44yxRovzGaeR9LzV0ahyqh2lDFSlfheO24Qro9ogZycHEycOFFnBJeUlDgKAfdJAQpQgAIUoAAFrErAsrWErGrrXAwFKEABClCAAhRwXAHJIB05ciQkO2O56uF3b/tWNo/RJ8gP8mWvQ66TjFGjRtncFg0ZwIaAhs1tgAumAAUoYGGBJhWZo+dV2wJLDWmXsK8iIzeqoq9vTee+OjSw8qW9WeXlqiufuMIDp+qiwld4j+FlS63RcD5jv8s6ZchNao40/Ju64athPfCffYfx7Na9eP/99xEfH48ff/wR3t7ejkTBvVKAAhSgAAUoQIFGF7DsraSNvl0ugAIUoAAFKEABClDAIDB69Gj9cKkqm8xh3QIJmbk4pnoAh4SEoHv37ta92GpWZwgAG0qaVnMIn6IABShAgSoClZUTSi2XQSpVQc5VnO9KQdpwzwt9ew/k5ON8RcCzyhYa/LC62Km1rbGmTRaXlQeAXa8EWdMENv683Fi4YGRftFAloZcvX46hQ4fi5MmTNr4rLp8CFKAABShAAQrYlgADwLZ1vbhaClCAAhSgAAUoYDKBsWPH6l6yK09kILuo2GTzciLTC/x46ISedPz48TBkhZn+LOab0RAALi7mz5n5lDkzBShgTwKG/24WWbCEsLRPMIyj+ecMD6v9Lj1uA93L+7tLuwVz/G6qrgS0ta2xWhz1pKH0s6VLeNe0nsZ4Xno9L7muH9p4e2LHjh0YNGgQDh482BhL4TkpQAEKUIACFKCAQwowAOyQl52bpgAFKEABClCAAkBQUBCGDx8OyVJZcJhZGdb8M/G/ip6M0k/PFoeUHHd1ddUZYiwDbYtXkGumAAUsLeDr66tPmV1kuf6pPiqQG+ZZ3rP99Lki5BfXfu5zJaV6jR38vCzGYwtrFAzDjXU+qpeyI49WqpT4ouv6o0eAD5KTkzFw4EDs3LnTkUm4dwpQgAIUoAAFKGAxAQaALUbNE1GAAhSgAAUoQAHrEzAEFL89eNz6FscVaYGtp7OQnHsWLVq00CUUbZWlMputqMhWt8B1U4ACFLCYgI+Pj75xJl8FWYssWAY61u9Cn9ZFtbSIyFPB4byKAHBXfx+LuciJbGGNZwrLK140Vz1xHX1IpvhP1/bFsNAAXQb6mmuuQWJioqOzcP8UoAAFKEABClDA7AIMAJudmCegAAUoQAEKUIAC1itw6623wtPTE2tPnsFB1cOPw/oEZh84qhc1ZcoUODs7W98C67giQz9L9gGuIxgPowAFHF4gMDBQG6QXWu7GmSe6tKl0n3PgWOXjSx/syMjWTzVzccbDnaIufbnWf1+pXbDMKUOyaIurKYFtiTXWuoE6vJihMqhlVC1ZXYe32e0hXq4u+HZ4L4xqGYQzZ85g5MiROHas5p8vu4XgxihAAQpQgAIUoIAFBRgAtiA2T0UBClCAAhSgAAWsTUAyjG677Ta9rC+TygON1rZGR15Pjir9+UNF+ef77rvPpikMGcAsAW3Tl5GLpwAFLCgQERGhz3Ykr8BiZ+0f7I+7Ylrq860+kYGVaenVntsQHJ6qAsZhnu4XHVNQJWO5uh7GuVVKS0uG86WjteoZK+O8+krMytOP5X9WHC9fiynWWDmpmR4cyS+/ZuHNPMx0Btub1lW1g/hsSHf0D/LDkSNHMGrUKGRmZtreRrhiClCAAhSgAAUoYCMCDADbyIXiMilAAQpQgAIUoIC5BB566CE99ZdJRyAlHTmsR0CuiXw4LuUS27VrZz0LM2IlzAA2Ao1voQAFHFogKipK798QTLQUxis922NEWKAOwN69aicOXFIh5OdDJzA/9TgmtQnHI9Vk/+7OzKlcqgSRLx1b07Mqn1pTzeud/S+Uob53TRz+sSsZk37fjjNVMqEbusbKBZjpwaGKoH0rBoAvEvZQ2d3/VZnAHVXf6D179uD6669HQYHlbnC4aDH8BwUoQAEKUIACFLBzAeeX1bDzPXJ7FKAABShAAQpQgAK1CISHh2PFihVISklFkOrT1ltlZnA0vkCJKnt5/9o45BaX4qOPPkJMTEzjL6oBKzhx4oQu+yi9jA1lTRswHd9KAQpQwO4Ftm/fjrVr1yJWBUQHtWhusf02Ve0GbokOhb+bK1aoDODP9h2BBG0lE/nfiYcwK/Ew/t63E57uFgPnJk0q1yU96+9dsxNLj13IGt6XlY9dKiAcrbJ6PV1c9Osz9qTo4LK8MUfdeLZE9RoObeaONj7N9Fyy3x3p2TiYe1YFfYuxJzMXz/doh3GtQirPZewaKycw84OPElJxNP8cHuwYiaiKjGYzn9JmpndXP19jIoLx8+ET2HMwBSkpKbj55pttZv1cKAUoQAEKUIACFLAVgSbn1bCVxXKdFKAABShAAQpQgALmEfj5559xww03qDKOTbHtxqFo6sxCMeaRrvusX6ns38c37kFsbCx27dqFJlU+ZK/7LNZzZFxcHHbv3o2uXbuiS5cu1rMwroQCFKCAlQp8/fXXmDx5Msa3aoEvhvZolFVKD969qgxzXEaOCvYC3QN80d7XC85OFwK/5lpYqgoAS4BYMoKdavkd2JhrrGnv0d/+pnoYl2DvLVejhUfTmg5z6Of3Zefh2l83IE9VOpk+fToee+wxh/bg5ilAAQpQgAIUoICpBVxMPSHnowAFKEABClCAAhSwPYFx48ahe/fu2LlzJ77Yf1hlrETZ3ibsaMVFqn/iu6rkpYznn3/e5oO/sg/2ABYFDgpQgAJ1F5AbZmRIBmxjDenb2rW5j/6y9BrqmjnbmGuszuSYyvyV4G/zpq4M/lYHVPGc3Ejwz4FdcPfqnZg6dSoGDhyIPn361PIOvkQBClCAAhSgAAUoUB8BpnbUR4vHUoACFKAABShAATsVkOzSV199Ve/uvd0HVdlh9gJuzEv9hcr+ldKRnTt3xsSJExtzKSY7N3sAm4ySE1GAAg4i0KFDB33zjJRCzikqdpBd2/42d2Rk60108fex/c2YeQfjI0PwsCqTXVpaijvuuAP5+flmPiOnpwAFKEABClCAAo4jwACw41xr7pQCFKAABShAAQrUKiBZwJJ9cfpcEd6vyD6t9Q180SwCmYVFeCvugJ77jTfesIvsX9mMIQO4qKjILG6clAIUoIC9Cch/NyUjUvp2bVb9dTlsQ2DTqUy90L5Bfrax4EZe5Us92us+1wcOHMCTTz7ZyKvh6SlAAQpQgAIUoID9CDAAbD/XkjuhAAUoQAEKUIACDRaQHmwy/rX3EFJUxhGH5QXeUMHfLJXpNWLECEhQ3l6GIQBcWFhoL1viPihAAQqYXWDQoEH6HBsrgopmPyFP0GCBjafLA8D9gv0bPJcjTODm7IRPBneDmyo3PmvWLKxatcoRts09UoACFKAABShAAbMLMABsdmKegAIUoAAFKEABCtiOgGQa3X333SgqK8OTG/fYzsLtZKVbVYbXZ/sOw9nZGYZgvJ1sDSwBbS9XkvugAAUsKTBs2DB9ut/T0i15Wp7LSIGswmJICWhXpyZgBnDdETv4eWFql9b6Dffffz94s1jd7XgkBShAAQpQgAIUqEmAAeCaZPg8BShAAQpQgAIUcFCBd955BwEBAVh1IgNzDxx1UAXLb7tYBd0f27hbl/p86qmnEBsba/lFmPGMzAA2Iy6npgAF7FZAAsByA83OjBykqxYNHNYtIIH6MlWzu7/K/vVydbHuxVrZ6h7v3BodfL2QlJSE999/38pWx+VQgAIUoAAFKEAB2xNgANj2rhlXTAEKUIACFKAABcwqEBgYiBkzZuhz/G1rIo7kFZj1fJy8XOCNnUnYm5WHmJgYvPjii3bHYggAFxcX293euCEKUIAC5hLw8PCABIGlD/CyY6fNdRrOayKBJUfLr9GIsCATzeg407g6OeHNPh31hqdNm4YTJ044zua5UwpQgAIUoAAFKGAGAQaAzYDKKSlAAQpQgAIUoICtC0yaNAk33XQTcopL8ODaOJXNIh89c5hLYK3Ktv5gTwqc1IefX375Jdzd3c11qkabV8pau7i4oExlOjMI3GiXgSemAAVsUEB+H8v4X2qaDa7ecZZcWFqGRUdP6g1f36qF42zchDsdGhqAMRHByMvLwyuvvGLCmTkVBShAAQpQgAIUcDwBBoAd75pzxxSgAAUoQAEKUKBOArNmzUJoaCg2qr6001R2Kod5BE4VFOKBtfE6u0syfwcMGGCeE1nBrIYsYPb2s4KLwSVQgAI2IyABYLmJ5ve0DEiPWQ7rFFh+/DRyi0vRrbkPor09rXORNrCql3q0g2qhjE8//RSpqak2sGIukQIUoAAFKEABClinAAPA1nlduCoKUIACFKAABSjQ6ALSB3ju3Lk6K/X93Qfx65HyrJZGX5gdLaBEZcPevXonTqgg8NChQ/H888/b0e4u34r0sZRRVMQ+lpfr8BkKUIAC1QtIa4YRI0agRFXj+C7lePUH8dlGF5ibfEyv4aao0EZfiy0vIEb1Af5DdBhKSkogpaA5KEABClCAAhSgAAWME2AA2Dg3vosCFKAABShAAQo4hID0Hfz73/+u9/qQylKNP5PjEPu21CanbkrAxlOZCAsLw7x583SGl6XO3RjnYQZwY6jznBSggD0I3HfffXobXyYdsYft2N0eTqobuaT/r0uTJpjYOszu9mfpDf21SxuoJGDdFoO9gC2tz/NRgAIUoAAFKGAvAgwA28uV5D4oQAEKUIACFKCAmQSmTp2KO++8E3klpfjD8q1IyT1rpjM51rSv79iP2QeOwsPDAz/++COCg4PtHoAZwHZ/iblBClDATALjx4+HZAInZOVh8+lMM52F0xorMFsF5ktVhvZo1b822KO82oWxc/F9QGufZpA+ysXFxfjwww9JQgEKUIACFKAABShghAADwEagiV5cdgAAQABJREFU8S0UoAAFKEABClDA0QQ+++wzjBo1CqfPFeGm37ZA+tZyGC8wK/EQ3lNltaWn4/z589G3b1/jJ7OhdzID2IYuFpdKAQpYlYD89/OBBx7Qa/ooIdWq1uboiyksLcMn+w5rhvvat3J0DpPt/5FOUXquf//732wdYTJVTkQBClCAAhSggCMJMADsSFebe6UABShAAQpQgAJGCri6uuL777/XgcpDeQW4RWUC5xSVGDmbY7/th9Q0PLNlr0aQwPqYMWMcBoQZwA5zqblRClDADAJ//vOfIb+PFxw+yWocZvA1dsp5B4/rG+S6+HtjSEiAsdPwfZcI9A3yR2dlmpGRoSulXPIy/0kBClCAAhSgAAUocAUBBoCvAMSXKUABClCAAhSgAAXKBZo1a4aFCxeiffv22J2ZqzOBM1RGMEfdBb5THxI/tC5ev+Gdd97BlClT6v5mOzjSkAFcVMSfGzu4nNwCBShgYYGQkBBMnjwZ59V5392VbOGz83TVCZSUlamKHuXX4s+x0dUdwucaIHBXTIR+96efftqAWfhWClCAAhSgAAUo4JgCDAA75nXnrilAAQpQgAIUoIBRAtJ/cMmSJWjdujW2Z2Rj9JJNOJpfYNRcjvamf6mSnQ+q4G9J2Xk899xz+Mtf/uJoBDBkABcWsoS4w118bpgCFDCJgPz+cHFxwbcHjyE5J98kc3IS4wXmJB+DVEZpp3rW3hQVavxEfGe1An+IDoWbkxOWL1+OkydPVnsMn6QABShAAQpQgAIUqF6AAeDqXfgsBShAAQpQgAIUoEANApGRkVi/fj26d++OA+rD51GLNiJBZQRz1CzwyvZ9eH5boj7g/fffx+uvv17zwXb8CjOA7fjicmsUoIBFBOQGrHvuuQfqXiK8tmO/Rc7Jk1QvcLakFO/EH9AvPt2tLZyaNKn+QD5rtICPmyuGhwXi/PnzmD9/vtHz8I0UoAAFKEABClDAEQUYAHbEq849U4ACFKAABShAgQYKtGjRAqtWrcKwYcOQVlCIsUs3Y93JMw2c1f7eXlRahj+prN8Ze1J0xtacOXPw+OOP299G67gjQwCYGcB1BONhFKAABaoRePHFF+Hp6YmfVS/g9fzdW42QZZ6asfsgjp8tRPfmPrgxMsQyJ3XAs9wUVW77/fffO+DuuWUKUIACFKAABShgvAADwMbb8Z0UoAAFKEABClDAoQV8fHywePFi3HzzzcguKsaNy7ZAyhxzlAscyz+nAuOb8I3q+ysf1C9YsAB33HGHQ/MYSkCzB7BD/xhw8xSgQAMFwsPD8cwzz+hZntmyV7UWKGvgjHx7fQUO553Fhwkp+m1v9umIJsz+rS9hnY+/NjxIZVcDa9asQW4uK87UGY4HUoACFKAABSjg8AIMADv8jwABKEABClCAAhSggPECEtCbN2+e/iC6VJXnkzLHd6/agazCYuMntYN3Lj16CsMWrse29GxERUVh7dq1GDVqlB3srGFbYAZww/z4bgpQgAIGAekjHx0djd2qBcNHvPnKwGKx709s3INzqsrHLapHbb9gf4ud1xFP5KvKQPcJ9ENJSYnuBeyIBtwzBShAAQpQgAIUMEaAAWBj1PgeClCAAhSgAAUoQIFKAScnJ7z55pv44Ycf4O3trUtSDl6wFqvTMiqPcZQH0g/wr5sTcNvv25FRWKSDvtu2bUOPHj0chaDWfRoCwMXFjn2DQK1IfJECFKBAHQQ8PDwwc+ZMfeTbqg/twZz8OryLh5hC4JvkY/hd/Y3jrwKTb/TuaIopOccVBKQPsIzff//9CkfyZQpQgAIUoAAFKEABgwADwAYJfqcABShAAQpQgAIUaJDAhAkTEBcXh4EDB+qeeDf+tgWPbdity0M3aGIbefPKtHQM/GUt/rPvMFxdXfHuu+9i0aJFaN68uY3swPzLdHFxgbOzM0pLS3Umj/nPyDNQgAIUsF+BkSNHYsqUKToT9UHVb56loM1/rY/kFUDKbst4o08HBLq7mf+kPAMGVGRZr1u3jhoUoAAFKEABClCAAnUUYAC4jlA8jAIUoAAFKEABClDgygJSjnL16tV4/fXXIdmesw8cRb+f1mCu+n5elYi2xyG9fh9YE4ebftuKw+qD4e7du2PLli2YOnUqewJWc8ENWcCFhYXVvMqnKEABClCgPgIffPABWrVqpVsOvB2fXJ+38th6CpSWnceDa+OQU1yC6yNaYGLr8HrOwMONFeipSkA7qz7LO3bsQH4+s92NdeT7KEABClCAAhRwLIEm6oM4+/wkzrGuI3dLAQpQgAIUoAAFrE4gMTERDzzwANasWaPX1r25D17p1R5DQgKsbq3GLCinqET1XUzBP1XvxQKV0eru7o6XX35ZB34l05WjeoGFCxciKysLY8aMgb8/+yZWr8RnKUABCtRdQH7PDh06FOpOK3w7vBdGhAfV/c08ss4CL2/fhw/2pCDUoynWjhsE/6bGZf/mqQDywiMnsTcrD1mFxWjj00z9bdQc3QN867yWKx1YqPoTrzmRoc8h7Sk6+nmhZ6AvWjbzuNJb9evynl1ncrAjIxsq7o0+QX7opv6Oc3NuvDySqxas0z2vN2zYgP79+9dpHzyIAhSgAAUoQAEKOLKAs/qQ6mVHBuDeKUABClCAAhSgAAXMIxAYGIi7774bMTEx2Lx5M/afPI1vDh7HupNnEOnlgQj1ZYtDAr//UoHfe1TW7wpV9rlEfeB+66234ueff8bYsWMhPZE5ahY4dOiQzt6RjDUvL6+aD+QrFKAABShQJ4HIyEjIjUcrVqzAsmPpuDEyBH5NXev0Xh5UN4GfD53As1sTdRbqf6/uiRhf435/zU85jtt/345v1d9Dm05nIU4FWVeqfsJfJh3F6XOFuCYsCE4q07Uh4zs1952rtuM/+4/oueXvrv+p9X+SeBil6m+WfqqcsmTT1jR+VcHpMUs2IUn1lY5RwWlZ10d7U/HitkRIBsmgFo3T2mKz8tqTmYu+ffuiV69eNS2fz1OAAhSgAAUoQAEKVAgwAMwfBQpQgAIUoAAFKEABswk0UR8wdu3aFQ899BCaNWuG7du3Y39GJuYmH1MfUp+Gj5sr2vp4NvjDTrNtoMrER/ML8O6uZEifxWXH03XPRcm4mjNnDp588kn4+pouc6fKae3u4dGjR5GTk4OWLVvSzO6uLjdEAQo0lsCQIUN0edy4hL1YoX5H3RwdCg8X58Zajl2dd4sKPE5euV3f8DWtdwdMiAo1an/fqL99Hlm/GzdEtsD97SPV9xAEuLvqoGaZmnFHRo7OsB3YgADrZ/sO49GNu3WZ6giV7Ss9ijOLivV65RzrTmZiX3ZejXt4O+4Apm5KwB9ah+LLq3qozF9/DA0NxF0xLXXAevaBYzogLFnm8jeeJUdq3ln8roLlUVFRuoqIJc/Nc1GAAhSgAAUoQAFbFGAJaFu8alwzBShAAQpQgAIUsFGB7OxsTJ8+HR9++CEyMjL0LlqoUoq3twnHJPUlZRCtaRSpEopLVaB6dtIR/KY+UDf0TunUqRPGjx+Pv/71r2jevHEyYazJqT5r2bhxI5KTk3UGj2SHc1CAAhSggGkE5Oaaq666CnFxceilyv3+dG1feDII3CBcCZaOXrwJWSqIOrltS8wY0Nmo+SRzdeKKrZg9rCd6XFLqeXt6NsaqjNvCsjI0U9fr0G0jjLoxboPK9L1h2Rbc1iYML/Vor4LL5SWqM84V4TmVvTxPZR8bxn+GdLssCCzlnq/5dQOaqkomCbcMu6zEda4qXd3rf6uRruZ7pltbPNW1rWE6i3xfpDKTJ63coYO/0k6CgwIUoAAFKEABClCgdgHWp6vdh69SgAIUoAAFKEABCphQQLJkX3rpJRw5cgQff/wxJJB6sqAQ03cfRJ+f1mDYwvWYoR7vVx+4NtaQvndLj55SWTq70O67FZiyaofO+HV1c8OkSZOwbds2fP311+jcuTN27drVWMu02fM2bdpUr72oqMhm98CFU4ACFLBGAR8fHyxevBjR0dHYpoKKd6vfXyUqqMhhnMCx/HO45betOvg7umUw3usXa9xE6l3/TkzVweNLg78yofTmfaBDpJ47X/0NkpJ7Vj+u7//I31JPq8DsBwO6VAZ/ZQ4JBM8c3BU3RYVUTvmFurHt0vHclr36qZEtgy4L/soL3q4umKCylmX8KyEV0hLDkiPSy1OfLiUlxZKn5bkoQAEKUIACFKCAzQowAGyzl44LpwAFKEABClCAArYr4OHhoctC79mzB+vWrdO9gr29vRGveuG9smM/+v+8Ft1+WIUnN+6B9LI7rMr+mWucKy3FxlOZOgh9829b0Gbectym+vP9V5VqzFHZLt27d8f777+PtLQ0Hfjt2bMnOnTooHv9SjnjrKwscy3NLud1U4F0GQwA2+Xl5aYoQIFGFggJCcHSpUsRFBSkK1fIzUznVd9XjvoJZBYW4ZblW3Ds7Dn0Vz1z/3NVNzg7GVfyWPx7B/rp/r41raJbgE/lS0Hu5TdKVT5Rhwdn1HpPq8zcJzq3rvHoab07Vr62+0xu5WN5cED1+92oSl3LiKoItOp/XPI/hvLX8vfRp/sOXfKqef/ZUpW0lnH48GHznoizU4ACFKAABShAATsRcLGTfXAbFKAABShAAQpQgAI2KjBw4EDI18yZM3Xm0vfff6+/Hzl9GpKhYshSCWjqilh/b/3VxrsZWnl56K8gldniq3oJO9XSi06CvGcKi3FcZfMcVr18D6nsmr0qyzhBlWTcn52v+/oZ+KSnXd++fTFu3DjceuutaNeuneGlyu8SwG7bti3279+P3bt3Y/DgwZWv8UHtAoYAcGFhYe0H8lUKUIACFDBKQH4/LVq0CMOGDcN3KWkoVQHIfw3sqvvLGjWhg71JMn//sHyr6pWbj05+Xvjv1T3h7mx8P2X5u2JKTEStiqdVNRQZ14YFwset/h/VrVK9cR/uGFXr30LSciPMsymOny1EfkkJytTPheFvpwNqr4YR7FF+o5bh31W/t/O90Krjh9Q0PNmlTdWXzfpYXNxUED4/Px/nzp2Du7u7Wc/HySlAAQpQgAIUoICtC9T/r0pb3zHXTwEKUIACFKAABShglQJSGviGG27QX5ItI6WWV6xYoTOE169fj/T0dKw+cUZ/XboBycmRIHBTZyf14aATnNUTxWXndT+9fJWlUqB6+dY05IPZbt26YdCgQTqQe+211yIwMLCmwyufl/LVSUlJOhMlNzcXksHMcWUBloC+shGPoAAFKNBQgV69ekH6pMrNTD+kntA3QX01tAe8VBlfjpoFpAXFzarss2T+SvB3/jW99d8XNb/DNK8sP56OUBWg/XvfTjVOKNVQPt57CG28PfHHdq0uykg2ZObW+OaKF8I83XUAOMbXqzL4Ky8lqQxgw5C/n2oa/upvLRf1d1OJ+jvtoLqZTv5ek7+jLDUCmrohTQXL5W/Cli1bWuq0PA8FKEABClCAAhSwSQH+5W+Tl42LpgAFKEABClCAAvYtIB8m9u7dW38Zdiol/6TnrnwlJycjNTVVB19Pq0zhzMxM3aPPcOyl3yXoGBAQgNDQUERFRen+iFLGuUuXLrqXr6dneV+5S99X27+bNWuG1q1b67VIFvCAAQNqO5yvVQgwA5g/ChSgAAUsI3DVVVdh9erVGDVqFFamncT4pZsxTwU0A1XlDI7LBbaqEsgTV2xDZlEx+gf54b/De1kk+Pvx3lScVEHNZWMGqAzdmrNan9q8F0uPndYLD1TB4hsr+vFevpOan0nOKW+p0a35hZLTcnRxlV7RJyqykaubRf4+k58fOeacurlOAuWG0szVHW/q5/xUNRgJAEv7DQaATa3L+ShAAQpQgAIUsDcBBoDt7YpyPxSgAAUoQAEKUMBOBVq1agX5Gjt27GU7LFUlnrOzsyFlheVL/i2BRgn8SnDXy8vrsveY4onY2FgcPHgQKSkp6Nq1KyQozFG7ADOAa/fhqxSgAAVMKSAVLqSKhgSBdx44gOsWb8RcVdK4ncoA5bggsODwSTy4Nk5XDLmuZTA+Uz1/G1L2+cLMNT+SPsPPbknEvJTjus9wnqpYUtuQdhaGUVxLZRPDMZd+P6paYEhwW/J1/6TKRVcdMVVKO8dnZFd96bLHVfODpe+wJQPAUuVFBttIXHZZ+AQFKEABClCAAhS4TKD8L6fLnuYTFKAABShAAQpQgAIUsB0BZ9Wbr3nz5pUZvm3atEFERASCg4PNFvwVHSn7HBkZqUsgJiQk2A5YI66UGcCNiM9TU4ACDikg1SrWrVuHnj176rK9I37dgJ8PnXBIi0s3LX1wX92+D1NW7dDB3zvbhmO2KpVtzuBvqiqd/OyWvej2wyod/JU1bTyViSEL1uGDPQcvXWLlv99W5aFvjQ7D013b4gYjsn8XqiC3jDvahKOT/8VtKyQj2FDIeZPKhD6hMntrGgUlFwLRgaoksyWHtPqQwQCwJdV5LgpQgAIUoAAFbFWAAWBbvXJcNwUoQAEKUIACFKCAVQh07txZr+OAyqwqKCiwijVZ8yKYAWzNV4drowAF7FVAbohas2YNbr/9duSpAN7dq3fiqc0JqozvhWCeve69pn1JRuw4VRZ7+p4UOKvSxq/36oAPBnS5qLduTe9tyPNZKgu3V6Av7m3fCiPCAuHp4qynk967L2/fj+XHy8s8X3qO9ipre+bgrni6W1u4VQRCLz2mpn9nq3P+PT4ZLVWJ6Zd6tr/ssFZenrizbXlPXcnwfW1n0mXHyBNJqkdyTkWmsgSMgzwsGwA2fIhZVqVkdbUL5ZMUoAAFKEABClCAAjD87UQKClCAAhSgAAUoQAEKUMAIAV9fX51tLB9G7t2714gZHOstLi4ukB6CUqabH+A61rXnbilAgcYVkJYIc+fOxfTp0+Hq6opP9x3G8IUbEHeFkr+Nu2rznP27g8cx+Jd12KAyb1uofrr/u7YP/tQpyjwnu2TW7gG+uEVl8kogVnoyLxvdH5FeHpVHPbFhT+VjUz34x65kFKq/U2YP61FjD+jnuscgvKIH8X+Tj+FpdYOA/GwUqXLTm5TT6zv244ZlWyqXJFnD5syUrjxRlQdFKkguw1BNpMpLfEgBClCAAhSgAAUocIkAA8CXgPCfFKAABShAAQpQgAIUqK+AIQs4KSmJZQnrgGfIAmYJxzpg8RAKUIACJhZ47LHHsHnzZnTs2BGJKqPzmkUb8eK2RFQt7WviU1rNdJL1O3H5Vjy4Ll5nso5W/X7XXj8Ig1o0b7Q1dvTzxooxAxDt7anXcFSVX5Z1mmqsPZGBWYmH8J8h3dBNBZ9rGsEqEL5y7EAMCw3Qh3yibhC4WpULD527FHepEtnuKuv4ic6tK99+tcpetvQoqsj8ZQDY0vI8HwUoQAEKUIACtijAALAtXjWumQIUoAAFKEABClDAqgSk/3BYWBhKSkqQmJhoVWuzxsUYPrhlANgarw7XRAEKOIJA9+7dsW3bNkydOhWqLAP+mZCKfj+vwY+paXa5fQluvxN/AP1+WoNlx9PRTJVd/nBAZ8y5uicC3C1bxrg6YH/VS/fR2OjKl/Zm5VU+bsiDI3kFuGdNHKR/8CgV7L7SEIsfRvTBzglX4YuruuPtPh3xX2UUf9Mw/EX1Hl509FTlFDdHhVY+ttSD/Ir+w82aNbPUKXkeClCAAhSgAAUoYLMCDADb7KXjwilAAQpQgAIUoAAFrEnAkAW8b98+FBcXW9PSrG4tzAC2ukvCBVGAAg4o4OHhgXfffRebNm1Cjx49VNbpOdyrgoWjF2/E+pNn7EKkVJUMnnvgqA78vhl3AAWqnLGMab07YFJFz1tr2WjVLOSwilLMDVlbjur7O3HFNvypYxTuiomo11TSE3h8ZAju7xCJkSpwLD2HJSt5VVqGnmdkeBA6+XvXa05THJxxrkhPExBQnqVsijk5BwUoQAEKUIACFLBXAQaA7fXKcl8UoAAFKEABClCAAhYVCAoKQosWLXTwV4LAHDULGDKAi4rKP8it+Ui+QgEKUIAC5hbo3bs3tm7dik8++QTyu2zT6Sxcv3QzJqh+r+tsNBBcrEoFf6P62EpW8/9t2A0pqyxB7nHjxmnO0vPlvWTNbVuf+QOauurDPVSwtYOvV33eetmx0rd3iirbfK0K1D5epWzzZQfW8YnzyuuvqiewqDk1AZ5S2cCWHiXqmuYUl8DJyQn+/v6WPj3PRwEKUIACFKAABWxOgAFgm7tkXDAFKEABClCAAhSggLUKGLKApQy0lIPmqF7AkAHMAHD1PnyWAhSggKUFJKh23333ITk5Ga+++ip8fHywSvWOHacCwcMXrsf8lOMorMietfTa6nO+dJUhOn33QXT/YRX+tH4XDuaeRUxMDL7++msd5O7Zs6ee7vjZwvpMa5FjU3LL+/4OVv2InSXKauQoU8Hah1WP47Y+zfBKr/Y1ziJB3boG+KVE+JKjp/VcT6vgb8/AmnsJ13jCBr5woqD8moWEhKiq5cb7NHAZfDsFKEABClCAAhSwGQEGgG3mUnGhFKAABShAAQpQgALWLiAfSkpZQultm5SUZO3LbbT1GTKA2QO40S4BT0wBClCgWgFvb2+88MILOHToEF555RWdEbzzTA4eWBuPTvN/x9+27EVcRna1722sJyXbd9mx07hn9U7Efv87Xt2xH2kqWNilSxd8+eWX2Lt3LyZNmqQzR6OiovQyD+Wdbazl1njeXw6fgI+rC97tF1vjMVKG+WxFH9yaDnpaXSN31eP4HdX3t7YxM/EQJGB+pbH5dKY2leOk9PPULm2u9BazvH5Y9TOWYbiGZjkJJ6UABShAAQpQgAJ2JOBiR3vhVihAAQpQgAIUoAAFKNDoAvKB88qVK/UHzu3atYOzs3Ojr8naFsAMYGu7IlwPBShAgYsF/Pz88OKLL+Kpp57C7NmzMXPmTGzfvh0SNJSvaG9P3KB6xEpAsE+gX4MyVi8+c93+ladKAa9WGcqLj57CgsOnkKX63cqQTOZx467HI488glGjRl02WXR0tH7OEEy87AAzPfH+rmQcUgHMO9qGo2/Q5eWLD+TkY5Zy/WBAF0R4eVS7in8mpOClbfvgrYLEP4/si67NfS477nUV/P4xNU2XfZbrVN3IV3a7MnOx6VQmdt08rLpDKp/bnp6Ne1fHQUpm39MuAm/36aRKQDdO9m2qyuaWYbiGlYvkAwpQgAIUoAAFKECBagUYAK6WhU9SgAIUoAAFKEABClDAOIHw8HDdmy4zM1OX0pQgMMfFAswAvtiD/6IABShgrQLu7u64//779ZcEgD///HPMnz8fKSdO6FLLUm5ZslYHqbLF/YL90E8FN7uowKSnykA15chQmarbVeaxBC03qq/Nqk9xiQpKGoa0YLj99ttx1113QX4P1zQ6dOigX0rMyqvpEJM/L6Wz31NO+Spz96sDRyuzaHsG+OL0uUKsVX2W/62CtbOH9cTwsMAazy89jWXH0gdXgryXBoBnqHPIeWS8qALFVxqPxUbDVQXMqxuZhUV4bUcSvkw6giB3N/yjXyf8sV2r6g612HOJ2eXXzHANLXZinogCFKAABShAAQrYqAADwDZ64bhsClCAAhSgAAUoQAHrFZAPotesWYOEhAS0bdtWZyRZ72otvzJmAFvenGekAAUo0FAB6Z8rXzNmzMDq1avx008/YfHixZC+94tUJq58yZD8UMkQ7uDnhWgvT7RSGa3hzdzRvKmb+nLVGaxuKvBYHnw8r3sLF6oyzjlFJTijAo+nVbD3aP45lTF7Fikq6zNBBWtPVvR/1SdQ/yOZvoMGDsTo0aMxYcIEdOpUe7ljw/tatGiB4OBgnDp1Sp2jAC2bVZ9tazjeFN+bOjvhzT4d8awqzSxB4KWqXLV8hXg0RaSyGdUyGAtH9oObOq628YfoMLyiMnx93Vx09nXVY6VHs7xWnzG5bcuLDi8tO68C65l6bbNVoFoyjWXdU2Jawt0KqpnsUVnLMrp27XrRuvkPClCAAhSgAAUoQIHqBZqcV6P6l/gsBShAAQpQgAIUoAAFKGCMgPyJvWDBAuTk5KB///5o06Zx+uUZs3ZLvCctLQ0rVqyAfBA/YsQIS5yS56AABShAATMJSL9gCQivW7cOGzdu1Dc/FReXl2Q21SmlN3H37t0xUAV9Bw0ahCFDhkDKVBszrr32Wvz222/4elgPjIloYcwURr2nQAV/j6igs3yPUgFyXzfXes8jZZBDPJuaJSD7kSoxfUQF3juqwP3AYH/E+HrVe33mfEO771bonsUpKSnsA2xOaM5NAQpQgAIUoIDdCDAD2G4uJTdCAQpQgAIUoAAFKGAtAk1UfzzJAl6/fj327NmD1q1bQ57jKBdgBjB/EihAAQrYj0BkZCQmT56sv2RXEgiWKhhSPrqwsBCpqak4duwYMjIy9Fdubi6Kior0l/xulN8J0hpAAroBAQEIDAxERESE7vUqvz9jY2N1wM9Uv0f79eunA8BSRtqSAWAPVRa7XQODqhI4Ntd4pFO0uaZu8LwHVY/kdJUZLjeORUVFNXg+TkABClCAAhSgAAUcQYABYEe4ytwjBShAAQpQgAIUoIDFBeQD8fj4eMgH3ZIdxQ8sL1wCQw9gCQBwUIACFKCAfQnk5eXpAO4111yDkJAQq9ucZBDLkH7CHLYhsEkF62VIBjgHBShAAQpQgAIUoEDdBGpvMFK3OXgUBShAAQpQgAIUoAAFKHCJgPQnNPQklCxgdl65AGTIAJbMMA4KUIACFLAvAbnxSYavr69VbkyCiPI7entGNvKKS6xyjVzUxQKrT2ToJ6T0NwcFKEABClCAAhSgQN0EGACumxOPogAFKEABClCAAhSgQL0FpHSlh4cHsrKydPnLek9gp29wcXHRJbFLSkpQVlZmp7vktihAAQo4nsDZs2d12Wf577z8/rPGIYHp/v37o7jsPAyBRWtcJ9dULiA30K04nq7/MWrUKLJQgAIUoAAFKEABCtRRgAHgOkLxMApQgAIUoAAFKEABCtRXwNnZuTILePfu3fV9u90eL30cWQbabi8vN0YBCjiwQHZ2tt69v7+/VSuMHj1ar++3Y+WBRaterIMvLu5MDk6r/r+tWrWq/JvKwUm4fQpQgAIUoAAFKFAnAQaA68TEgyhAAQpQgAIUoAAFKGCcQNu2bSEljzMyMpCWlmbcJHb4LkMAmGWg7fDicksUoIDDChgCwH5+flZtMG7cOL2+BUdOolRlAnNYr8DPh07oxRmumfWulCujAAUoQAEKUIAC1iXAALB1XQ+uhgIUoAAFKEABClDAzgSkDGbHjh31rpgFfOHiGvoAFxUVXXiSjyhAAQpQwKYFDAFga+3/a8Dt1q0b2rVrh3SVWbr25BnD0/xuhQI/VgSAb731VitcHZdEAQpQgAIUoAAFrFfAxXqXxpVRgAIUoAAFKEABClDAPgTkQ+aEhAScOnVKfwUHB9vHxhqwC2YANwCPb7U6gXPnzuH48eNIT0/X2f45OTm6D6rhBgf5eZebHry9vREYGIiAgACEh4fD3d3d6vbCBVGgIQK2EgCWPU6cOBGvvfYa5qUcx9DQgIZsm+81k8Dm05k4lFeAsLAwDB482Exn4bQUoAAFKEABClDAPgUYALbP68pdUYACFKAABShAAQpYkYCrqyvat2+PXbt2QbKAhw8fbkWra5ylMAO4cdx51oYJFBQUYOvWrYiLi0N8fLy+sePgwYNGl3cPDQ1FdHQ0YmNj0aVLF3Tv3h29e/eGh4dHwxbKd1OgkQTk5gcZ1p4BLGu86667dAD4f6lpeLN3R/i48SMycbGm8VXSUb2cKVOmwMmJRQyt6dpwLRSgAAUoQAEKWL8A/7q1/mvEFVKAAhSgAAUoQAEK2IGABID37t2rA0XSD1gyAB15MAPYka++7ey9uLgYa9euxeLFi7Fq1Sps27YNJSUll23ApUkThHq6I9DdFc2busHH1QVuzk5wqwhYFJWVoai0DDnFJThTWKTKzhYj7ew5/d8D6Q2+fv36yjmlbHzPnj0xdOhQXHfddTrrzfB/L5UH8QEFrFBAbpCQvu7yM2wLNzG0adNG35C1YsUKzFdZwPe0b2WFqo67pJyiYvyogvMy7r33XseF4M4pQAEKUIACFKCAkQIMABsJx7dRgAIUoAAFKEABClCgPgKS8WooBS1ZwBLcceTBDGBHvvrWvXcp57xo0SJ8++23WLhwIfLy8ioX7NQE6OLvje4BvohV3zv6eSHa2xNhKvjrpILA9Rll58/juAoCp+aeRUJWHhIyc7HzTA52Z+Zg8+bN+uudd95Bs2bNMHbsWEj/yzFjxthEYK0+DjzWfgSysrL0Zvz9/W1mUw8++CAkADwz8RD+2C4CTer5f8c2s1EbXOiXKvu3QN04M2LECLRt29YGd8AlU4ACFKAABShAgcYVYAC4cf15dgpQgAIUoAAFKEABBxLo2LEj9u3bh6NHj0I+KPfz83Og3V+8VUNGo2SLcVDAGgS2b9+OTz75BHPmzEFubm7lkjqpIO81YUEYpnqE9g7yg7fK7jXFkIBxy2Ye+mtwyIWKAHkqS3hrehZWpmXgt2OndXB43rx5kC8vLy/ccccduP/++3WpaFOsg3NQwFQCttT/17Dnm2++GZGRkThw6BCWHD2N6yKCDS/xeyMKFKuqCf9OTNUrePLJJxtxJTw1BShAAQpQgAIUsF0BNtCw3WvHlVOAAhSgAAUoQAEK2JiAu7t7ZRaLZAE78jAEgIuKihyZgXtvZIHS0lJ899136NevH3r16oWZM2fq4G+PAB+80rM94m8airXjBuOVXu1xdVigyYK/tW3bSwWYh4UG4mV1fjm3rOE1df6eKutYspFnzZqFPn36oG/fvjpLWfbAQQFrEDAEgG3p5iZnZ2c8/vjjmu+93cnWwMg1KIFvDx5XFRIKdX90KYXPQQEKUIACFKAABShQfwEGgOtvxndQgAIUoAAFKEABClDAaIFOnTrBSfUFPXz4MHJycoyex9bfaCgBzQxgW7+Strl+6eP72WefISYmRpdWlpLL/k1d8XDHSKxXQdflYwbiz7HROju3sXcoWcKPdIrGb2MGYOP4wfhTxyjVZ9gVW7ZswW233aZvKvn000+r7U3c2Gvn+R1LwBAA9vX1tamNS0Z9UFCQyrzPxlKVdc/RuAKS/ftOfHkw/rnnnmNZ7sa9HDw7BShAAQpQgAI2LMAAsA1fPC6dAhSgAAUoQAEKUMD2BDw9PdG6dWucV/0/9+zZY3sbMNGKDQFgZgCbCJTT1FlASilLOfZ7770XKSkpaK16+L7brxN23zQM03p3RAdV8tlaRztfL7zeuwN23zwM7/WLRVufZkhNTdUloTt06IBvvvnGWpfOdTmAgOGmJlsLAEuf7WeffVZfoTd2Junfzw5wuax2i1+p3r9H8gt09u/EiROtdp1cGAUoQAEKUIACFLB2AQaArf0KcX0UoAAFKEABClCAAnYnIFnATVT/Twk+5efn293+6rIhloCuixKPMaWA9PgdMmQIJKBw4MABtFGB31mDu2LzDUNwT7tW8HBxNuXpzDqXuypbe3e7CJ0R/OmQbohRgeDk5GTcfvvtGDRoELZu3WrW83NyClwqUFBQAKno4OLiAg8Pj0tftvp/P/zww2jZsiXiz+RgbvIxq1+vvS4wu6gYb8Yl6e29/vrrumKKve6V+6IABShAAQpQgALmFmAA2NzCnJ8CFKAABShAAQpQgAKXCHh7eyMqKsqhs4ANAWCWgL7kh4P/NLnA2bNnMXXqVN03d+3atQh0d8P0/rEqeDoEt0SHwUndjGGrQ9Z+U1SoLlv9wYDOCFZ7W79+ve4PLH1NHfUGE1u9nra8bkP5Z39/f5vchru7O95++2299td27EducYlN7sPWF/123AGcKSzGsGHDcOONN9r6drh+ClCAAhSgAAUo0KgCDAA3Kj9PTgEKUIACFKAABSjgqAKxsbF665K1J5lTjjYMAeDi4mKW23S0i2/B/a5ZswadO3fGe++9B/WDhkdU/9ytN1yFKTERcHay3cDvpYSylzvbtsSWG6/Cn1W/YPl/9GfMmKFLqK5aterSw/lvCphcICsrS89pa+Wfq0LccccdGDhwIE6dK4IEgTksKxCXkY1Z+w7rrN/p06db9uQ8GwUoQAEKUIACFLBDAQaA7fCicksUoAAFKEABClCAAtYvIB+SR0REoKysDAkJCda/YBOvUEpgG4LA7ANsYlxOh5KSEjz//PMYOnSoLrXexd8by0f3x2uqf66Pm4vdCnm7uuCVXu2xYswAdGvug0OHDuHqq6/W/U3lZgsOCphLwJABbMsBYLGZOXOmLmP9HxWI3Hw601xcnPcSgRL1t9CjG3ajTN2oI9ULunXrdskR/CcFKEABClCAAhSgQH0FGACurxiPpwAFKEABClCAAhSggIkEJDNRRlJSku6daKJpbWYaQwCYZaBt5pLZxEJPnDiB4cOHY9q0aZAc36ld2mC5BEQDfG1i/aZYZBcV/P1t9AA81bWNNnjrrbd0IDgtLc0U03MOClwmYAgA+/n5XfaaLT3RpUsXPP300zivFv3Iul3IZyloi1y+f+w6iF2ZuYiOjsZrr71mkXPyJBSgAAUoQAEKUMDeBRgAtvcrzP1RgAIUoAAFKEABClitQPPmzREWFobS0lLs3bvXatdproU1bdpUT80MYHMJO968mzZtQs+ePSGln0M9mmLByL54rnsMXJwc7//1lbLQz3SLwUJlEO7pjnXr1qFHjx7YsGGD4/1gcMdmF8jJydHnsPUMYNnECy+8gK5duyI59yye25podjtHP4FkWr+zKxlSGeSzzz6Dp6eno5Nw/xSgAAUoQAEKUMAkAo73/wWbhI2TUIACFKAABShAAQpQwDQChizg/fv3w9ECocwANs3PEGcpF/j1118rs1wHtWiOlWMHon+wv8Pz9FMGvyuLISHNcfLkSZ0dvWDBAod3IYDpBKSPvVRycHFxgYeHh+kmbqSZ5OakOXPmQL5/deAofkhl5ry5LkVmYRHuXxOvSz8/9dRTGDZsmLlOxXkpQAEKUIACFKCAwwkwAOxwl5wbpgAFKEABClCAAhSwJoGgoCC0aNEC0p9TgsCONJgB7EhX27x7nT17NsaPHw8JRE1u2xI/juiNIJUBzFEuEOjuhh+u6YO7YyJw7tw53Hjjjfj888/JQwGTCBjKP/v7288NF3Jz1vvvv699pDft3qxck1hxkgsC0u9Xgr9H8gvQt29fln6+QMNHFKAABShAAQpQwCQCDACbhJGTUIACFKAABShAAQpQwHgBQxZwYmIiSkpKjJ/Ixt5pyAB2tMxnG7tMVr/cf/zjH5gyZYoupf5E59aYMaCzQ5Z8vtKFkpLQ7/WPxV9VT2QpO3/PPffg7bffvtLb+DoFrihgCADbQ/nnqpt9+OGH9X9bzpaU4s6VO5B+rqjqy3zcQIGXtu3DirR0BAYG4vvvv4erq2sDZ+TbKUABClCAAhSgAAWqCjAAXFWDjylAAQpQgAIUoAAFKNAIAiEhIfoDUCmhmZSU1AgraJxTGgLAsm8OChgj8PLLL+Mvf/mLfutbfTrihR7tjJnGod7zrOqJ/E7fTmiidv3MM8/g+eefd6j9c7OmF7DXALBIzZw5E71790aK6gf8h+VbkVfsODdpmf4n5cKMH+5JwUd7U3XQ97vvvkPLli0vvMhHFKAABShAAQpQgAImEWAA2CSMnIQCFKAABShAAQpQgAINEzBkASckJOjsvIbNZhvvNpSAZgDYNq6Xta3yo48+wiuvvALnJk3wyeBueKBDpLUt0WrXc2/7VvjPVd1VpnQTTJs2DTNmzLDatXJh1i+QlZWlF2lvGcCyKelpvHDhQsTExCDuTA4mq0zgotIy678oVrzCb5KP4aXt+/QKv/rqK/b9teJrxaVRgAIUoAAFKGDbAgwA2/b14+opQAEKUIACFKAABexEIDw8HNI/UfpzJicn28muat+GIQOYJaBrd+KrlwvMmzcPf/7zn/ULH6iSzzdHh15+EJ+pVeDGyBD8c0AXfczjjz+O//73v7UezxcpUJNATk6OfsnPz6+mQ2z6+eDgYCxZsgRSrWPViQw8vC4e0r+Wo/4CS4+dxp9VT2UZH3zwAW677bb6T8J3UIACFKAABShAAQrUSYAB4Dox8SAKUIACFKAABShAAQqYX6BqFnBZmf1nGBkygBkANv/Plj2dYfny5bjzzjtxXgVgXlIln29vE25P27PoXm5tHYbXerXX55Q+ykuXLrXo+Xky2xcoKCiAVHFwcXHR2bK2v6PqdxAdHY3FixfDx8cHPx46gf9bvwslDvB7unoN455dpoK/f1y1E6Xqv93PPfdc5U08xs3Gd1GAAhSgAAUoQAEKXEmAAeArCfF1ClCAAhSgAAUoQAEKWEggIiJCf7icn5+PlJQUC5218U5jyABmCejGuwa2dubdu3fjxhtvRHFxMf7UMQqPdW5ta1uwuvU+0ikaj8ZGo6SkBDfddBPi4+Otbo1ckPUKGPr/SgULex/dunXDL7/8Ak9PT3xz8DjuVOWgC0pK7X3bJtnftweP4Y7ft6OgtBQPPfQQXn/9dZPMy0koQAEKUIACFKAABWoWYAC4Zhu+QgEKUIACFKAABShAAYsKNFG9TA1ZwHv27NEZjhZdgIVPxgxgC4Pb+Okk0CQByry8PNwSFVqZuWrj27KK5Usm9a3RYZCbTyZMmABDT1erWBwXYdUChgCwPfb/rQ7+qquuwsqVKxEQEAApZzzhty3IKiyu7lA+VyHwz4QUVTZ7l878/dvf/oaPP/6YNhSgAAUoQAEKUIACFhBgANgCyDwFBShAAQpQgAIUoAAF6ioQGRkJLy8v5Obm4tChQ3V9m00exwxgm7xsjbbou+66C0lJSeji740Zqu+v3DDBYRoBsRTT7s19cPDgQUyePNk0E3MWuxdwtACwXNA+ffpg3bp1aNWqFTafzsKYJZtwNL/A7q91fTcofZJf3Jaovvbpt86YMQPTpk2r7zSXHS/l/zkoQAEKUIACFKAABa4s4HLlQ3gEBShAAQpQgAIUoAAFKGApAScnJ8TGxmLTpk2QLGAJCNtroMsQAJZyvvKBrr3u01I/O/Z8HskY++mnn+Dr5orZw3rAw8XZnrfbKHtr6uyEr5Tt0IXrsWDBAnz44Yfs0dkoV8K2TuqIAWC5Qu3bt8eGDRswatQoSGn6qxduwH+GdMNVoQG2dQHNtFrJin5g7f+zdx/wWZXn//g/ZJNFdoCEFcIIM2FvGcqwYLVFcZUKrm/9dlhbtdW2ttYO26r15/r2r9Y660QFFEFl7xUySMAECBmQhCyyN/9z3eHEoAEynnHOeT736/WYJ0/OuO/3eZJgrnNdVxK+OFWk+kO//vrruPHGGy96tvr6ehw5ckRZyk0oWVlZyM7ORlFRkXrI+0zaRch28u8FT09PyL8h5IY5ycYOCwtD3759MXDgQEi/5ri4OIwePRpBQUEXPSe/QAEKUIACFKAABawu0EP7hxNvnbP6Veb6KEABClCAAhSgAAVMJdCk9ciTYFdNTQ2k3KT0BrbqePfdd1U/1+uvv179Mdeq6+S6ui4gQYGEhATU1tbilVnx+O6A3l0/GPe8rMDa7AIs35IIKdF+4MABdUPKZXfiBi4r8MEHH6jvTSkdLr1xXW1IufSbbroJn332Gdy0TPqHxsbiXq03uTx31XGgqAy3b0tCdmWNCs7K7/m5c+dewHHq1ClVSlsyqeUhN7xJH3JbD8nSnjJlCqZPn67+PSV9nHmzma2VeTwKUIACFKAABYwqwACwUa8M50UBClCAAhSgAAUo4NICR48exf79+xESEoJFixZZ1uKjjz5SfUevueYaBAQEWHadXFjXBJqbmzFjxgyVaXfz4Cg8O2101w7EvTolcO+uVLyWmYtJkyYpe6lMwEGBbwrITUqrVq1SGZ7Lli375pdd5nP5OfXII4/gscceU2ueGhGMf80Yg2i/ni5jIAttaj6Hp1KP4fHkY6rfr5TKfv/991WpbPn63r171ftl3bp1SE5Olpdah4TLYwJ8MUIr8T9Y+9jPvyf6aX7hPl4I8fZS1R+kSoGXWw8VwG3QzOubmlHZ2ITi2nqU1NXjVHWdFnSuRpYWeE4vq8CRskrUaNu0HZGRkVi4cCHk3xxXX301fHx82n6ZzylAAQpQgAIUoIClBBgAttTl5GIoQAEKUIACFKAABawiIJkwkgUsWY9z5sxRpQ2tsra265A/BJeUlKg/yEoZRw4KtBV49tlnVRniPj29seuamQj0Yhejtj72el7R0Ihpq7cjr7oWTz31FO699157nYrHNbFAfn4+vvzyS1V+V0ohu/r4/PPPsXz5coiLv1am/ncJQ3H7sP4ukXGaWlKOn2o3jhzSPsr4xS9+gT//+c+qjPO///1vvP322zhx4kTrW8RP85keGYIpWrBcHmO1/uO2Lu0vPYgzyquwp7AUe7RezdtOFyNX+5mmDz8/P3z3u9/FihUrMG/ePJe4Tvra+ZECFKAABShAAdcQYADYNa4zV0kBClCAAhSgAAUoYEKBtLQ0JCYmIjw8HPPnzzfhCi4/ZQkeyB/LpTxknz59Lr8Dt3AZgYKCAgwZMgQVFRV4Q+tNe3W/SJdZuxEWuj63EDdtOggJkmRkZPD70wgXxWBz0CtVxMbGYvLkyQabnXOmU1xcjP/5n/9Rma8yg4lhQXh8UhziQ3s5Z0J2Pmt5fSP+kZKJF9JPqqxfKbn80ksvqZ/bcgPPpk2bWmcgN/Jco5XwXxgdAcmS9tIyeh09JCt4Q14hVp8swMHis62nj4mJwV133aUewcHBra/zCQUoQAEKUIACFDCzAAPAZr56nDsFKEABClCAAhSggKUFGhoaICWS6+vrceWVV0JKF1ptbN++HSdPnlT9+QYOHGi15XE93RC444478PLLL2NBdDj+O2d8N47EXbsq8IPNB/FJTiFuu+02vPLKK109DPezqICU9JWbA8aPH4/hw4dbdJVdW5b87r7nnntw+vRpdQApYf9Q/BD09bVGyeFGrQTzm8fy8KdDGSjSSjBLX11Z7+DBg/Hcc8/h2LFjat2+WqbvtVrQ9xZt/ZLpa6T+uycrqvHeiVN4PTMPOVU1ar5yw8vtt9+O+++/H9HR0V27+NyLAhSgAAUoQAEKGESAAWCDXAhOgwIUoAAFKEABClCAAu0JpKSkqF55vXv3ViUK29vGzK/pAQTpFTh06FAzL4Vzt6FAUlISEhIS4KE1hty5ZAYGB/rZ8Og8VEcFsrQAyRStFHS9Fuw5cOAAxo0b19FduZ0LCEjJ48LCQlZwuMi1Li8vx5/+9Cc8+eSTkLYO0sP2tiH9cO+oGERq2bBmHNLn94Os01qf30yc0H4+yJg+fTpmz56N1157DTk5Oeq1gVoP3x/FDcSymCjDl+6XUtGbThfh+bQs7WOxmr+Xl5fK5H7ooYcsefOdWiT/QwEKUIACFKCA5QXcf68Ny6+SC6QABShAAQpQgAIUoIBJBYKCgvDVV19B/pAcFRUFX19fk66k/WmfOXMG8ggLC+MfWdsncslX7777bkh52buHD8DSQX1d0sAIiw7y9kS5Volgr9Y/Mzc3F7fccosRpsU5GETg0KFDKrAZHx8PT09Pg8zKONPw9vZWN7JERESo3+EnteDogaKzePFINrKrqhGj3dgS5uNlnAlfYiaVWl/wV77Kxp07klXmb1l9A4YNG6ZKJkurilWrVqk1jgjyx98njcA/Jo/EhPAgFfS+xGEN8SXJSo4J8FPB6iX9IyFrS9XKQ+/ZswcvvPAC3NzcIDepeXiwB70hLhgnQQEKUIACFKBAhwWYAdxhKm5IAQpQgAIUoAAFKEAB5wjIH1elH7AEgCXLxkojPT0dBw8eVOVDpYwoBwX27duHSZMmQUqHJl47C+EmzZSzypUsqatH/KotqGxswq5duzBlyhSrLI3r6IZAbW0tPvjgAxUUW7ZsWTeOZO1d9SzpUaNGqUDiH/7wBxUsPadlncqYHhmCHw6JxmIt8Ojj7m44jENaIPT1jFy8r2X9VmhBYBlSrUP6HEt/3zVr1qjXYgJ88bBW4lrKPRupzLOaXBf+k1Zaocpbr9N6ocuQHsH/93//h6uuuqoLR+MuFKAABShAAQpQwDkCvH3NOe48KwUoQAEKUIACFKAABTosEBcXp7Ih8/LyUFpaiuDg4A7va/QNpcyijLq6OqNPlfNzkMBf/vIXdaa7hvVn8NdB5pc6TYi3F+7WSrk+kXIMf/7zn7F69epLbc6vuYjA2bNn1UqlSgVH+wJSDllKZEsm8IgRI1SW9Pvvv4/MzEw89dRT+M9//oMdBSXqEeDpgUXREbhuYG9c0SfUqcHg9LIKfHwyHx9l5eOr8qrWxc2cORP33Xefqgbw61//GpWVlQjU5v3LMYNVtQZPLVPWKmNEcADenDMOW7WS0A/tT0fa8eOYP38+li9fjn/+85+W+neYVa4Z10EBClCAAhSgwLcFmAH8bRO+QgEKUIACFKAABShAAcMJ7N+/XwWBBwwYgBkzZhhufl2dkJSV3bJliyWzm7tq4sr7SWBEsss8tZKcyd+7AhHM/jXE26G4th6jV21GbVMzjhw5okq/GmJinITTBKREu/xeGjx4MLPC27kKkuH7ySefQALlEyZMaPd7pqKiAv/973/x0ksvQSof6MNH6xU8U8sMntM3DFMjgjEqOBDublpDdDuNU9W12FNYiq35xfgyrwi52uf6CA8Px6233oo777xTBT1vu+02rF+/Xn1ZyiU/PjEOvX199M0t+bFR64H+nNYfWPoey89Aqcby+uuvY86cOZZcLxdFAQpQgAIUoIB1BJgBbJ1ryZVQgAIUoAAFKEABClhYQLKHMjIycPLkSYwZMwaBgYGWWC0zgC1xGW22iKeffhoSOFk2OIrBX5updv9AoVqf0ptiovBKRo7KfpO+mByuLcAM4Etff7mZRYz8/PwQGxvb7sYBAQGqh+5dd92FY8eO4Z133lHloQ8cOIDPTxWph+zop5XDHx0SiJFaVurIoAAMDvRFf7+eiPLzgUcnsm7lRo6TlTXaoxrpZZVI0zJ9k4vLLwj4yvkiIyOxePFiSGnvuXPnwl0rTS2lrGfNmoWioiKEaL3Bn5oyEkv695bNLT/E+GejYrT1RuKenSnYq1VjmTdvHh566CE8+uijqrS35RG4QApQgAIUoAAFTCnADGBTXjZOmgIUoAAFKEABClDAFQX27NmjSkdKL7qpU6dagkD+QL527VoV0F6yZIkl1sRFdE2gpqYGvXv3Rnl5ObYvng4pwclhHIGjZysxdfV2+Pv7Iz8/XwW2jDM7zsTRAnpvWwkQ9unTx9GnN/T5GhsbVal0+ZkmFTukckdnRkFBgcqylR67O3bsUDd/tbe/5AQHeXmqgGyQFpT11gKVXlr2sBt6oF7LWm3QHtK3t7SuAcVaL+/65pa+w988lpTxln9TSInnBQsWICEhobWPr9yQ89e//hUPP/ywujlnjlae+rlpoy2f9ftNI/3zJs3widRj+FvyMTRrNlIW+q233kJoaKi+CT9SgAIUoAAFKEABwwgwA9gwl4IToQAFKEABClCAAhSgwKUFRo4cqbKETpw4gdGjR6tAzKX3MP5XmQFs/GvkqBm+++67Kvg7IawXg7+OQu/EeYb18seU8CDsPlOmMhVXrlzZib25qdUE5EYNGb169bLa0rq9HimTLsHf4OBg9O/fv9PHkwxc6TUrDxlnzpxBYmIiUlJSkJqaqv4dkJWVpXrxltY3QB6ouPxpJNA7aNAgDBw4EHFxcerfEWPHjsXw4cNbA75tj9LQ0AD5Pn/jjTe0kDLw4JhYPKD1++2hleh31SGluB/QHKZppblXbkvChg0bVAl0+Si2HJEzlVIAAEAASURBVBSgAAUoQAEKUMBIAgwAG+lqcC4UoAAFKEABClCAAhS4hIBk3skfbiUAnJaWhkmTJl1ia3N8SQ8A19fXm2PCnKXdBF577TV17OVD+tntHDxw9wR+oF0bCQC/+uqrKjDUvaNxb7MK1NbWQh4eHh7o2bOnWZdhl3nX1dWp389y8HHjxtkkWCp9eCXTVB5tR1NTE0pLS1VZ5rKyMsi55Xdps5b5K79b5SH/bpDsVHl05lpVVVVh6dKl+Oyzz+CvlaB+aVY85keFtz29Sz+f0TsUm66ehls3H0SSVu5bMqilN7IE1DkoQAEKUIACFKCAUQQYADbKleA8KEABClCAAhSgAAUo0AEByQKWALD0C5Qs4M78QbcDh3f4JtJbUIIIUjJTso08PT0dPgee0PkCUvJ08+bN8NSyq67R+ixyGFNgsXZt7ttzGNu2bcPp06dZ+teYl8nus2rb/9eVs0Hbg5YsXfld1rdvX1XSvr1tbPWa/P4MCwtTD1sdU45TXFyM73znO5C2E2Fa/+93545HfCgzvb9pLD2Y18yfhB9sTsSW/ALVI3n16tW44oorvrkpP6cABShAAQpQgAJOEXBzyll5UgpQgAIUoAAFKEABClCgSwJSblNKSkqGj2QBW2HoWcCSvcThmgKrVq1S7+l5fcMRqPW05DCmQICnB67sG6Z6gb7//vvGnCRnZXcBPQDM8s8XUldWVrb2642Pj7/wiyb5LC8vT/UtluBvf/+e+GzBZAZ/L3Ht/LWfie9oAfLrBrT0r5cs7Y8//vgSe/BLFKAABShAAQpQwHECDAA7zppnogAFKEABClCAAhSggE0EJAtYRkZGhirDaZODOvEg3t7e6uwsA+3Ei+DkU69du1bNgNm/Tr4QHTj9Nf17q630a9aBXbiJxQSk3LAMBoAvvLCHDh1SN7LExMSo/r8XftX4n5WUlKgy09LDeGRwANYvnIKYQD/jT9zJM/Ryd8NLM8fizmH9VQnu66+/Hl9++aWTZ8XTU4ACFKAABShAAYABYL4LKEABClCAAhSgAAUoYDKBkJAQREVFQfr/yR9qzT70DGAGgM1+Jbs2f+klunHjRrXzXC27lMPYAnKNemhT3LJlC6qrq409Wc7OLgJ6BnBQUJBdjm/Gg0rw9OTJk3Bzc1PtGcy2BvleXrx4saosMiLIH2u10saRPVtuzjLbWpwxXymF/vikEfhR3ABVAvzaa6/FwYMHnTEVnpMCFKAABShAAQq0CjAA3ErBJxSgAAUoQAEKUIACFDCPwKhRo9Rkv/rqK5VxYp6Zf3umegCYJaC/beMKr2zfvl1lso8JCUQEAw6Gv+ShWk/QBK0fqHy/bt261fDz5QRtL6AHgJkB/LVtYmKi+mTYsGHw9/f/+gsmeNbY2IgbbrgBu3btQj+/nnhv3gT0Yin+Ll25x8YPx9JBfSDlwBcuXIjMzMwuHYc7UYACFKAABShAAVsIMABsC0UegwIUoAAFKEABClCAAg4WCAsLQ+/evVWmydGjRx18dtuejiWgbetptqNJAFjGzMgQs03dZec7s3fLtdKvnctCuODCJfAvD3d3d/Ts2dMFBb695NOnTyM/Px+enp7QWzR8eyvjvnLHHXfgk08+Qai3Fz64cgL6+PoYd7IGn5lkAj83bTTmaZUSzpw5gwULFqCgoMDgs+b0KEABClCAAhSwqgADwFa9slwXBShAAQpQgAIUoIDlBfQsYCkDLRk8Zh3MADbrlbPNvHfs2KEONDki2DYH5FHsLjA5vOVa6dfO7ifkCQwjoPf/lfLPEuxy9XHu3Dno2b/yO1m/ocksLk8++SReffVV+Hm445254xHLnr/dvnSeWhnw/8yKx/iwXjh+/DikJ7CZ/43WbRAegAIUoAAFKEABpwkwAOw0ep6YAhSgAAUoQAEKUIAC3ROIjIxEeHi4KgEtpaDNOvQ/mLMHsFmvYPfmvXfvXnWASeHsJ9o9ScftPfH8tdq/fz8kAMbhOgJ6+Wf2/2255llZWSgtLVXZ0EOHDjXVG0H6eD/wwANqzv83fQzGaQFLDtsI+Hl64K3Z49BHa2uwbds2/PKXv7TNgXkUClCAAhSgAAUo0AkBBoA7gcVNKUABClCAAhSgAAUoYDQBvdxkeno6mpqajDa9Ds2HGcAdYrLkRidPnkR5eTnCtb6yZuz/W1xbj7eP5eHu7UmWvD4XW5T0AZbAhvS5lAw3DtcR0APA7P8L9Ts3Kanlez8+Ph4eHh6meSMUFxfjpptuUmu4d1QMvtM/0jRzN8tEw7Wfka9ekQBPtx54+umnsXr1arNMnfOkAAUoQAEKUMAiAgwAW+RCchkUoAAFKEABClCAAq4pEBUVheDgYNTW1iIzM9OUCMwANuVls8mkk5OT1XFGBgfY5HiOOsi7x09h/rpdGPreRtyzMwWf5BQ66tSGOY9+zfRraJiJcSJ2FdBLQDMADEjljaqqKojFoEGD7Opu64NL31/pXTxVK73/m/ghtj48j3deYIJWLeH344apz1auXKl6RROHAhSgAAUoQAEKOEqAAWBHSfM8FKAABShAAQpQgAIUsJPA6NGj1ZHT0tLQ3Nxsp7PY77DMALafrdGPfPToUTXFYb38jT7VC+a3qF8EHpswvDVr2RU7oerXzMzl5y+4qPykQwLMAG5hamhowOHDh9UnCQkJpuqHLD1/P/roIwR6eeBfM8bAjb2cO/Te7+pG/zN8AOb2CYNkXd95551dPQz3owAFKEABClCAAp0WYAC402TcgQIUoAAFKEABClCAAsYSiI6OVhlI1dXVOHHihLEm14HZ6AFg9gDuAJbFNpH+mTIG+PdUH434n92Fpd+aVoDW33FSeDDGhbb0zHTFLrj6NTPjz5xvXVC+0CGBuro6yMPd3R2+vr4d2seqG6WmpiqLiIgISCUOs4zCwkL8/Oc/V9N9fGIcov2M+7PXLKaXm2cPLcD+7LRRKuC+du1avPPOO5fbhV+nAAUoQAEKUIACNhFgANgmjDwIBShAAQpQgAIUoAAFnCcgf1zUewFLRpLZsoD1EtASWOBwLQGjB4CzK6tx6+aDF70o/p7u6muumAHc/3zQXr+GF0XiFywjoJd/DgoKMlXGq60vgNxspVcvkOxfM4377rsPpaWlKiN1WYx5AtdmMm5vrr19ffDo+VLQP/nJT6B/L7W3LV+jAAUoQAEKUIACthJgANhWkjwOBShAAQpQgAIUoAAFnCgwYMAA+Pv7o6KiAtnZ2U6cSedPzQzgzptZZY/8/Hy1FPnjuNFGXVMzVmw9hLL6BqNNzRDz0a+Zfg0NMSlOwq4CLP/cwpuUlISmpibI792wsDC7mtvy4Dt37sSbb74JH3c3PDllhC0PzWN1QGD5kH6q5/KZM2fw6KOPdmAPbkIBClCAAhSgAAW6J8AAcPf8uDcFKEABClCAAhSgAAUMIeDm5taaBSylKc+dM09RWg8PD8j8JXO5sbHREJ6chGMEioqK1IlCvDwdc8IOnqWp+Rx+sisFicXlHdzD9TYL8W65ZtLXksM1BPQAsGQAu+oQAyl7LpU3xowZYxoG+TfBz372MzXfn4wYhP7+rl3C21kXTspuS8WIZ555Buyf7qyrwPNSgAIUoAAFXEfAw3WWypVSgAIUoAAFKEABClDA2gIxMTFISUmB/IE6NzcX/fr1M82CpQx0TU0NpA+wBIQ5XENADx4Ge3sZZsGS+XvntiSszSlQc5J7Kf791ddZ9UsH9lW9HC824SNllXjvxCmc1MpHDwn0x+w+oZgcEXyxzdXrFQ2N2H+mDAeLzyKnsgbDgvwxq3coRgYHXHI/Z34x5Pw106+hM+fCcztGQA8A9+rV0vvaMWc11lkSExPVDVZDhw5FYGCgsSZ3idm8//772L9/P/r09MbPRsVcYkt+yZ4Co0ICsXxINF7NyMVvfvMbvPvuu/Y8HY9NAQpQgAIUoICLC/AvKy7+BuDyKUABClCAAhSgAAWsIyBZtCNGjFB/5JUsYDMGgKUPsK8vM5Os86689Eok6C/Dz6Oll+6lt3bMVz8+mY/qxib08vLA2fpGLdMP+DS7sPXkV0dHtBsAlgy73x44iufTs1q3lSePJ2fi/6aPwQ0xfS94Xf9EAr93bk9CbKAf4rTAb05VDV7PzFVfvmNYfzyi9Y30NZCPPm99TnINZe2SEclhbQG9b6mrBoALCwuRl5enblIaNWqUaS62VNd45JFH1HzvHxNryJ8npsG0wUQf0K7B28dP4b333kNycrKpMsltsHweggIUoAAFKEABBwqwBLQDsXkqClCAAhSgAAUoQAEK2FsgNjYWPj4+KCkpwalTp+x9Opsdn32AbUZpmgNJD015uGlxQ3f5j0GGBGrfv3ICRgW3ZPf1dHdXn8tr8tB737adbrMWAP3xrlSkl1Xgk/mTkHH9XHx81USVbSfb/VQrJ51XVdt2F/X8w6zT+P6X+/CPySPw3rwJeHT8cHxw5UT8v6mjIEXcXzyajQf3pn1rP6O84Hn+ujU0sE+yUa6JveYh1RnkBh137fvBVW/SkexfGXKjVc+ePe1FbfPjSpZpenq6Vva5J26JjbL58XnAzgn00XrerxzaUqGFvYA7Z8etKUABClCAAhTonAADwJ3z4tYUoAAFKEABClCAAhQwtID8cT4uLk7NUbKAzTL0ALAEGDhcQ0APGnr2MPb/lnYkNF2jlY3u5+ejgrdTI0MQ6uOFmVoJ5//Vem3KqNd6CieXnL3gwpbW1eO+PYdxa2w05vUNv+Brt2ivxQS0ZMK/eSwPm0+39Eq+YCMDfOKlVR2QIcFBDmsLlJaWqgVK/19XzPbOzs6G9CyXdgXDhw831cX+xz/+oeb7c630s+f571lTLcCCk/3pyBjIz89Vq1bh2LFjFlwhl0QBClCAAhSggBEEjP1/2kYQ4hwoQAEKUIACFKAABShgMoEhQ4ZAAqpnzpxBQUFLH1OjL0H+qC6DgSSjXynbzU/v9dwoTXYNPDpa2fjedvpqjgv7uleq9AZuO/6WfEyVmL5uQJ+2L7c+lx7A+tiQe0Z/aqiPjVpgW4Z+LQ01OU7GpgKu3P9XSignJSUpzzFjxsDT09OmtvY82ObNm3HgwAGEaTelLLtIGXp7np/Hbl8gUuvFfENMH1U+/6mnnmp/I75KAQpQgAIUoAAFuinAHsDdBOTuFKAABShAAQpQgAIUMJqA/HFaMpSkt5xkAUdGRhptit+aDzOAv0Vi+RckaCiZhE1aANjIPWR7oCM5wNC2+vZ20tNXHycqq/WnkJLRr2XkqM9/rmUBtzeKa7/Oqj1y9sLgcXvbO+O1ei0wJkP//nXGHHhOxwi4cgA4MzMT5eXl8Pf3h7RZMNN4/vnn1XSln7iPViGEwzgC98QNwhuZeXj11Vfx+OOPw8/PzziT40woQAEKUIACFLCEAAPAlriMXAQFKEABClCAAhSgAAUuFBg2bBjS0tKQn5+vylaGhYVduIHBPmMGsMEuiIOmI/2qa2pqUKuVUO7pYb3ghEeb9OGmNonOOZU1kLLR8vXnpo1uJ3R84QXwcTde8a56bf6yJLnhxI1lZS+8YBb8TA8ASwloVxqNjY1ISUlRS05ISDDVe12qgHz00Ueqz/oPtLLyHMYSGK7dIDQlIhi7C0vx9ttv4/bbbzfWBDkbClCAAhSgAAVML2C8/4s0PSkXQAEKUIACFKAABShAAecLSEaeBIFlmKEXsJ5ByBLQzn/vOHIGwcHB6nSl9Q2OPG2nztUmhtup/S618VflVerLUv46yMsDo0MCL/kY0uvrTOJLHdeRX9OvmX4NHXlunsvxAnoAuFevr8uaO34Wjj9jeno6amtrERoaiv79+zt+At044xtvvAHptX5VVDj6+Pp040jc1V4CPxzSEph/+eWX7XUKHpcCFKAABShAARcWYADYhS8+l04BClCAAhSgAAUoYG0BKQPtrpV8zMvLQ2lpqaEXq2cA19XVGXqenJxtBSSoIqOkTblj256h+0drr7Rzd4/aeL50shznq7MtweDuHtPR+5fUtZSoNnp1AUe7WPF8cmOOBEHl94mvr68Vl9jummTNUklDhmT/mm1IVqmMm2KizDZ1l5nvkv694atVv9i1axdOnjzpMuvmQilAAQpQgAIUcIwAA8COceZZKEABClCAAhSgAAUo4HABKa+r9ys0ehYwM4Ad/vYwxAkjIiLUPAoNHAC2B1RM4Ne9Hndq5T8vN6Tccp32MNI4U9MSAA4PDzfStDgXOwiUlZWpo0r5Z+nb7SpDSj9LCeioqChERkaaatlZWVnYu3cv/LTgomQAcxhTQIK/C6Nbrs97771nzElyVhSgAAUoQAEKmFaAAWDTXjpOnAIUoAAFKEABClCAApcXGDFihOpZmJ2djfLy8svv4KQt9AAwM4CddAGcdNoBAwaoM2drPXFdaQzy91X9f2XNLx45icKaS2e+/3hnChKLzxqKKLuq5Zrp19BQk+NkbCqgB4BdqfxzRUUFMjIylGN8fLxNPR1xMOn9K2NhdIQl+6s7wtBR57h2QB91qg8//NBRp+R5KEABClCAAhRwEQEGgF3kQnOZFKAABShAAQpQgAKuKSDlOgcPHqwWb+QsYJaAds3358CBA9XC9WCikRQkc07GWa0/cUObks1t53iuzSfn0Pazli+0feWc1u9XH17ubrhpcEtZ1qrGJvxqXzoky7e98dekDJyqrsWUiJZ+ye1t44zXTp4P2uvX0Blz4DkdI+CK/X8PHToE+Z6V35+S+Wy2sW7dOjXlBeezS802f1ea7+w+ofB064Hdu3cbvl2HK10XrpUCFKAABShgBQEGgK1wFbkGClCAAhSgAAUoQAEKXEJAsoClbKeUhKysrLzEls77kp4BLL0mOVxHQC9RnmnAPrgxAS29TiVse6Ts6++bjaeKWi9QZUNTu8/1FysbGvWnaLutvPiL0TGtWcAfnczH1ev3YI9WDlov9SxB319rgeEXj2Tj/00d1Xocozw5Vt7Su1i/hkaZF+dhewFXCwAXFxdDqma4ublhzJgxtge18xFramqwZcsWSLHuOX3C7Hw2Hr67Av6eHuoGn2btRqPPP/+8u4fj/hSgAAUoQAEKUKBVgAHgVgo+oQAFKEABClCAAhSggDUF/P39IVl6ks10+PBhQy7S09NTBambmpogDw7XEBg9erRa6OGyCsMteFRwQOucbt+WhCdSjuGWTQdRUtdyk0KzfD+Vfj3vlJJvl1hPbfN1WWPbLOD+WhnoJ6eMhLt2c4aMg1qJ50VaELj/259j4NtfYNQHm/HWsVy8NjsBbXsGt07KyU/0tevX0MnT4entKKAHgM2YCdsVlsTERLVbXFwcpIqG2YZkkko7hTEhgQj18TLb9F1yvnqgXgL3HBSgAAUoQAEKUMBWAgwA20qSx6EABShAAQpQgAIUoICBBUaNaskgPH78OKqrqw05U70MNLOADXl57DKpYcOGQYL/WRXVqGqTLWuXk3XyoDdqJZqv6tuSPZepZbu+kJ6F24b2w9JBffHfY3mY9+ku5JzvgyuHXrH1EH6x+zCKa+txRuvpe5/2/PZth1rPekJb48LP9mBDbmHra7fGRuPdueMR5evT+lpD8zmUaxbzo8Kxc8lMTI8Maf2aUZ7UaGWrj1VUwd3dHRIk47CugPw8rq2tVdfajMHQzl6ZvLw8FBQUQKpSSPUMM44dO3aoaU82WNl4M1o6as56iX/92jnqvDwPBShAAQpQgALWFvCw9vK4OgpQgAIUoAAFKEABClBABAIDA9G/f39V1jItLQ0TJkwwHIz8wV0CDZK51LNnT8PNjxOyvYAEf6XE6oEDB5CoZcDO6B1q+5N08YhuWmbuO/MmqOC0BGQlI1hekyH9e/Uevhc7vGT3yuNyY44WZE75/myc1ko+H9IMenl5YqR2Lvlo1CHz1OLUGKvdWKLfuGHUuXJe3RMoKytTB5DsX2klYOUhGfrS+1eG3DSltyYw25p37dqlpjw5PMhsU3fZ+caHBqo+wMnJyaioqEBAwNcVKFwWhQunAAUoQAEKUKDbAswA7jYhD0ABClCAAhSgAAUoQAFzCOhZwJmZmSrQarRZ64EkZgAb7crYdz7Tp09XJ9it9b814hio9QKWUqp68Ndec+yjZQEv6heJaVrGr5GDv7L+PWdagoL6tbOXCY/rfAG9/HOvXr2cPxk7z0AqZEjAWzKdhw4dauez2e/wehA7IdT618x+io49so9UUwgKUG0CUlJSHHtyno0CFKAABShAAcsKMABs2UvLhVGAAhSgAAUoQAEKUOBCgeDgYERFRakeu0eOHLnwiwb4TM+2kgxgDtcR0IOIuwwaAHadK9Hxle4qKFEb69eu43tyS7MJ6BnAVg8AS+95PfAWHx+vSl6b7VrJfIuLi3Hq1Cn4ebhjgD8raZjpGo4I8lfT1d+HZpo750oBClCAAhSggDEFGAA25nXhrChAAQpQgAIUoAAFKGAXAT0L+OjRozBapi0zgO1yyQ1/0Dlz5qjSsju1ALD0luUwtkBdUzO2nw8Az50719iT5ey6LeAqGcDyO7GqqgpS6nrgwIHddnPWAQ4fPqxOHacFE61esttZxvY67wit9L8M/Rra6zw8LgUoQAEKUIACriPAALDrXGuulAIUoAAFKEABClCAAggLC0Pv3r3R2NgI+YO3kQYzgI10NRw3l/DwcNWTum1g0XFn55k6K7BDC/7WaEHghIQE9bOks/tze3MJuEIAWG6G0oNu48aNM3Xg9MSJE+oNJqXrOcwlMMi/5ZpJKXIOClCAAhSgAAUoYAsBD1schMegAAUoQAEKUIACFKAABcwjIFnA+fn5kDLQw4cPh6enpyEmzwxgQ1wGp0zi6quvxr59+/BpTgGuigp3yhx40o4JyDWSIdeMw9oCEhitra1V5ZD9/Pwsu9jU1FRVESMyMhJ9+vQx9TqzsrLU/Pv7Gbf8c05lDV7JyMGx8ioU1tRppap9MTY0EN8b2AeRPb0v6p9YfBaHtMeKof3VNme0faVyxD6tJ3mQlweWDOiNYb1ayijrB/ki74zqWV6nlfieGhGMmb1D4e9pzD+F6iW79Wuor4EfKUABClCAAhSgQFcFjPmvnq6uhvtRgAIUoAAFKEABClCAApcVkD9yS9blmTNnkJGRgREjRlx2H0dsoGcAG600tSPW7urnWLp0Kf7whz9gTXYB/j5pBDzcWKzKiO+JpuZz6hrJ3OSacVhboG3/X6uWE66urm6thiFZ7WYfOTk5agn9DNr/94X0LPzh4FFcO6APfpcwFL21gO+2/BLcvSMJLx45iY+umoj+5zNhZSHZldVYlZWPd47n4ejZKowP64Xlsf3wROoxPJlyDPXazyR9PJFyHK/NTlA3EWVqweXbtx5CSmmF/mU8m5aFiWFBWD1/Erzdjfc7Jvp80D43N7d1znxCAQpQgAIUoAAFuiNgvH/xdGc13JcCFKAABShAAQpQgAIU6JCA3gs4PT0dTVpmjBGGHgCuq6szwnQ4BwcKyPtRbkQoqWvAlvxiB56Zp+qMwLaCYpyprcfQoUMRHx/fmV25rQkF9PLP0hfXquPQoUNobm5WfX9DQ0NNv8yioiK1hlBvL8OtZX1uIR7ef0TN6++TR2BwoB/8tGzchf0icPfwgcjSMoNXaEHbtuOz3DOQYK4Ef2VUNTRh2cYDOFpWiVevSEDy967As1NHwdOtB+q06yjH36b9Drl500EsiI7AtsXTsfU703DT4Ci1/76iMjyelKGeG+0/vbQsZvcePSDfdw0NDUabHudDAQpQgAIUoIAJBRgANuFF45QpQAEKUIACFKAABSjQXYG+ffsiJCRElffMzMzs7uFssj9LQNuE0bQHufnmm9Xc38jMM+0arD7xN89fG/1aWX29rr4+PQDcq1cvS1JIhrP0zJXs5jFjxlhijcXFLTfQhHobo7VDW9QPTpxWn0rWrtc3qjzEnO9ZnFhcjgKttLM+7ho+AM9OG60yheW1o2crMS8qDC/PilcBXsmavTk2GveOjFG7SLD4F3vS8O7c8XgofghGBgdgVEggntGCxIPPn2ODVhbaiEPeh8Hnr5t+HY04T86JAhSgAAUoQAHzCDAAbJ5rxZlSgAIUoAAFKEABClDApgJ6FnBaWprKgLLpwbtwMGYAdwHNQrusWLECblpQQHrMFmlZphzGEiipq1flnyVIsXLlSmNNjrOxi0DbEtB2OYGTD5qYmKhmIBntAQEBTp6NbU5fXl6uDhToZbwAsARuJVP3yr5h3yrB3NPDvRXgdHVt63P9SayWLSwjzMcLP4obqJ63/c/sPl9nb/9ACwgPPB/s1bdx035ujdCCwTJOVFTrLxvuY+D5/sT6dTTcBDkhClCAAhSgAAVMJcAAsKkuFydLAQpQgAIUoAAFKEAB2wlER0dDMrukB+Lx48dtd+AuHokZwF2Es8hukpW+ePFiNGjZYa9ltPSxtMjSLLGM1zJytX6bzVi0aBH69etniTVxEZcWsHIGcEFBAU6dOgUPDw/oN0NdWsMcX9VbKHhpgVajjWUxUci4fi7+O2f8BVOr1dpQHCo+2/ra2frG1uf6EymNLONiq4rQeglfbgw831u4pqkZjdrPMiMOvTdxfT1vgjLi9eGcKEABClCAAmYTYADYbFeM86UABShAAQpQgAIUoICNBCSTT//D9+HDh52eBcwMYBtdWBMf5qc//ama/f935CTqtD/ScxhDoEELlryoXRMZ+jUyxsw4C3sJSACqtrYW7u7u8PNryb6017mccVw9+3fkyJHw8fFxxhTsck49cPjNEst2OVkXDiqZye7ng9NSzvnX+9KxZMNeZGv9f/VxDuf0px3+2DaD+GI7SfaxPoz6+0W/bnogX58vP1KAAhSgAAUoQIGuCDAA3BU17kMBClCAAhSgAAUoQAGLCPTv31+VvqysrMTJky0BHmctzdPTU/VibGxsdHow2lkGrn7eefPmIT4+HoVaCeh3jrMXsFHeD+8dP4XTWl/O0aNHY8GCBUaZFudhR4G25Z/lZiErjaysLEiPVQn8Dh8+3EpLw7lzLcFTI1+y1JJy3LzpIO7aloQreodi/cIp+O6A3q3XocdF83xbN/nWE482C27z9ILtrPY+vmBx/IQCFKAABShAAQq0I8AAcDsofIkCFKAABShAAQpQgAKuIiA9VyUDSoZkAet/PHbG+uWPs3oWsJ7F5Ix58JzOFXjwwQfVBJ5IOa6Vg2YWsHOvBlSp1H+kHFPTeOCBB5w9HZ7fQQJWLf/crP1MSU5OVopjx45VJaAdROqQ0+itFIya4fps2gnM+mQnmrVA9acLJmNhvwhIf16OFgH9d57+byG6UIACFKAABShAge4IMADcHT3uSwEKUIACFKAABShAAQsIDBo0CL6+vpA/+OfkOLf3qv5HT5Y/tMAbq4tLuOGGG9RNCTlVNXg9M7eLR+FuthJ461gesrTyrJIpedNNN9nqsDyOwQX0AHBQUJDBZ9q56WVkZKCiogKBgYGIiYnp3M4m2Fr/HSq91I02XkjPwu8OHEVfX2+8OXsc/Dw9jDZFp89HD9zrgXynT4gToAAFKEABClDA1AIMAJv68nHyFKAABShAAQpQgAIU6L5A2yzg1NTU7h+wG0fQ/3jNDOBuIJp8V3k//uEPf1Cr+FtSJioaGk2+IvNOv0qz/6t2DWT8/ve/V/1gzbsazrwzAnoAuFevXp3ZzdDbNjQ0QP8dl5CQAPlZY7UhgW0Z5Qb7udmkBaQfP/+zZHH/3q19gK3m39316L/vAgICunso7k8BClCAAhSgAAVgvX/t8qJSgAIUoAAFKEABClCAAp0WGDx4sOqHWFpairw85/Ve1bNemAHc6UtoqR2+//3vY9q0aaoX8JPnyw9baoEmWcxTqceRr/X+nTx5MiQzm8N1BNr2ALbKqtPS0lBbW4uwsDBER0dbZVkXrCM0NFR9Xqz1UTfSOFh8tjUo3dhOaf+SuobW6Tad72Pc+kIHnhgx47kD0/7WJrqDfh2/tQFfoAAFKEABClCAAp0QYAC4E1jclAIUoAAFKEABClCAAlYVcHd3R1xcnFqe9AJ21tADwMwAdtYVMM55n376aTWZ57WyoV+drTTOxFxkJsfKq/CcZi9DroX06OZwDQH5+SuBUvm94OfnZ4lF19TU4MiRI2otkv1r1SHBbRnFdcYKALf96fFhVj6Oaz9f9JFcUg75Oa+P09W16mlNY5P+EurOB41rm9rvC69nzsoO2VrJ+vZGfZt99eO1t52zXiuvb0CjFvyW7F+9Goqz5sLzUoACFKAABShgDQEGgK1xHbkKClCAAhSgAAUoQAEKdFtg6NCh6o+OZ86cQUFBQbeP15UD6H/0ZAC4K3rW2UfKz0o2+uzZsyGZXffuSsW5LmSFWUfEsSsR659p5tKPcsWKFSoD2LEz4NmcKdA2+9cqgf+UlBQ0NjaqzN+IiAhn8tr13FFRUer4eVUtQVS7nqwTBx8TEojBAb5qj1It0Dl59XZ8Z/0ejF21Bb/am4aXZo6FHiR+cF86bt96CP84X/1BAsH6TUBS2vpoOzcE7S8qa53NrsLS1udtn6SXVbR+uvFUUetzozzJPX/NrJqdbhRnzoMCFKAABSjgSgIMALvS1eZaKUABClCAAhSgAAUocAkBDw8PDB8+XG0hfyx3xtAzgFkC2hn6zj9nU1MTkpKS8Omnn6KwsBC33XYbwsPDsftMGV46mu38CbrIDF7JyMFOLYgigbInnnjCRVbNZeoCVuv/W15ejszMTJXFHh8fry/Tkh8HDRqk1nXyIlmwzlq0l7sbXp89DiOC/NUUpMyzVBlYObQfVs+fBAkQ3xM3EF5uPbSHG3r7euPXY2PxlBYEvubzvdBLI8vO9+xIVq9L1m9aaQV+sjMF9+9Ja13aYe2167/cj7ePtbSzkI9Lv9iPL9oEfX+pbX/XtqQLMpFbD+CkJ3rm8sCBA500A56WAhSgAAUoQAGrCXhYbUFcDwUoQAEKUIACFKAABSjQdYFhw4YhPT1dZQAXFRWpXoldP1rn92QGcOfNrLLH6dOnsXfvXlRWtpR7jo2NhQRrevXqheuuuw6PHDyKmb1DMfx8AMEq6zbaOjK07Lrf7j+qpvXcc88hODjYaFPkfOwsYLUA8KFDh1QFAfmZIj9PrDz0AHBWZbXhlik/u7ctno4TFdWQQs6D/H3hrgV89fHHCcNx3+gY+Ht6wFMLAsv4+ejB6qFv882PI4ID8My00erxza/pn984OAryMPo4cf6a6dfQ6PPl/ChAAQpQgAIUML4AM4CNf404QwpQgAIUoAAFKEABCjhMQAKwUgpaRmpqqsPOq59IDwAzA1gXsf5H6c25Y8cObNy4UQV/JUAzf/58VXZYMsKvvfZarFy5EtL78c7tSdrHr/tCWl/HsSuUks93bk9GjWb8wx/+EEuXLnXsBHg2QwjoAeCgoCBDzKc7k5AbmXJyclQ/49GjR3fnUKbYd8SIEWqeR8pabqQx2qSlpHhMoB9itUfb4K8+z2Bvr9bgr/6aq3yUbGYZI0eOdJUlc50UoAAFKEABCthZgAFgOwPz8BSgAAUoQAEKUIACFDCbgJSBdnd3R15enurD6sj56yWg2QPYkerOOZf0mc3IyMCaNWuQlZWl3nOS8Xv11Verss9tZ/X0009jyJAhkNKeUrqTwz4CD2q9OJNLyhETE4NnnnnGPifhUQ0voAeArZAtm5iYqLzj4uLg69vSg9bwF6AbE5Sy7ZGRkZBeuTkGKwPdjWW5xK5p53sUu8KNCi5xQblIClCAAhSggAEEGAA2wEXgFChAAQpQgAIUoAAFKGAkAR8fHxVskzk5OguYGcBGeifYby6lpaXYsGGDKvnc0NCAvn37YvHixSrzye186c+2Z/f398cHH3yAnj174i2tn+O/2Q+4LY9Nnr+q9f19LTMX8v0v1gEBATY5Lg9iLgH5fpSsfLkJyM/Pz1yT/8Zsc3NzVS9xubFIz4z9xiaW/HTs2LFqXYdKzlpyfVZcVL1WfSGttCVre8yYMVZcItdEAQpQgAIUoIATBBgAdgI6T0kBClCAAhSgAAUoQAGjC8gfyyUQl52dDT0bzBFzZgawI5Sdd47GxkZIRt66desgpVkloDtjxgzMmTMHEuS91JCsqJdeeklt8sC+dKzLKbjU5vxaJwQ25Ba2Zlb/61//Ur2XO7E7N7WQQFlZmVqNZP9KuV6zDqkwIL1/ZcjPDk9PT7MupdPznjp1qtpnT2HLtez0AbiDwwWStMoLdc3N6iYoK2TeOxyQJ6QABShAAQpQoF0BBoDbZeGLFKAABShAAQpQgAIUcG0BCcwNHjxYIRw+fNhhGHoGMEtAO4zcYSeSkuJr165FWloaJDgjvaaXLFmCAQMGdHgON998M37/+9+jWdt/5bYk7C4s7fC+3LB9gT2a4W1bD6FJM/3tb3+L5cuXt78hX3UJgbYBYDMv+NixY+rmJclijo2NNfNSOj336dOnq332nOHPx07jOWkH/XeZfu2cNA2elgIUoAAFKEABiwkwAGyxC8rlUIACFKAABShAAQpQwFYCkgUsGWDSn7WysqU0oa2OfbHjtA0AS5CQw/wC1dXV2Lp1KzZv3oyqqioEBwdj4cKFmDhxYpey8h555BH86Ec/Qp1WMvPGTQe0spkV5kdy0gqOlFVqhgdRq1neddddePTRR500E57WKAJ6xQczZyFKpYHk5GRFKn3FpZy1Kw3JAPbw8EBi8VmcrW9wpaWbdq1bTheruc+aNcu0a+DEKUABClCAAhQwngADwMa7JpwRBShAAQpQgAIUoAAFDCEgJXkHDRqksjUdlQUsAee2QWBDQHASXRKQAP7Ro0exZs0a5OTkqIDEuHHjVPA3NDS0S8fUd3r22WexdOlSlNc3YumX+3G8vEr/Ej92UCCrolqz26cCRNdddx2ef/75Du7JzawsYIUA8JEjR1QfY7nZpDMVBqxyXeV398yZM7VKCcCm84FFq6zNiuuoaWzCjsISdcPd/PnzrbhErokCFKAABShAAScJMADsJHielgIUoAAFKEABClCAAmYQGDlypJrm8ePHIZmcjhh6ALiurs4Rp+M57CBQUlKCzz77DPv374dk40VHR6tyz3Fxcaq3dHdPKf2p33jjDcydOxf5NXVYuH4PkrRsN46OCaRo/SYXfrYbp6rrcMUVV+Ctt95yuSzJjkm53lZmDwDL7w0pMy8jISHB1H2Mu/PuW7Rokdpd+ntzGFtga36xqmgxYcIEhIeHG3uynB0FKEABClCAAqYS8DDVbDlZClCAAhSgAAUoQAEKuJhAQ0MDioqKnLpq6aGYm5uryviOHTvW7nORctOlpaXIzs5GdzNF7T5ZJ5xA/kAs5T2NOOT9mpSUhK+++kpljvv6+qpSzxIAtvXw9vbG6tWrVSawBJuXbNiLN2aPw6w+3csutvU8jXa87Vqw4ZbNiahoaMRVV12FVatWwcfHx2jT5HycICDfvzU1NepmAMkiNeNITU2FrKNPnz7qYcY12GLO3/3ud/HAAw/g05xC1Gsl3r3cmf9hC1d7HOOjk/nqsNdee609Ds9jUoACFKAABSjgwgLG/KuBC18QLp0CFKAABShAAQpQgAJtBSZNmoRDhw61fYnPXVxAegRu2bLFcApS5nnfvn0qgCSlvCXbd8yYMXYNVsvNCRIEXrFiBd58801cv3E//jVjLK4d0NtwPkaY0JrsfNy5LRn1zc0q+PvJJ590qQ+zEdbCOdheoKysTB1U+v/K97DZhtw8JDefyJDev648hg4dqgzk3w8bTxVhYb8IV+Yw7Nqll70E6WXccMMNhp0nJ0YBClCAAhSggDkFGAA253XjrClAAQpQgAIUoAAFXERAehnK8PTtpf3XfH+QV5Pnf2wjcK4ZDTXl0N8Ttjlo948iQRcp9ZyXl6cOJlnbkydPhvTfdMTw9PTE66+/joiICDz11FO4feshHI8fgp+PijFlEMteZv9MPY4/JmqZ2doJFixYgFtvvVX1aB41apS9TsnjmkzA7OWfpfpAs3Zzg/SuDwkJMZm+7ae7bNkydQPZ28fzGAC2Pa9NjvhpToGqxjB+/HjExsba5Jg8CAUoQAEKUIACFNAFGADWJfiRAhSgAAUoQAEKUIACBhZIuO2fcPPwMvAMOTV7CzRUn8WBl+6x92k6fHwJtEgwOjk5GU1NTSqTVLLuhgwZ4vDAq2QrPvnkk6rk64MPPojHDmXgQNFZvDB9NAK9PDu8JituWF7fiB/vTMFaLdAg4y9/+QtuvvlmbNu2TZXrljLdMTExVlw619RJgbYZwJ3c1embS9uArKws1WNcKg9wAMuXL8fDDz+sMkzPaL3Sw3t6k8VgAq9l5KoZrVy50mAz43QoQAEKUIACFLCCAJuAWOEqcg0UoAAFKEABClCAAhSgAAUcKCB9qdetW4fExEQV/B0wYACWLFkCKTvqzNKx999/P6SscVBQENblFmLG2h3YVVDiQBljnWp3YSlmagYS/JWyvmvXrsWvfvUr9O/fHxMmTFCT3b17N06fPm2siXM2ThEwcwbwwYMHldmwYcNg1v7Ftr7offv2xeLFi9F47hzePNZSocHW5+Dxui5wvLwKW7Se7NKD/ZZbbun6gbgnBShAAQpQgAIUuIgAA8AXgeHLFKAABShAAQpQgAIUoAAFKHChQH19Pfbu3Yv169dDsgUl0DJnzhzMmDEDPXv2vHBjJ322aNEiSDBIylDnVtVi8Ya9eOTAUdQ0NjlpRo4/ba2Wkf3owaNq7TlVNZg4cSIOHDiA73znO62TkUDZyJEjcU4LDm3duhUlJa4bKG9FcfEnZg0A5+fnQx5SDl7e0xxfC9xzT0vViBePnESDVrWBwzgCL2jXRIYEf+UGHQ4KUIACFKAABShgawEGgG0tyuNRgAIUoAAFKEABClCAAhSwoICUV12zZg0yMjJUlq8EWiSgKFlmRhvSA3T79u34zW9+gx5ubngm7QSmr9mOLaeLjTZVm89nm5ZRNmPNDvzz8AnV7/fXv/41duzYgcGDB3/rXGPHjsXAgQPR2NiITZs2Qfo5c7imQENDA2pqalQJZTNl0MoNDFKJQIb8TPL2Zpnjtu9g6fctfb5PayWgV2Ux07+tjTOfl9TV463Mlqzs++67z5lT4bkpQAEKUIACFLCwAAPAFr64XBoFKEABClCAAhSgAAUoQIHuClRUVODLL79UQcTa2lqEh4erwK/0+/Xw8Oju4e22v8ztj3/8I6TEsfQEzaqswXVf7MMPNh9EVkW13c7rrAOf1Nb0wy2J+O7n+3Bcey5Bn127duHPf/6zyoxsb15Srnvq1Kno3bs35Npu3LgRdXV17W3K1ywu0Lb/rzPLuHeWWW5Mkex1qUAgWe0c3xb4xS9+oV58MuU4mrWAOYfzBZ5Ly0KNVqnh6quvxogRI5w/Ic6AAhSgAAUoQAFLCjAAbMnLykVRgAIUoAAFKEABClCAAhTonkCT9sfp1NRU1TdWyqt6eXmpsspXXXWVqcpVSvnj/fv3469//Sv8/PzwSU4hJq/ehvv3piG/urZ7SAbYu0DL7HtQW8vk1duxJrsAvr6++NOf/tRaBvtyU3TTMqRnzZqF4OBgSLB/8+bNKiP4cvvx69YS0Ms/S/9sswz5GZWcnKymK9nsRr4hxZmmt956K2JiYpCh9Zx978QpZ06F59YEimvr8f+dL//8u9/9jiYUoAAFKEABClDAbgIMANuNlgemAAUoQAEKUIACFKAABShgToGCggJ8+umnSEpKQrPWN1JKKi9ZsgSxsbGq/LPZViW9QR988EFVvvq2225Do5YE9/LRbCR8tBUPaMFTM2YES8bvr/alI+HDLXhRW0uDltm3fPlytcaHHnroolm/7V078ZFezhIgLyoqUuWz5bpzuI6AHgA2Uy9SKUcvZctlzvIziqN9AQmMP/LII+qLf03KRF0Tv7fbl3LMq/9IOYYqrSf94sWL1U1Vjjkrz0IBClCAAhSggCsKMADsileda6YABShAAQpQgAIUoAAFKNCOgJT/lbLBX3zxBcrLyxEQEIArr7wS06ZNg4+PTzt7mOulPn364JVXXlGZzUuXLlWBkJe04Ol4LRC8fHMiNp0qgvQUNeqQuW0+XYTbtFLP4z/eqrLIarVgzve+9z2VCfnqq692uSezlNCdO3euyvTOy8tTWdNGdeC8bC/QtgS07Y9u+yNKz2KpUCAjISFB9S62/Vmsc8RbbrlFlYU/qZXCfyE9yzoLM9lKMs5W4uWvstWNVFKpgYMCFKAABShAAQrYU8C4DZvsuWoemwIUoAAFKEABClCAAhSgAAUuEDh+/LgqGyxBYCkLLD1kpTehu7v7BdtZ4RNZ13vvvYfDhw/jiSeewBtvvIG1OQXq0d+/J5YN6otrB/ZGXFCAIZZ7VAsafJh1Gu8cPwUJ4MiQrN0f3HwzpL/n6NGjbTLPwMBAzJ49W/V8luxKCQrb6tg2mSAPYjcBs2UAy/eu/KyKiIhAVFSU3VyscmD5Of7UU09BSvg/qWWg3hjTF719zX9Tj9muz0P7j6Cx+Rzuvvtu1ZvebPPnfClAAQpQgAIUMJdAD+0OYuPe3mwuS86WAhSgAAUoQAEKUIACNheQAExtbS0m3fMK3Dy8bH58HtA8Ag3VZ3HgpXtUwENKNNtqSOBn7969KCwsVIeMjIzEpEmTIMFAVxnS4/jll19WjxMnTrQue1gvP8yPisCVUWGYEhEMTy0w7ojRoJVf3lNYii+1jOT1uWdwRAsA62PgwIFYuXIl7rjjDkhGsz1GTk4Otm7dqg49ZcoUDB482B6n4TENIiDZtO+++6668ePGG280fJn3mpoafPzxx5AewAsWLEBYWJhBJI0/jeuuuw4fffQRFveLxGuzE4w/YQvN8IMTp3Hn9iRVslxusAkPD7fQ6rgUClCAAhSgAAWMKMAMYCNeFc6JAhSgAAUoQAEKUIACFKCAnQUkeCIlVNPS0lSfX29vb4wfP94le2n27t0bDz/8MKR37qZNm/D222/jgw8+wNGSEhw9ewLPpJ2Aj7sbxoX2wmQtEBwfGoiRWnbwwABfuPXo0a0rJfdkn9D6+aaVVSKx+KwK/B7UPkppZ30EBwfj+9//PpYtW6bKNEuGtj1Hv379MHHiROzbtw979uxRmcB9+/a15yl5bCcKtM3+7dHN97MjliG9yeXnl7xPGfztnPgzzzyjSvyrigfZBVjcP7JzB+DWXRIoqavHr/enq32l6gSDv11i5E4UoAAFKEABCnRSgAHgToJxcwpQgAIUoAAFKEABClCAAmYXOH36tMr6raxsySyNjY1FfHw8JAjsykOCX9IHVx7PP/88tm3bhnXr1uGzzz5DSkoKdmpZufLQR08tKCwlowf4+yLazwch3l4I9fZEoJcnvLQgrZd7S3C4vukc6rWs3vL6BpTUNaBYCwbkVtUiWyvnfLKyGjVtgr36saUE98KFC7Fo0SLMnDlTlXzWv+aIj0OHDkV1dbUqky0O0gs6NDTUEafmORwsYKb+vxKslnL18r0qP7M4OicQHR2Nxx9/HP/7v/+Ln+8+jEnhQYjo6do/9zsn2LWt7911GEW19ZgzZw5uv/32rh2Ee1GAAhSgAAUoQIFOCrAEdCfBuDkFKEABClCAAhSgAAUcKcAS0I7UNva5bFECWsqJHzhwAFlZWWqxvXppGa2TJzMbqQOXvkTLBt65cyd27dqFQ4cOITk5Gbm5uR3Y8/KbSFBGeu1KQGvq1KmYNm2aYYKtsmYpi+3j44P58+cjIMAYfZEvr8otOiogPxOOHDmCsWPHqt7fHd3PGdtt3rwZeXl5GDJkiCpV74w5mP2cUnVASmd//vnnuLJvGN6dN8HsSzL0/F/PyMXPdqeqtgqSvT5QK+PPQQEKUIACFKAABRwhwAxgRyjzHBSgAAUoQAEKUIACFKAABZwoIH/wz8zMVIHL+vp6uLu7q4BjXFyc6vvpxKmZ5tQhISFYvHixeuiTLi8vV8FRCahLMLioqAjFxcWQ1+vq6iDWMry8vFR2tQRPpWStPKKiolS57UGDBhm637L0AJaeq9InWcpjSxBYgsEc1hHQS0AHBQUZelFnzpxRwV/955ehJ2vgyUn29H/+8x/1O+ALrc/4P1OP495RMQaesXmnllZagV/tayn9/MILLzD4a95LyZlTgAIUoAAFTCnAALApLxsnTQEKUIACFKAABShAAQpQoGMCpaWlqtyzBCdlSC9X6e/q7+/fsQNwq4sKBAYGqqxJyZy06pB+w7NmzVLZgvJekgxMKQft4cE/J1jlmpulBHRiYqIiHzFihOpLbRV/Z6zD19cX99xzDx577DE8dugr1dd8dp8wZ0zFsuc8q5X8v3XzQa3EfxNWrFiBm2++2bJr5cIoQAEKUIACFDCmgJsxp8VZUYACFKAABShAAQpQgAIUoEB3BBobGyEBE+lhK8FfKSc+Y8YM1YOQwd/uyLrevp6enup94+fnpzKct2/fjmatpzGH+QUaGhpUhrcE+o38cyEnJweSASx9yqVyAUfXBaRigfQ1Hz58OG666SY0nwNWbk3CkbKWnvBdPzL31AXqtb7uy7ckIkvr8z5u3DjVU17/Gj9SgAIUoAAFKEABRwkwAOwoaZ6HAhSgAAUoQAEKUIACFKCAgwSkR+batWuRlpYGKf88dOhQLFmyBAMGDHDQDHgaqwnIDQRz585V5azl/bVv3z6rLdEl16OXf5Z+4FIa2IhDbjaQvtsyxowZA7khgaPzAuK4f/9+7NixA01aVqqUn3/11Vdx3XXXoUzLVl365T7kVtV0/sDc4wKBZu137t07krEtvwS9e/fGhx9+yLL5FwjxEwpQgAIUoAAFHCXAALCjpHkeClCAAhSgAAUoQAEKUIACdhaorq7G1q1bVZneqqoqBAcHY+HCharkM4MmdsZ3gcNLyevZs2erHtLSUzo5OdkFVm3tJbYNABt1pceOHVN9tSVDOTY21qjTNPS85HfDhg0bcPToUdX3XdoATJs2TQXT33rrLVXm/VR1HZZ+sR8ldS29yw29IANP7kGt5+/HJ/MhN1WIef/+/Q08W06NAhSgAAUoQAErCzAAbOWry7VRgAIUoAAFKEABClCAAi4hIFm+8of9NWvWQEqlSn/W8ePHq+BvaGioSxhwkY4RCA8PV6XEJVs0JSUFEpzjMK+A0fv/Sil7/UaDhIQEFbw0r7ZzZn769Gl8+umnqny7lHGfP3++qgqhz8bHxwerV69W2dVflVfhxo0HUN3YpH+ZHzsh8PfkTLx8NFuVKpffx6NHj+7E3tyUAhSgAAUoQAEK2FaAAWDbevJoFKAABShAAQpQgAIUoAAFHCpQUlKi+jlKaU8JlkRHR6tyz9LfUfp6clDA1gLyHpMMQhl79uyBlITmMKeA0TOA09PTUVtbC7mRhZmUnXuPyY1Bqamp2LhxI+rq6tCnTx8sWrRIWX7zSJKtKn2BpSz0/qKz+P4X+1BW1/DNzfj5JQT+mpSBvyRlqt+7b7/9NmbOnHmJrfklClCAAhSgAAUoYH8B/jXA/sY8AwUoQAEKUIACFKAABShAAZsLNDQ0qH6O8kd7CQL7+vriiiuuUA95zkEBewoMGTIEo0aNUj2mt23bprIL7Xk+Hts+AnoAOCgoyD4n6MZRJfArfcxlSPYvR8cFJOC7ZcsWJCUlqZ3ke3XOnDkqM/ViR5EAsZQs7tevH/acKcN3NuzBqerai23O188LSM/fX+w+jL8lH1PB31deeQXXXnstfShAAQpQgAIUoIDTBRgAdvol4AQoQAEKUIACFKAABShAAQp0TkDKPEt5SSn7LCMuLk5l/UpmJgcFHCUwduxYxMTEoKmpCZs2bUJFRYWjTs3z2EBAbiKR3rBSKUChHhueAABAAElEQVRKAxttSIlxqWrQt29fREZGGm16hp2P3BC0bt06lZnv5eWlAr/yvSpl2y83pMfyrl27MHLkSKSXVWLhut3IOFt5ud1c9ut1Tc1YsfUQXsnIgZTS/uijj7B8+XKX9eDCKUABClCAAhQwlgADwMa6HpwNBShAAQpQgAIUoAAFKECBSwrU19dj69atqKmpUaU8paTnuHHjVN/fS+7IL1LADgKTJ09WpWUl41BKzUrWJoc5BPTsXyn/a7Ry8XIzQWZmpoJk9m/H30/Sk3v9+vWoqqpCSEiIKvksAfTOjKioKEhW//Tp05GrZQAvWr8HuwtLO3MIl9i2pK4eS7/cjzXZBZAM+i+++ELdiOUSi+ciKUABClCAAhQwhQADwKa4TJwkBShAAQpQgAIUoAAFKECBFoHm5mZ4enqqHqwLFixAcHAwaSjgNAEJHEqvSwk2VVZWYvPmzSpr02kT4ok7LNA2ANzhnRy0oZQulp91kmFuxPLUDmLo8GkkC3/37t3qIW6SyTt//nz4+/t3+BhtN5TfK59//rkKaJZovYCv+XwvXjxysu0mLv08qfgsZn+yEzsKSlSGuh4wd2kULp4CFKAABShAAcMJMABsuEvCCVGAAhSgAAUoQAEKUIACFLi4gATclixZgqFDh3aopOfFj8SvUMA2AnJDwuzZs1Wwqbi4WGUPShCKw9gCRg0Ay3vo5MmTKit5zJgxxkY0wOzkxgvJ+pXsX3d3d0ydOhWSmS/PuzN69uyJDz/8EL/85S/R2HwOD+5Lx0qt3PHZ+obuHNb0+0ogfKGWFZ1bVYspU6Zg7969qh+66RfGBVCAAhSgAAUoYDkBBoAtd0m5IApQgAIUoAAFKEABClDAygLS01H+MM9BASMJyHtyzpw58Pb2xqlTp1RQxEjz41y+LVBWVqZelBLQRhqJiYlqOsOHDzdkb2IjWeXm5qp+v6WlpeoGDKkKIVnTthoSRP773/+Od999Vx3/o5P5mLFmB7blF9vqFKY5Tr5WDnuZVvJZAuHS+/dHP/oRtmzZAimZzUEBClCAAhSgAAWMKMAAsBGvCudEAQpQgAIUoAAFKEABClCAAhQwmUBgYKDKBJagkWQjJicnm2wFrjVdI2YAy80DBQUFkBtdRo4c6VoXpBOrPXfuHKRMtgQgpS98dHS06vdrr5YA119/vTqfZLzmaYHQ736+D/fuSnWJbGCxfi0jB1PWbMfnp4pUuftVq1bh+eefV+/TTlw2bkoBClCAAhSgAAUcKsAAsEO5eTIKUIACFKAABShAAQpQgAIUoIB1BcLCwjBjxgxVnjwlJQWZmZnWXayJV9bQ0IDq6mpVZrmrfWJtvXwJtOnZvxL8lSAwx7cFamtrsXHjRqSmpqrvs/j4eFxxxRV295LMYul1+8c//lGd67XMXEz+eBve1D7KtbPikF6/39HKPd+7+zDK6xuxePFiyM+16667zorL5ZooQAEKUIACFLCYAAPAFrugXA4FKEABClCAAhSgAAUoQAEKUMCZApKNOHHiRDUF6Y+Zl5fnzOnw3O0I6Nm/krUtfcWNME6cOAEpS+3r64thw4YZYUqGm0NRURE+/fRT5Ofnw8fHB/PmzXNoprSHhwd+85vfqGxgudGjsLYeP9Eyged+ugubTxcZzqurE8qprMGPd6aode0+U4aIiAi8/fbbWLNmDfr27dvVw3I/ClCAAhSgAAUo4FABY/wr36FL5skoQAEKUIACFKAABShAAQpQgAIUsKfAkCFDMGrUKJUZKFmDErjiMI6AHgAOCgoyxKSamppaS4aPHTsWUkac40KBr776Cp9//jlqamoQHh6uSj5HRkZeuJGDPpP+zPJ9/eabb6ry00kl5fjeF/tVtqyZ+wPnVtXgl3sOY8LHW/HWsTx4eHri/vvvR0ZGBpYtW+YgXZ6GAhSgAAUoQAEK2EaAAWDbOPIoFKAABShAAQpQgAIUoAAFKEABCrQRkECelI2V4N7mzZtRUVHR5qt86kwBPQDcq1cvZ06j9dxHjx5FVVUVJCA9aNCg1tf5BGhsbMSOHTuwb98+NDc3q+zoK6+8UmVKO9vn5ptvhly7v/zlL5D+w7sKS1V/4Nmf7MT7J06hvqnZ2VPs0PkPFp3FHdsOIeHDrfj3Vzlo1Cpa33rrrUhPT8ff/vY3SKY8BwUoQAEKUIACFDCbAAPAZrtinC8FKEABClCAAhSgAAUoQAEKUMAkApMnT1YlU+vq6lTfUulfyuF8ASMFgOvr63H48GGFkpCQoPraOl/IGDMoLy/HZ599hqysLEj5ZSm7PGHCBMOU7RYlKdn9q1/9Ss3xscceU9nJyVpG8F3bkzHyg0347f4jSC8z3s0fJXX1ePloNmat3YEr1+3Cqqx89NAyzyXwK+/H119/HYMHDzbGG4GzoAAFKEABClCAAl0QYAC4C2jchQIUoAAFKEABClCAAhSgAAUoQIHLC0h/2ZkzZyIkJASVlZXYtGmTymi8/J7cwp4C0mtXhhEygCXYJkFgKWfM/qpfX/Xs7GysW7cOEqyXDNSFCxdiwIABX29gsGcyx4cffhg5OTl48cUXIRUAiusa8Fx6Fqav2YFpq7fjb8mZSNGCw+fOaSm2Thj51bV4PSMX13+5H8Pe24T796YhtbQCoaGheOCBByB9qCXwGxcX54TZ8ZQUoAAFKEABClDAtgIetj0cj0YBClCAAhSgAAUoQAEKUIACFKAABb4WkMzFOXPmYP369SgpKVG9Q6+44gpDZTF+PVvrP2toaEB1dbXy9/f3d+qCZR5SQliGZP9yQJV5PnTokCo/LB4S9J0yZYrKADaDj7e3N+644w71kLLVL7/8Mt577z0c0b73/5qUqR4RPl6Y0zcMUyKCMTk8GMN6+dkl87uwpg57zpRiT2EZtuQX47AW7NWH9JleeNVVWLFiBa699lp4eXnpX+JHClCAAhSgAAUoYAkBBoAtcRm5CApQgAIUoAAFKEABClCAAhSggHEFfHx8MHfuXBUEPnXqFPbs2YOpU6cad8IWnple/lkyNiVD25kjKSlJ9YiWIKdkYbr6qKmpUTdInDlzRgVEx40bh+HDh5uWZeLEiZDHs88+iy+++AKrVq1SJa0lS/id46fUQxbn5+GOuCB/jAgKQEygL/r7aw+/ngjz8USwtxcCPNv/86X0GC7WSjmXapnGuVp2b05lDbIqqrWS05U4rJWdLtACwG2HlKueN28errnmGlx33XV8z7XF4XMKUIACFKAABSwn0P6/oCy3TC6IAhSgAAUoQAEKUIACFKAABShAAWcKBAQEYPbs2SoQdPz4cdU7VMrEcjhWQA8AO7v8s5ShlvdBjx49VLlgxyoY72wFBQXYvn07pE92z549Ven08PBw4020CzOSKgBSwloeMqTst5SD37Fjh3pIQHh/0Vn1aO/wbj0Ab+1mBS93N7ihB+qbm9WjofnSpaTlZ470IZ8+fTpmzZqleigz07c9Yb5GAQpQgAIUoIAVBRgAtuJV5ZooQAEKUIACFKAABShAAQpQgAIGFAgLC1OBrS1btiA1NVUFgYcMGWLAmVp3SnoAOCgoyKmLTExMVOcfOnQoJFDnyiMtLQ1S9ll640ov5BkzZkCy5q06Ro4cCXn8+Mc/VkuU0vDJycnqZ4LcFCC9eCUoXFRUpB5VVVWo0bJ95dF2eHp6qixe+bki/aMHDhyIQYMGqR6+Y8aMUZ/LDQYcFKAABShAAQpQwBUFGAB2xavONVOAAhSgAAUoQAEKUIACFKAABZwkEBUVhUmTJqky0NIjVLIdo6OjnTQb1zutHgB2ZgawZLtKKXDJDB01apTrXYTzK5Z+zDt37kRubq56RYKiErh0dmluR1+QkJAQVR1AKgS0N5qamlBXV6cezVr2r/QZlkxeZvO2p8XXKEABClCAAhSgQIsAA8B8J1CAAhSgAAUoQAEKUIACFKAABSjgUIHY2FhUV1cjJSVFlb298sorIVl8HPYXMEIAWM/+HTFihKUzXS91NUtLS1W/34qKCkgm67Rp03gjxEXA3N3dVbUA6eHLQQEKUIACFKAABSjQMQG3jm3GrShAAQpQgAIUoAAFKEABClCAAhSggO0EJNNx8ODBkOy+zZs3o7y83HYH55HaFWhsbISU05UMU39//3a3sfeL2dnZKC4uVoHfuLg4e5/OkMeXMsfr16+HBH+Dg4OxaNEiBn8NeaU4KQpQgAIUoAAFKGBeAQaAzXvtOHMKUIACFKAABShAAQpQgAIUoICpBaQUtPTulPKumzZtQk1NjanXY/TJ69m/gYGBTikzLOV7pdetDLkBQEpAu9KQmx327t2LXbt2qRsfYmJisGDBApfvgexK7wGulQIUoAAFKEABCjhKgAFgR0nzPBSgAAUoQAEKUIACFKAABShAAQpcICCZqDNnzkRoaCgqKytVJrD0ReWwj0BZWZk6sLP6/2ZmZqqs14CAAJX9bZ9VGvOoknm9YcMGZGRkqOC73PwwdepUSHljDgpQgAIUoAAFKEABCthagAFgW4vyeBSgAAUoQAEKUIACFKAABShAAQp0WECyQGfPnq1KEpeUlKi+qJIpymF7AT0D2BkBYAnsS89nGQkJCU7JQLa9aMeOeOrUKXz66aeQ97efn5/K+h0yZEjHduZWFKAABShAAQpQgAIU6IIAA8BdQOMuFKAABShAAQpQgAIUoAAFKEABCthOwMfHB3PnzoW3tzdOnz6NPXv22O7gPFKrgB4ADgoKan3NUU/S09NRW1uLsLAw9OvXz1Gndep5zp07p4LeUt68vr5elTuXfr8hISFOnRdPTgEKUIACFKAABShgfQEGgK1/jblCClCAAhSgAAUoQAEKUIACFKCA4QWkLPCcOXNUSdzjx4+39oo1/MRNNEE9AOzoDGDp7SwBYBmS/esKQ/pab968GcnJyWq50vNYMt3lJgcOClCAAhSgAAUoQAEK2FuAAWB7C/P4FKAABShAAQpQgAIUoAAFKEABCnRIQHoBS0/gHj164PDhw6pfaod25EaXFWhsbIT0oZW+y/7+/pfd3pYbSOlnOX90dDQiIiJseWhDHqu4uBjr1q2DlH6WgK9kt48ePVq9rw05YU6KAhSgAAUoQAEKUMByAgwAW+6SckEUoAAFKEABClCAAhSgAAUoQAHzCkRFRWHy5MlqAfv27UNubq55F2OgmevZv4GBgQ7tv1teXo7MzEwV/IyPjzeQiH2mkpGRgQ0bNqhgu9zQICWf+/TpY5+T8agUoAAFKEABClCAAhS4iAADwBeB4csUoAAFKEABClCAAhSgAAUoQAEKOEdg8ODBkJK50kN1+/btKCoqcs5ELHRWPQDs6PLPhw4dUtdRrqmjz+3IyycZzjt37sTevXvR3NyMIUOG4KqrroKfn58jp8FzUYACFKAABShAAQpQQAkwAMw3AgUoQAEKUIACFKAABShAAQpQgAKGE5CSubGxsWhqasKmTZsgmaQcXRcoKytTOzsyCCuB+5ycHNXXWa6nVUdFRQXWr1+PEydOqLVOmzYNkyZNUs+tumauiwIUoAAFKEABClDA2AIMABv7+nB2FKAABShAAQpQgAIUoAAFKEABlxWYOHEipCR0fX09Nm7ciJqaGpe16O7CnZEBnJiYqKY9fPhw+Pr6dncJhtxfAtzS71cC7AEBAVi4cCEGDRpkyLlyUhSgAAUoQAEKUIACriPAALDrXGuulAIUoAAFKEABClCAAhSgAAUoYCoBNzc3zJgxA9JLtaqqSmUCNzQ0mGoNRpmsHgAOCgpyyJTy8vJQWFgIb29vjBw50iHndORJpMyzBLi3bt0KeU/269dP9ft1lK8j18pzUYACFKAABShAAQqYT4ABYPNdM86YAhSgAAUoQAEKUIACFKAABSjgMgIeHh6YPXu2yq4sLS1VATcJvnF0XED600oAXQLq/v7+Hd+xi1tK72Y9+3fUqFHw9PTs4pGMuVttba3KSE9LS0OPHj2QkJCAWbNmWW6dxtTnrChAAQpQgAIUoAAFOiLAAHBHlLgNBShAAQpQgAIUoAAFKEABCvz/7N0HeBTV2gfwN733SnqAhBYIvSMiHURBVLBh/ezt2vV67b1c71VBUO/FgldEVLAgHQRpQmihBAiQhCSkh/SefPOeMMvO7myySTbJ7uZ/nifuzJmZM2d+s5vgvvOeAwEIdJqAs7MzTZgwgfg1KyuLdu/e3Wl9scQTy9m/np6eIgjc3tdw5swZ4nO6ublRTExMe5+uQ9vPzc2lNWvWUHZ2tng/Tpo0ifr27duhfcDJIAABCEAAAhCAAAQg0JwAAsDNCWE7BCAAAQhAAAIQgIDFCXBmGGc6marwvH48xx9nNOkWrs/MzNStxroBATVDA7uaTTX3ubaylOrras2mT+bcEfYqKCgQc7aaqp/4DJpK0rLb4flVOROYM4LPnj1LBw8etOwL6sDeywFgLy+vdj9rXV0dHTp0SJwnPj6e7Ozs2v2cHXWCpKQk2rBhg5iLOjAwkGbMmEH8igIBCEAAAhCAAAQgAAFzE7A3tw6hPxCAAAQgAAEIQAAC5iuwadMm+vrrr5vt4BdffCH2+fTTT2nnzp3N7n/PPffQqFGjxH5r166l5cuX6x1z6623iuwvvQ0qFXz+J554gtLT08nV1VVlj+ardu3aRS+//DIdOXKEOPjk7+9P+fn5IpOJ5zKcPn069enTh26//XaaP38+PfPMM6JRY414Z/maFi5cSHv37lXtVHV1tag/s+lzIhtbChs+hyoKMig/+S/V/XUr3QIiqdug6XR26xdUV12pu1lq0o4iRs8jB1dPvW1yxZnN/6H6Wv05N+0cHCl6wh3ybqqvpdmnqeD0PipKO0LVJXlUU1lC9s7u5OYfSa5S39wCosgroj85uHiI4/lc9k5uFDFmvqK9rMMbqTQrWVHX2hXPsD4U2He8wcMbpAcICs7sowtnD1BR+jGqLi0gaqgXVs7eweTqF06u/hGi3+5B3Q22wxtM6d5Q1/heKCkpafKc8sY777yTOBDTXHF0dKSgoCDxExwcTOPGjRPLzR0nb+dzrF69mn799VcxJCrP+8l1HKSLjY2l/v3704ABA2jy5Mk0dOhQ+bBmX1v7GTx//jw9++yzzbZv7A4ffPAB+fj4GLs79mtnAZ4LmN+jW7dupaNHj4rf8fw+Q2laoCMDwBwkraioEJ+bqKiopjtmIVt5jl/OOk9LSxM95r//AwcO7JBsagshQjchAAEIQAACEIAABMxMAAFgM7sh6A4EIAABCEAAAhAwZwEOfPbq1YteeeUV4vnvdMuCBQto3rx5mmr+kp6/NOVAKg+ZqFs4cMrHaH95z9lC/EX1888/T8nJjQE/Dq7yeY0tixcvJp4nctmyZXT33Xcbe5jYj7MXX331VXGNHPTlIPasWbPEHH/cr82bN9ODDz4o2pYb5uuQC891eOWVVxIHoX/77Te5WvF622230bXXXku8LxcePpKDGh999JHBgLmdFBT1iRpIDm5eZGvvSNK3zpR/cjflJW1XtC2veEv7Bva7nFx8Q0WVZ0hvStm+jGrKCuVdNK+VF7Koz5xnydZO/X8P/GJGUHH6cTp/4HcpEFwlAtFBcRPIp7vhYF55fjql/fk/upDamAXm4htGQfFTyDO0Dzl5+lPJ+VNUkpFEHNiur6shz7C+UmDYjQqS91LI4JmavskLxRnHqODUHnmV7F08yTtyADl5+Im+lZw/qdnGC9yee3BPqpKCzkWph0UGr7yDjWRnKABcKAV903Z8K4LsvL9vz+EUMuNhyTGMasqLpOs5TNmH11P+qd10btcKChowWQqgzyc7R2e5ecWrqd25cQ7YGlP4s7hx40bxvlL7vE6ZMoUGDx5MqampInjLgVMuHLidOXMmPfLII80+dMHv8aeeeop4Hkwu/L7+/vvviX9X8DC969atI37AgR/q+Pvf/04PPPAAvfnmm03OQdrWzyA/sPHll1+K/vB/eH7OsWPHijk6OfuRP9+6hetycnJo//794jPIfZALb0MAWNYwj9eQkBAaMWKECMjxwzMuLi4UHh5uHp0z017w54JLe2cAV1VVicA8n4vnxeXPn6UX/tu/bds2Ki4uFr8f+YG1iIgIS78s9B8CEIAABCAAAQhAwMoFbKT/sb30f7ZWfrG4PAhAAAIQgAAEIAAB0wi8+OKLIkCq2xp/ScrzC+oWzgIeM2aMbjXxHIHR0dF69Vzx7bff0o033kg33HAD/e9//1PdR62SAzhDhgwRmzjz8PDhw2q7GazjwBEHaLlw8IqDZLolLy+P5syZQ3/++afYxAEtOQNY3pcD35z5pDs8NAfF+YtktcJfLnPQmY/VLcPvX9oY+NXZcOT7l6hUCqZqFwc3bxp8+4ciY1W7vqIwk45+/7IiGCpvD4ybSN2vaDqbN+/ETkpet5AC+lxGPSbfIx+q98rZycnrFlGDFNjlwtmyfef+Q8rs1c/GLs9LoxO//pOqii89IBAyZJZeBvDJNR9KweHGAHDYiLkUOmy2dH22on3Oss0+vEEsy//RbqOhvk4K6i6XAthrxGa1/vP/FqXvXkkZe1fJTVDYyGtFxrWm4uICB4LZsbIoW9Q4evhLdneKgLTuvrxuKne/2FFS0H+XGG6U5540tjz66KP073//W7E7v8/4veng4CDq+QENfhBB+/PC23ieS67XLezFvwe0g6m8zA9u6BYOrHIA9tSpxvdpZGQkLVmyhKZOnaq7q1hv62eQg9EcgObSvXt38Tnu2bOnWOcsfr523cIBcicnJ1HNx/M1ywFxDpAj2KMrZh7rPEIDDzXMQwxPnDiRAgICzKNjZtiLVatWiakR+AGl9gwC89/g48ePE48mwPfE0ktKSgrt2bOHamtrhdtll12m+u8cS79O9B8CEIAABCAAAQhAwPoEGr8xsb7rwhVBAAIQgAAEIAABCLSjAGfV2l4MvmmfhodcViujR48WmYa62/iL4qYKn+O9995rahe9bZz9K5fExET6448/5NVmXzmAzdmMXDiQzUPWqhUOIK1YsUI1kCTvz8EzHiJSt3BGlKHC5+SAVUsKD6WsW3iIYh7aWbe4+IRQz6kP6FaL9Zwjmyg7caPqNrmSh2rm4uIXJlfpvXJW8qk1/9YEfx3dfan31U+rBn/5YA4Ox817ldy7xei1paxofG41bOR1FDbiGk3wV7mP+hpbRI67SWTrqu9BesFfz7B+Isistr+Dq1djxrRDY9YvD22dtPptyk1qfCBA9xiTuXt3023aqHUeflm3cABIDv7yNg6ccWa/duEHEa655hq9hxh4nxdeeEER/OVAD2f4qhWeH5PnzOT5W7lwQHXatGmKLHr5OFN8BuVnnPmzxMMEy8Ff+RzNvfbt25d4KHc5mCi319xx2N7xAjyKAt9fHnKc7zU/RIOiL8DBy7KyMvF3W/4c6u/V9prS0lI6ceKEaKipv3VtP1P7t1AvTQWwb98+2rFjhwj+8gNd/HtL7SG39u8NzgABCEAAAhCAAAQgAIGWCyAA3HIzHAEBCEAAAhCAAAS6vEBoaCiNHz9ez+Gnn37Sq5MrbrrpJnlR8/rLL79olnUXOPOQM214qE9jC3/5r5stzMMqG1v4nJytyIWHseQvgA2Vbt26iaF1DW3neu0Am7xfc8P3qh0jH6v2aqMybLONrb3arqKOA7KGSsofX1FxxnFDmy/O02sjDRXdmDWqu2NNRQmd/eMLRTUPQ+0oZSQ3VXj+39jpj4i5gQ3uJ2WccqZt2PDZBndpbkPk2JukLGonapDm89UuZbmplLHvZ+0qChlyZZNDlzp5BpBvj2GKY85s+oxKDMxTbAp3G3t1d0UnVFaMDVjwvNa67z+eb1h3Hm/OuHzrrbcUZ3ryySeb9OKsXw4ma5e77rpLZNZp15niMyh/bv/xj3+0elhgfnjj4YcfFl2T29PuJ5bNR2DYsGHEf5N4vnQeop/nnkVRCvCDFVw4+Kv28JZy79av8QgC/HnhYKmvr+G/Na0/Q8ccWV5eLh5a4WA2e/F7jEcx4eHxUSAAAQhAAAIQgAAEIGApAvjXq6XcKfQTAhCAAAQgAAEImJkAD8+8ZcsWRa947k9DWYDykKzaB/z8889iuGPdoBMHX3nbG2+8ob17s8s85y9nOWmX1atXE2cmh4UZzlqV9z948KC8KALAHNDmOU0Nleuuu44ef/xxQ5vNup7nxy3VCVbyUMknpezd/lJGLgc4VYuNjWo1V6Zu/4ZqpSCwdvHtOUJ71eCyo7sPRY1fIIaOVtuJszC9L2Ygq203ps5WCqDKWczy/g1SsIIDt6QVFHZw9dbbT95f+9W/12jFHMwNdbWUsvULkdFsaN7L9nDX7pPaslpf1Or44QTO1s3IyFA0w5n68ueAMy05cMsZhXLhhyHUhkqXt8uv/DtDe25e/pzznMA8h6vcH1N8BuWMXWP6JPdN7fWqq64iDiLL7antg7rOEeChvPn9IxfO9uYhzfl3/cqVK8XDQ7p/V+R9u+IrZ90XFhaSm5ubaka/KUx4jmH+XcEBU/49ojv9gSnOYagNV1dX8vZu+kEjQ8fq1vPc5Ty9A7+/uF2etkFt2Hjd47AOAQhAAAIQgAAEIAABcxNAANjc7gj6AwEIQAACEIAABCxEYO7cuSJ4w1lXcuHMQJ7nMyYmRq7SvPKcvrqFv5DmILJuoGb9+vXEQ0nyOVpSeF5R3cKBqk8++YRef/113U166zwPqna54447iDMgb7/9du1qzTLPO8lz//r5+WnqLGUhYsx8ykz4jS6kHFB0mQO4PCdvv+teIjuHxjlRFTsYWCk6d1QRDOXdeOhj1yaGi9Ztyi92NGXub5ynV3ebk4cfeUXqD2Wsu19z6/7SPLpluSma3c4fXEtlOWc167zgFhStCUgqNuiseIXHkb2LpxT0LtZs4bYKz+zTyw6WdzC1u9yuqV45QKRbtAM5PJcwD4uqXYYOHWqUFw8TzYEhOcue20hISCCem5Tn1OZiis8gz+U7c+bMFo0eIE6u8x8eOvvyyy/Xy4rW2Q2rHSwgzw/fwafF6cxYgIPO27ZtE1m6re0mP+jB83/zv2N4mecw5qxfZ+fGof5b2y6OgwAEIAABCEAAAhCAQGcJIADcWfI4LwQgAAEIQAACELBwAR8fHzEfHmfqahfOvnr22We1q4iHn+Ts4Pj4ePHlqvbGH3/8US8AzPuOHTtWfAGrvW9Ty7t27RJf3nIQ+J577lHs+tlnn4k5Szkw1FTRDVxz8JeDwEuXLqU333xT9cvlhx56qKkmzXabjY0txUx7gI6seJEqCpQZn+V5aXR6wxKKmf6QUYE9vsico8pscK5zC4zmF6MLZ4H2mChll1aV6x3D2cGmKH6xI4l/5JJ/cpe8qHl1N7LfNlLQgYPcJVoBYG6E50HWHR5abtzU7nK7pnjloVvT0tL0moqOvnQfly9frrd9yJAhenVqFfzARO/evRUBYN7vu+++0wSATfEZ7NWrF/36669qXWhxne4oBy1uAAeYXCApKUm0aSvNwW3niOCcyYEtrMHayjKqr6uh5ORk1b/RxlwOP8jGQ93Lox/w3NL8AIg8MoExbWAfCEAAAhCAAAQgAAEImJsAAsDmdkfQHwhAAAIQgAAEIGBBAjykq24AmIO3ugFgnpfXxcVFDM0ZGxurGFKVs/8WLVqkmZeQv4jlNl977bUWSSxevJhmzZolhqflYG1KSormeM4q5CDTggVNBxEnTZpEzz33nOY4eWH79u0iID1jxgx66aWXxHyA8jZLfrVzdKFeVz5Oid/9g+qqlENnFyTvoYy94dKcu42Zmc1dZ3neOb1dODu2paWlQeOWtq+9P2d56Qa/eTvPNWxs4fmLdcuFtEQxzzAHe9WKKd3V2m9tHQ+fW1lZqTicAyDz5s0TdXKGnGIHaSUiIkK3yuB6QID+0OKc8c/BZ87i62qfQYNQ2NCsQMjgmRQ2QjmvdLMHYQerE0hev1hv9ImWXCSPRMLZwzzqCA+DP3r0aDGndEvawL4QgAAEIAABCEAAAhAwRwH1byTMsafoEwQgAAEIQAACEICA2QlwwNXd3V3RrwMHDtDp06cVdZ9//jndcsst1LNnTxo/frxiW3Z2tphvT67csGGDGHa5JcM/FxQU0IoVK0Twl4NIuhnA3PZHH30kn8Lg67Bhw2j+/PkGt69Zs4aGDx9O06dPF9nGBne0oA3O3kEUO+MRIpVgZfrulVRwWjncr9ql1Utz31ZeOK+3SS04qrdTJ1ZUFedSfe2leUTlrnCA1tji4Kof5OZgek15UZNNmMK9yRO0YuMHH3ygd9T9998vsnZ5w9mzZ/Xm2OZ6T099A65XKzwEtG7hAAz/HuDSFT+Duh5YhwAEOkaA/62ybt06Efz19fUVf9tDQ0M75uQ4CwQgAAEIQAACEIAABNpZAAHgdgZG8xCAAAQgAAEIQMCaBVxdXWn27Nl6l8jDQMuFA8L79+8XwVmuu/nmm+VNmlceBlounEHM8+5169ZNrmr29csvvyR/f3+aOnWq2PfOO+8UmTzaB/K8pbt379auUl3m4aI5wNtUWbt2LfGwt//85z8V2cxNHSNvW7hwoegr91ft5/jx4/KuHfbqFd6Poi67RfV8yes/ofL8dNVtciUHfxvq6+RVzatDKzKANQd3wEJ5vn7WMp/WThpa1thi7+KlumtN+aV5gVV3kCrb6m6o3ZbWZ2Vl0dtvv03/+te/NIdy5u+9995LPOevXI4cOSIvKl49PPSzoBU7aK2oBYB5s/a8wO39GdTqDhYhAIEuKFBXV0d79uwR/ybg5R49eoipKHQfaOuCNLhkCEAAAhCAAAQgAAErEkAA2IpuJi4FAhCAAAQgAAEIdIbADTfcoHdaDuLKhYM5I0eOpH79+omqa6+9lnTn4uUAMA8vy8M/r169mq677jr5cKNeed7f2267jXiOUS48zKxaG8ZkAfMXwDwE9VNPPUUODg4Gz89D5T7++OMiAM59N7b06dNHZENzRrTaj7e3t7FNmXS/4PgpFBh3hV6b9TWVdOLX96m2slRvm1xRXVIgLypebR0cFevmtlJdkq/aJRs742fKsXNwUm2jvrZatV63si3uum21ZJ3n+uWMfC8vL/GwxTPPPCMO5zl6OYOegyOffPKJ5jPFG9XmB+Z6HjbV2GIowFJefmne5/b+DBrbV+wHAQhYnwAP9czDzvOcwfxvBv73Cf/I/36wvivGFUEAAhCAAAQgAAEIdFUB47/Z6KpCuG4IQAACEIAABCAAgSYFpkyZIjJZ8/LyNPslJCSI4WKDg4OJ5/99//33Nds44HTllVfSDz/8oKk7d+4c7d27l7iN4uJiasnwz1u2bKGTJ0/SHXfcoWmPF3jo2m+++UZRx5nJnLUbFBSkqNddsbe3FxmRnEn82GOP0W+//aa7i2adg8Wffvqp6rDTmp20Fq644gp69913tWqUixs3bqT8fPXApHJP069Fjb+VKgozqSQjSdF4VVEOnfz9I+pz9dOKennF2Uc9W7umokTeRfFaW1VO1aXGXaOdoys5efgpjjfVirN3sGpTHPQ2ttTV6A8hzce2ZPjr1rob20e1/fz8/MSw6Bz04AcdOIs3PDy8yc9GTEyMWlNi+FTVDSqVHHxRK7pzA7fnZ1Dt/KiDAASsXyAjI4N27twpHjbjB03GjRtHPPQzCgQgAAEIQAACEIAABKxRAAFga7yruCYIQAACEIAABCDQgQIcqOFsW84W1C4cbOVAKw+vOG/ePO1NYhho7QAwb+QsYJ4HdPTo0RQSEqLYv6mVxYsX08SJEyk6OlqxG7cTHx9Phw4d0tRzhjFnC7/wwguauqYWYmNj6ddff6Xt27fTyy+/TJs2bVLdnbOFOVjMFpZcbKXM19gZj9KR5c9TVcmlgD5fU/G5I5Sy7StpST/b2ckzgGztHaX5dJVZr4bmwa0sPE8Ze1dRpRRYrihIN0jm6hdOAX3HU7dBTQ/JbbCBZja4+oer7lFXXaFar1ZpaF8HV/WhodXaaK27WlvG1rm5uTU71LluWwMGDNCtEuv80IaxRW1fHm7a0EMZXe0zaKwj9oMABIwX4FE6Dh8+TPIw9jzPL/8boSWjFxh/NuwJAQhAAAIQgAAEIAAB8xDAENDmcR/QCwhAAAIQgAAEIGDRAjfeeKNe/znzd9GiRTR//nzSHfZ1xowZ5OPjozjm66+/pp9++kl16GbFjlorHDDmY2pra+mJJ57Q+3FxcdHau3GRA8A1NTV69VzB/S0p0c9a5SwhzszlbOPhw4frHctBrc6Yu1evIyao4MzVXrMeJ1uVoY2zD2+Q4r/6AWAO4Ln4huqdvaZCPTDoHtxDnCP+5rcpdJj+HNLcUNTlt9OAm95qt+Avn8PRzYfsnd15UVE4Q9nYUldVprerq38k2Tnqv/f0dtSqMMpdxV6riXZf5Hm5OXNYt1y4cEG3yuC62r78oIY8jzA+gwbpsAECEGiFQFVVFW3evFkEf/lvFf++GT9+PIK/rbDEIRCAAAQgAAEIQAACliWAALBl3S/0FgIQgAAEIAABCJilwJgxYygiIkLRt4MHD4p5RO+66y5FPa9w1o3uHL2ZmZktHv556dKlYj5hnlOYM3t0f3i4aWdnZ8X5+TycbaxW3nzzTZHxq7aN6y6//HLatWsXPffcc3q7yJlFehsssMLVP4J6Trm/RT13C4jS278i75xenW6FX6/RulXSug0F9rtcpd70VW5B3fUarchvvt/yQeUq+3pHxcubW/TaGvcWncAEOw8bNkyvlZa89xMTE/WO5wdC5ILPoCyBVwhAoK0CPK3EmjVrKCsrS/xbgadgiIuLIw4Eo0AAAhCAAAQgAAEIQMDaBRAAtvY7jOuDAAQgAAEIQAACHSDAX6Zypq9u6d+/P40YMUK3WqzffPPNevU8JCMPzWhMqa+vF3Pv3nLLLbR27VqDPzfddJNecx999JFenVzx/fffy4uqr7a2tvT666/T2LFjFds5O9Kaim+PoRQ28jqjLylk6FViGGjtA0qzz5ChYaDl/dQycO2d3YiHRe6IEjHqeinerAwGlGafNerU9XW1pBsAtrFzoKD+k4w6Xm2nlrqrtdGedfze53mDtcu+ffu0Vw0uc+a9bgCYH9C49957FcfgM6jgwAoEINAKgZMnT9KGDRuovLyc/P39iR80CQ5Wn/e9Fc3jEAhAAAIQgAAEIAABCJi9AALAZn+L0EEIQAACEIAABCBgGQJqw0DzvLiGCgdQIyMjFZt1s4IVG3VW1q1bR2fPnqUFCxbobFGuPvDAA8oKaW3Hjh30119/6dVzBQeT8/PzVbdpV06adCnIxwHwIUOGaG+2iuWw4bPJL2akUdfi7BVIYSPm6uzbQBdSL83BrLPR4KqNrTLAaHBHE2xwC4ymbgOVcwyX56VSTUVJs62XZJ6gBikIrF2CB0wmJw8/7aoWL7fEvcWNt/GAwYMH06OPPqpohefZNuYz8+effxIPx6pd+PMZHq6cixmfQW0hLEMAAi0R4Ckh+G/83r17iR8U69WrF02ePJlcXV1b0gz2hQAEIAABCEAAAhCAgMULIABs8bcQFwABCEAAAhCAAATMQ4Dn1evbt6+mMzwsM2fnGiocNNXOzuX1uXN1A4iGjib697//TZx1O3Jk0wHKQYMGEQetdMt7772nWyXWKyoq6O6771bdpl3JWUVyuf766zVzmMp1/NqgMmerWl1zx2hv11tWOYd0Zr3d5IqG+saAZV1ttVzV5GuPyfcQB0mNKd0GTScexli75B7bJjnUa1eZfLm+rkavTbU6vZ0uVoSNvJacPAM0mxvq6yjnyGbNuqGFrEPrFZvcg3tSOGcUq5T2dFc5naJKN+jKG9XqFAc1sfLKK69QdPSl90R1dbXIxm/iELFJN/N+1KhRIpte9zhTfgZ1266srNStEuuG6lV3RiUEIGCWAsXFxcQPh6WkpJC9vT3x9BRDhw4lHrkDBQIQgAAEIAABCEAAAl1NAP8K7mp3HNcLAQhAAAIQgAAE2lHghhtu0LQ+Z84c8vX11ayrLWgHgDkYFBYWprabXh0POctf8uoOw6y348WKiRMn6m3ieYB1h6OVd+JtixYtklf1XjlYtHLlSlHv5+dHH374od4+XJGRkaFXf+7cOb067Qq1Y7S36y5XlxboVjU57HJpVrLYv7LwvN5xahW29o4UO/Nv5ODqpbZZUceZuz2nPkCO7pfue3HGcTq3c4ViP+2V2opi7dVWLVeX6Gdsq9UZatzOwYliZjxC9i6eml3OH1hDVcW5mnXdhaJzR6jwTIKmmoPkva58TBoG20FTp73Qnu7a51FbVnvP8ZyYPCRzawpn0vEwzYGBgZrD//nPf1JqaqpmXXdh06ZNtHr1ak01B2VWrVol5uXUVGotmOozqNWkWExLS9OtEutqRqo7ohICEDBLAR6F4Pfff6cLFy6Qp6cnTZs2jaKiosyyr+gUBCAAAQhAAAIQgAAEOkIAAeCOUMY5IAABCEAAAhCAQBcR0A4A33XXXc1eNWcMc4YuF2OHf+Zhn+X5gzmYw1/2NlV4CEgeClK31NXViUzfoqIi3U1inYem5WGtc3OVQcCCggKRuXzmzBkRsF6xYoUiEMYHc2Dtm2++oWPHjum1zV9Qb9myRQxNqb2xrKyM3n33XYPXU5abosgo5qxaDkJeSD2s3YxY5n3zknZQbVW5YhsPa5x7fLuoy9i7morSjynaVOystcJDGnMQ2MaIeXld/cIobt6r5NEtVtNCZsIvlJ24kepr9QOO+af0h+J28grSHNvcwoWUQ8JBd7/ClANUnH5ct9rgursUwI27/mUpg7lxWPLaylJK+uV9qijM1DuG3U6u4aB/g2TiQBFjbpCOfcVgkLwj3PU6ebHi1KlT9Nlnn+lt5vfoSy+91OogMA95vnv3bho4cKBoOy8vj2bNmkUnTpzQO9fWrVuJs+T5s+ji4iLe53ysdgBZ7yCpoi2fQbX2CgsL6Y033lDbRK+99hpx9iAKBCBgmQL8u4eHf46IiBDBXy+v5h9asswrRa8hAAEIQAACEIAABCBgnICNNASd4fHhjGsDe0EAAhCAAAQgAAEIQEAjwEMyc9A0OTmZeFjn5gpnDj7xxBMie1B3LlDdY7/66iu67bbbFEFLHuYxJCREBHl1A0o8919mZiaVlpbqNqVZ54DUd999J4JXfP5x48aJYSM5W/GPP/4QXyjHxsZS79696fz58yKoy8Pn3n777fTOO++ITCNNY9LCsmXLiOc+5mFxmyqcRfmf//yH5s+fT/fffz8tWbJELyise7ydowv1vfYFKsk8Sanbl0nzz+oHVHWPCehzGfEwzge++BtVlUjBbJ1//ts6OFOf2c9IAdsY3UP11jl4fHrDYooafysFx0/R265bUXB6H3GguSznjNjEwVIPaZhkj5BexMMsl+Wc1QRv7Z3dySd6sJhz2CtyQLPvnbNbv6C8EzuprqpM97SKddFuj6HUY+L/KeoNrXBgna8zc9/PVHkhizirmfvl4hcuvEulPhdLgXdpA3mF96Poy28jZ+9gQ82Z1J2Hlz63q/GBg+zsbIPnlDfwHNuGMl7lffj9z+9X3eGZ5e3NvXJQlz+Xb775Jp08eZIcHBzoqquuori4OOJM+YSEBNq4caMYjvWKK66ghQsXUs+ePQ02a4rPoG7jHBiaOnWq+Pw29bl0dHQUw8r//PPPNGDAAN1msG4mAi+++CLxMOQ853jYiGvMpFfoRmcJJK9fLD3wtJ3uueceMT85/61GgQAEIAABCEAAAhCAAASkry0QAMbbAAIQgAAEIAABCEDAlALr168X84tyNqAxhQNZX3/9tQgCG7N/e+7DQVjOYubhI7lwVu6uXbvEUM683L17d4qJiRHDStrZ2bVnVzRtc4COA2nD718qDS/sqKnvrAWe99ZFyvL1Crs033NzfakuL5KCpkelAHQe8ZDPDVLQ0MnTX8y76+TR+MqBWnMrFVIAmIO9PMx2TXkx2Tm5SRnC4WKeYxefELI1IiPaVNfE7o5uPlLm8b9E5qwxAWBTndvYdjjbmId6Tk9Pp5ycHPLx8aH+/fuLYCoHZTjA2lwxx89gc33G9o4VQAC4Y73N/WxyAJinYnjooYfMvbvoHwQgAAEIQAACEIAABDpMwL7DzoQTQQACEIAABCAAAQh0CYEpU5rPDNWGCAoKMovgL/eJM4i0i5ubG02aNEm7qssvG5P5q4vkKM0f7N9rtG612a+7SJm9/GMOhd1rpEC6ORd+OIJ/2lLwGWyLHo6FQNcVkB/c6roCuHIIQAACEIAABCAAAQgoBTAHsNIDaxCAAAQgAAEIQAACEIAABCAAAQhAAAIQgAAEIAABCEAAAhCAAAQsVgABYIu9deg4BCAAAQhAAAIQgAAEIAABCEAAAhCAAAQgAAEIQAACEIAABCAAAaUAAsBKD6xBAAIQgAAEIAABCEAAAhCAAAQgAAEIQAACEIAABCAAAQhAAAIQsFgBBIAt9tah4xCAAAQgAAEIQAACEIAABCAAAQhAAAIQgAAEIAABCEAAAhCAAASUAggAKz2wBgEIQAACEIAABCAAAQhAAAIQgAAEIAABCEAAAhCAAAQgAAEIQMBiBRAAtthbh45DAAIQgAAEIAABCEAAAhCAAAQgAAEIQAACEIAABCAAAQhAAAIQUAogAKz0wBoEIAABCEAAAhCAAAQgAAEIQAACEIAABCAAAQhAAAIQgAAEIAABixVAANhibx06DgEIQAACEIAABCAAAQhAAAIQgAAEIAABCEAAAhCAAAQgAAEIQEApgACw0gNrEIAABCAAAQhAAAIQgAAEIAABCEAAAhCAAAQgAAEIQAACEIAABCxWAAFgi7116DgEIAABCEAAAhCAAAQgAAEIQAACEIAABCAAAQhAAAIQgAAEIAABpQACwEoPrEEAAhCAAAQgAAEIQAACEIAABCAAAQhAAAIQgAAEIAABCEAAAhCwWAEEgC321qHjEIAABCAAAQhAAAIQgAAEIAABCEAAAhCAAAQgAAEIQAACEIAABJQCCAArPbAGAQhAAAIQgAAEIAABCEAAAhCAAAQgAAEIQAACEIAABCAAAQhAwGIFEAC22FuHjkMAAhCAAAQgAAEIQAACEIAABCAAAQhAAAIQgAAEIAABCEAAAhBQCiAArPTAGgQgAAEIQAACEIAABCAAAQhAAAIQgAAEIAABCEAAAhCAAAQgAAGLFUAA2GJvHToOAQhAAAIQgAAEIAABCEAAAhCAAAQgAAEIQAACEIAABCAAAQhAQCmAALDSA2sQgAAEIAABCEAAAhCAAAQgAAEIQAACEIAABCAAAQhAAAIQgAAELFYAAWCLvXXoOAQgAAEIQAACEIAABCAAAQhAAAIQgAAEIAABCEAAAhCAAAQgAAGlAALASg+sQQACEIAABCAAAQhAAAIQgAAEIAABCEAAAhCAAAQgAAEIQAACELBYAQSALfbWoeMQgAAEIAABCEAAAhCAAAQgAAEIQAACEIAABCAAAQhAAAIQgAAElAIIACs9sAYBCEAAAhCAAAQgAAEIQAACEIAABCAAAQhAAAIQgAAEIAABCEDAYgUQALbYW4eOQwACEIAABCAAAQhAAAIQgAAEIAABCEAAAhCAAAQgAAEIQAACEFAKIACs9MAaBCAAAQhAAAIQgAAEIAABCEAAAhCAAAQgAAEIQAACEIAABCAAAYsVQADYYm8dOg4BCEAAAhCAAAQgAAEIQAACEIAABCAAAQhAAAIQgAAEIAABCEBAKYAAsNIDaxCAAAQgAAEIQAACEDArgYaGBrPqDzoDAQhAAAIQgAAEIAABCEAAAhCAAAQgYN4C9ubdPfQOAhCAAAQgAAEIQAACXVOgsLCQ9u3bR/X19V0TAFcNAQhAAAIQgAAEIAABCEAAAhCAAAQg0CoBBIBbxYaDIAABCEAAAhCAAAQg0D4CVVVVdPjwYTp16hQh+7d9jNEqBCAAAQhAAAIQgAAEIAABCEAAAhCwZgEEgK357uLaIAABCEAAAhCAAAQsRoCDvcnJyXTw4EGqrq4mGxsbio2NJVtbzNpiMTcRHYUABCAAAQhAAAIQgAAEIAABCEAAAmYggACwGdwEdAECEIAABCAAAQhAoGsL5OTkiOGeedhnLkFBQTR06FDy9vYWgeCurYOrhwAEIAABCEAAAhCAAAQgAAEIQAACEGiJAALALdHCvhCAAAQgAAEIQAACEDChQHl5OR04cIBSUlJEq25ubjRo0CCKjIw04VnQFAQgAAEIQAACEIAABCAAAQhAAAIQgEBXEkAAuCvdbVwrBCAAAQhAAAIQgIBZCNTV1VFSUhIlJiYSL9vZ2VGfPn2oX79+ZG+Pf6KbxU1CJyAAAQhAAAIQgAAEIAABCEAAAhCAgIUK4NslC71x6DYEIAABCEAAAhBoSqCqqorS0tLo7NmzlJWVRXl5eZSfn0+cccrbeI5ZDjo6OTmJHx8fH/Lz86OAgACKiIig6Ohosd7UObCtdQIZGRliuOfS0lLRQHh4OA0ePJjc3d1b1yCOggAEIAABCEAAAhCAAAQgAAEIQAACEICAlgACwFoYWIQABCAAAQhAAAKWKMDzxu7atYv27NlDhw8fFj9nzpxp86V4eXlRXFwcDRgwQAQoR48eLbJUbWxs2tx2V2yguLiYEhISKDMzU1w++/I8v8HBwV2RA9cMAQhAAAIQgAAEIAABCEAAAhCAAAQg0E4CCAC3EyyahQAEIAABCEAAAu0lwNm727dvp99//53WrVtHR44c0TuVnRSkDXVzpkh3F+rm4ky+Tg7k5+xIbvZ25GhrSw7ST11DA1XX11NVXT0VVtdQYVU15VZWU1pphfgpKiqiHTt2iB/5BL6+vjRhwgSaNm0aTZ8+nUJDQ+VNeDUgUFNTI+7R8ePHqUEyd3BwEEH12NhYspXuAwoEIAABCEAAAhCAAAQgAAEIQAACEIAABEwpgACwKTXRFgQgAAEIQAACEGgngdraWlq/fj2tWLGCfvrpJ+JsUrk4SUHEQf5eNCLAm+J8PKmfjwf19HQl+zYGF3MrqujYhVI6WlhCCXkXaE9uIWUWFNAPP/wgfvj8I0eOpHnz5tH1119PISEhcpfwKglwsJeH4D5w4ABVVlYKkx49etDAgQPJ2dkZRhCAAAQgAAEIQAACEIAABCAAAQhAAAIQaBcBBIDbhRWNQgACEIAABCAAAdMIcADx888/p6VLl9L58+c1jfb1dqcpoQE0UfoZ5u9NjnamzyQNcHGi8fzTzU9z3rTSctqUmUcbM/Loj6x82r17t/h5/PHHaebMmXTXXXeJV55fuCsXnm957969Yt5ldvD396dhw4YRZ1CjQAACEIAABCAAAQhAAAIQgAAEIAABCECgPQUQAG5PXbQNAQhAAAIQgAAEWinAc/q+//779OOPP4pMUm4m1tONruseQrMjg6mHtNwZJcLdlW6PjRA/5bV1tD4jl35KOU9r03Pol19+ET/du3env/3tb3T77beTm1vn9LMzbPicnOl78OBBOn36tOgCZ/oOGjSIoqOjCXMnd9ZdwXkhAAEIQAACEIAABCAAAQhAAAIQgEDXEkAAuGvdb1wtBCAAAQhAAAJmLsBz7v7jH/+gLVu2iJ7yfL1zorvRrTHhNDLQx6x67yrNJ8zBaP7Jl+YO/vZMBi09eY7OnDlDDz30EL300kv09NNP0wMPPECurq5m1XdTd6Zemkv55MmTdPjwYeI5f3lu3169elH//v3FnL+mPh/agwAEIGCNAvy71BLnRm9oqKf62mqyc8Dw/m15X8KxLXo4FgIQgAAEIAABCEAAAkoBBICVHliDAAQgAAEIQAACnSKQlJREPIzymjVrxPm9HO3pTinT9v96R1KQNAyzuRc/6ZBhaQAAQABJREFUZ0d6sG803d8nitacy6GPjp6lvXn59NRTT9F7771Hr732Gt15550W+cV+c/Y8NPe+ffs08zLzXMhDhgwhT0/P5g7FdghAAAJdVqCoqIhWrVpFv/32G+3fv5+ys7PFKAp9+vQRc6XzfOmjRo0Sc83zCArnzp0jnkf9ySefVJgVntlP+cl/KeoMrQTHTyH3oO6azbnHt1HRuWOade0F/16jyTtygHaVweXcY9so9c//0eA7PpKCwMb/zT698VNqkILezRUbWzuyc3QheycXcnT3JffgnuTiGyqNLKE+/UNdTRWd3bK0uWbFyBSOHn7k4t2NnH2kH+9g6RzNP7BlbL+5A2Ej55KzZ0CzfeEdWuNYXVYo2v7ss880D8/JJ7vsssvojjvukFf1XteuXUvLly/Xq+eKG2+8kaZMmaK6DZUQgAAEIAABCEAAAhCwBAEEgC3hLqGPEIAABCAAAQhYrUBxcTG98MIL9PHHH1NdXR15ONjTvVLQ94G+UeTp6GBx120rfUl/ZUSQ+NkszRX8xsFTtD8nh+6++25atGgRffTRRzR27FiLuy61DpeWloqgBQcluHh4eIjAb2hoqNruqIMABCAAAUmgtrZW/M3jB4N4vnSeM37BggU0YcIEGjdunJjvfvv27bRy5UrxYFRERARdccUVxCNk8AgLusU1IJJqq0opO3ETlWYl624WgdNug2dKgd8e5OwVpNju0S1WTLOQe3QrlZw/KbY5SftwoNjVL0yxb1MrfO66qjLKO7GDguKuaGpXxTb/XmOoLOcsZez7WRyv2CituAV2J5/ogVRXXSn6V5otTS/Q0CB2s3fxpG6DZkh9nayXeWxr50C+PYZSccZxyjq4Ttq/8Rjt9n2iB4tAck1FCWUf2UwlmUlis4OrNwUNmEQhQ2aRrZ36V0aBfcdTeUEGpe/5kWouBmC127aVMqHDR11Hrv4R5CD109jSGkc7x8aANb8/+Ee7fP3119StWzeaPn26drVmecCAAZSbm0uff/45bdu2TdT37duXHnzwQYqLi9PshwUIQAACEIAABCAAAQhYooBNg1QssePoMwQgAAEIQAACELB0gZ9//pnuu+8+yszMJA6c3tozjJ4bGEOcTWtNZVVqFr2QkETpZZXisu655x565513LDZDloMXx44do6NHjxIPV2pvby++KO7du7cIZJj63rm4uIisuOH3LyVbe+t6b5jaytrbqykvooTP76fAwECRLWnt14vrsz4Bzvq99tpraePGjZqL++9//yvmjNdUXFzg36/PPvus+Huhve25556jN954g8JGzJV+rtFs4kBmwuf3aQKk8obw0fModOhV8qrqKw89fHjZ01RRmEkDF/xTyoRVBopVD7pYyQHcxOXPizUXv3CKv+mtpnZX3Xb+wBpK3f6N3rb4Be9L2bnBmvqcY3/QGSlrWLu4BUZT76ueJAdXL+1qzTJnAmcnXvLmDXZObjTsHmU7JZkn6eTvH2oCupwR3H3CneQZ1kfTlu7ChdTDlLT6bd1qirr8NgoeMFmvvqmK1jomr19MeUnbafLkybRhwwa9U3h5edGePXvEtAx6Gy9W8HutX79+xKOxpKamEj90gAIBCEAAAhCAAAQgAAFLF1AfL8jSrwr9hwAEIAABCEAAAmYswFm/N998M1199dUi+DvM35v+mDma3h/Zz+qCv3wbeI7gv64eR08N6EEOtja0ZMkS4gwbeZ5jM75Vel1LS0ujX375hRITE0XwNyoqimbNmiW+OOYsNhQIQAACEFAXqK6uFlm+2sHfV199VTX4yy3wXMBvv/02LVu2zKjpAxxcPMjB2UPv5G7+kXp1uhU8lLJneD/xkE1Lgr/cDmetyqUi/xwVpx+XV41+5SCuWtEdOpkzb/1iRyt25cBpU8M9c4a0btHNhObtHiGx1Hfu8yI4zOuVhefp2I+v0ZnN/+VV1eIWENWietWdL1a21ZGHbB49WmnDTfNDB/zvLX41VPi9NmnSJHJ3d0fw1xAS6iEAAQhAAAIQgAAELE4AAWCLu2XoMAQgAAEIQAACliywc+dOio+Pp2+++YZc7e3orWF96PdpI6ifj/6X1pZ8nbp9d5aCo8/Ex0iB7jE01N+LMjIyaOLEifT000+L4UB19ze39cLCQpFZxMOSlpeXk4+Pj5gbcMyYMeTq2vx8ieZ2PegPBCAAgY4WeOutt+jAgQOa0/Lvzscee0yzbmjhpptuEn8rDG3Xrrd1dNZeFct2RsxpyztyBm1LR1morSqXhn3eqThn1iEecrllxd7Z3egD3IP0g8UFp/dSVUmeahs8f7JusZECnmqFs421s6p5n5wjmyg36U+13cnGwBDRhupVG5EqTeHI1xkSEqJ6ihMnTtANN9wgHtxS3UGq5JEVnJ313z+G9kc9BCAAAQhAAAIQgAAEzF1A/V/95t5r9A8CEIAABCAAAQhYoADPfzt+/HhKSUmhQX6eIuv3bmm+Xx7+uauU3t7u9PvUkVIwuCfxP0R5KGie2zErK8ssCaqqqmjv3r30+++/U440l7GTkxMNHz5czCcYEBBgln1GpyAAAQiYmwAH4HjYZu0yc+ZMox+gefnll8XIEdrHqy+r/D01+m+syrHqJ9HU8py/9bVVmnVeKDiTIAVj8xV1za8YOrd+vauf+vDEFQWZzZ/GiD2C+k8i3YB06vZlVFtZasTRrdvFdI5E3bt3F8Fc3Z7w3/FnnnlGt1qzzlnAKBCAAAQgAAEIQAACELAmAfwL15ruJq4FAhCAAAQgAAGzFKipqaFbb72VHn74YZHt+mDfKFo3bST18HQzy/62d6fspGGgnxrQk36bOpxCXJ2Is2oHDRpECQkJ7X1qo9tvaGigU6dOieGeT548KY6LjY2lq666imJiYkgto8roxrEjBCAAgS4kwL9P7777buIHarQLzwVsbHFwcNALIBt7bHvul6M1/LPmPNJ8wrpz7mq2mWDBXhrqWq3YOZgme9VWyur1Co9TnKJWml9ZbY5ixU5tWDGlIweAf/jhB3J0dNTr0bvvvitGYNHbgAoIQAACEIAABCAAAQhYoQACwFZ4U3FJEIAABCAAAQiYj0BZWZmYI/arr74iN2nI56WXDaRXhvQme2Sa0PAAH9oyYzSNCfIVGcCXX345bdp0aS7FzrqLnOnLmUJ//fWXCFgEBQXRjBkzaNiwYapfKHdWP3FeCEAAApYgwA/TbNu2Ta+rQ4YM0atrqoLncf3ggw+Mmg+4qXZMta3k/CkqL8ig6Cvu1Gsy5+gWKTO4Rq/eFBVVxbn6zUhzGLsFRunXt7LGK3KA3pF5J3dRgxTcNnVpD8exY8fSokWLVLt611130b59+1S3oRICEIAABCAAAQhAAALWJIAAsDXdTVwLBCAAAQhAAAJmJZCXlyeGN163bh0FODtKGa8j6OrIYLPqY2d3JsDFiX6cNJSui+5GpaWlYmjlFStWdEq3eG7fHTt2iLl+ec5fNzc34i+RJ02aRN7e3p3SJ5wUAhCAgKULJCYmql5Ca4bRf/TRR80mAMxZvj7Rgymw3+Xk5OGvuEbOmM0/tVtRZ6qVCinorFv8eg5v8fzFum1or7v5R2qviuWGuhqqKlafZ1hv5xZUtJfjnXfeSY888oheTyorK2n27NlmO/WEXodRAQEIQAACEIAABCAAgVYKIADcSjgcBgEIQAACEIAABJoSSE1NFcFDziKNdHehtdKQzwN8PZs6pMtuc5CyoRePGUD394kiHi57/vz5tHDhwg7zqKuro6NHj4rhnnl+Zjs7O4qLi6Mrr7ySIiP1vwTvsI7hRBCAAASsQEAtAMzD83p6Wu7fRJ4PN//UHgqMmyBNCWBLgf0n6t2prEPr9OraWlEpZf9mJvyiaMbVL5y6T/o/RV1bVwwNM60WfG7Ludrb8f3336fJkyfrdTEjI4OuueYavWHJ9XZEBQQgAAEIQAACEIAABCxYAAFgC7556DoEIAABCEAAAuYpwF8sjhs3jk6cOEFxPh5ivt9oD1fz7KyZ9Irn1H1taG96aXCsNMRkAz344IP073//u917x/fq119/pYMHD4r5mcPDw0XgNz4+nuzt7dv9/DgBBCAAAWsXOHLkiN4ltib7V6+RTqzIPb6NHKS5eL0jGodKDux7OdnY2il6VJZzlnh447aUmsoSKs9Pp6K0I5SybRkd/e4Fqquu0DQZIGUf97nm72Sq+X/lhvna1IqpA8Dt7cgPdH333XcUExOjdzm7du2i++67T68eFRCAAAQgAAEIQAACELAWAXyrZS13EtcBAQhAAAIQgIBZCPDQwVOnTqVz587RiABv+u6KoeTpiH9yGXtzHu7XnXydHOnhXUeIh/oMDAykG264wdjDjd6vuLiYEhISKDMzUxzj5eVFQ4cOpeBgDNFtNCJ2hAAEIGCEQHp6ut5erq6W/VBUduJmCuhzmRT0bXym3sHVk3xjRlD+iZ2Ka806tJ48uukHHxU7NbGy//P7VbfyuaLG3UyO7r6q29taaWPnoNpEbVWZan1rKzvC0cfHh37++WcaOXIkFRUVKbq6dOlS4ge+1IaKVuyIFQhAAAIQgAAEIAABCFigAL6NtMCbhi5DAAIQgAAEIGCeAhUVFTRr1iwxnHAfb3f6dsIQBH9bcatu7hlGRdU19I+EE7RgwQLy8/OjKVOmtKIl/UN4iGnORktKSqL6+npycHCgAQMGUGxsrNnMK6nfa9RAAAIQsFwB/v26Z88exQXk5RmeSzY5OZl4nlZDJScnR2yqKS+i+rpasrXr2K81is4dpcoL5ymg73hFF4P7T9YLABck76HqcilQ6+ql2NfYleH3f0FHV75MnE2sXTgjmMhGu8qky/W11artufqGqda3prIjHXv37k3ffvutGOGD//Zrl8cff1xM+6Bdh2UIQAACEIAABCAAAQhYg0DH/p+SNYjhGiAAAQhAAAIQgICKQG1tLV1//fW0Y8cOCnNzpu8nDiVvJ/UMGpXDUaUj8EDfaMqtrKYPj54V8/Rt2bKFhg0bprOX8as8rPTZs2fpwIEDmsBCjx49aODAgeTs7Gx8Q524Z2nWabLp4EBHJ14uTq0iYOrsO5VToAoCJhfgOdV1C4+WUV1dTTwXsG755JNP6NChQ7Rv3z69jE3tfS+kHqZQKSO1tcFV7bZaspx9ZBN5hseRs1eg4jCPkFhy9Y+g8rw0TX1DfR3lJG6isBHXaOpassDDSveYfC8lfvsccVtyqZOuO3nDYuoz+xlpDmLTB4Lra9QD8K7+4XIX2vzakY7c2enTp9M777xDTzzxhKLvdXV14t9vM2fOVNRjBQIQgAAEIAABCEAAApYugACwpd9B9B8CEIAABCAAAbMQ4OGKeS5ZXyno+4MU/A1xtYygolngGejEi4NiKaeiipafyST+Ynb//v0UFtby7KP8/HwRSJAzzvz9/cVwz5xZbAlF/nL/2I+vWUJ30ccOEJDfEx1wKpwCAm0W6Nevn2obubm5FBoaqrft/fffF3U8RP/gwYMpOztbsY+vry8VFBRIQzCPMy74Kz0AZExpqKshO0eXJnetlrKOC0/vk4Z1jqXU7d/o7Wtrrx/Q5kBnyNCrWp2p7OoXRqHDr6H03d8rzld87ghlHfydug2aoag3xUpViX6GNgejnX1CTNG8lBXd8Y7ccc72TUxMpC+//FJxHfx++vrrr8WII4oNWIEABCAAAQhAAAIQgIAFCyAAbME3D12HAAQgAAEIQMA8BPhLw4ULF5KjNBfgcmnY5xgvd/PomIX3goNcH46Ko2wpCLzlfC7NnTuXtm/frpoxpnapPITowYMH6fTp02IzZ/oOGjSIoqOj2yVjSq0Ppqj729/+Rps3bzZFU1bdBg/ryV/ic+Egv7FF+zgOLNlenNPT2OM7Y78rr7yyM06Lc0KgVQI8xyr/PueRGLQLB+LUAsDyPiEhITR+/HhasWKFXCVeOaDMfwvUir2zG1Upp3ml+toqtV316morS8jJU5nVq7tT7rE/xEgMPBpDef453c0igMzz53IwWS41ZReo4PRe8o8dJVe1+DV06CwqPLNPbyjotJ3fkZeUjcyZx6YsFQWZes15RQxodRBbt7HOcuR+LFmyhE6cOEG7d+/W7RbWIQABCEAAAhCAAAQgYFUCCABb1e3ExUAAAhCAAAQg0NECR48epbvvvluc9p3hfWhogHdHd8Gqz2cvBeM+HxdPl/+2i/766y967LHH6OOPP27ymjmgd/LkSTp8+DDxnL8c0OP5/3gYUp7z19LK66+/bmld7rT+rly5kqqqqsSw4S4uTWfyaXdy27ZtdO7cORoyZIh4r2hvwzIEINA2AR654d577yUe2lm7/PbbbzRt2jTtKr1lfihDt7i7G37IytHNl8rojOKQ2soyxbqhlWopUOvsHWRosxTArqecI5spoPdYip5wh8H9Tm/8jHKPbVVszzq0vk0BYDEU9KS7KXH584qhoBukOZBPrV1I/ee/SmrZx4pOtGClOP2YYm9beyeKvvxWRV1rVzrTkfvs5OREP/30k5hWIj09vbWXgeMgAAEIQAACEIAABCBg9gK2Zt9DdBACEIAABCAAAQiYqQAHmm688UYxp+xNPUJpQYzp5sYz00vulG75ODnSV+MHkoOtjci05qG2DZWsrCzioEJCQoII/nIGGQ8fzZm/lhj8NXSdqFcXkANDJSUl6jsYqI2KihJbUlJSDOyBaghAoC0Cb775JnXr1k3RRFO/yxU76qw0laXPwyXrlvL85oN8PL9ucfpxKQCs7KN2WzzncFVxLvn3HqddrbccPGCyXl3p+ZPE87i3pXCWb+jwOXpNVBSkU9qO5Xr1ra2oq6mSMpb3KQ4PH3WdlB0doKhr7UpnO3K/g4ODafXq1dSSB4Vae704DgIQgAAEIAABCEAAAp0lgABwZ8njvBCAAAQgAAEIWLzAc889J7JMe3i40lvD+lj89ZjzBcT7edEL0pzAXO644w7iuSO1S2lpKXEW56ZNm6i4uJg4EMhDh06YMIE8PT21d8WyFQvIAWB+P7Sk8IMC9vb2xPNFt/TYlpwH+0Kgqwp4eXnRhx9+qLh8fuBiy5Ytirq2rgT0Ha/XROHZBJG9q7dBqyJHGtqZC88rbKhkHVxLDq7e0vy/MYZ2EfVugVHkGhClt0/m/t/06uQK7SGj5Tp+rdcaSprXQ6W5hF0DInlRUbIOrSMOrJqinNv1PdVVl2ua8gjtTcHxUzXryoUG5aq8pjPct1zNr+3pyKN+lJdf6rv2eXWXeX7ppUuX6lZjHQIQgAAEIAABCEAAAlYjgACw1dxKXAgEIAABCEAAAh0pwMMRf/DBB2QnzWv4qTREsZsDZtZob//7+0TRZcG+Ivj7yCOPiNPV1taKIPwvv/wihvDlIN7AgQOJ50jlYUdRupZAawPA/L6R3y/IAu5a7xlcbccJXHvttfT4448rTjh//nxKS0tT1Gmv6D7so71NbdnZK1AK4l6m2FSem9pkhmzhmf10dstSCh12NTm4eCiOlVdKs89QUVoieYT0kquafPUK76e3veD0X1Sep36tVSX5evtzRbVOvRgKevK9xK+65fSGJVRToT/6QXWZzqTI0oFVJXm6hxNn/p7Z9LkUoP1ds80vZiT1ufpp6XzqXx3p9k8+sKb8gryoeG1PR55jes+ePZScnEx1dXWK8xpamTdvHj3//POGNqMeAhCAAAQgAAEIQAACFi2g/q94i74kdB4CEIAABCAAAQi0rwBnmNx1111SRlEDPdg3igZJ2ako7S9gIwXbPxwVRy52dvTtt9/SF198QRz4TUxMJJ73l4fxnTVrFvXr14/spH1Qup6Ah0dj8KY1Wbz8/uGSmpoqXvEfCEDA9ALvvfceLV68mFxdXUXjOTk5dPXVV6t+7goKCmjz5s2KTvD8rfLnXLFBa4Xn5/UMVY7KcV7Kvk3Z9jUVnTsiAp3V5UVimOPUP7+lk79/SF4RcVKW6xStVi4tVhblUPK6RaKiWgqc1lY1Pacwz3FbJgWM9Yr0b4Yzm/8jHa/MUOW5h7l/aiV9zw9SNm6lYpMbDwUtBat1CwddOQhcL80LLJfyggy9+Yh5W410zsyEX6miIJMupByijL2rpfmF/045R7eIQ529gqjn1Aeo57QHDc4tzA7pf62ST6V4PX/gd6oozFRkXre3465du4ingeD31H333SdGA1F0ysDKK6+8QrNnzzawFdUQgAAEIAABCEAAAhCwXAEb6YtLA2P2WO5FoecQgAAEIAABCECgPQU48/exxx6jaGno5x2zxpAzgo3tya3X9qJjKfR8QhIFBgbSO++8QwEBATR06FCxrrczKrqUQHZ2Nm3cuFG8J6ZMUQ/mGALhhwh++OEHqq6uFhnkPGQtCgQg0D4CHKh7/fXXadmyZXThQmO2aHR0tBi6PyYmRmQF//jjj2LEB57zd9iwYXTNNdfQLbfcIgLIHLQLGzFX+rlGtYMN0uc56/B6KbC5imp1s2JtpOfgpSAtFztHV4q87GYKVBk6mrfnHt8uBVUX8+KlIh3v6OZD/ee/Kg0Jrfw9cfCrx6m6rJDqpWxaQ8XGzoFipz9MPt0H04EvHpXmFeZsXMNfy3C2r2dYX+oz+xlNkxzkPfLdC1JGsf4DK47uvlLfXqNDy56i2srmh8Pn/ji4eJKDmxd5ShnOXhEDiDOY1bKM5Q7s/+/DVF2qnrUs78Ovtg7OFHf9y1SWc7bdHNOl4HVZdrL2acUyPzQ2Z84c8Xtdb6NOBT80NHr0aMrMzKS8PP3saJ3dsQoBCEAAAhCAAAQgAAGLEEAA2CJuEzoJAQhAAAIQgIC5CPAXgz179qSioiJafsUQmhIaYC5d6zL9qKtvoHG/7qCkolJ68skn6e233yb+ohcFAmVlZbRq1SpydnamuXPnthhEHj40Li6O4uPjW3w8DoAABFomwEP18pQK+/btE5mbnPXr7+9PnJEfGRkpXsPDw8nBwUHT8IsvvkjNBYDlnTkbtzTrNJWcP0k15cUiIMrDPDv7dCMXnxBy8Q0le6fGbGT5GLxalkDy+sWUl7RdjApy6623trrzPPz/woUL6d133211GzgQAhCAAAQgAAEIQAAC5iSAyerM6W6gLxCAAAQgAAEImL0Af+nMwd+JIf4I/nbS3bKztaHXh/amuZv2iUywp59+mvz8/DqpNzitOQm4uLiIhwEqKyvFHJAtHQqcA048fyQHAhAANqc7i75YqwB/RkeNGiV+2uMabaRsXY9uMeKnPdpHm9YjwA8dIPhrPfcTVwIBCEAAAhCAAAQgII3IAwQIQAACEIAABCAAAeMEzp07R0uWLCHONX1lSC/jDsJe7SIwQQrAT5J+SkpK8IVtuwhbZqM8VKy7u7voPL83WlqCgoJE9jAPB5qf3/zwpi1tH/tDAAIQgAAEIAABCEAAAhCAAAQgAIGOEEAAuCOUcQ4IQAACEIAABKxCgOcr5PlB50Z1oz7eHlZxTZZ8Ec8OjBHd/+ijj8TQoZZ8Lei76QQ8PBo/mxzEbWnhocQ5C5gLZwGjQAACEIAABCAAAQhAAAIQgAAEIAABSxRAANgS7xr6DAEIQAACEIBAhwtkZ2fT0qVLRfbvU/E9O/z8OKG+wCA/L5oWFkjl5eX08ccf6++Ami4pIGcAtyYAzGA8DCiX1NRUamhoEMv4DwQgAAEIQAACEIAABCAAAQhAAAIQsCQBBIAt6W6hrxCAAAQgAAEIdJoABxg5+3dmeBD19HTrtH7gxEqBh/tFi4qFCxdSRUWFciPWuqSAHABuzRDQDObv709ubm7i/ZSTk9MlDXHREIAABCAAAQhAAAIQgAAEIAABCFi2AALAln3/0HsIQAACEIAABDpAoKqqihYtWiTO9EDfqA44I05hrMDIQB8a4u9FBQUFtGzZMmMPw35WLCAHgFubAcw02lnAVkyFS4MABCAAAQhAAAIQgAAEIAABCEDASgUQALbSG4vLggAEIAABCEDAdAI//fSTCDAO8PWkEVLAEcW8BO7u1Thn62effWZeHUNvOkXAFAFgeR7gtLQ0qq+v75TrwEkhAAEIQAACEIAABCAAAQhAAAIQgEBrBRAAbq0cjoMABCAAAQhAoMsIyIHFBTFhXeaaLelCZ0UGkZejPe3du5cOHTpkSV1HX9tBgIdv5lJWVtbq1n18fMjT05M4+z8rK6vV7eBACEAAAhCAAAQgAAEIQAACEIAABCDQGQIIAHeGOs4JAQhAAAIQgIDFCGRmZtKWLVvIyc6Wro0KsZh+d6WOOtvZ0XXRjffmm2++6UqXjmtVEXB0dCRnZ2eqq6uj8vJylT2Mq5KHgU5JSTHuAOwFAQhAAAIQgAAEIAABCEAAAhCAAATMRAABYDO5EegGBCAAAQhAAALmKfD9999TQ0MDTQ4JIE8pyxTFPAWuieomOrZixQrz7CB61aECphwGOj09XQSTO/QCcDIIQAACEIAABCAAAQhAAAIQgAAEINAGAQSA24CHQyEAAQhAAAIQsH6BlStXioucExVs/RdrwVc4IsCbQlydKDU1lf766y8LvhJ03RQCcgC4pKSk1c3xENC+vr5UU1NDPBIACgQgAAEIQAACEIAABCAAAQhAAAIQsBQBpLFYyp1CPyEAAQhAoNUC/OV9UlKS+OGhPM+ePSvmdMzPzyf+4Xkiq6urxY+9vT3x8KFOTk7Ec0D6+/tTQEAARUREUHR0NPXo0YP69+8vtrW6QzjQYgQKCwtp586d5GBrQ5NDAyym312xozY2NjQ9PIj+cyKN1qxZQ8OHD++KDLjmiwJyALi0tLRNJpGRkVRQUED8tyM8PLxNbeFgCEAAAhCAAAQgAAEIQAACEIAABCDQUQIIAHeUNM4DAQhAAAIdJpCcnEx//vkn7dixg/bs2UPHjx+n2tpak54/LCyMBg8eTGPGjBE/HGxycHAw6TnQWOcLbNiwgerr62lMsC+5O+CfTZ1/R5ruweQQfxEAXrt2Lb300ktN74ytVi3g4eEhrs8UAeADBw5QRkaGyATG73mrftvg4iAAAQhAAAIQgAAEIAABCEAAAlYjgG8yreZW4kIgAAEIdF0BzvDdtGkT/fLLL8SBnzNnzigwbKS17h6u1NvbnSLdXaQfVwp2cSI/Z0fycXSQAnt2UoanLTlKP7XSXK81UsCvsq6eCqtqpJ9qyqmsprTSCvFzuqSMjl8oJZ4Tkn9+/vlncS43NzeaNGkSTZ8+nebMmUOBgYGKPmDFMgU2btwoOj5RCiyimL/A2GA/8TnmIaCLiorIy8vL/DuNHraLgJwB3JYhoLlj/LudR4HIzc0Vv/N5JAgUCEAAAhCAAAQgAAEIQAACEIAABCBg7gIIAJv7HUL/IAABCEDAoMD27dvpq6++oh9++IF4qF65+Do50JggXxoR4EPDpXlB+/p4kKu9nby5za8NUpD4bEk5JeQV0Z7cQtqVUyiCwqtXryb+uf/++2nChAl044030rx580QAoc0nRQOdIsBZ5FxGB/p2yvlx0pYJ8Od8oJ8n/ZV7gXbt2kXTpk1rWQPY22oE5ABwWzOAGSQqKkoEgHkYaASAreYtgguBAAQgAAEIQAACEIAABCAAAQhYtQACwFZ9e3FxEIAABKxPoLi4mP7zn//Qp59+Kub0la+wj5Tde1VEME0K9adBfl5kK80H2l6F5xrt7ukmfq7rHiJOk1leSZsy8mhNejZtzswTGcmclfzII4+IQPBDDz1EcXFx7dUltNsOAjzv57Fjx8jZzpbipaAiimUI8IMfHADm4D0CwJZxz9qjly4uLsS/q6uqqqiuro7s7Fr/EBDPAb9v3z46f/68aI/niEeBAAQgAAEIQAACEIAABCAAAQhAAALmLIAAsDnfHfQNAhCAAAQ0ApmZmfTBBx/QkiVLSB7Sk4dxvrFHKHEQtpeXu2bfzlgIcXWmW2LCxE9xdQ39mpZNy5LTabcUiOJgNf9wMOqpp54S2cGd0Uecs2UC+/fvFwfE+3qKIcJbdjT27iyBYVLWP5eEhITO6gLOawYCHPzleYD5oSH+8fHxaXWvnJ2dKTg4WASA09LSKCYmptVt4UAIQAACEIAABCAAAQhAAAIQgAAEINARArYdcRKcAwIQgAAEINBagZycHHrssceoe/fu9N5774ng71hpeOdvLh9EiddcTs8Piu304K/utXlK8wrf2DOM1kwbSbuvGkv/1ytCDEHN8xNfccUVIgD8559/6h6GdTMTOHz4sOhRP2kIcRTLEZDvl3z/LKfn6KmpBUw5DHRkZKToXmpqqqm7ifYgAAEIQAACEIAABCAAAQhAAAIQgIDJBRAANjkpGoQABCAAAVMI8LCdb7/9NvXo0UNk/vL6VRFBtGXGKPp5ynCaHh5EdrbtN8yzKa6B24iVMpPfHt6XjkjB6r8PjCFvKTi8detWGjduHM2ZM4dOnz5tqlOhHRMLJCYmihZ5DmkUyxGIcncRD1xkZGQQD+ON0nUFOAOYiynmAQ4PDydbW1vKzs6mioqKrouKK4cABCAAAQhAAAIQgAAEIAABCEDAIgQQALaI24ROQgACEOhaAuvWraO+ffvSM888I764nxoWQNtmjqYvxg+S5mL1skgMbycHerx/Dzo4Zzw9PaAnudnb0apVq6hPnz70/PPPU2VlpUVelzV3Ojk5WVxerDTfM4rlCPDQvz08XEWH5XtoOb1HT00pIGcAy9MGtKVtR0dHCglpnPMdWcBtkcSxEIAABCAAAQhAAAIQgAAEIAABCHSEAALAHaGMc0AAAhCAgFEC+fn5tGDBAjFX7pkzZ6iPtzv9NGkYfTthCMVJ87BaQ/F0tKen43vSvtmXifmLa2pq6PXXX6f4+Hjavn27NVyi1VzD2bNnxbVEujcGEzv6woqra+mrU+foRFGpOHV9QwMl5F2ghcfO0rN7j9Py0xlUV9+g6FZORRUtOZ5CT/11TLweKyxRbFdbKamppS2ZefR+4ml6dNcR+kQ6/mgzxx3IL6KX95+gjLLGBxeq6+ppU2YuPSmd94WEJNqTU6h2qg6rk+9ZSkpKh50TJzI/ATkAbIoMYL66qKgocZF4XwkG/AcCEIAABCAAAQhAAAIQgAAEIAABMxawN+O+oWsQgAAEINCFBDZs2CCCv1lZWeRsZ0vPxsfQ/X2iLGKY59bcpiAXJ/p4dH9aEBMmBd2OUtLJkzR+/Hh66qmn6NVXXyUHB4fWNItjTCTAgfnMzEyyk7JJQ1ydTdRq883U1NeLYOz3Z8/Tb+eyqVIKrK64YgjVSoHeB3cm0qGCYkUj357JEA9J2Er9fPdwMv0z8QxVSW1ol2XSfNkzpCHT1cq+3Av0f38eop5SljM/cHGurIK+Tk4Xu94lzV394uBeYjhlrjgpBaK/lALSv6RlU/rFwO910SEiQH3vjsOUV1mtOcXHx1JoyZgBdF33xoxJzYYOWoiQhoHmgkzNDgI309OYcghovsTQ0FCys7MjfliJg8pygNlMLx/dggAEIAABCEAAAhCAAAQgAAEIQKALCyADuAvffFw6BCAAAXMQqKurE0HPKVOmEAd/RwX60M5ZY+mhftFWG/zVdh8e4ENbpeGtn5SGh+YZjXne41GjRpGcfaq9L5Y7TiAvL48apIxbP2no7o6ca/qwFOBNlLJv90sZthz85bLmXA7dsnU/XS8FU3ddNZY2TB9Jk0P8xbbtWQX0PykT+O7th2ivFMzlhwoOXzOevpKGS+f5prnc8+dhytcKzopK6T8/pZynuZv20nsj+tL3E4fSK0N60w9Sxv2Ho+KI84o/O5FGT0sZvXJxkuY/jfF0V2Qdc7D4+X1J9Fhcd/rr6nH0nRSs5ocbuPxtz1E6X945Q5sHujiKPuTk5IhX/KdrCri6Nmbvl5WVic9zWxXs7e2J5wLmgocL2qqJ4yEAAQhAAAIQgAAEIAABCEAAAhBoTwEEgNtTF21DAAIQgECTAhycmTRpEr377rsi0/L5gTH0y5ThFHVx/s4mD7aijY6c8Sxd+5qpwylSylxMSEigwYMH09q1a63oKi3rUjjDj4uvU2MgsaN6P8TfW8wV/bD0AIRc9krDPv8sfS7ukzLie3m5E++zZGw8eTo0DuTysDRsc6yXG62Qgrhzo7tRmJsLXRkRRG8P6yOaKKuto505BXJz4rWwqpoekwK0N/cMo4khAYptN0l13S9+Br+Rgstbz+eJ7ZFS3W2x4TS/R6hm/6QLpbR22ki6V+obZxFPDg2Q+hkptpdL592fV6TZtyMX5PvGgXyUrivAIyk4OztTvZQVX15ebhKIyMjG9zeGgTYJJxqBAAQgAAEIQAACEIAABCAAAQhAoJ0EEABuJ1g0CwEIQAACTQskJSXR0KFDaevWrSJj8FcpwPWYlAXLQ9l21cLZwH9I2cDTwwLpwoULNGPGDPr444+7KkenXndBQWPA1EfKAO6MEiMFU+VyuxR05aCudvGW+hXv1zgvtqu9HT0xoKf2ZrHcz8dDU3e2RBn8eufwaSqS5hieE9lNs4/2wmXBfprV9em5mmVeCL6Y4cvLHBDmea21C7+P5cLDRndG8b143+T72Bl9wDnNQ8DUw0B369aNHB0dxe/ooqLOecDBPGTRCwhAAAIQgAAEIAABCEAAAhCAAATMWUD5jZ059xR9gwAEIAABqxHYs2ePCG5ycGZ4gDd9KQ1XKw8bazUX2coL8ZSG7eU5W99PPE1vHEqmhx56SAyN/dprr7WyRRzWGoHKysahi3k+6s4o2g9CGHokIsi5cahlQ/3TzqQvqanT7FYvDW39lTSXLxceplmtaA8ZnaQTxNXuj/ay3A5nAsvlfEWVvNihr87SPK1c5PvYoSfHycxKgOfpzc3NFXP2BgWpz4Xdkg7zHMA8DPTp06eJs4Dj4+Nbcjj2hQAEIAABCEAAAhCAAAQgAAEIQAACHSKAAHCHMOMkEIAABCAgC/CwxnPnzhXDcU4NC6D/jhtILlIGI8olARspC5ozOjnr8yFpeN/XX3+deLjsTz75hDj4gNL+AlVVjYFLHp7bXEtznxtH20vh2Spprm25nCutoAppfmF76X22UJoz+NJe8h7K15YGwbVOq2yoA9fka6+uru7As+JU5ijAAWAuJSUlJuteVFSUCADzPMAIAJuMFQ1BAAIQgAAEIAABCEAAAhCAAAQgYEIBBIBNiImmIAABCECgaYH//e9/dOutt1JtbS3dJM0j+q+RcWRnDtGiprvdaVt5rlVfZ0e6/Y+D9Nlnn4kstuXLl5OTU9OZn53WYSs6Mb9HuXCQ1FyL3DdDPbQxENo9WVwmLqlWygT2loZvjnB3NddLbHW/7G0bA/fyfWx1QzjQ4gXkAHBpqemGIw8MDBRzC3NQmecL9/O7NGS6xYPhAiAAAQhAAAIQgAAEIAABCEAAAhCwCgHzTWuxCl5cBAQgAAEIyAKrVq2iW265RQR/H+0XTR9JmYcI/so6hl+nhAbQT5OHSoE6B2LDm2++merr6w0fgC0mEXBwaJz7t6a+wSTtmVMjtVrvn5NFjcFgc+qfKfpSc/Ea5ftoijbRhmUKmHoOYFawlR4wiIyMFCCcBYwCAQhAAAIQgAAEIAABCEAAAhCAAATMTQABYHO7I+gPBCAAASsU2LZtG82fP18ELp+N70kvDO5lhVfZfpc0PMCHfp0ynDylbM2VK1fSgw8+2H4nQ8tCQM6yrtYKlloLTXetOXp35hQ2e1nV0nDRVdKPJRX5vjk6OlpSt9HXdhCQM4BNOQQ0d1M7ANwgZdOjQAACEIAABCAAAQhAAAIQgAAEIAABcxJAANic7gb6AgEIQMAKBQ4fPkyzZs0inlP1zl4R9KQ0ty1KywX6+njQ8glDiOdj5bmAX3755ZY3giOMFnBxcRH7VtRemjvX6IPNfMdoachnefjoz5JSKaeicb5jQ91+cGciHcgvMrTZLOvLL943V1frG97aLMHNuFPOzs4iY5fngzblkOD+/v7k5uYm5rPPzc01YwF0DQIQgAAEIAABCEAAAhCAAAQgAIGuKIAAcFe867hmCEAAAh0kkJKSQlOnTqXi4mKaHRlMbw/r00Fnts7TjAz0of+MiydbaV7al156iRYvXmydF2oGV+Xr6yt6UVBVYwa9Ue9CTUPrsnIdpYcIbpDml+ZSJgVKn9l7nDjLV628degUZZZXEr/3jC3mkAxZePG+yffR2L5jP+sTsJF+X8rDQPPfIlMVblfOAua/dSgQgAAEIAABCEAAAhCAAAQgAAEIQMCcBBAANqe7gb5AAAIQsCKB8vJymj17NmVlZdFlwb60eMwAEbi0okvslEuZHh5E/xrZT5ybh4LeunVrp/Tj/9k7D/goq+zvH0hPSE8ICWmEUKQTehdYFERfxHV1bbvqKmt3Uf+WtSO72PsWe1/sFQVUkN4JLSGElt4T0nvhvedO7jBAEpLJlGee+Z3PZ5iZp9x7zvfOJOH5PeccvU/K2X1sJ+ob7BKqqSBb1444W9loyE5mEbek7mw/603KV585xr3D44xZwN9m5NNFq7fTdlEOWpV6ZtH3ISEMv3Uok16dNOw0BrUm/qhSy6YHVDY2Gd+yb/YwJdyrdbSHD5hTOwRUGeiqqiqLOhUbGyvHy8zMRG92i5LFYCAAAiAAAiAAAiAAAiAAAiAAAiAAAt0lAAG4uwRxPgiAAAiAQJsEFi1aRPv27aN40W/0wxkJxFmHMMsQuDY+kv42LI6am5vpiiuuoJycHMsMjFGMBIKDg8nFxUUIwI3tZscaD7bCi30nTmUq7iwqO2uG5paTlFh8qizztjZ6+aaUVRrPW5tbbHzNL6JFGegXxY0ELiKLkS1RlHieJ0Tg6E9/odhPf6VhX62j/x3Lpg/PH02mPYP52KTSU75tyC/hTafZruJT/m5sY/9pB1vpTX5rWeuwsDArzYBhHYmAtQTgwMBA8vPzky0OCgoKHAkJfAUBEAABEAABEAABEAABEAABEAABENA5AVyN1/kCIzwQAAEQsAeBd955hz755BPycXUR4u9o8nN3tYcbup7zkVEDaGZ4MHHvyauvvhrZZxZebRZ/o6Ki6KQYN7u61sKjtz/cbiGe3rc9mbj0srKVWYV0/46DpETc1w+m0ayftlCWiV93bk2ix3enSl85e5fLOl/1W6Iago5X1tCsH7fQm6LnrzK+keDzWWOor7en2kSNQliuEBm8F/QNpS2XTKMpYYZS2HzALiFEz1u1jb5IyzMe/8XxPPrz+j20VwjIFQ1NdO26RLp18wHj/uzqOjnvzzm27ZGaUVUjfVAZmkaH8MIpCagS0JbOAGaY6jOGMtBO+dFC0CAAAiAAAiAAAiAAAiAAAiAAAiCgWQK4Iq/ZpYFjIAACIOCYBI4cOUJ33XWXdP4lkWE4OKCXYwaica+5D/Bboh/w1B8204YNG+jpp5+mv//97xr32rHcY2GHRZ2MqtqzsmCtFcmYkADix/MTDGW+25rnjiH9iB8d2dOi3zY/zmUzI0LowO/PpzwhGrOI6+/uRkMDfeXzmeeODQ2glXMnnrn5tPcfn59w2nt7vckSa8amxDl7+YF5tUFAZQBXVp7KireUZ9wHeP/+/ZSVlUXjx4+XlQMsNTbGAQEQAAEQAAEQAAEQAAEQAAEQAAEQAAFzCSAD2FxyOA8EQAAEQOAsAi2i5+if/vQn4v6/l/cLF4+Is47BBssRCPJwp39PGS4HfOyxx2jv3r2WGxwj0cCBAyWFw+WW7RuqRbThIguY+0tPFhm/LAI7snF57KMVhgzg+Ph4Rw4FvluIgBKArZEBzCWguRR0Y2Mj5ebmWshjDAMCIAACIAACIAACIAACIAACIAACIAAC3SMAAbh7/HA2CIAACICACYHXX3+dtm3bRhHeHvT8+PYzGE1OwctuEjg/PIQWDY6R/YBvuukm+dzNIXF6K4ERI0bIV8kmvXQBR/sEjlZWU4O4GaVfv36kSv9q32t4aE0CPj4+cni+OenkSS7sbllTmeYZGadKrFt2BowGAiAAAiAAAiAAAiAAAiAAAiAAAiAAAl0jAAG4a7xwNAiAAAiAQDsEuPylKkHM4i/6/rYDygqbHxX9gCN9PGn37t30yiuvWGEG5xxy+HBDdnXSCcuXjXVOoraJ+sCJCjmREvBtMytm0TIBV1dX8vLykr3Sq6urLe4ql4Fmy87OpqamJouPjwFBAARAAARAAARAAARAAARAAARAAARAoKsEIAB3lRiOBwEQAAEQaJPAAw88QHxhfUFMH5ob1bvNY7DROgR83FzphdaesU888QQVFhZaZyInGzUhIYF69uxJSaWVVNvU7GTRO264O4vKpPPcjxUGAoqAyga3RhlozjAODQ2VFRj4ZigYCIAACIAACIAACIAACIAACIAACIAACNibAARge68A5gcBEAABHRDYsmULLV++nDxdetJTYwbpICLHC2FO31C6QDwqKyvp4YcfdrwANOgx9w0dNWoUNYmSsYkl5Rr0EC61RWB7qwA8ZcqUtnZjm5MSUH2A+WekNUxlAaMMtDXoYkwQAAEQAAEQAAEQAAEQAAEQAAEQAIGuEoAA3FViOB4EQAAEQOAsAvfff7/cdueQfqIUsddZ+7HBNgSWjh1Mrj170LvvvkuHDh2yzaQ6n2Xq1Kkywk35J3QeqT7CK29oFBnbFcQlf5EBrI81tVQUSgC2RgYw+8gCcI8ePSgvL4/q6+st5TbGAQEQAAEQAAEQAAEQAAEQAAEQAAEQAAGzCEAANgsbTgIBEAABEFAEVq9eTZs3b6YgDze6c2g/tRnPdiAQ7+dDf4qPlH0uuRQ0rPsE5syZIwdZk1vU/cEwgtUJ/JZXQi0niaZNmyZ7vlp9QkzgMASsLQB7enpSWFiY/PmLMtAO87GAoyAAAiAAAiAAAiAAAiAAAiAAAiCgWwIQgHW7tAgMBEAABGxDQAmNdw+No16iFy3MvgTuGd6f3EXf2s8++4wOHjxoX2d0MPvMmTPJ3d2ddheX04n6Bh1EpO8Qfs0xCPXz5s3Td6CIrssErNkDWDkTGxsrX6anp6tNeAYBEAABEAABEAABEAABEAABEAABEAABuxCAAGwX7JgUBEAABPRBYNOmTbRt2zaZ/fuXQdH6CMrBo4jw9qTrBkTKKF544QUHj8b+7vv4+BCLwCKplH7MLLS/Q/CgXQJNLS20MsuwRvPnz2/3OOxwTgIqA7i6utpqAKKioqinuAGnsLCQamtrrTYPBgYBEAABEAABEAABEAABEAABEAABEACBcxGAAHwuQtgPAiAAAiDQLoHnn39e7vvLwGjydnVp9zjssC2B286LpR5iyo8//pjy8/NtO7kOZ7viiitkVN9m5OkwOv2EtD6/hEpFD+AhQ4bIh34iQySWIMAlml1cXGR/Xmv16OVqAREREXTy5EnKzMy0hNsYAwRAAARAAARAAARAAARAAARAAARAAATMIgAB2CxsOAkEQAAEQIB7HH7//fey3PBNyP7V1Aein683zY8Ko4aGBnr77bc15ZsjOrNw4UJydXWlDfknqLC23hFDcAqfv0ozCPRXXnmlU8SLILtOwBZloGNiYqRjKAPd9fXBGSAAAiAAAiAAAiAAAiAAAiAAAiAAApYjAAHYciwxEgiAAAg4FYF33nlHZjldEh1GoV4eThW7IwR7w8Ao6aZaJ0fwWas+BgYG0sUXX0zNIqvvf8dytOqmU/tVITJ/v8swZLtfe+21Ts0CwbdPQJWBrqqqav+gbu6JjIyUmcbFxcVkzXm66SZOBwEQAAEQAAEQAAEQAAEQAAEQAAEQ0DkBCMA6X2CEBwIgAALWIMDlLd977z059J9a+81aYx6MaT6B88ODKbqXF3EW2po1a8wfCGdKAjfffLN8/uhotrzxAVi0ReALkf1b29xCs2fPpri4OG05B280Q8AWGcBcLYBFYLaMjAzNxA5HQAAEQAAEQAAEQAAEQAAEQAAEQAAEnIsABGDnWm9ECwIgAAIWIbBlyxbZ3zDKx4umhgVZZEwMYlkCPXr0oKvi+spBP/30U8sO7oSjzZ07l6KjoymtsoZ+yS12QgLaDZlvSHnzkEFoW7RokXYdhWd2J2CLDGAOMjY2VsYKAVhiwD8gAAIgAAIgAAIgAAIgAAIgAAIgAAJ2IAAB2A7QMSUIgAAIODqBzz77TIZwaUwfYqERpk0Cl8b2kY59/fXX1NjYqE0nHcSrnj170l133SW9fT05zUG8dg43f84poiMV1VKgv+yyy5wjaERpFgElAFdWVpp1fmdPCg8PJzc3NyotLaWKiorOnobjQAAEQAAEQAAEQAAEQAAEQAAEQAAEQMBiBCAAWwwlBgIBEAAB5yHwzTffyGAXtgqMzhO5Y0U6yL8XDQnoJUWIdevWOZbzGvSWy0BzCdlNBSdod3GZBj10TpdeSTouA7/77ruJy+/CQKA9AkoAtnZvXhcXF3lDAvvBZfhhIAACIAACIAACIAACIAACIAACIAACIGBrArhKZmvimA8EQAAEHJxAUlISZWdnU5iXB40K9nfwaPTv/gWRvelgWRWtWrWK5syZo/+ArRihn58f3XHHHbRs2TJatvcoffm7sVacDUN3hsBaUY57W1EZBQcHE8o/d4aYcx/j4+MjAdTU1FBLSwtxZr+1LCYmho4dOyYF4BEjRlhrGowLAk5NoL6qhCrzjjg1AwRP1FSLSgv4HIAACIAACIAACIAACIBAWwQgALdFBdtAAARAAATaJbBy5Uq5b3ZESLvHYId2CMwR6/SyyJDkdXvhhRe045iDenLffffR66+/TmvzhPBYWEoTewc6aCT6cPufew0X/h944AFS2Z36iAxRWIMAZ+ayCFxdXS0fnNFvLQsLCyNPT0/ictMnTpygoKAga02FcUHA6QiomzeKktcRP2AgwATQlgafAxAAARAAARAAARAAARA4nQAE4NN54B0IgAAIgMA5CKhSwjPDIQCfA5Umdo8LDSAfVxdKSUmhgoICYlECZj4BFnHuvfdeeuKJJ+jhXSn067xJuOBoPs5unfllWi4llpTLz/Ttt9/erbFwsvMQ4BsFWADmMtDWFIBZoIqOjqbDhw/LLGAIwM7zGUOk1iewYMEC4r9H6+vrOzXZyZMnZT/uhoYG2SogICBAc7+7S0pKZGWCwMDALrczKCsro8bGRvL39yd3d/dOMdHbQfzzfObMmXoLC/GAAAiAAAiAAAiAAAiAQLcIQADuFj6cDAIgAALORYAvoG3dulUGjcxHx1h7VyFCjA0JoPX5JbRlyxZauHChYziuYS85C/jNN9+kPbm59OnxXLqqf18Ne6tP12qamunJxMMyOC7J7e3trc9AEZXFCbAAzDfDcGZueHi4xcc3HTA2NlYKwBkZGTR69GjNCU6mvuI1CDgSgVGjRtFvv/3WaZf3799PBw4ckOLovHnzNFcxgoXsL7/8krhKwZVXXtnlnxVr1qyh/Px8mjVrltV/rnUaOg4EARAAARAAARAAARAAARCwOwHrNb6ye2hwAARAAARAwNIEOIu0tLSUIr09qa+Pp6WHx3hWIjChd4AcmQVgWPcJcAnZZ555Rg70eGIqldY3dH9QjNAlAs/uP0o5NXU0ZswYuv7667t0Lg52bgKqVDhnAFvbQkJC5M0J3HO4qKjI2tNhfBAAgTYI5OTkSPGXd02dOlVz4i/7VVxczE+yn705ZYxZOGZrbm6Wz/gHBEAABEAABEAABEAABEAABJgABGB8DkAABEAABDpNYM+ePfLY0SH+nT7HUgc2NLfQ2txium97Ml23LtFSw9pkHM6c3n+igrhf6TupmTaZ03SShGDDeqn1M92H1+YRuOaaa+j888+n4roGemR3qnmD4CyzCPB36V8H02WG1H/+858uZ0qZNSlO0g0BWwrALORwFjAbZwHDQAAEbEuAM/03b94sJ+WsYWtn/ems0DsAAEAASURBVJsbHfcJZwsODjZrCNUTuaWlxazzcRIIgAAIgAAIgAAIgAAIgIA+CaAEtD7XFVGBAAiAgFUIcPk8tiEBvlYZv61BE4vL6c1DGbQiq4C47Cvb0EDbzd+WT53ddryimp4WmYob8kqoUAiFbIuHxXX2dIsdN6SVl1o/iw3sxAOxsMNloIcPH07Lj+XQpTF9aE7fUCcmYpvQ+UaQ27ccoGZxU8XixYtp3LhxtpkYs+iGgOr7a4sMYIYWExNDBw8epMzMTJmxroQa3QBFICCgUQJNTU20fv162Rs3KiqKhg4dqlFPiZQAbG6vcGQAa3Zp4RgIgAAIgAAIgAAIgAAI2JUAMoDtih+TgwAIgIBjEUhKSpIO21KAHRnkR/+dOoLeEg9lPdQLjT9H9/KiVycNo1vPizV66tbT9t5H+niRn5srFRYWogypcSW6/2LAgAG0dOlSOdAdQpQsqq3v/qAYoUMCT+05TMmllRQfH09PPfVUh8diJwi0RUBlAFdXV7e12+LbWNBh0bmurk72Hrb4BBgQBECgTQJbt26l8vJy8vPzo0mTJrV5jFY2lpSUSFfMFYDVjSXIANbKisIPEAABEAABEAABEAABENAGAQjA2lgHeAECIAACDkHg+PHj0s84X2+b+evSKpjOiwqjYA83Oe9Jm83evYlce/YkT9GXbW5Ub+NAriJz1B7Wr3XN1Brawwc9znnvvffSrFmzqEhkeHNmKpf7hlmHwK85RfSvlHTiTKdPPvmEuBczDAS6SsDDw4NcXV2poaGB6uttc9OGKgOdnp7eVXdxPAiAgBkEkpOTZdY9f9dnzJhBbm6Gvx/NGMrqp/DPodraWvm7TVUo6OqkSgBGD+CuksPxIAACIAACIAACIAACIKBvAhCA9b2+iA4EQAAELEpAXbyOEpmt9jA/d8MFPPtIqOZH7C0EK2U97SQAczYym1pD5Q+eu0eAS0F/+OGHsm/fr6JH9TOi5DfM8gQyq2po0ab9cmDO/B0/frzlJ8GITkNAiSzcH9QWpgTgrKwsgkBjC+KYw5kJ5OXl0b59+ySCKVOmyAxgLfMoLi6W7nH/X/6bwhxTJaCRAWwOPZwDAiAAAiAAAiAAAiAAAvolAAFYv2uLyEAABEDAogT4AhVnKPi7u5KvKCcMM4+AvQTgKFEGmo37UMIsS6Bv37706aefEmfgPLv/GP2YWWDZCZx8tKrGJrp23R4qa2ikSy65hB588EEnJ4Lwu0tAlYG2VR9gLkEbGBgoe5Hm5uZ2132cDwIg0A4B/k5v2rRJVuMYPnw4RUZGtnOkdjZ3t/8vR6IygCEAa2dd4QkIgAAIgAAIgAAIgAAIaIEABGAtrAJ8AAEQAAEHIKAyFEI83B3AW7h4JoEQT8O6qXU8cz/ed4/A7373O1q2bJkc5KZN+2hrwYnuDYizJYGG5ha6Toi/SaLv78CBA+mjjz4yO0MKSEFAEVAZwLYSgHnemJgYOX1GRoZyA88gAAIWJMDZ9Rs2bJDl3SMiIogFYEcwSwjAKgMYFQYcYcXhIwiAAAiAAAiAAAiAAAjYjgBSuGzHGjOBAAiAgEMTKCkpkf4HtwqJWg2mRfRg/To9jzbmn6DMqlohFhGNCPKjyWFBdEHf0Hbd3lNSTt9n5NNNg2Kor48nsfC0saCEVmUXkZdLT5ovehBP6B3Y7vm8g89Zn19C2wtLDYKVvw/NCA+mAX6nepWaV9yvw2k7tTOotX+yWsdOnYSDukTg/vvvlyW2//Of/9BV6xLppwsm0JBA3y6NgYNPEeDv8q2b98vvVFhYGK1atYr8/f1PHYBXIGAmAZUBbKsS0OwmC8B79+6l7Oxsampqkn2IzXQfp4EACLRBYPv27VRaWkr8/ebSz+aWU25jaKtuUgIwl4A215ABbC45nAcCIAACIAACIAACIAAC+iYAAVjf64voQAAEQMBiBMrLy+VY/hou/5xfU0dXrN1NaZU19M70UTRViL7FdfX0ZOJh+mPybnpoZDz934h4I5PD5VX0wZEs+kGU7M2urpPb/9AvglLF9luE8FRc12A89vWD6fTGlBH0h7gI4zbTF0W19fSn9XsoTzzfOaQf/b+YPpRTXUvL9h4lP1E2297m39o/Wa2jvf3R6/yvv/46FRUV0ZdffkmXr9lFq+dOJHv1zHZ0xg/uTKFvxE0ZXD539erV1K9fP0cPCf5rhIASgG2ZAcxzhoSEEFdhYBFY9QXWCBK4AQIOTeDQoUOUlpZGnAk7Y8YMcnd3jGo19fX1VFNTI/1WP5fMWQglACMD2Bx6OAcEQAAEQAAEQAAEQAAE9EsAJaD1u7aIDARAAAQsSoAvUrG5i2xYrdo1IuuSS8UuGhwjs329XV0oupc3vT55OLn37EHL9h2ln3OKjO57iJ6tA/x6UXPLSeO2j45m0yO7DtE9w+Jox4Jp9NmsMRTm5SH3L96eTHlCZD7TjlVU0+yVW6X4u+KC8fSXQdEy63ieyBpeOXcCnahvNJ7CGcn2MI6VTa2jPXxwhjn5IuzHH39Ms2bNonxxM8DCX3eKmwtqnSF0i8b41J7D9HZqJnl4eND3339PI0eOtOj4GMy5CSihxZYCMBNXom96erpzLwCiBwELEigsLKTExEQ54qRJkyggIMCCo1t3KFWVhbN/lYhrzoyqBDR6AJtDD+eAAAiAAAiAAAiAAAiAgH4JaPcqvn6ZIzIQAAEQcEgCDQ2GbFj3ViFRa0GwCLunpEK6dUrONXjpJYTgPt6e8s2qrEKj6zG+3nT9wCj6Y/++xm2HyqpolcjavOW8WIoXpZvniLLRt55n6N1Y09RMicWGTGjjCeLFAztSZAbxY6MHUqSPl+kuchO8/ibEZGU9yD4KsJuLYV61jsofPFueAIuW3377LY0ZM4aOi2z0uau2UUpZpeUn0uGIfDPG4m1J9FLScZkRtXz5cpnNpcNQEZIdCfj4GMry19bWki0Fk+joaFmWNi8vT/YptSMCTA0CuiDA2bMbN26kk6JlwJAhQ4y9th0lOFX+OTCw4xYj54pHice2/Hl2Lp+wHwRAAARAAARAAARAAARAwP4EIADbfw3gAQiAAAg4BAF1UamnvVJYz0EpppcXDQnoJY+6KLL3WUd7i7KAbLltZPD2ac3w5f0sCJ9Zsnl86KkLc1w22tTW5hbT2rxi6i16I18SHWa6y/h6oEkPYONGG7/o2So8q3W08fRON52vry+tWbNGipe5NfV00eodsje004HoQsD1oof29Rv2iLLs2eTp6UnfffcdLVy4sAsj4FAQ6BwBFktYBGbRyJZZwF5eXsT9rPnncFZWVuecxVEgAAJtEuByxxs2bKC6ujr5vXLEShFKAO5O/1+GozKAUQK6zY8KNoIACIAACIAACIAACICA0xKAAOy0S4/AQQAEQKBrBDirkY1FGi2aq7igv/HiKXTsilk0NvT08n+cfVnWYCjDXNH6bBqDaU6u6Wt1DGcCK+Mev6b2sshUZBsZ5CezfU33qde+Jn2T7aWfNwjBgU2to/INz9Yj4O/vL3vXsohZLj53XA56dfapDHTrzex4I/P38veCz48iQ5/Ld7J4Pn/+fMcLBB47DAG+SYPNlgIwz4cy0EwBBgLdJ7Br1y7iEsp8M8e0adO6VUK5+96YN4ISgIOCgswboPUsZAB3Cx9OBgEQAAEQAAEQAAEQAAHdEoAArNulRWAgAAIgYFkC7u7uckAlJFp2dMuM1kOoq4EeBj/rRGbI58dz6f/9vINYpFXC7pnloTszs2gf3K4li57DbGeWfm7vhA6Gau8Ui2xX66bW0SKDYpBzEmDB/YsvvqBFixZRnbh54pp1e+Tn8ZwnOtEBXHZ99k9baUthKfXt25c2b95MkydPdiICCNUeBOzVBzgyMlIKVQUFBTJz0R6xY04QcHQCR48eJX6w8Dl9+nSHvLmNW3JUV1fL7F11Q4q564IMYHPJ4TwQAAEQAAEQAAEQAAEQ0DcBCMD6Xl9EBwIgAAIWI6Aullc2NllsTGsMxMLvf1PSacw3G2Tf1TemjqA3po6kAA83OZ0lBdiSugYqbc0o9nDR9q/UygbDuql1tAZ7jNk2Ab4w+8Ybb9CSJUuoRZScXbLnMF23LlFmBbd9hvNs/TItl+as3ErHRK9kLt+5detW2cfReQggUnsRUD8LKytt25+bbwoJDw+X5aczMjLsFT7mBQGHJVBcXEw7d+6U/k+YMIG6mz1rLxCcvczG/qsMXnN9UeejzYe5BHEeCIAACIAACIAACIAACOiTgLavVuuTOaICARAAAYckEBISIv0urTeUUtZiEHmiv+/0FVto6d4j9NKkYfR4wiAK9/a0mqs5Jv2Es6prOzVPD2MucqcOt9hBJ1qFarWOFhsYA3WawKOPPkorVqwgLg3NpY6n/rCZNhec6PT5ejqQbyS5ZdN+WiQe1U3NdO2110rxNyoqSk9hIhYNE1AZd7YuAc1IVBloCMAa/oDANU0S4H6/3PeXhc6BAwdSXFycJv3sjFOmAnBnju/oGGQAd0QH+0AABEAABEAABEAABEDAeQlAAHbetUfkIAACINAlAsHBwfL4kvqGLp1nq4OLRG9eLvd8tKKanhoziC7oG2r1qaN9vIxz8LxathMiW5lNraOWfdWzb9zXds+ePTRp0iTiGwj4M/vgzhSq0nhmvSXX5NecIprywyb6XGT/enl50ZtvvkkfffSRfG3JeTAWCHREQGUA20MA5jLQLNgUFRXJErAd+Yl9IAACBgIs+m7cuJFqa2spNDSUxowZ49BoLNX/lyEgA9ihPwpwHgRAAARAAARAAARAAASsRgACsNXQYmAQAAEQ0BeB3r17Gy5YCyGxXvQy1Zp9JsQkLiPLJZ4XxPSxiXtcVjrU09BzOLW8mvaUlJ9zXtGm2C6W3ZqtzD1WYfYl0K9fP3kR+/HHH6eeQgR681AGTf5+E63MKrCvY1aePV98Bhdt2kdXrN1N2dV1NG7cONq7dy/dfPPNVp4Zw4PA2QR8fHzkRnsIwK6ursQiMBuygCUG/AMC5ySQmJhIhYWF8mahadOmGUXPc56o0QOUAGyJG/OQAazRRYZbIAACIAACIAACIAACIGBnAhCA7bwAmB4EQAAEHIUAX1yKjo6W7mZ3styxLWNbl2vopXZSTNrC/5xhqnR1cxv7zjj0rLeibWu7dnm/cOO+15PTjK9NX5S3ll/mbTWi3K09LKvKUKJalR61hw+Y8xQB/j498cQTtHv3bho7diyxQH/Nuj208JeddLDUtj1JT3llnVfcl/ulA8do3Hcb6cu0PHnx/vnnn5cln7mEJwwE7EGAe/G6u7tTU1MTcVlZW1tMTIycMj093dZTYz4QcDgCaWlplJqaKkXf6dOnO3zFiIaGBpn9z5m7qhx9dxYFGcDdoYdzQQAEQAAEQAAEQAAEQEC/BCAA63dtERkIgAAIWJwAZy6ypVfVWHzszgxY1yqeNrSRgWyaWfuCEJtOtqq2XFp3megJXNRaAjlflIpuEfuahUqsxqk1Ga9BlBg807hfqTLuV2pq/zc8nvzdXeWmbzLyacmew6a7pR8vJB03bttVXGb0zbjRBi/SRHY0m1pDG0yJKTpBYOTIkbRt2zZ67bXXKDAwkNbnl9C0FZtp0cZ9dEzjZcXPFR5/v95JzaSEbzbQU+I7yN+dhQsXUnJyMt17772yosC5xsB+ELAmAXuWgY6IiCA3NzcqLS2liooKa4aJsUHAoQnwd2T79u0yBr5hKiQkxKHjYedV/1/O/lXibXeCUmM0ixuuYCAAAiAAAiAAAiAAAiAAAiCgCEAAViTwDAIgAAIgcE4CQ4YMkcccLK0657GWPiBDCJgs3rJxtmRFwylRlrctNCn7/IYoqTvsq3V0ieivys/h3p50w8AoPoyyRPbyRau30/yft1NZa2ZuUumpi+8bhAB3prFoq2zjGfu5DPR/p4wgH1cXecjLQuyd+eMWenTXISkGj/xmvRSc1fmrs4toqPDpLeGjreyE6NtcKARwFjuiogwcbDU35jk3Ac4GvuOOO+jo0aN01113kasQhb5Mz6MJ32+kv2zYS4nF5y4tfu5ZbHdEhfhevZp8nBK+XU//t+Og/N4mJCTQ2rVr6euvv8ZNCLZbCsx0DgJKAK6stH3WPX/v1c9jZAGfY6Gw22kJ1NfX0/r164mFzf79+9OAAQN0wUKVfw4KCrJIPPzzhI37JMNAAARAAARAAARAAARAAARAQBEwpCypd3gGARAAARCwK4Hy8nLiC8E5OTkyO6C4uJi4PyGXiuOLYHyHP5es5NKV/v7+MguCMyH4IjKXk/T09LSq/8OHD5fjHyyz3cXy1PIqejMlg77LzCdViZnLKM9ZuZUujAyl286LpT5C4L06PpIyRJnjF4UA2ywyfPOEWDw8yI9+vHACDQ30pWRRVpfFW+7VyxnAT40ZTJni+D+v30Pbi04JvF8cz6NyIS4vHhZHcb4+dNuW/cSirTLuXTpLCLwPjhpAF/QNlZsvjOxNq+dOpDu2HKB9JyqMjyEBveiOIf1orvBzRWYBzQgPpqvi+tK8qN7Uy812v4JVSeFhw4ZRD9NUaRUUnjVBgC8Ev/LKK3TffffR0qVL6d133yXOKufH+NAA+vOAKNnf2rv1ZgNNOG3ixD7RA/vDI9n0hejHXdWaKT9ixAhZ6pozf2EgoDUCSgC2Rx9gZsEl+Y8fPy77APN3BQYCIHCKAFdy2bRpkyyVzL8fuW+8XkxlAFtKAFYZwBCA9fIJQRwgAAIgAAIgAAIgAAIgYBkCtrv6bBl/MQoIgAAI6IIAZzIcOHBAln7dt28f7d+/n1JSUmQpyO4EyCUlWeTjC8mjRo2iyZMnWzTbjsvVsu0XIqetbJB/L3ph4lD5ONecDwlR9o6h/ShdZAtH+nhSoIe78RQWgbdcMpWKRSZsqJeHcftKIdx2ZB+fn9DRbuO+IWL8tfMnE5ecThJic5yvN/VunadelMLdf9n51Ff4ZA9jUZpNrZ89fMCcnSfAN3S88cYb9Nhjj8nS0P/9739ph7hJgR8P7Uyh+dFhdKnIeD9f3FDgJm4Ksafxd+2b9Dz6WojUfJOFstmzZ0she+7cuWoTnkFAcwRU7017CcBhYWHyhi4uAc0ZgZYSgzQHGg6BgBkE9u7dS/n5+fI7MmPGDF21DbBWBjBKQJvxQcMpIAACIAACIAACIAACIKBjAhCAdby4CA0EQEBbBFJTU2nlypW0evVqmdHQ1gVnzuyL9vGSQmGQKC0cJARMX5Ep6t6zB7m79BSZq0SNorwbC4pcvri0vpGKRXnfLJHJypmpubm58vHzzz8bg2dR+PzzzycWYi688ELq3bu3cV9XX4wePVpmIKeUVYks2UbR+9atq0NY/XjmxZm/bRlnv5qKv20d091tnNk7sXfgacN4iLWzl/jLjmwvNGQ4T5zYsdh9mtN4Y3cCffv2paeffpoeffRR+vzzz+mtt96irVu30vJjOfLhJz5rLALPjgil6X2CKEbcdGBtqxY3OOwUJdHX5hbTrznFdEhk6Ctj8erPf/4z3XTTTaTKxat9eAYBLRJQGcD2KAHNPDhrj6t3HD58WGYBQwDW4qcEPtmDQGZmJh08eFBWLZk2bRp5e1v/95ut4mxsbJRZzfz99/Nr++/VrvqCDOCuEsPxIAACIAACIAACIAACIOAcBCAAO8c6I0oQAAE7EUhOTqbPPvtMijcsAJtabC8vUdY1kEYG+9HQAF86T5QL7o44yWWNWQjm8syciZdYUiEyBkulIPy///2P+MHGF9KuvPJKuvzyy4mzj7piXH6aS/Bt3rxZZiPOaS2B3JUxcKztCWwXnwO2KVOm2H5yzNhtAj4+PnTDDTfIBwtFLAbzg6sIfC9Ki/ODLUxknHOp6OEiG50z3geLnyucCW9ulnCJyJY/WlFt/JmyW/Qi5ux2LrGujDMoFyxYIH+mXHDBBfIGEbUPzyCgdQJKAG7rhixb+W4qAHPlDpTptxV5zKNVAtwOhW92YuP+8V39W1WrcSm/uL0LG9/woYRbtc/cZzUOMoDNJYjzQAAEQAAEQAAEQAAEQECfBCAA63NdERUIgIAdCfCF5OXLl8tsvZ07dxo94YzeWREhNIez9UTWHos1lrSeIruVMwD5MS/qlLB7WGTo/cbZeuKxqeAEbdy4UT7uvvtuuvjii+nmm2+mefPmdfoi1PTp06UAvD6vhCAAW3IFrTNWirghoEgIeeHh4TRgwADrTIJRbUZg4MCB9Mgjj8hHRkaGsaoAf68LSkroByEG80OZKB5AEV6eFC76ZAd5GqoK+IhKA+4i84grCzQLLbdeVBVoEFUFSkVW/wlRUaCoVlQVqK6l6tY+vmosfnZxcaFx4oL8rFmzZFUBvqnAzU17lQBMfcZrEGiPAGcVsuBaW1tLLJzw59vWFhoaKrMbq6uriYUhfg8DAWclwNmx69evp6amJooVPbIHDx6sOxSWLv/MgJQAzH2TYSAAAiAAAiAAAiAAAiAAAiCgCEAAViTwDAIgAALdJJCTk0OvvPKK7N3J/fzY/N1daUF0H1oYG05Tw4LIhdUYG9tA0UOXH389L1b2p12VXSh6dubTLzlF9N1338lHXFwcLV68mG688cZzltnjUtLLli2jNblFtJT0d2HOxstj9em4TC8bl/+G6YsAZw7ecsst8pGenk5ffvml7CPKF9C5r/ihQ4coOzubsmvq5KOr0QcEBFD//v2NfcU5E2v8+PHn/BnR1XlwPAjYiwCLJpxhzzdu8cPf39/mrrAAzd/llJQU4u8xBGCbLwEm1AgBFi+5wgyXZOffPxMmTNCIZ5Z1w1oCMP8sYYYt4qYuJQhb1nOMBgIgAAIgAAIgAAIgAAIg4GgEIAA72orBXxAAAc0RyMrKoqVLl9K7774rMxbYQe4Be/2AKPp/MWHkaYeMovYgcX/ay/tFyEdRbT39T/QS/eBIFh0/fpzuvPNOevzxx+n++++Xr9vrtzZ58mTisq+p5ZWUWVVD0b3005etPW6OvP1nIfSzcZY3TL8EOHOQs7z5Bo1hw4YZA+UsKu6lmJ+fL7MLS0SWMGcaNjQ0yAdnPHp4eMhHYGAgBQcHSwEqOjpaXoA3DoQXIKBTAlwG2p4CMGPlTEcWgPm7OmbMGIg3Ov2sIayOCXBbA76ZktuNzJgxg1xd9XmpwhoCMJNl0ZcrGUAA7vhzhr0gAAIgAAIgAAIgAAIg4EwE9Pm/KmdaQcQKAiBgNwJlZWX05JNP0r///W8ppHBy72WxfeiOIf1oVLDts4i6CoL7Dd89LI7uHNqPfsoqpNeS02hn8Ql68MEH6cUXX6QnnniCFi1adFZJTL4gN3/+fPr000/p24x8umtoXFenxvE2IlAoRP6thSdkiV5kANsIup2mUT0FWcA1Nf6+coY/P2AgAAJnE+AbmvgGCRaB7WXcC5T94MzHwsJC6tOnj71cwbwgYBcCLPyyAMzGrQVUf267OGPFSblCB/+sYbHW0hUH+IYuFoD5oVfx3IpLg6FBAARAAARAAARAAARAQJcEIADrclkRFAiAgDUJ8J31b775puzBydl0XNT596LE8wMj4ynez8eaU1tlbO4dfHF0mHxwr+Bl+47QLnEB+rbbbpPi9quvvkozZ848be4rr7zSIACLUtIQgE9Do6k33Au2RbSDu1hk/1r6QqOmAnVyZ/hnUmlpqaRwpgDs5GgQPgick4ASmlh8tadxGeikpCRZBlprAjCXleVqJywswUCACXCJZq4aYQnj7x6XfmYbNWoURUREWGJYTY7B/29gY3aWLtOsxuO/CWAgAAIgAAIgAAIgAAIgAAIgwAQgAONzAAIgAAJdIJCcnEw333wzbd26VZ7FfX2XjTuPhgb6dmEU7R46MyKE+LFCCIeP7j4kL0bPmjWLbrjhBnrhhReMF/u4zCxnK+09USFKQVfRINFjGKY9Ap8ez5FOsWAP0y8BFn/5gq+fn58snanfSBEZCFiegBKA7ZkBzFFxGWgWgFloHTdu3FnVNywfeedH5IogS5Ys6fwJOFL3BLh1QGpqquxf3Z1guU3B+vXriTNjo6KiaOjQod0ZTvPnqvLP1rhZizOA2XCjhuY/BnAQBEAABEAABEAABEAABGxGAAKwzVBjIhAAAUcmwOLKs88+S4899pi8SBUuyic/Pf48uiRan2UaOSN4Tt9Q+tfBNHruwDF677336Mcff6T3339f9pL19PSkq6++mt544w366Eg2LR072JGXV5e+HyytpN3F5VIUXLhwoS5jRFAGAqr8c0hICJCAAAh0kQDfzMRmbwGYqzRwViW3l8jLy6PIyMguRmK9w48ePSoHd/XyJRc3T+tNhJEdgkBDdSnV19dTdnZ2twVgvqGyvNzwt8qkSZMcIv7uOKkEYC77bmlDBrCliWI8EAABEAABEAABEAABEHB8AhCAHX8NEQEIgICVCfAFruuuu47WrVsnZ7phQBQ9njCI/Nz1/SPUw6Un3TO8Py2I6UN3b02iLaIs9EUXXUR33nknPffcczITmgVgzjJ9ZPQA8mzNPLDycmD4ThJ4/0iWPJI/u15eXp08C4c5IgElAFsjo8gRecBnEOgKAR8fQ+sGewvA7DNnAe/du1eWgdaSAKx4xk6/jkIGTVFv8eykBJK+eJKq8g53O3quqpOZmSn71c6YMYPc3Ny6PabWB1AloK0hACMDWOurD/9AAARAAARAAARAAARAwPYEetp+SswIAiAAAo5DYO3atTR69Ggp/vb2dKcvZo+hFyYO1b34a7pC/UVf4x8uGE9PJAwkt5496LXXXqOpU6dSaGgojR07lk7UN9Jnx3NNT8FrOxMob2ik5ccM5Z//+te/2tkbTG9tAuqCMjKArU0a4+uRgLu7O3E5Wy6bWltba9cQuQ8wG994xqVxYSCgVwL5+fm0b98+Gd6UKVNktRK9xqri4jLXfKMJZ+pyxr+lDRnAliaK8UAABEAABEAABEAABEDA8QlAAHb8NUQEIAACViLw8ssv05w5c4iz62aLvribL5kqnkOtNJu2h+3RowfdNTSOfpk3iWJ6edGuXbsoISFBZgSz5/8+mE4nT57UdhBO5N17h7OouqmZLrjgAho+fLgTRe58oTY0NFBlZaW8oMzlY2EgAAJdJ6D6APN3yZ7GfvCNHCxGswgMAwE9EmARdNOmTfLvxmHDhmmq3Lk1eaubtQIDA+XvbEvPpQRg9AC2NFmMBwIgAAIgAAIgAAIgAAKOSwACsOOuHTwHARCwEgEWMh944AFavHgxce/fe0UZ5M9mjaFgkQHs7DYiyI9+u2gyzRGCOF/IeuaZZ2Qm8JGKavous8DZ8Wgi/hoh/P47JV36ct9992nCJzhhPQKm5Z/VxV/rzYaRQUCfBJQArJUy0Ew5IyNDn7ARlVMTYHFyw4YNsodwREQEjRgxwml4WLP/L0NUJaD5/y4wEAABEAABEAABEAABEAABEGACEIDxOQABEAABEwJccvGGG26gZ599llxFueM3p46gh0cNoJ4iAxZmIBDg4UbLhSB+06BoeQFPCVDP7DtCLcgCtvvH5M1DGVRc10ATJ06UGex2dwgOWJWAyihC+WerYsbgOiegJQE4Ojpa0s7NzSXO8IeBgJ4IbN++nUpLS4m/c1z6mSvMOIspATg4ONgqIaubwCAAWwUvBgUBEAABEAABEAABEAABhyQAAdghlw1OgwAIWINATU0NXXrppfTBBx+Qj6sLfTpzDF3eL8IaUzn8mCyIPzt+CP19ZLyx9HNqeTV9jl7Adl1b7v372sE06cOSJUvs6gsmtw0BdQOGtS4o2yYKzAIC9iXg6+srHdBCBrCXlxeFhYXJCiRZWVn2BYPZQcCCBFJTUyktLU1mqs6YMYO4/7YzmRKAg4KCrBK2ygBGCWir4MWgIAACIAACIAACIAACIOCQBCAAO+SywWkQAAFLE6ivr6f58+fTjz/+SEEiw/W7OeNplihzDOuYwH0j4umliUNFhrThuP/bcZCqG5s6Pgl7rUbgmX1HqbS+kWbOnInsX6tR1tbAyADW1nrAG8ckoKUMYCYYGxsrQaanp8tn/AMCjk6gsLCQdu/eLcOYNGkSOVvP+sbGRuIe45yl6+fnZ5XlRAawVbBiUBAAARAAARAAARAAARBwaAIQgB16+eA8CICAJQhwqbSrr76a1q1bR+FeHrRq7kRKCPG3xNBOMcafB0TRe9NHkYvICq4W/Wf/tH6PU8SttSAPl1fR24cz5cXFl19+WWvuwR8rEOCLyXzzioeHB/n4+FhhBgwJAs5BQAnA/J3SgkVFRcnSuAUFBVRXV6cFl+ADCJhNgCvsbNy4UVaMOe+88ygmJsbssRz1RJX9GxgYaOzVa+lYkAFsaaIYDwRAAARAAARAAARAAAQcnwAEYMdfQ0QAAiDQTQK33XYbff311+Tv7kZf/m4sxftBSOkq0kui+9Drk4fJ037LK6HXko93dQgc3w0CJ0Xv5b9tS6amlpO0aNEiGjFiRDdGw6mOQkCVf0b/X0dZMfipVQLe3t5ScGWxVQvlU/mmjoiICCmYZWZmahUb/AKBcxLg7xOLv/zd4tLmo0aNOuc5ejxAVeuwVvlnZoYMYD1+chATCIAACIAACIAACIAACHSPAATg7vHD2SAAAg5O4PHHH6c33niDPF160vKZCXRegKEPoIOHZRf3r4zrS08mDJJzP5F4mNbmFtnFD2ec9L0jWbStsFReXF22bJkzInDKmNUFZQjATrn8CNqCBHqIChZaywJWWZIoA23BhcZQNiewa9cu4puVuErF1KlTjSKlzR2x84QqAxgCsJ0XAtODAAiAAAiAAAiAAAiAgJMRgADsZAuOcEEABE4ReP/992nJkiWydPG700bRxN6Bp3bilVkE7hzaj+4YEksnxdlX/5ZIh8qqzBoHJ3WeQFplDT2+O1We8K9//cvp+up1npT+jkQGsP7WFBHZj4Cvr+EGsKoqbfzeioyMlKVii4qKqLq62n5gMDMImEng6NGjxA/OTJ0+fTp5enqaOZLjn2YLARgloB3/c4IIQAAEQAAEQAAEQAAEQMDSBCAAW5ooxgMBEHAIAomJiXTLLbdIX1+YMITmRvV2CL8dwUnOAr48NpwaRDniK9buooqGJkdw2yF9bBL9qxdt2id7L1911VX0+9//3iHjgNNdJ8C9y0tLS+WJ1swo6rpnOAMEHJOAygDWigDs5uZGffv2lTAzMjIcEyq8dloCXKFi586dMv4JEyaQM/+eampqIu4vzpUG/P39rfaZQAloq6HFwCAAAiAAAiAAAiAAAiDgsAQgADvs0sFxEAABcwmUl5dLoay+vp5uGBBFfxIPmOUI8AWuVyYNo6GBvpRdXUe3bN5nucEx0mkEluw5TLuLyyk6Opr+85//nLYPb/RNgLOJWAT28/Mjd3d3fQeL6EDABgSUAMxCjVYsNjZWugIBWCsrAj86Q4D7/a5fv17+jho4cCDFxcV15jTdHqPaNQQGBsqsfmsFigxga5HFuCAAAiAAAiAAAiAAAiDguAQgADvu2sFzEAABMwnceuutxD31EoL9adm488wcBad1RMDL1YU+mjGafN1caVV2EX14OKujw7HPDALfZuTT6wfTydXVlZYvX27VrBIz3MMpViagLiij/6+VQWN4pyGgBGCtZAAz+IiICOJMYL7ho6KiwmnWAoE6LgG+MWnjxo1UW1tLoaGhNGbMGMcNxkKe26L8M7uKDGALLRiGAQEQAAEQAAEQAAEQAAEdEYAArKPFRCggAALnJvDJJ59IscxHCJRvTRtJ7i74MXhuauYdEevrTVxem+2+HQfpeAV6GJpH8uyzEkXW7x1bDsgdL730Ek2ePPnsg7BF1wTQ/1fXy4vg7EBAiwIwZ/RFRRmqlCAL2A4fCkzZZQLcYqWwsJC8vLxo2rRpRlGyywPp6AQIwDpaTIQCAiAAAiAAAiAAAiAAAg5GAMqHgy0Y3AUBEDCfQFFREd11111yAM787ScESph1CVzeL4Iu7xdOTSdP0uVrdtFJ8QzrHoGjQkjn3so1Tc10ww030B133NG9AXG2QxJQAnBwcLBD+g+nQUBrBJQAXF1dranfVTExMRIVVy6BgYCWCaSlpVFqaqoUfVn8ZREYRjKDnzlY+/c1SkDj0wYCIAACIAACIAACIAACIHAmAQjAZxLBexAAAd0SuPvuu+VFmFnhIXRtfKRu49RaYM8IsT3Ew53Sq2rprq1JWnPPofzJq6mjy37dSSfqG2n+/Pn05ptvOpT/cNYyBLh/OZep5Yu9AQEBlhkUo4CAkxPgUsuenp7U3Nwsy9dqBUefPn3Iw8NDloAuLS3VilvwAwROI8Cfze3bt8ttY8eOleWfTzvASd80NTUR9xXv0aOH1Vt1oAS0k37IEDYIgAAIgAAIgAAIgAAIdEAAAnAHcLALBEBAPwR+++03WfrZW5R+fnGioSyxfqLTdiSBQvx9eryh1/Inx3Lom/Q8bTusUe/KGxrpDyKLOru6TpZ8/uKLL2T/X426C7esSEBl/wYFBaG8phU5Y2jnI6CygFmw0YqxqBMdHS3dQRawVlYFfpgS4JuS1q9fL2+eiIuLowEDBpjudurXXP6Zq98EBgbKm7asCQMZwNaki7FBAARAAARAAARAAARAwDEJQAB2zHWD1yAAAl0gwNk8f/vb3+QZ9wyLo+heKP3cBXwWOfSy2HCa3idIjrVo0z5anV1okXGdZZDiuga69JeddLCsioYMGUIrVqxAaUVnWfw24iwpKZFbQ0JC2tiLTSAAAuYSUAIwZ9hryWJjY6U76AOspVWBL0yAxc3NmzcTl07nm5LGjx8PMCYEbNX/l6dEBrAJeLwEARAAARAAARAAARAAARCQBCAA44MAAiCgewLvv/8+7d+/n6J8vOi2IbG6j1erAf5z7HnUswdRs2gDfM1vifTJ0WytuqopvzIqa2juqm2070QFxcfH0+rVq2UmiaachDM2JQAB2Ka4MZkTEdCqABwaGipv+mGRTVUAcKJlQagaJrB3717Ky8uTZcqnT59u9SxXDaNo0zX1+5rFcWsbMoCtTRjjgwAIgAAIgAAIgAAIgIDjEYAA7HhrBo9BAAS6QKChoYGWLFkiz3hs9EDyFD0zYfYhMCTQl67tb+i93CJcuFP0A3456bh9nHGQWZNLK2nu6u10XIjAY8aMkVk2kZHoX+0gy2c1N9UF5eDgYKvNgYFBwBkJ+Pr6yrC1lgHM/UNVFjDKQDvjJ1ObMefn59PBgwdlf9tp06aRj4+PNh21o1fIALYjfEwNAiAAAiAAAiAAAiAAAiBAEIDxIQABENA1gbfffpsyMzNpSEAvuiy2j65jdYTg7hvRn9xEGjBfzGZbsucwPbQzhZpbRFow7DQCG/JKaL4Qfwtq6+l3v/sdcR/r3r17n3YM3jgfAe5Nyv0WPT09cbHd+ZYfEVuZgMoA1lIPYBVyTEyMfMlloLnsLgwE7E0gOTlZupCQkEBhYWH2dkdz8zc1NRH/LOG/eQMCAqzuHzKArY4YE4AACIAACIAACIAACICAwxGAAOxwSwaHQQAEOkuAe/8+99xz8vAHRsYbRcfOno/jLE8gUpTh/tOAKHnxesaMGeTm5kZvHMqg36/ZSSWizy3MQOD1g2l02ZpdVNHYRFdccQX9+OOPpDLTwMi5Cajyr+j/69yfA0RvHQJKANZaBjBHyxn/7F9dXR0VFBRYBwBGBYEuEOC/szkzffDgwV04y3kO5exfvlmDxV8lzlozevQAtiZdjA0CIAACIAACIAACIAACjkkAArBjrhu8BgEQ6ASBr776irhUYn9fb5ofhcyETiCzySF3nBcrewFv2bKFPv/8c5k1siH/BJ3/4xbaUnDCJj5odZLS+ga6bl0iPbY7lVrERcOHH36Yli9fTu7u7lp1GX7ZmIASgFH+2cbgMZ1TEPDy8iIWUTjLnrP3tGYstrGhDLTEgH/sTIBvSJgwYYKdvdDu9Kr8s61+XyuRmYV5GAiAAAiAAAiAAAiAAAiAAAgwAQjA+ByAAAjolsDLL78sY7ttCAuOhpLDug3WgQKLEYL8JdF9qLGxkXbv3k2JiYk0ZcoUyqmpo0t+3iHLQjc0c5dg57J1ecU09YfN9GNWIfn5+dG3335LS5culWKEc5FAtB0RUP1/kQHcESXsAwHzCHCpVpUFrMUy0EoAzsrKopYW5/s9ad6q4ixrERg1ahS5urpaa3iHH1cJwEFBQTaJBRnANsGMSUAABEAABEAABEAABEDAoQhAAHao5YKzIAACnSWQlJREW7duJT83V7oyrm9nT8NxNiLw18GGXobvvvuuzABet24dPfroo9RDZF69nHRcZgPvLCqzkTf2naa8oZHu2nqALvt1F+WJfr9Tp06lffv20YIFC+zrGGbXHAHO6iktLZV+2SqjSHMQ4BAIWJmAKrevxTLQ/v7+spxsQ0MD5ebmWpkEhgeBjgl4e3t3fICT71U3bEEAdvIPAsIHARAAARAAARAAARAAATsSgABsR/iYGgRAwHoE3n77bTn45f3CydvVxXoTYWSzCEzsHUgD/HzkBWzub8sZJEuWLKENGzbQwIED6VB5Fc1dtY3u2ZZMxTrtDcx94f53NJsmfLeRPj6aI8s8//Of/yQWw1WWl1lwcZJuCbD4y1l/LAJx/2wYCICA5QloOQOYo1W/HzIyMiwfPEYEARCwCAEuIc9VBLiqAP/OtoWhBLQtKGMOEAABEAABEAABEAABEHAsAhCAHWu94C0IgEAnCHCWHPdNZbsuPrITZ+AQexC4tnVtPv74Y+P0XAqas1///ve/k4sQhd8/kkVjv91AryWnUW2Tfnqabcwvodk/baU7tiZRoRC4Bw0aRNyz+qGHHiJ1Ac8IBS9AoJUA+v/iowAC1iegBGAtZgBz9DExhgoa2dnZmuxTbP0VwgwgoH0CfMMW3+gXEBBgszLZKAGt/c8FPAQBEAABEAABEAABEAABWxOAAGxr4pgPBEDA6gQ4g7KwsJDiRYbpyGDb3HVv9aB0OMFlseEyqhUrVlB1dbUxQk9PT/rHP/5BBw4coHnz5lFFYxM9nphKCUIIfutQhkMLwVsLTtCCX3aIx07ae6KCIiMj6fXXX6dHHnlEMqipqTFywAsQOJOAKieJ/r9nksF7ELAcAa0LwOwfl4DnDMOcnBzLBY6RQAAELEbA1v1/2XF1AyHfCAsDARAAARAAARAAARAAARAAASYAARifAxAAAd0R+OKLL2RMl8b00V1segqor48nTQgNoNraWuIy0Gfa4MGD6aeffqJVq1bR2LFjqUD0x31gZwqN+HodPb3vCBWJ945gzS0n6buMfLpg5Vaa//MO2ph/QmaEsMidmppKt99+uyzpyRfzd+7c6QghwUc7EVAZwBCA7bQAmNYpCGi5B7BaAFUGOj09XW3CMwiAgIYIqBu2bNX/l0NHBrCGPgBwBQRAAARAAARAAARAAAQ0QgACsEYWAm6AAAhYjgCLhmwXR4dZblCMZBUC81vXSK1ZW5NceOGFUhj99ttvady4cVRS30jP7j9GQ79aRzds2Etrc4uJRVatWVplDS3dc5iGC8Ga/dxVXE58IfCJJ54gvmjPZa69vb2l2wkJCbJEIJf0REaX1lZSG/7U19cTl6TlDB9b9RPURuTwAgRsS8DHx0dOyJUpuISrFk2Vgc7NzaXGxkYtugifQMCpCdgjAxgCsFN/5BA8CIAACIAACIAACIAACLRJAAJwm1iwEQRAwFEJJCcnU1ZWFvX2dKfhgb6OGobT+P27iFAZK2f5nutC+4IFC2jHjh20fv16uvTSS6mlRw+ZWXv5ml005Kvf6L7tySK7toQaW1rsxu9YRbXsVzz7py00RpSsfjHpOOWLTGXOZv73v/9NLPA+/vjjZwl4LASPHDlS+r1r1y5C+T67LaFmJ1bZv1z6VV3k1ayzcAwEHJiAq+g/7+XlRS3id4lWy/Kzf2FhYdJH/psHBgIgoB0C/DdcRUUF9RB/p3IPYFuZ+tuAf3bBQAAEQAAEQAAEQAAEQAAEQIAJuAIDCIAACOiJwC+//CLDmRURIi+86Ck2PcYyOKAX9fX2pJyCAtnzd8SIEecMc/r06cQPznx677336IMPPqAjR47Qu4ez5KOXqwtNDw+maWFBNKF3IA0TNwK49rTO/U7Z1bW0vbCMthaekJnI6VW1Rv+5T+Nll11GN998M02dOtW4vb0XAwcOpGPHjlFZWZlkMWrUqPYOxXYnJGAqADth+AgZBGxKgH9+c3sCzrpXGcE2daATk3EWcIH43ckVJeLi4jpxBg4BARCwBQHO/uWbGln85RtKbGUsOLMIzAIwi9CqJ7Ct5sc8IAACIAACIAACIAACIAAC2iNgu/+RaC92eAQCIKBDAps2bZJRTRHiH8wxCEwOC6Qv0vJo8+bN1BkBWEUVERFBDz/8sHzs3buXPvvsM1qxYgUlJSXRT1mF8sHHern0pPMCfGmoEIIH+feiWF8vivbxonAhPAe4u5FLzx5qyDafKxubqLiugTKFuJtRVUPHKmroYFklJZVWyr7EpidxdiaXrL788stp3rx55Onpabq7w9d80W78+PH0888/U0pKiryg7+fn1+E52Ok8BFQ/QfT/dZ41R6T2I8ACcFFREVVWVspMW/t50v7M0dHRsj1Cfn4+1dXVden3TfujYg8IgEB3Cdij/LPyWQnALAJDAFZU8AwCIAACIAACIAACIAACzksAArDzrj0iBwFdEmARkY0zP2GOQYDXSgnAt956q1lOc7YsP5YtWybLLLOIyjcD8IOzgxNLyuWjrcFZBPYRWcNuQgh2FyJss8jaqBcXzuqbW6isoVGUlG6/B2RgYCBNmjSJpkyZQrNnz5Y9ilUJvrbmOte20NBQio+Pp6NHj8oL+zwmDASYAARgfA5AwHYEWABm4wxgrZqHhweFh4fLahiZmZnEVSRgIAAC9iegBGC+KdDWxqJvU1OTzAB2c3Oz9fSYDwRAAARAAARAAARAAARAQGMEIABrbEHgDgiAgPkEcnJyiDNhAoWgF+/nY/5AONOmBMaHGPqj7dy50yLzRkZG0o033igfPGBpaaksqbx//35KTU2ltLQ0WTKTPyt8kY5FXn60Z1z+k4VZLrfZr18/6t+/Pw0bNkxmK/N7LrlnSWMhmy/ms3/sK88Bc24C3EuwoaFBZvhxv2gYCICAdQn4+vrKCbQsALODsbGxUgDOyMiAAGzdjwRGB4FOE1ACcFCQ7asRqZsQ0Qe408uFA0EABEAABEAABEAABEBA1wQgAOt6eREcCDgXARb42LjUL+x0AhUNTbQur5h+zimih0cNkOWPTz/Cfu8GirLMrkJE5Uxd7rno5eVlUWc4S1f1DT5zYL5AxgJxTU2NFNhYZOPsCc6s4gefy8+2NJ4vISGBtm3bRomJicSCNrI4bLkC2psL2b/aWxN4pG8CKgOYS0Br2fj3A//OKiwslL/HcIOIllcLvjkDAe69W15eLm8O5B7AtjZV9pn9gIEACIAACIAACIAACIAACIAABGB8BkAABHRD4MCBAzIWCMCnlvS15DQp+m4vLKUmUdqY7Z5hcacO0MArd9Gjd4C/D6WUVVFycjKNHTvWZl5xpgSX6LNHmb6OgoyLi5NloIuLi4n7G48bN66jw7FP5wT4c8CG/r86X2iEpxkCSgDWegYw3xzUt29fWTUiPT2dhgwZohmGcAQEnJEA31R4Uvy9zeKvq6vtL7UgA9gZP3WIGQRAAARAAARAAARAAATaJ9Cz/V3YAwIgAAKORYAzSNlYTIQZCNw0KJpemzSMRgf7G5FYumSxceBuvOAsYDa1ht0YShen8hqNHz9eZpAwE1VOUBfBIYguE4AA3GVkOAEEukWAK1FwJh1XhWhsbL9FQLcmsdDJ3J6AjctAw0AABOxLQFXssEf5Z44cGcD2XX/MDgIgAAIgAAIgAAIgAAJaIwABWGsrAn9AAATMJsD9Utlielm2hLDZDmngRC9XF4r19aYZ4cFGbzgzQWsW7WNYM85gghkIcPnpwYMHy0ySHTt2yGewcT4CXMaxrKxMBm6vC8rORx0RgwCRygLWehlozgDmTEO+UUjrvuJzBQJ6J6Bu2LPX72tkAOv9E4b4QAAEQAAEQAAEQAAEQKBrBCAAd40XjgYBENAwASUeKjFRw67a3DUPUWZZmRYzgJVor9ZQ+ersz8OHD5c9kTmjBNnRzvlp4HKS3Kva398fvaCd8yOAqO1EQAnAWi8DzRl/UVFRkhJ+h9rpw4JpQaCVgBKA7dVaRAnA6AGMjyQIgAAIgAAIgAAIgAAIgAATOKUIgAcIgAAIODiBwsJCGUGYl6eDR+J87vf28pBBFxQUOF/wHUTM/R1VT+R9+/ZRXV1dB0djlx4JoPyzHlcVMTkCAV9fX+mm1gVgdjI2Nlb6CgFYYsA/IGAXAiy6lpeXy7m5B7A9TJWA5hvHYCAAAiAAAiAAAiAAAiAAAiAAARifARAAAV0Q4D59XPrQVfRO9XN31UVMzhREsIebDFf1TnOm2M8Va3R0NIWHh8telImJiec6HPt1RkAJwPbKJtIZToQDAp0moDKAHaGscp8+fcjDw4MqKiqIqwbAQAAEbE+Av3vcZoUrdnBZdnuYygCGAGwP+pgTBEAABEAABEAABEAABLRHwD7/M9EeB3gEAiDg4ARUybXAViHR1uGkV9bQu4cz6Z5h/SlA+JAh3n9wJIu43PItg2MotDXDVfnFF4j2nqig/eKRVFpJXqJE89BAXxoZ5E+DA3qpw9p95vO3F5XRnpJy+WhuOUn9/Xzoj3ERFCeeO2tZVbW0tbDti8VzI0OFmG4QZjs7nrnHMTM2tY7mjqPX88aNG0crVqwg7nMdHx9PvXv31muoiOsMAuqmiJCQkDP24C0IgIA1CSgB2BEygFn04ZuFuFVARkYGcQ95GAiAgG0JqL9h7dX/l6NVGcAoAW3btcdsIAACIAACIAACIAACIKBVAsgA1urKwC8QAIEuEVClcT1FLzxbWWl9A71/OIvmr95OCd9uoNcPplN1UzN9mZZLo8X7l5PT6KWk4/TcgWOnuVRQW0+Xr9lFf1y7m8rqG2liaCBVNTbTY7tTafIPm+iOLQeovKHxtHNM3/A5V69LpId2ppC3qwvdODCaRof40wtinvHfb6Sn9hw2PbzD16Fe7jRMCM9L9qTSLZv303tCxM6oqqFIH085docnW3Cnd+u61dbWWnBU/QzFpUiHDRsmA9qxY4fsCauf6BBJewTq6+uJxSe+oMsZRTAQAAHbEXCkEtBMJSYmRsJBGWjbfUYwEwiYElACsD0rdiAD2HRF8BoEQAAEQAAEQAAEQAAEQAAZwPgMgAAI6IIACyVsHiKT1lb2U1ahyJ49cVoG7Yb8Evr8eC7dNbQfvXkog+qaW6iHiUN7RcYui78NYvu2BdMowtvQr/j3/cJp8bA4mvXTFvrfsRz6LbeYVs6dQNG9vE3OJjpcXiXP52zhny6cQF5CAGab2DuQjpRX00dHs6XoHN3Li/48IOq0c9t6w4J5dnUtVTY20YsThtL1A899TlvjdHebW+u6cSlvWNsEhgwZQsePH5f95VJSUmjo0KFtH4ituiFgWv5ZXdTVTXAIBAQ0TsDHx1BNo7q6Wt50o/XvIFeG8PLyIvaXf3agaoDGP2BwT3cElABszwxg9XMKGcC6+3ghIBAAARAAARAAARAAARAwi4DtlBKz3MNJIAACINA5Ak1NTfJA7gFsK7smPpLemDqSLo4KM07535R0+nz2GHoiYRDtv+x8enPqCHps9EC5v6mlRWb3nhAZvA+MjDeKv+rkKCHavj9jtHybJ7KE79l2UO0yPv9tWzKV1DXQKxOHGcVftfPq/n3VS9qUf8L4uqMXnwqxebHtviOsAABAAElEQVQY86vZ4+wm/rJ/bq3r1tjYfuZzR3E4wz7OAh0/frwM9cCBA/IivzPE7cwxKgEYQo4zfwoQu70I8M9cFlS55UJNTY293Oj0vNxyAlnAncaFA0HAogRYcC0vL5djBgQEWHTsrgymSkCjB3BXqOFYEAABEAABEAABEAABENAvAQjA+l1bRAYCTkXA1dVQ0KBJXKi1tcX7ncrS/cugaHITvfjYQjzd6fJ+EeTjZvDtPykZdLCsSu67VojHbdmUsCAaF2K4cLQ2r1iWk1bHfXY8h7aJfr1XCaG39xk9hfmYCSIL+G8ii3hCaACxH+ey5/cflWWjV4hM4rHiHHtaY+u6ubnZpuewPWPtztzh4eHyAj9faNy1a1d3hsK5DkBACcD2LCfpAJjgIghYjYCjlYGOjY2VLLgPMAvXMBAAAdsQKCsrk5UCuF2DPf+WVRnAEIBts+6YBQRAAARAAARAAARAAAS0TgACsNZXCP6BAAh0ioCHh4c8rl6UVra1cR9eZVOFgNuefZ2eJ3f5u7uSv3v7QueV/SOMQ6zOLjK+/pfoMcw2PMhPPrf1D2cbr5w7UZaEbms/b+NM5L9tTaKV2YW0Shzbz/eUgN3eOdbe3ti6bu7u7taeyuHHT0hIIL7hITs7m3Jychw+HgTQNgEWb1Q5SWQAt80IW0HA2gR69eolp6isrLT2VBYZn28WYZ/r6uqooKDAImNiEBAAgXMTKCkpkQfZs/wzO6AygFEC+txrhiNAAARAAARAAARAAARAwBkIQAB2hlVGjCDgBAQ8PQ29dOtEZqStjcsuKjN9rbbxc4sQc1JF/1622DP6+sqNJv/MDA8xvkspM1x0bm45Kfv/8o4YUSq6O7Zo0376UPQK9hLlLVmM1oLVtK4bl9uEdUzA29ubRo4cKQ/auXMnqfLnHZ+FvY5GgAUn7onN3wlecxgIgIDtCSgBuKrK8Pvb9h50fUbTLOCun40zQAAEzCGgbtiytwCMDGBzVg/ngAAIgAAIgAAIgAAIgIB+CUAA1u/aIjIQcCoC6oJLqeivq0XLrKqlutYs156n9OI2Xe3rbRCzeefRimpZxvF4ZTU1CBGYrbqxeyJ3lI9BZN0iykk/teeIHNPe/5S1rptaR3v7o/X5Bw4cSNxjrrq6mpKSkrTuLvwzg4Aq/4zsXzPg4RQQsBABRxSAVR/gzMxMWZLWQigwDAiAQAcEtCIAIwO4g0XCLhAAARAAARAAARAAARBwQgIQgJ1w0REyCOiRAJcO5l593AO4oqFJcyEGeZwq+ZxdXdehf+4uPWX/YD6IS0VzVnFV0ynR94gQhbtjj4weQBNbe/6+djCNfsy0f5nIklYBGGJX51aWMzzGjx8vD05JSaGKiorOnYijHIaAKieJ/r8Os2RwVIcEHK0HMC8B3xzED64gkJdnaD2hw6VBSCCgGQLcb7e8vFz6ExgYaFe/kAFsV/yYHARAAARAAARAAARAAAQ0RwACsOaWBA6BAAiYS6B3797y1ILajgVWc8fvznl+QsiN8Db0KS6qaxBZvB2L1HWtgu/gAEP/wf6+Psbpfxa9e7tjbkI8fGf6KApuFaVv33KAjndTVO6OP3xuYW29HEKtYXfHc4bzQ0NDKT4+XmZ47dixwxlCdqoYkQHsVMuNYDVKwBEzgBmlygJOT0/XKFm4BQL6IVBaWir/FvPz8yM3t1M3fNojQmQA24M65gQBEAABEAABEAABEAAB7RKAAKzdtYFnIAACXSSg+t5lVtd28UzbHD40wNc40coORNwqIQ6rjN8RgX7yHD/RqzfcyyAgbysqo3V5xcaxznzB/Ybv2npAlJw+lTV85jHhosz0W9NGElejrhDzXbMukSrPIUqfOYYl32eIEtlsag0tObaexxo1ahR5eHhQQUEBpaWl6TlUp4qtWXx3+YIyG8qiO9XSI1iNEfD09CRXV1eZTVtfb7hRSQsu1tXVkSo525Y/SgDOzs7uVJ94zmBksZjbCpxpJ8XfFOqGlDP32et9S1MDNdU5Tl9mczidPNlizml2Pedcn0u7OmfFydV3UQsVO5ABbMWFxtAgAAIgAAIgAAIgAAIg4IAEXB3QZ7gMAiAAAm0S6Nevn9yuxMQ2D7LjxsXD+9MvuQbh9pOjOXR5v4g2vdlTYigj5+PqQrcOiTUeszA2nP6dki7f37U1ib6aPZYG+BsyhI0HiReP7U6lSb2DyNPFxXTzWa/PDw+h+0fE0zP7j1JqeTXdsmk/fXz+aFly+qyDrbxBifYQgLsGmsXf0aNH07Zt2ygxMZEiIyPtnn3StQhwdFsE+GIyiy5cxtXe2URt+YdtIOBMBDgLuKysjKqqquQNNxz7X/7yF+IbNToybt/g5eUlv8dcsWHcuHE0duxYYlG5q8Y3+CxfvpxWrVpFe/fupcrKSvm7mtsmDB8+XD5GjhxJf/zjH+WcXLqaxSguJZ+bm0vR0dFnTcmC9hNPPCHHTE1NlcfzuJzFOHjwYJo4cSLNnz+fuMLEr7/+etr5+ft/par8o6dtM/eNX+R51HvIjA5PrysvpJLDW6ksYx9VF2VQS6Oh0ourly95B0cZHqExFDJwEvV0dW93rLR171Nzw9lVYnr0dKHoyVeSm7fhpru2Bji+9h1qaWo8a5eLmzv1m3njWdu7sqGpvoZKj++i0rS9Ir40aqwpl3N5BfUlHxGXd0gM+YYPoF594uW611eW0N4PFtO4W94+Ld724mvLl4gxFwtukW3t6vQ2/mz985//7PTnsr2Bf/jhB/rqq6/a223cztmt/v7+8jvFFVCmTp3a5mdbndCZ76k6tqNn/l7NnTu33UOUAKyFG7aQAdzuMmEHCIAACIAACIAACIAACDglAQjATrnsCBoE9ElgwIABMrDDQsy0pdU3n8rS6CiLdmLvQPrzgEj64Eg2bcgvkVm8LMKeaSwOs90rBOMIkamr7MGR8fRdRj7l1NQR9xG+cNV2emBEf5oUFkR9RHZwSlkVvZR0jE6KE5aOHaxOk88NJj5yhrCy/xPnbysspfXCH85KfmBnCj07fojabbPnw+WGTB61hjabWAcTxcXF0bFjx6ioqEgKAywywBybAPr/Ovb6wXt9ETAVgFWG3/XXX0/79u2jRx99VIrDZ0Y8b948uuSSS6iwsJC+/PJLSkpKkod4e3vTzTffTH//+9+pMy0PWFjiOd566y1qbGyksLAwevHFF+nCCy8kFn83bdpE33//Pb366qvyppF//OMf8tiZM2cS31DFP0s4s/dMAZh7x1955ZV04MABuu666+jnn38mFqn5xhMWg59//nl66qmn5IMdV1mFKs6KnIN04sh29ZZcvfwoIGYEefgGU0V2ClXmHTbu4xd+kUOkeFlfWUzlGftPy97tIdpStCcAc5Zv1tYvqDD5NzrZ0kxuYp7YadeSv5jLTYi/FbmpQjjdTfn7Vsv5cnZ+S3GzbiL/qKGnza/e+EUMpvSNH1NjtaHCgtrOz3Vl+XTewoeop0vb/z0OHjBBxpa3Z6UQZ0U2eI+eFDZsJgXGjTUdpkuvOab8fT8T+y0zmsVNA6GDp0levn0HCz/LqDL3EJ04up0yN31C7r2CZWyVIm4+90wLGTSFaoozKHvbV9RYW3HmbvLwC6XwUfOIhWVeK3NNzX3VVVfJGyG68rlsa84xY8bIEsrvvfcefffdd2cdwt+7W265Rd7ktmvXLvl5VzdgJCQk0GOPPUYLFiw46zz1PeX9qqqG6UH899JFF11E7u7u8m8o/r5mZGTQli1b5HdBHcs3WXQkAKvf2VoQgNV3lbP6YSAAAiAAAiAAAiAAAiAAAiDQ9v9wwQUEQAAEHJAAX6BhO1haaVPv97Vm7PKka0WG74ig9jNInkwYRDlCvP1VHHf9+r3060WTKN7vVH/f74XA+2V6Ll3Tvy/dbpL9y2P3cnOlN6aOoD+v30Ml9Y1U1tBID+06xLuMNjrYjz46P8H4Xr04WHaKyVfpeTLzl/f1FBcbuRT0xO830gkx5tupmcQCMQvI58ogVmN395nF6SNCtOdsqaFD275o29059Hw+c+OLmCtXrqQjR45Q//79UTbYwRdclVtlgQcGAiBgXwKcTcvGGcDKpk2bRvzw8fGhG288PfuTM/A+/PBDKdDy8YsXL6ZJkybRwYMHqaamhl555RUpcq1Zs4b4Bp72jIXYiy++mI4eNWTa9u3bl1j86tOnj/GUOXPmED94nHvuuUfeDDR79my66aab6Mknn5TH5eTkSPFYVRNoaGigSy+9lA4fPiwzKN9//32jwMu/Tzj79+2336ZZs2ZJcbhNIenUfWQUOeH31HfcpUIPNXQW4izUMwXgXmH9ZYYtO8TiYebmTylvz0+GOExuSjNsMPxbW5pLh75/nurLC+QGN59AGv7HpeTuE2A8LCB6OPHD0783ZWz8RBxbSCnf/JN6D51J0VOvJlcPb+Ox/CJ44ETyDo2m5C+ePE2E5n0stKav/1AIyKevJ+9j848aJh8snh5d/S8h1E7tVuYvZ/0e/ukVqsgy3BzAc8TNvvk0MdxTCLac+RueMF8w+4zyEldQUcoGPrRN42P5wawOr3jxrGPiZrM4Puys7V3ZwOtSU5wpT2ERtqufy+eee05m8ZrOGRERIQVc/rzzjYBntrS49tpraenSpcZTODudb6Rg4+on/HnmGyWWLFliPIZfqO9pYGAg8RhnGgvObf3dyd85zmzm/Wx8Y0R7xt+P8nJD5R6ex96mBGAlkNvbH8wPAiAAAiAAAiAAAiAAAiBgXwI97Ts9ZgcBEAAByxEYMWKEHCzZRgLw0/uO0KwftxjLOvPkT+05TFf9tpteTjreZmB+7m702awxtEwIrA3iotG0HzbTH9fuppcOHBOC8B5avC2ZXpk4jF6bPJzcWi+mmg40WWT7brpkKs2N7C32cwdfg/kJcXjR4BhaeeHE07KGedw/rNlFP2YVqkPp1eQ0un3LAVqTWyS3fXw0W/YCVge8eziLJn2/iZaIWGxhqSL7t0lcXOOLflwuE9Z1AnzRkS/a80VKLtfZ0cXKro+OM2xNQAnAKtvQ1vNjPhAAgVMEOAOYzVQAVnu5BP+Zxseb3rzBJZU5G9jUOCv39ttvN9102mvu6z5lyhSj+Ms7uQS0qfhregKLzHfeeafcxD//OWOYs5BZvGaBKisry3g4ZxCz+MvGwpkSjIwHtL64+uqr6cEHHzxzc+t7gyAWOfEPQgC+zCj+tnPwaZu53HLMtGsobMSc07abvmkQJZBZpFXiL+8bMPeO08Rf0+PDR19EYSMvMG7ijOGDXz3VZrlnr8AIir+wbfaFSWuo4MCvxnHaeuEvBGc2r26UT25pbqKDXy89TfyNnHj5aeKv6dw9RLZxzNSrKP6C28TmU3/7mR5j+tonNNb0rfE1l5Lujql1Odl8qhR2Vz+XM2bMaPO7xH7xzRPqb3lTP2NFNrupceaxKnWstnPG+vbtp7LS1XZ+5izhtmzQoEFtbSYuL/3OO+/IGzDaPMBkI2cW83eMv+fqJguT3TZ/qbi0eeOGzb3BhCAAAiAAAiAAAiAAAiAAAvYmgAxge68A5gcBELAYAc5CCA8Pp7y8PDpaUX1aZq3FJjEZ6MGRA4gfXTXOsPnrebF046BoWbZ5X0kFuYjredyP951pvcjFRNhta+wwUe75fzMTiDNnk4TY7S16BQ/y92mzdy/3HV7c1iAm2/42LI74YS/bWVwmp0bp4u6tAGfAs6jApQg5E3jgwIHdGxBn24VAXV0dVVdXk6ur61lZUnZxCJOCgJMTUAIw98c909oSfPh3/JnGGYtnGvfzZfGoraxBFnNVWVk+j8/nbMaOjEXg1157zXgIl6jm0tA33HCDLGurso1VViMfyD9vOjLOIuYS05y9fJoJkdndN4Qix1962uauvPn/7J0HfFRl9vePkN4rSUghlBASQofQe5NiQyxrWbHtWlZXxbp/7Gtb665rYX1XXXtDQURQeocAoYUOKSQkgQDpvfg+50lunMxMkmmZ3DvzO5/PMHfufer3mcwM9/ecc3qMu5EKDm8SG5YMQ9VmbvhfCw9dzn3rJ0Iit2Uc2visCKesGHupnvz1XYqf+5ByqvnZzSeo+Vj/gL2A2cvXLzJB/5J8zaGnWYTt0tXV6HVTTubu/pEqRC5jxThvMYvY7VlIPxHi+WIOcf227JJWwljre0S31Yaxa/rrwt6zlrwv2Rt36dKlxrowKqLq/02x531SUpIMw67bCIvRI0eO1D0ljznEszHTb1e3DF9jEZi9k9syNeX/5XEqGzogALe1argGAiAAAiAAAiAAAiAAAs5DAB7AzrPWmCkIOAWBMWPGyHnuFHlt1W7s4cvhom8WeYFv6BNFiYG+7Yq/unNy69qFhob4U78AH6Pir25ZNR8ra8XeTjDLCbAQoYjofOO/vRv7lveEmh1JQPH+5VyCyo3cjuwPbYMACLRNQBGAjXkAt13z96uteSByeGZ94xyo3377bYvTt9xyS4vXxl707NlThprWvcZhpvfu3Ss3ximbS5SQ0lyO8xNzbuHWjDei3HMPe522NPYy5tDL1lgXF1dSvGl127l4arfMeat7LjShbfGby3IYaBaKdY3zAxemp+qeanGsX54vcohqDs1cXdIYJaVFBeWFEZFfudTeM4dQPrN7WYtiAbFDqKure4tzrb3gkNssUFtmhpsTTG3H2Lqwl3l7Zux9ye/x5cuXt1e1zevG/qZycnLarGPKRR6XEkWF83S3J3CrTQBWPIARAtqU1UYZEAABEAABEAABEAABEHB8AhCAHX+NMUMQcCoC48aNk/PdevaiU81by5PddrZRrIcAbP0qRkdHS28VzvG4Z88e6xtEC3YnoHj96YaQtfsg0CEIgEAzAfY2ZOP8vZZ61bFXv76xUMM523WNvYyNhYZOTk7WLdbqMYdt1rcffvhBClocBpo/X3TnsG/fPhmeui3hjNsMCwtr0ay7bzAF9h7e4pwlL0L6jhZhnX/Pm1pfU0mcQ1jfOIewKRYSb7iRLHv7N61WjRl7PbH4qm91laV0TOTQra+t1r9k1WsWFtPX/pd+EyGgdS24j2nry3W6CO/e6NHX6lbv8OPW1iUhwbiXtP6AjL0vFy1apF/MrNfG/qZaC+lsasP893f11VeTrnj6xz/+sUVId/221CYAKxvHdP/O9ceM1yAAAiAAAiAAAiAAAiAAAs5DAAKw86w1ZgoCTkFg+vTpcp7rcs837+B3iolrdJJHi8roTEWVvLnMIYxh1hMYPny49BzlcNCcRxKmLQKKBzAEYG2tG0bruARYqGURmMU7Y6KTKTNPT083KHbFFVcY5L3fvHkz6XsFc/haDndrinFIXn3jvnNzc2WKgKioKPLw8GhR5JdffqHExETicM/Gwlz7+/vT5MmTW9SJnfhHCowd3OKcJS+C+44iFmEVK8k9RrXlLSO4cM5gz+BopUibz8Y8YysuZFPlxVyj9Ti3btyl9xr1qOUQ0qdWL7bpb8mqonwqzT1qMBbvbj0NzrV1IkiI7z3G3yRyL9snm5OxdeHxKWHF2xorXzP2vjxw4AAdPWrIor22lOv6f1McBWXevHnKZYue169fb+ARzyHUFyxYYLQ9FlmLihrTmHDUDjWYIgDrithqGBfGAAIgAAIgAAIgAAIgAAIg0DkEIAB3Dnf0CgIg0EEE+CYTe0Geq6qhgyI/LkzdBNbkNoZYvPTSSzUdxlpNlH19fZvFgpSUlBbeXmoaJ8ZiSIAFJsUDODg42LAAzoAACHQKAWvDQL/11lstxj1o0CD68MMPW5zjF2lpaQbnwsPDqbUcpvqFQ0ND9U/J1wcPHqRz587J1ABTp041KMPC7zPPPCMFvddee81iodugYTNPVAqxVt9cvQKk16v+eWOvXb38jJ2moqz9Rs/zya5uniJP8ELq6t7o6a1b8OLJnXRml/FctbrlTD1mMdqYuci8wsautH4uYsgsIQDb57/yxtaFR2YsB7axEbf2vuQ82JbYli1baPfu3c1VOVT5u+++S8OGDWs+Z8nB66+/blY1Fn9ZBObfXaayMKsDCworIaDhAWwBPFQBARAAARAAARAAARAAAQckYJ//NTogOEwJBEBAvQRmz54tB/fTaXg/qneVGkemrNGcOXPUPlRNjY+9ufiGZElJCR05ckRTY3fmwfJ6cT5OT09P8vLycmYUmDsIqIqAIgAb85BtbaAcGpaFqiuvvJLWrFkji/Xo0YNefPFF2rVrF7Fnrb4ZE4D9/IyLmvp1+TXnLDVmipdiVlYWvfLKK8SCmTHjCASPPPIIcd5WFsPs7UVYccEwhysLtKaaq6dxVpx3ty3zCAijvrP/SkJRNSiWs+M74vy3trCK84YCMHs4u7ir+/Pe2LqYw6O196U5v0+qq6uJ379vvvkmzZ8/X3bPoiv/5mcx+I477jBnSC3Kcn7vRx99lDZt2tTifHsvlPDPatqwpXgAQwBub/VwHQRAAARAAARAAARAAAScg4Dh/3KdY96YJQiAgAMTuOaaa+TsfsjMc+BZan9qOeWVlFJQJMUuRbTX/qzUMQP2ABkxYoQcDHt+WRq2VB2zcZ5RKN6/CP/sPGuOmWqDgCIAs1DUnhUXF5O7uzuxKDR+/HhatmyZrNK3b1/64osv6IknnmjVW9CYAMybeUw17lMRgHTrsHjGlilSA3CklCVLlrS5yaSgoIAefvhhGjduHJ04cUK3qQ49NuYh29WtZcjqtgbg4sGsLjEoUltRbHBO/4R/dH+KnXCz/mn5+uSv75G1Iig3ZMyT1qUV0droQDrppLF1MWcorb0v2SvdFHvsscdk6PLY2Fh66KGHmtNbPP744/TZZ58Re9RbYtdeey2NGTOGYmJi6NVXXzW7CUUAVkv4Z56A4gFs780bZsNDBRAAARAAARAAARAAARAAAbsQgABsF8zoBARAwJ4EJk2aJL1gTpVW0P4L7d/0s+fY0NfvBH7IzJcv5s6dK/Mr/n4FR7YgEBERQextxjcB2dsMpn4CyP+r/jXCCJ2TgDkCMHvsch5fFk5XrlzZnD/0+PHjNHbsWIqPjycOs2zMQ+/06dMGgE0N/8wVWfzhCAL6xuHl2euXBSv2Yr788stp48aNzekC9Msrr3fs2EGDBw+W4aOVcx35XFN6waD5S7oa91Y2KChOcEjkLi5uBpca6moMzhk7ET5oBnVLmmJwqaG2io799DrVVbW/AcCgss6JmrKLOq8aD7saGa9BoU4+YWxdzBlSa+/LiooKk5p5+umnKTs7m/bv3y89gHv37i3rPf/888S/dVjI5c1u5hp7unPamMDAwBZVL7nEcBNBiwJNL5RNW2oSgJUNIMY+X4zNAedAAARAAARAAARAAARAAAQcmwAEYMdeX8wOBJySAN9o+sMf/iDn/ulJw3CCTglFhZP+rGltbr7ZuMeNCoesuSFxPjy+6c9iRE4O/hbUvoCKAKymcJJqZ4bxgYA9CCheuKZ4ALN4xF78ffr0Ic5v/9FHH9GTTz7ZPEwWgjnM8u23324gAsfFxTWXUw5M6VMpy6KPMVGNQ/Cy0MXGYXTZhg8fTvv27aN///vf0ltZnjTyD7fHQrA9zCMg3KCbhtpG72WDC0ZO/PZbAzXUGZY3J8du7MRbyDeyn0Hr1cXn6PjKt+k3wdhS8wiMMKha24aoXFWULzyPs016NNTXGbRtqxPG1sWctlt7X7aWG1i/bU6JEBUVRQMHDqQHHniA1q9fT5GRkbIYe7d/++23NHHiRNqzZ49+1TZfczj0r7/+mo4dOyY3ZSiFecNEe8ZzUkKr6wvI7dXtyOuKAAwP4I6kjLZBAARAAARAAARAAARAQDsEIABrZ60wUhAAATMI3HnnnbL0dxl5VFFXb0ZNFLUHge1nL9KJknLq3r27zN9mjz6dsQ/2BGPvLTbOkVdX13E3iJ2Rry3nzDdr+WYyi0cQgG1JFm2BgPUEFA9gc3IA6/b63HPPSYFK99zHH38shWDdcyxw6RvnBjfVWCw2Jl6Fh4fLiBDcDoeBVow3zN17772Unp5O7E3ZmpBljgittG3Js1dIjEG1+mrTvES5Yn1NlUF9PuHmFWD0vLGTXYTHcd/ZD5C7b4jB5ZLsNMrc9Ik4375AaFBZnPAKjjI4XV9dTq2Jt2cPrqHMjZ/SoW+fpQOfP270cejb58SYPqM60U5HmbF1Maevtt6X5rSjlOXNDJ9++qnyUj4XFhbStGnTyJgXfYuCRl7wRrmFCxfSvHnzjFw1foq/r1kE5s0h5njpG2/Ndmf5b5qNxwYDARAAARAAARAAARAAARAAAQjAeA+AAAg4JAHOccd5vUpq6+ir9DMOOUctT+o/x07L4d92223N+cq0PB81j509yvimPucBtiREoprn5khj49CsLNz4+/tLr21HmhvmAgJaJ8A5fV1dXeUmmqoq4yJje3Pk3yT6xjmBdW3AgAG6L+Wx4mVocMHIidbKci5iDpWbl5dHmzZtavZcVJrgsNWLFi2ijIwM+r//+z+jYaSVsh357BXc6KWs20ddjTkCsPGyvt3jdZts99jV05fiL1tIXVzdDcqePbBa6L+WCcCeQYYCMHdQV2lc5O8x/iZKnPc3GnTTq+RqJFcwe+YOufUtSrzqCSFy+xuM1dITLEiX5v2e+9nYupjTdlvvS3Pa0S07atQog3zX3A+HXbfUHnzwQZOrqjH/Lw9e8QCGAGzyUqIgCIAACIAACIAACIAACDg0AQjADr28mBwIODcBDhPH9t7hTGqw8GadcxPsmNlnidzMy0/ny5vp99xzT8d0glabCfDNwOTkZPn66NGjVFyMvNjNcFR0oIR/5tCxMBAAAfURULyALfWGNebdm5+fT/y5rNiIESOUw+bngoICk3PwGtvkw96JU6dOlcIQe0my56SuF3BzR+KAN6D8/e9/p71791JsbKzuJbsce4f1MuinrrKUaitM+96qOJ9tUP+SLl3JPzrJ4Hx7J9jrtc8M2/5Gac2T1ti4dcfn5hNIvlEJuqfkcXDcKHJx9zY4b+2JgsMbKGvL583NGFsXvsjvJ1OsrfelKfWNleEIJ8ZCpnN4aEuNw6LzRg99Yy/8O+64o8VpNQvAHEmEN5RBBG6xZHgBAiAAAiAAAiAAAiAAAk5JAAKwUy47Jg0CzkGAQ7n17NmTTgnBcUX2WeeYtAZm+fbhDCHIE914443SI0kDQ9b8EJV8lHwzcNeuXZqfjyNO4MKFC3JaEIAdcXUxJ0cgYK0AHBYWZhRDTU1N8/mRI0fSVVdd1fxaOeAQ/qaYsRyoLFwpY+fw8iw6b9y4sc3m4uPj6YMPPmizTEdc9A3vQ4G9hhs0XXYuw+CcsRPlRsp16z+Zurp5GCve7rmg3sMpatQ17ZYztYC7bzCFDZhqULwwc6/BOf0TLu4++qfI1YZev0rjDXW1dGbXMhGu+vdw3K2ti+7mBaW+sef23pfG6phyztjflO7fkylt6Jbx8PCg999/3yAyzbPPihDcBw7oFiVFAFZjygZ4AbdYKrwAARAAARAAARAAARAAAacmAAHYqZcfkwcBxybAebAeeeQROcmX9580mhfPsQmob3Y55ZX06ckcmef00UcfVd8AHXhEnAuYw5iePXtWhvl04KlqcmqKB7AabyZrEigGDQI2JsC5Ptks9QDOyckxGBFv+NAP+/zvf/+bOCSzrq1du1b3ZavH+uVY+H3yySebyyvtrl69mpTPnOaLegcTJ07slNymPSctEIKtZ4vRcO5dU6w4+1CLYhzCOTLZUFBvUaidF1HJVxJ72trKosdcL4TbljmJizLaF4CN9c/ezba2c4fWU03ZRfIKaRmO29i6mLoxob33paVzMPY3NXnyZEubk/U4NQl70CrGIvfbb79NQ4cOVU5Jz1olrHVrebObC3fCgZIHuL6+vhN6R5cgAAIgAAIgAAIgAAIgAAJqIgABWE2rgbGAAAjYnMDtt99OPXr0oCNFZfR9Zr7N20eD5hF49cApqhXuvzfccAMlJBiGMzSvNZQ2hwCLv8oNzNTUVLLGS8acflG2fQKcU5RzNLu4uMgQrO3XQAkQAAF7E1C8aEtLS5u75jCrplpKSopBUY6EoSs2cYHu3bvTyy+/3KLsRx99RBUVxvPbKgXZQ5Hz+yrG7XK45/DwcOVUc1+rVq0ifrRl1dXVMucxl9EfY1v1GuprDS4bO2dQqOkEhztmkVTXzh3eRPW11bqnDI7Lz5+m0tyjLc5zCGc375ZiKxf4raFOlquv+937ukVFvRe9p/+ZvLv11Dtr2UsXdy+KnfjHFpWrS8+TvnjdooC5L8x4X+o2XXw6TYR+bsxLrR+u2ti6/PzzzzZ5X+qOwdS/KfZkP336tG5VCggIoMsuu6zFOX5hapv6FTln9jXXXEO1tbXNv5+4DKfSYHGVN4VwiHW1GTyA1bYiGA8IgAAIgAAIgAAIgAAIdB4BCMCdxx49gwAI2IEA35hRvF+e23ucqrAb3g7UjXdxuLCUPj91RobWe/rpp40XwtkOJcAh0UNDQ4kFx3379nVoX2jcdAKKJx57/5ojtJjeA0qCAAhYS0ARgHU9gLOzDXPOskCsL9bm5uYSi7i6dv3119Prr7+ue6r5+K677mqRc5RzrT7zzDPN1/UPWIx66KGHmk/zhp933nmHrrzyyuZzugdc/rHHHiMl9LzuNeX4yy+/bM4hmpiYqJxu97mmtDGcvW5BY+d0r+sfc5jk0P6Tmk/XV5dTzs4lza/1D34T6Q2yNn3WfPqSri4UO+lW4hDOxqws/6Q8XVWYZ+yywbkuLm7Ud86DNgu5HBw3kiKGzG7Rz4lV/yYWgluzusqS1i4ZnK8pM1wDLtRW+4XpqXTsp9fptyYB3yu4pQcw19dfF36v2/J9yX0Y+5tisVff/vGPfzRvUOBrLMauXLmSYmNj9YvSmTNnDM7xCWN9KQWPHDlC48aNo7S0Ru9zZQMdX1fCPwcFBSnFVfUMAVhVy4HBgAAIgAAIgAAIgAAIgECnEoAA3Kn40TkIgIA9CNx66600aNAgyhbhh989nGmPLtGHEQJ/231E5P79je69916Ki4szUgKnOpoAi4vJyclSZDxx4kSbN/87eixo/3cCugLw72dxBAIgoCYC+gIwh9N/5ZVXDIbI4ur9999P/BnLIhJ74Q4bNkx6+XNhzlvKOUX5vBKqVb8R/qzmHLzsCax4GL766qvED25f11iE42gnSpjdMWPG0N69e+nuu+/WLWZwzKI0R+JYssRQWF26dCkpaRoWLFhASUlJBvWNnSjK3C88WQ3DNXOO25KcI8aqGD3H8+899U7pCayEOc5LXUG5e34S3rsNLerU11TSqTX/Ee03hn/2iYijAX94kcIHTmtRTnlRW1lKBUc2y5ec67Y457BJHqKcv5dFYBaXbWE9xt9IPSffRiwus7HAe2z5G1RdUmDQfF1VmRyn7gUeB3vl6hvP70zKUv3T8vWZXUuFCHyBGoTnM4d5Ls09TmcPrqUDXzwhxV8+z+bmG0LsqaxvyrrwdcVs9b5kL9uvv/6aOEKJvn3xxRf01VdfyRQWmzdvJn5Pvvnmm7IYj+nSSy+ldevW0ahRo/SrEnvxvvTSSwbn+cQLL7xAHEa6srKS+O9h165d9Pnnn9PMmTOpf//+lJ6eLutxdA7dUO1qF4CVzxX9zwqjEHASBEAABEAABEAABEAABEDAoQlcIkIimR67zKFRYHIgAAKOTGD9+vU0ZcoU8nLpStsuG0sxPoY3thx5/p09tyUZeXTnlv3EudL4xnR0dDQpHgqdPTZn7J/X4PDhw8TeK3zjlG+gwjqPAAs37OE0YcIE+bfReSNBzyAAAq0RaBDCI4tQ/F8n9p5tzatQtz6Lt1FRUfLB33ssLF133XXNoq5u2daOMzIy6KmnnpJCLQtV/fr1k79nIiMj6dSpU8RhePnzo1u3brRo0SK5yaq179f//ve/9MQTT0jBmKNA8IPrcujcIUOGkKenJx0/fpxOnjwpN2qxF/H06dOJQ1WzCNdn5j0UEj/WYKgZGz6m88e2EXvqtmUuHj4UKLxyWdw11aqKz1HOju/owskU6Z3qERhB/lH9hfgZRFXFZ6kocx/VVhSTi6cfRY24ksIGTRffacb3OO/9+EEhgAqBVe+/v11cPSjhysfJV4jH7RmLx6dWvy/CON9C4YNmtFe83es15UXEwuz5o1upvqYxzLe7Xyj5RSaQR0C49Nq9eGqXEIg59Pgl5BPWi4L6jKCQfuNEeOuWAvD+zx6jyos57fbZXoGA2CHU7/KHWy2W9u2zVJZ3nGbMmEEsyFr7vnz33XfpwQcfNCk1BUfK4L8lfsTHx0tPeX42Zvy3Z8rfqbG6uud4E6lu1BQOn87e81OnTm0RYl23Tmce//TTTzJM9Zw5c+TfdmeOBX2DAAiAAAiAAAiAAAiAAAh0LgEIwJ3LH72DAAjYkQDnneWQhpMjgmnJtBF27Nm5uyqsrqGRy7bQefGsGAuOLD6GhIRQTEwMxYqQfb169ZIeFwMHDpR5m5WyeLY9gbq6Olq+fLkMUzp8+HB5E9X2vaBFUwiwmPTtt9/KHINXXXUVeXlhc4op3FAGBDqDwLJly4hDQHOeUT8/P7sOgUU23sy2f/9+OnfunPQoZjGYPRP5oZvrt7WBHTx4UApi7Cm5YsUKKUSzpyN7KrNHs7+/vxR++/bt20I4ak8Abq0/W55n71T21q0oyKJa4S3bIHICewR2J6+QaOJwxcZy/dqyf9228vf/Sp7BUUKITtQ9bdUxezaXnT1F5WfT5fzY69fF05dYDHYXHrf8zKJ3Fxt5IFszWEUA3rJli8yNa+370pqx2LsubwT55ptvpCf+/PnzicOtq804FDZ7KfMGPxbMYSAAAiAAAiAAAiAAAiAAAs5LwDYxrJyXH2YOAiCgIQL//Oc/6ZdffqH1eRfos5M5dFOfKA2NXrtDfWzXESn+unW5hHxdXahG3Dwrra2X3hPsQXHs2DGDybGnMIexHDt2LE2aNEmGLVZC2hkUxgmzCXA4QxZ+N23aJMWEHj16kIeHh9ntoIL1BEpKSqT4y8IvxF/reaIFEOhIAhwGmgVgfthbAGbv3NmzZ8uHpXNUxGKuz2JvcXGxfL766qstbdJu9ThUcmDsYPmwW6etdGQLz1/9pi/p0kV6IJvihaxftzNf2+J92ZnjN7dv/pvh0Mr8WaBG8Zfno0QAYLEaBgIgAAIgAAIgAAIgAAIg4NwEIAA79/pj9iDgVARCQ0Pp7bfflqEMnxCi5JhugdTLz9upGNh7st9l5NJ3Ivwzh97eNGdMM+/6ht+osKaWzlfVyNzM2WWVlF5aQYeLSulQocjPV1govZPYQ4mNvYU5DOW8efNo7ty5EMpssJAcPrF79+4y792ePXuk2G6DZtGEmQSQ/9dMYCgOAp1IQMkDzHl3tW4ceYO9ibOysojDScNAAATaJ6D2/L88AwjA7a8jSoAACIAACIAACIAACICAsxCAAOwsK415ggAISAIcBppzY3EoaM5Ju3LmKHLrajxXHJBZRyBTCLoP7zwsG3lpeEKz+Msnugpv4BAPN/noF+Bj0FFOeSXtPFdEOwoKaX3ueUoXoey+/vpr+WBvkyuuuELmMOT8a8hfa4DP5BMjRoyQfw+ZmZnUp08fCgsLM7kuCtqGAHvBs3E4dBgIgIC6CSgCMHsAa9048gMLwNnZ2dKjEVE2tL6iGL89CGhBAFb+ltlTGQYCIAACIAACIAACIAACIODcBKB6OPf6Y/Yg4JQE3nvvPZlzdu+FEnpceALDbE+gsq6ebt64l0pq6+iymDC6Oc68cNtR3p50dc8IejU5kXZfOYH2iMeLw/tRcmgAcR7Er776SnoEs2j52muvEYfRhZlPgMWMpKQkWTElJYUQLtB8htbWUDyAIQBbSxL1QaDjCfj6+spOHEEA5rlwdA3OCX/mzJmOh4ceQMABCCgCsJpz68ID2AHeaJgCCIAACIAACIAACIAACNiIADyAbQQSzYAACGiHAOe9W7Jkicwx+/GJbBoU7Ee3xEVrZwIqH+lvv/1G929Pk6Gc+4gQ22+PHmD1iHv6etFdCbHywd7BX546I/I4n6H09HR65JFH6LnnnqM///nP8rhbt25W9+dMDSQkJEiOLKIfPny4WRB2JgadNVcWXoqKiqQXOwsxMBAAAXUT4E0znAP07Nmz8nHu3DniTRwsClVVVVFNTY3M6e3q6irzg3LECv7b5g0eHGGBwy7zQy3iEY+Fx85RIGJiYtQNH6MDgU4mwL9vC0WKErbAwMBOHk3r3cMDuHU2uAICIAACIAACIAACIAACzkYAArCzrTjmCwIgIAkMHTqUFi9eTAsWLKCFIkxxmIc7XRoN4dAWb4+n9hyjJZl55CPy/n4ycQj5udn2q4a9gx8Z2IcWDuhNa0R46HcOZ9Dm/IvSE/jdd9+l++67jx577DFV35yzBWdbtcE3CpOTk2nt2rWUlpYmxQklzKmt+kA7xgmw8MI3lPlGsouLbf9OjPeIsyAAAqYS4L/NY8eO0datW2n37t104MABOnjwINki/y+LwgMGDKCBAwcSh+IfO3Ys9erVy9Sh2awch4FOTU2VueBra2uJhWsYCICAcQK8+YPDKvNvJHd3d+OFVHAWHsAqWAQMAQRAAARAAARAAARAAARUQgB3G1WyEBgGCICA/QnccsstlJGRQc8++yzdtnkffT9tBI3qpt4d/fYnZH6Pbx/KoHeOZJKryPH7yaQhZCy/r/mtGq/R5ZJLaEZkqHzsv1BM/zhwilbmnKNXXnmFPvjgA+kVfNddd5HiCWG8FZxlAuHh4VL4ZS8wFjomTZoEMHYgoOT/VYs3oB2mjC5AQNUE8vPzadWqVfKxZs0aUv5GdQcd4OZKPXw8KUY8unm6U5B4HeTuSh5i05Nbly7y+6+24Teqrm+gSiEWXayupcLqGsqvrKasskrKFg/e/LFx40b5UNqOiIiQqQ1mzZpFM2bMkJ7DyrWOevby8iKOmsGezDk5OdSzZ8+O6grtgoDmCfDfLZvaI3YoAjByAGv+LYcJgAAIgAAIgAAIgAAIgIDVBCAAW40QDYAACGiZwDPPPCPDOL7//vv0h/WptGJGMiUGNub40/K8OmPsX4mwzE+nHqNLROfvjR1IkyJC7DaMQcH+9PnkobRXCMHPijFsEh7Bf/nLX+g///mPFIPZwxXWNgH2imcBgHNBZmdnU3Q0wqK3Tcz6q8j/az1DtAAC1hIoKCigb7/9lr7++mvavHmz9MpX2owQAu9IsTFseEgAJYnfBvz7IMTDTbls8XN+RRUdKiqltIultOt8Ee08V0h5eXn0ySefyAdvXJo2bRpdd911NG/ePOLUFR1l7AXMAjBvAIIA3FGU0a4jEFA2hKhdAFY2PjY0NDgCdswBBEAABEAABEAABEAABEDACgIQgK2Ah6ogAAKOQeCdd94hvgHMeYGvWbublgkRmHPXwkwnsPx0Pt0n8v6yvTQigebFRphe2YYlhwgheOn0ZFpx+iwt2nNUhuwcNWoUPfDAA/Tiiy+Sh4eHDXtzrKY4V+XgwYOlB/CePXuIvdEQlrhj11i5mcz5QWEgAAL2JcAevrxJaOnSpTJvL/fu3rULTQwPoWndQ2iqiDDB+ec7wsK9PIgfU7uHNjd/tKiM1uYW0Joz52nr2Yv0yy+/yMe9994rheA777yTxowZ01zeVgec+5cjP7AAXV1drerQtraaM9oBAUsIaM0DGAKwJauMOiAAAiAAAiAAAiAAAiDgWAS6ONZ0MBsQAAEQMJ8Ah0r7/PPPafLkyZQnQjReumoHpZ4vNr8hJ63x8fFsunXTPqoX+RI5L++f+vXodBJzYsJo22Xj6K/9exJ/0b355ps0bNgw2r9/f6ePTc0DiIuLk/loy8vLZa5LNY9V62OrrKwk5swiu5+fn9ang/GDgCYI1NTU0EcffURJSUky3DJ7/tbX1cpUAotF5Irj10yhr6YMozvE91hHib+tgeKUCfcm9qQfpo+gY9dMprdG9afx4UHEnxUff/yxzBM8cuRI6a1sy9CuvDGK0wBwzuPTp0+3NjycBwGnJsB/H4WFhZKBVjyAbfk54dSLj8mDAAiAAAiAAAiAAAiAgIYJQADW8OJh6CAAArYj4O7uTitWrKC5c+fKfH2Xr06hdbnnbdeBg7b06oGT9NDOQyTSHdL/DY6TD7VM1VPkY3x6aDytmTWK+gqP7sOHDxOHguZw3zDjBHgzhBIu+8iRI1RcjI0QxklZf1bx/uX8v5eIfNYwEACBjiNQW1tLixcvpt69e9Ntt91Ghw4dou5e7vS3QX3o4LxJUvS9pld38nVVR3CkQHc3+mNcNC0TES32XDmBHkjqJfMMp6Sk0LXXXkuJiYn05Zdfkq08/GJjYyV8DgMNAwEQMCTAv4dYUPX29la9l7ySA9hWnw+GNHAGBEAABEAABEAABEAABEBAKwQgAGtlpTBOEACBDifAIXB/+OEHWrBgAVXU1dP16/fQdxm5Hd6vFjtoEJ4Qj6Qcppf2n6QuQrtiTyX2/lWjcX7g9XPG0G19o4m9v+6++2669dZbqaqqSo3D7fQxcThi9gRmbxcWG2AdQwD5fzuGK1oFAX0C7OUbHx9Pd911l8xznig8bd8X3r57r5pIDw/sQxEiFLOajT2RnxrSVwrVr41MlJ7Jx48fpxtuuIEGDRpEv/76q9XD55zvLBpxLuCKigqr20MDIOBoBLQS/pm5KzmA4QHsaO9CzAcEQAAEQAAEQAAEQAAEzCcAAdh8ZqgBAiDgwAQ4HCuHh3z00UepTri1/mnLAXph3wnh4SpcXGGSQFF1LV2/bg/999hpchc3jP83YYj0VFIzHvYGfm1kf/rPuIHk2bWrDKc5Y8YMKioqUvOwO21sLCqwVzyLAenp6Z02DkfuWBGA2QMYBgIgYHsCBw8epIkTJ0qP2YyMDIr396aPJgymzXPH0rXC29dVfH9pyfh77La+MbTz8nH0r9FJFO3tSWlpaTRz5ky6/PLLrfqsdnV1pcjISIkDYaC19K7AWO1FQBGAtfCdDQ9ge70r0A8IgAAIgAAIgAAIgAAIqJ+Atu58qJ8nRggCIOAgBF555RV66623pEfM6wdP0bVr99D5qhoHmZ3l09h/oZgm/7yN1ojw2EHurvT9tOHE+Xa1YvN7dqfVIiR0pPD42rx5M02YMIFyc+Hlrb9+LP4OHTpUnt67d6/0nNYvg9eWE2DvaiUENHtcw0AABGxHoLq6mhYtWiQ/wzZt2kTBIpzyG2ID0FaRF/6KHuGaD7nuIoTrm/pE0a4rxtMzQ/vKsNXLly+XeY1ff/11GabWEpoIA20JNdRxFgKKAKz2/L+8HvAAdpZ3JeYJAiAAAiAAAiAAAiAAAu0TgADcPiOUAAEQcFICf/3rX2nNmjXEAs26vPM0bvkWWptb4JQ0WLD616F0mrFqB2WVVdLgID/aIMIqjw4L0hyPxEBfWnXpKOkNxh5iY8aMIQ6nCWtJoFevXtStWzcZKnvfvn0tL+KVVQRKSkqorq6OvLy8iEPPw0AABGxDYP/+/VL4feGFF6he/I3dER8jcuiOpwUiBUAXB8u17da1C93fv5cUguf3jKDKykp6+OGHaezYsXTq1CmzgXbv3p04CgpvTiktLTW7PiqAgKMS4N/AhYWFcnqBgYGqnyY8gFW/RBggCIAACIAACIAACIAACNiNAARgu6FGRyAAAlokMHnyZGIPyEmTJtE54QF8jfAEXrjjEJXU1GlxOhaN+WRJOc39NYWeST1OtSIs9p3ihvpKIaBGifCTWrVIbw/6eeZIGhESQFlZWVIE5nWGtSQwYsQI6S134sSJZo/VliXwyhICSvhneP9aQg91QMA4gTfeeIP4M+vw4cPU189bfE+NpH8kJ5Kfm6vxCg5ytpunu0hvMIi+mTKMokR0i507d8rcwJ988olZM2TxNyoqStbh70UYCIBAIwFl05a3tzd5eKg7ZziPGB7AeOeCAAiAAAiAAAiAAAiAAAgoBCAAKyTwDAIgAAKtEOAbomvXrqWXX36ZOE/eRyeyafSPm+nHrPxWajjG6er6BuLw1+OXb6Xt5wqpm4cbfS1uML8ibqi7C88jrVugCAv6w/QRNCMyVIqbnEfREq8prXNoa/wBAQGUkJAgi6SkpBB7wcCsJ6AIwFrIJWj9bNECCHQsAfZWnT9/Pi1cuJBqa2vpdrFJab2IUJEcqn5PPVuSmSa+yzZfNpbmxYZTeXk53XLLLXTXXXeZFcJfCQMNAdiWK4O2tE5AS+GfmTU8gLX+jsP4QQAEQAAEQAAEQAAEQMB2BLR/B992LNASCIAACLRKgG+mPPbYY8ShcEePHk15ldW0YNM+ulx4xqZdLGm1nlYvLD+dT6OEyP3CvhNU3dBAN/aOpB2Xj6fp4gazI5mXS1f6dNIQmhIRQgUFBTRjxgzKz3dsYd/c9RswYIAMVcw3QBEq21x6xssj/69xLjgLAuYSyMzMpJEjR9KSJUuEp68LfS4+z18Vm5Q8xWe7M5q/8Hb+f+MH09ujk+RGrcWLF9PEiRNJ2XTSHpOIiAhyc3OjoqIi+WivPK6DgDMQUL6ztZD/l9cDArAzvCsxRxAAARAAARAAARAAARAwjQAEYNM4oRQIgAAISAKJiYm0ZcsWeu+994i997acvUgTV2yjOzfvpxPFZZqntD73PE1fuZ1u2bhP5vpNDPChH4WX7NtjBlCAu2OG0XQV4v7/Jg6mocH+lJ6eTrNmzSIO9wdrJMBhQYcPHy5fcH5NzjMJs5wA5/5lceUSkY9UKzeTLZ8taoJAxxHgHO68IevIkSPE31XrZo2mWdFhHdehhlq+sU8U/SJSNUSLVA07duyQeYFZLG/PWDiKiYmRxeAF3B4tXHcWAlrzAEYIaGd5Z2KeIAACIAACIAACIAACINA+AQjA7TNCCRAAARBoQYBvkHJYxZMnT9KDDz5IrsJbZklmHo1evoVuF17Bey8Utyiv9hcNIqwve/zOXLmDrl67m/acL6ZQEe75NeFFtXHOWBoXHqz2KVg9Pm9XF/pm6jDqI/JGspf3FVdcIUOJWt2wgzQQHR1NkZGRkklqaqqDzKpzpsE3kjmUNofXZnEdBgIgYD6BzZs30/jx42XEhvHhQTIvfS/x+Q37ncDAID9aPWsUDQj0ldEbxowZQyyat2c9evSQRUwRjNtrC9dBQOsE+Pu6sLBQTkMrm7bgAaz1dx3GDwIgAAIgAAIgAAIgAAK2IwAB2HYs0RIIgICTEWAB54033pB5Y//85z9Tl64u9IPICzz15+00e9UO+iY9l6rq61VL5ZwIY/3PtHQavnST9Pjddb6IgoSX79ND+tLeqybSbSKPYtcul6h2/LYeWJDICfz9tOEU4elOGzZskOK+rfvQcnvsBcxeJSwKIEy25SuphGINCQmxvBHUBAEnJrBs2TKaPn06FRcX0xU9wunbKcPJV2zigRkS6Ca+z36aOZJYJM/Ly5OiOYvnbVlYWBh5eHhQWVkZKaFv2yqPayDgyAQ4IgxH7vDy8pJ/F1qYKzyAtbBKGCMIgAAIgAAIgAAIgAAI2IcABGD7cEYvIAACDkwgKiqK3n//fSmMPfroo+Tn50c7Cororq0HKOG79fTA9jTakHee6ht+63QKZbV19F1GLt2wPpWSlmygZ/cep8yySor18aR/jEigA/Mm0V+TehHnxnVGixLhMj+bPJTchJf3O++8Q59++qkzYjA6Zx8fH0pKSpLXdu3aRfUq3txgdAIqOakIwBxCHgYCIGAegR9//JHmzZtH1dXVdFvfaPrv+EHk1hX/nWmLIovjLJKzWM6iOee637ZtW6tVODw9vIBbxYMLTkZAa+GfeXngAexkb1JMFwRAAARAAARAsy02kQAAQABJREFUAARAAATaIIA7Jm3AwSUQAAEQMIcAh8h95ZVX6MyZM/TBBx9QcnIyFdfU0Scnc2jemt0U/906+tOW/dIz+KzwvrWXHRe5iRcfyaRrRHjnuG94DAdoVc45Yjl6dnQ3+mrKMNp95QS6o18PpxV+dddiiMgF/I/kBHmKQ32fOHFC97JTHyckJMgNDuwRw3k3YeYTUDzq4AFsPjvUcG4CW7ZsoWuvvZYaGhroIbFR6bWR/amLECth7RNgkZzF8pv6RFJVVRXNmTOHDh061GrF2NhYeY3zAHMIXBgIOCsBRQDW0qYtRQDGRj1nfddi3iAAAiAAAiAAAiAAAiDwOwHES/udBY5AAARAwCYE2FPyjjvukI/Dhw/T119/LR/Hjh0T3rd58sEd9RBetyNDA4nz9PUXOfoSAnyIwzVaauxhnFNeSYeKSulwYSmlXiihnecKqbCmtrlJvlU+ulsgXSU8gS4XD2v6a27UAQ/+GBdNW85elGt14403Sm8p5GslGQJ6xIgRtHbtWkpLSyMWCfj9DjONQGVlJVVUVMjcvxwpAAYCIGAaAc5dO3fu3GbP30UiVQHMPAIslr81KomKquvop+yz0hN4+/btFBMTY9AQb1Dx9vam8vJyOnfunMF1nAABZyGgCMBayf/L66KEgObNMjAQAAEQAAEQAAEQAAEQAAHnJgAB2LnXH7MHARDoYAKJiYn07LPPysfx48dp5cqVtGrVKtq6dStllZZSlgi//I0IyawYh16OEWGII709KFDk4w0WeWl9RPhGd5GL11WEJWY/nBpxQ6e6vkF4F9fSxepaOl9VQ9lC+D1TXkV1Rjx1woWoPC4siKZFhtKU7iEU4uGmdIfnNgi8lpwoBPQi4nDHL7/8Mi1atKiN0s5zKTw8XAq/nAt49+7dNGnSJOeZvJUzVcI/s7jCYVZhIAAC7RNgL9SZM2fK8MWXx4SJCA2J7VdCCaMEWAT+QHgCX71mF23LzZVc2bPamHdjrNjgw17CzB8GAs5IgL3ftSgAKx7AEICd8V2LOYMACIAACIAACIAACIBASwIQgFvywCsQAAEQ6DACffv2JX789a9/lSEs2aOJvW8OHDggHxxSl280HRUhm/lhiUUIsTchwJcSA32kZ3FyaADF+HhZ0pTT1/Fzc6V3xiTR5at30fPPP0/z58+nfv36OT0XBjB06FAZ6pzDnWdnZ1N0dDS4mEBACf9sTGwxoTqKgIDTESgrK6PZs2dTXl6e3Mi0eNwghH228l3gLsJBfyFy3c/5NYUOHT1KV111Fa1bt05GJtBtmvMAswB8+vRphIHWBYNjpyFQKjZq1tXVkZeXF3l4eGhm3ooHMEJAa2bJMFAQAAEQAAEQAAEQAAEQ6DACEIA7DC0aBgEQAIHWCfDu/EGDBsmHbinOrZqRkUG5wjOHvQVZMOLwi2+++abM2zdDePEOEiGj+Qaun/AMDhQewsEerhQlvIajxYPPw2xHYFx4MP2xT5TM48z5gDds2GC7xjXckqenp3zvsgcwPyIiIgzEAw1Pr8OGrusB3GGdoGEQcCACt912G3EqhX7+PvTZpKH4jrPR2vIGp++mDqcpK7bR5s2b6eGHH6a33nqrReuBgYHNOd85fD0MBJyNgLJpS0vhn3mN4AHsbO9UzBcEQAAEQAAEQAAEQAAEWicAAbh1NrgCAiAAAnYnwHlB9YXh++67T4q/E4UY+dWUYXYfk7N3+OywePo55xxt3LiRvv32W7rmmmucHYmcP3uzp6enS6919mYfMmQIuLRBgENJKjeT4QHcBihcAoEmAv/617/kZ66v2Oz0yaQh5OeG/7bY8s0RJiKGfDxxCM39dSf985//pHHjxslIF7p9cBhojlJSXFysexrHIOAUBLQY/pkXBh7ATvH2xCRBAARAAARAAARAAARAwCQCcBUzCRMKgQAIgEDnEGDPp/fee0+EvCR6cQTCD3fGKvgLT6n/Gxwnu37kkUekGN8Z41Bbn5zDNjk5WQ6Lw5dDIGh7hZgPh5L09vYm9qCGgQAItE6AN5Xw5y3bO2MGUB8/79YL44rFBEaINBEvDGv8bXHnnXdSTk5Oi7Y4XzlbVVVVi/N4AQLOQECrAjA8gJ3h3Yk5ggAIgAAIgAAIgAAIgIBpBCAAm8YJpUAABECgUwg8+eSTxDm8FsRFy9y+nTIIdEo3izDQ/QN9KSsrixYvXgwiTQTYkzUuLk7mh0xJSQGXNgjA+7cNOLgEAjoEampq6MYbbyR+5u++uTFhOldxaGsCd/TrQTOjQqmoqIhuueUW+XnOvzv279+PtAe2ho32NEOAo3YUFhbK8SIEtGaWDQMFARAAARAAARAAARAAARDQIwABWA8IXoIACICAWgjs3buXvv/+e/IQeX0fGdhHLcNyynF0Ed6ui5q8gF988UWqqKhwSg7GJj148GByd3eXuao5JDTMOAHk/zXOBWdBQJ/ASy+9ROwB3NvXi/4+HJEv9Pl0xOu3Rw+gUA83WrduHb322mv0008/UVpaGjU0NBBC1ncEcbSpdgKlpaVUW1srI3ZoLWoHR2hRvIB5MwcMBEAABEAABEAABEAABEDAeQlAAHbetcfMQQAEVE7g+eeflyO8Iz6GOFcfrHMJzIzqRsNC/KXQ+Z///KdzB6Oi3t3c3Gjo0KFyRKmpqdJrT0XDU81QFAEYYopqlgQDUSEBDif/wgsvyJH9a3QSebl0VeEoHW9IIUL8fXlEgpzYM888Q9nZ2RQQEEAzZsygCRMmON6EMSMQaIeAVsM/K9NSBGDexAEDARAAARAAARAAARAAARBwXgIQgJ137TFzEAABFRM4ceIELV26lNy6dKH7EnuqeKTONbSFSb3lhN966y2Zz9W5Zt/6bHv16kXdunWj6upq2rdvX+sFnfQK5/7lHMDslaO1UJJOumSYdicRuO+++6TXHYd+Hh0W1EmjcM5ur4qNkKGgOcLF6tWradasWRQaGkpeXl7k4eHhnFAwa6cloAjAWt20pQjA8AB22rcwJg4CIAACIAACIAACIAACkgAEYLwRQAAEQECFBN58802Zh++6Xt0pFN6/qlkhzpMY5+ctcwF/9913qhmXGgaSnJwsBU7evKDku1XDuNQwBubB+QTZo87FxUUNQ8IYQEB1BJYtW0Zr166lADdXempIX9WNzxkG9PLwBLnx7Mcff6Tdu3c3T9nb27v5GAcg4AwEFAFYq5u2unZtjJ4AD2BneLdijiAAAiAAAiAAAiAAAiDQOgEIwK2zwRUQAAEQ6BQC5eXl9Omnn8q+706I7ZQxoFPjBNiD866EHvLi+++/b7yQk5719/enhITGEKI7d+6UgqeTojCYtiKIh4SEGFzDCRAAASL2Unv00Uclir8N6kMB7q7A0gkEeoi8y/ckxsqeFy5c2DwCCMDNKHDgBAR4w5bWBWDFAxgCsBO8YTFFEAABEAABEAABEAABEGiDAATgNuDgEgiAAAh0BoGvvvqKysrKaFS3QOoX4NMZQ0CfbRC4pmd38hZ5KTdu3EjHjx9vo6TzXRowYACxUFBYWAg2Osuv5P+FAKwDBYcgoEOANz3x52kvIUAu6ButcwWH9ibwYFIvChIC/JYtW+jXX3+ltLQ0hPa39yKgv04lwL/Ba2trydPTUz46dTAWdq54ACMEtIUAUQ0EQAAEQAAEQAAEQAAEHIQABGAHWUhMAwRAwHEIfPjhh3Iyt8RFOc6kHGgmPq4uNE/kSmR7+umniT22YY0EOLzx8OHD5Yv9+/dTZWUl0AgCigCs1VyCWEQQ6EgCnCP7ueeek108NrAPuXTBf086knd7bfuK77j7+/eUxa6++mrijT3Hjh1rrxqug4DDEFCidmg1/DMvBDyAHebtiImAAAiAAAiAAAiAAAiAgFUEcIfFKnyoDAIgAAK2JZCdnU3btm0jz65d6LKYcNs2jtZsRoBzM7NxvsoVK1ZQenq6zdrWekNRUVEUGRkpvWf27Nmj9elYPX4Wwfnh6upKfn5+VreHBkDA0Qh88803lJGRIfOrX92zcXONo81Ra/O5I74Hhbi7yWgkXuL3CHtmw0DAWQhoPfwzr5MiAMMD2FnetZgnCIAACIAACIAACIAACBgnAAHYOBecBQEQAIFOIcA3wtlmRnUjLxFmGKZOAhyeO9zTnQoKCujo0aO0fft22rBhAzxem5aLvYA5/GBWVhbl5+ercxHtNCpd71/OIQ0DARBoSeD111+XJ/6S2JO64G+kJZxOesW/P+7oFyN7Hx0WREOD/TtpJOgWBOxPwBEEYCUENHIA2//9gx5BAARAAARAAARAAARAQE0EIACraTUwFhAAAacnsGzZMsngih7w/lXzm4FFistiwuQQz549S25ubnTmzBn66aefKDMzU81Dt8vYfHx8KCkpSfaVkpJCzuyBogjAyP9rl7ceOtEYgc2bN1NqaiqFerjRtU2RFTQ2BYcd7u19Y8hDeP+uzT1PZbV1DjtPTAwE9AkUFhbKU1pO26B4AEMA1l9dvAYBEAABEAABEAABEAAB5yIAAdi51huzBQEQUDGB4uJiGf7ZRYiLkyNCVDxSDI0JzIgKlSB27txJc+bMoe7du1NNTQ1t3bqVNm3aRFVVVU4NKjExUYY8Li0tpSNHjjgtCyWXoJZvJDvt4mHiHU7ggw8+kH3c3CeK3IXYCFMPgWAhyiv57jPKKtQzMIwEBDqQAP9m4d9yHh4e5Onp2YE9dWzTigewM2/A61jCaB0EQAAEQAAEQAAEQAAEtEEAd1q0sU4YJQiAgBMQ4HyyfKMmOTSA/NxcnGDG2p7iWBEWk72jOM9tWVkZTZ48mUaOHEkuLi7EuZzZG/j06dPanqQVo2fvk+TkZNlCWlqaZGRFc5qs+ttvv5EiAMMDWJNLiEF3IAHe9PTtt9/KHlgAhqmPwB/jGtcls7RSfYPDiECgAwgo4Z+1vmkLHsAd8OZAkyAAAiAAAiAAAiAAAiCgQQIQgDW4aBgyCICAYxJgr1G2SRHBjjlBB5uVh8hxy7mA2bZs2SKf+/TpQ3PnzqXw8HCqrq4mDm/KHsF87IwWFhZGsbGxcmPDrl27nA4BC1x1dXXk7e0tvYmcDgAmDAJtEPj+++9lpIQJ4UHUw9erjZK41FkEkkMDqa+fN1U3NHTWENAvCNiVgCIABwUF2bVfW3cGD2BbE0V7IAACIAACIAACIAACIKBNAhCAtbluGDUIgIADEmChkG1kk6jogFN0uCmNFDfH2RQBmI9Z7JsyZQoNHz6c+AYc5wRmb+CcnBy+7HQ2dOhQcnV1pdzcXOkZ7UwAkP/XmVYbczWXwNdffy2rKGGGza2P8vYhMK9nhH06Qi8goAICStQOrQvA8ABWwZsJQwABEAABEAABEAABEAABFRCAAKyCRcAQQAAEQKCyspL27t1LXUX+32EhAQCiEQIjuzWu1Y4dO1qM+BKxjvHx8TI3cLdu3aSX28aNG2n79u0yt1yLwg7+gnPoDR48WM5y9+7d0iPWwafcPD3lRrLWQ0k2TwgHIGAjAoWFhbRmzRrinPeXxYTZqFU00xEEruwR3hHNok0QUCUB/mxi07oADA9gVb69MCgQAAEQAAEQAAEQAAEQsDsBCMB2R44OQQAEQMCQwOHDh2WY3DgRatHLpathAZWeqalvoHW55+nhnYfo5g2pRkdpShmjFTVwclCQnxzlgQMHiPO96puvry9NmzaN2AuWb8alp6dLb+C8vDz9og79Oi4uTt5MraioIGblLAYPYGdZaczTXAKrV6+W33mjwwIp0N3N3Ooob0cCff19yFdDv0vsiAZdORiBsrIyuUnPw8ODvLy0HZYeHsAO9ubEdEAABEAABEAABEAABEDAQgIuFtZDNRAAARAAARsSUESx/oG+Nmy145pKPV9M/zmaRT9ln6WKunrZkf7YTSnTcSO0T8ssXER4ulNeebkUd3v37m3QMXsDJyQkUGRkpPQAZlFw3bp1xKLokCFDZHhkg0oOdoIZJCcn06pVq+jo0aPUq1cvCghwbE93zv3LOYB57lr3JHKwtyOmowICK1eulKOY1j1UBaPBENojEOblTqUlFe0Vw3UQ0DQBR8n/y4sAD2BNvxUxeBAAARAAARAAARAAARCwGQF4ANsMJRoCARAAAcsJsAcwW0KAj+WN2LEme76+P24gfSAeil2iHDQ9m1JGr4omXyYENIr2yhq2Ngk/Pz+aPn26DIfMnhknTpygFStW0NmzZ1ur4lDnOQwyi97sKZ2SkuJQczM2GQ7/zHMNDAxsvhFrrBzOgYAzEuDwz2xTu4c44/Q1N+dwTw/NjRkDBgFzCShpGxxh0xY8gM1dfZQHARAAARAAARAAARAAAcckAAHYMdcVswIBENAYgYyMDDniWF9thJzr2qVR7p0VHUbB7q5y7PoBkE0p09nLVNvQQHvOF1k1jFhfT1lfWcO2GuMbcv3796dZs2ZJr9By4TnMQoiz5MblXMAcWrGgoEB6TLfFSuvXlPDPyP+r9ZXE+G1N4PTp05STk0MBbq6a2fRkawZaay/YA2G6tbZmGK/5BBzJA1gRgOvrG6P0mE8DNUAABEAABEAABEAABEAABByBAARgR1hFzAEEQEDzBDIzM+UcYrwbxUQtTchP3MRn0/cA1p2DKWV0y9vr+Ok9x2i9yGFsjcX4NK6ZsoamtMXhj2fOnEkDBw6UIYKPHTsmvYHPnTtnSnXNlnFzc5P5kHkCqampVF1drdm5tDdwxZMoJAQeju2xwnXnIrB161Y54eTQAPn551yz1+ZsXUUoexgIODoBRQB2hI1bSgjoBrHREQYCIAACIAACIAACIAACIOC8BCAAO+/aY+YgAAIqIsDeUGxR3gizaK9lWX46n94XeYyttagm0f7MmTNmNcXeGQMGDKBLL71U5sMtKyuj1atXS2HUkT02evbsSWFhYVL83bdvn1nMtFRY8QCGAKylVcNY7UFgz549spvhIf726A59gAAIgEC7BPg3WE1NDbm7u5OXlzai8bQ1KcUDGAJwW5RwDQRAAARAAARAAARAAAQcnwAEYMdfY8wQBEBAAwQUr4Mgd4RZtMdypZ4vpnu3HrRJV8FNa6YIfuY2yrnmWATm0NCXCC+rI0eO0M8//0yKB6m57Wmh/IgRI+RcT548SZZyU/M8KyoqqLKyklxdXcnXtzFHtJrHi7GBgD0JHDhwQHaXFOhnz25V1dfpsgpafCSTrlydQutaiUJxqLCU3kpLp3cON6aIUNUEMBgQcDACyu9wR/D+5aVRPIAdeUOhg70FMR0QAAEQAAEQAAEQAAEQ6BACLh3SKhoFARAAARAwmUBJSQnV1taSj0tXcutq3b6c3377jXYWFNHeC8XyUd/wG/X286bre3WnXuK5NeN6+y6W0AHxSBM3nT3FOPoH+tKgIH/qF+DTWjWbny+traPdYvypYvzZZZUUL/qeEB4sx9JWZ+bMe1PeBbpxQyqV1zXmRUu9UEIfHj8tm+/j600TIoLb6srgWlBTDmRrBFu+Ucf5caOjo2nbtm3E74lffvlFisJJSUnNN/IMOu+gEzyGhQsXSm+YDuqCWCStqqqip59+mvz9HcsTkL2I2JvIxcWFXnnllY5CaNd2OWz5Z599RhEREXbtF505HoGDBxs33yQG2u+7RS0U/3HgJK04fZYOiu9Zxe6M76EcEou+i49mSlE4t6IxRP78nur5m6u8eIaKcw43jxcHzkmgvrrC4SauCMC8Kc8RDB7AjrCKmAMIgAAIgAAIgAAIgAAIWE8AArD1DNECCIAACFhFoLS08Uawr6t1H8lF1bV097YDlC9uGi/oG0239Y2h3eeLiPPcvpF2iv7avxc9OaSvwVjPVlbTPVsPSOH3noRYGhUaSFvPXqSnRL2Cqhq6oXckvTC8H/k35fo1aMBGJ1j4vXPLfuojhOoEIfxml1fSpycbQ2PfER9DTw+NJy8hkuubOfOuqq8XN9ezqK+/txDIS2RTJ0vKqaa+MUfahIggswVgZd2UddQfnzmv2fNk9uzZtH//fukJnJaWRhwefPTo0WTPm5JLly6lHTt2mDN0lHUCApy7df78+U4wU0yxowiUl5dTfn4+uYsQ+NEazHlvLZeFSb3p1rhoumfbQVrb5Pmrm143Tnz/vTQ8gZZl5dNftqfJ7tSQfVcZ45ldy4gfMBBgAhy1xFFM2cRnz99aHclOEYDhAdyRlNE2CIAACIAACIAACIAACKifgHVqg/rnhxGCAAiAgOoJVFc3evlY4/17vLiM5q/dLT1lf545kjybhNJR3QLpRHG5FFLfFKEkY3w86RZx81mxfcLTluuxALrjivHU3asxB/HVwuPowaReNOXnbfTFqTO0XtyoXnnpSFG/Y/Ki/ZCZRw/sSKMPJwymqd1DleHR50IAvk/cBP/g2GmqEB67b48Z0HyND8ydt4fwtP188lApcF/2a4ps649xUfSXxJ4t2jXnhbJuyjqaU9dYWfYGHjp0qPQG3r59OxUVFdGqVatkvmAOE63c1DNW11bn2KOaLXzQTApNGG+rZtGORglkbf2KSrLTSHlfaHQaGLYKCGRmZspRRIvvIkcSj0xF27XLJRTq6U6XRnVrFoCbPm5lE/x9wo9rRdQORQBu/DQ2tYeOKfcHsRGMN4vx5rB6MaCRoQHkIkR8Z7AyEZmEo6PwOvTr14/Cw8MdYtr824J/t3CkChY9zf17ZA4cucRRrLCwUE7FUQRgJQQ0cgA7yjsU8wABEAABEAABEAABEAABywhAALaMG2qBAAiAgM0IcLhYNjcrbqY+sOMQXRDeuv8cldQs/ioDZA9exZN2S/7FZgG4rqGB/iK8kC4Kz+Hnh8U3i79KPb5B//HEIcRCaZ648fvQjsP03bThymWbPRdW19BDOw/RTX2iWoi/3MGN4hwL1+mlFfS5EKJZmJ4UEdLctyXzbq7cdGCt/4qybso66rdv6evQ0FDpDbx37146fvw4cd5MxRuYw/Haw9x8gsi7m+XiuD3GiD46noCLe+vh4zu+d/TgSASysrLkdGKc0PtXdx39dCJ+GHOiZHG1q7hQL9Rha7+jdPu19Ji/d/kxbvkWOlxURv9ITqQBQc6Tw/kzsRntfrEZLTs7m5YvX059+vSxFKVq6vFvlpUrV8p0BTyfkSNHqmZs9h4Ip2xgMdzd3Z28vR3j+07ZLAgB2N7vJvQHAiAAAiAAAiAAAiAAAuoi4Bxbt9XFHKMBARAAgRYEFK8LS718vk4/QzvOFRJ76HQTnkX6NlJ4AT8gvHnZY+d2EUpZsfeOZMkbufyaxVdjNjYsiEaENIqN6/LO03cZucaKWXXuHwdOUXFNHV3Vw3ieQ84BrNivOQXKIVk67+YGmg4usfL2uuIVqayjfvvWvGbPnBEjRtC0adPkTUnOUcc3bA8dOkS4qWcNWdQFARDoDALnzp2T3XbzdOuM7tGnlQRCPRp/Y3B6CGcy/o00PzaCOIT5jTfeSHV1dZqfvpubG40fP15GFTl58iRlZGRofk6WTsDR8v8yB8UDGCGgLX1XoB4IgAAIgAAIgAAIgAAIOAYBeAA7xjpiFiAAAhomwDfh2GqER64l9s7hTFmtLW+cp4zk/v1ehF1m83dzaTO/73W9u9MukUuY7RchwM7v2V0e2+KfBuHd9MmJbNnUg8IL2JixZ7NiR0Woa8UsnbdSX3k25n2lXDPluaahUbpX1tGUOuaWCQsLozlz5lBqairxjdp9+/ZJT6QxY8aQn5/zeGGZyw3lQQAE1EWgOc+mOwRgda2MaaMJ9nCVBS+KyB3OZq+NTKQdBYWUkpJCr776Kj3xxBOaR8DhjnmT2c6dO+UjMDCQ7BVhRE3wHFEAhgewmt5hGAsIgAAIgAAIgAAIgAAIdB4BCMCdxx49gwAIgIAkwCHn2DgPr7lWL8RHzoPL1kOEbDbVWHg91lQvtp28vpN1Qi4fKSo1tQuTymWXVVKlmLeLUGHfEfl92wt16SFyI7JZOm9jg2qvT2N1dM8pwr2yjrrXbHns6uoqQzTGxMQQ5wZmIeXnn3+WOfji4+PNzt9ny7GhLRAAARAwhYAitAS6NwqJptSxpMzhwlJSNjnp1p8RFUrJoYG0LCufDoq8rvrG47pXJyc856HPECkIFLu1bwxFensoL4m/S7mfzSK9wmnxfcYbigaK0MhjRPSMGZG/57NvrmCDg1XZ56hE5KXVt2gxrtGi3460ALfGdSsSqSOczfzE3N8ePYCuWrOLnn32WZo/fz7FxcVpHgOHfy4oKKD09HTatGkTzZo1i/j3hjOZ8rkUHPx7xBmtzx8ewFpfQYwfBEAABEAABEAABEAABGxDACGgbcMRrYAACICAxQT8/f1l3eIa82+oppeWC8/hRg/U8tp6k8fAN6qrmgTnLu0ooJFev9/sPllSTkrIY5M7a6PgcdEeW524iR4gPJHZi7mtR5y/jyxv6bxlZb1/2pm+XmnDl8q6KetoWMK2ZyIiImju3LnUs2dP4tB+e/bsoTVr1lBpqW3FeduOGq2BAAiAAFFVVZXEoGzm6Sgmff29KUh4Gb8hcsgrjxEiDcLwppQG07qHkJ/4zlGu8bO/EPhu1kuHcJUI+5tbUSXL8Vh1xd98cX7Sim304I5DNCcmjD6fPJTeGtWfeGPT9ev20KsHTnbI9AYF+1FWWQXdtfUAPbbrsBCfL0ghuoevV4f0p9uoZ9eu8mWVhRFLdNvS4vHEiGC6QaTb4Hyx99xzjxanYHTM7AXMnr/8O2LHjh1GyzjySUUAZo9oRzF4ADvKSmIeIAACIAACIAACIAACIGAdAQjA1vFDbRAAARCwmoC3tzex9yh7wlYJQc8cK6v7vfyJJjHVlPpBOt5XOeWNN+Rbq+cmvG5DPBrDdfINclvmuq3TuYl8vLhRDG5tHLrnLZ23bhvKsbXzudjkCWVPzxEON83hnydOnEgeHh7EeTVXrFhBx48ft6lArzDCMwiAAAjYgkBNTWPoYLcuHftfEBfR/j2JsZQQ0LhpiMfOXrldmmL+e7u60P39e9FEnRzz1/SMEKJwS89HL5eulBToJ1MlPDSgdwsEN25IpTThafynfj2kty+XjRERNf4tolm4iZ1VL+0/Sb+e+T1vfYvKVrxgL+UtZy/S6G6BtGXuOHpb9He9ECW762zWsqL5Nqu6NkXhqLUgYkmbDWvo4vPD4sWGNVe58WrZsmUaGnnrQ3VxcaEJEyYQP58+fZqOHj3aemEHu8J5nVnQ59/h/HvcUQwCsKOsJOYBAiAAAiAAAiAAAiAAAtYR6Ni7L9aNDbVBAARAwGkIhISEyLme18l3a8rke/v+frPq15xzplSRZfgmd3evxtDTBaLPciPhJHUbq2oSmvvp3EzXvW7pcS+/38e/7Vxhu81wmOxq8bB03u12YEEBJUexsoYWNGFxlaioKOkN3KNHD+kNvGvXLlq7di3xDU0YCIAACKiNQF1dY+jiru2FnrDRwO+Ij2luaW3u+eZj5eDuhB7KIRm7zhc35p2XXp8s8Cp2Smy42nuhMYR0YwwO5QqRpygX3iTGcrhmWxrn3r1y9S6Z8mHZ9BEtPJJt2U9rbXG6BjaO2uGsFig8y/82qI+c/sMPP0y1teZHb1EjO19fXxo9erQcWmpqqgwLrcZx2npMivcv5z92JEMIaEdaTcwFBEAABEAABEAABEAABCwnAAHYcnaoCQIgAAI2IxAdHS3bas8bV79DDmEZ4dko5O4oKKIN4kZ1a8a5Cu/ffrDZy7h/gG9z0ZVtiMdlQhxWPG4HCk8oW1pP4S2l3FD+4GgWnausbrP5v2w7KG66F8vQnZbOu80OLLiYXV4paylraEETVlVhr5Vx48bR+PHjpQfL2bNn6aeffqJTp05Z1S4qgwAIgICtCSi5ReuaUhfYun399q7p2Z18moTbJRm5+pdpsggF7evaKOx+eeqMwXUO87w+7wItiGv8jlYK9PDxpMSmDVGzo7opp5ufvZpCJXP4aFtZpshFfOmqnTRFjPlfIhcteznb25SoHa6d0Le959pWfwv6RlNfsYHt5MmT9OGHH7ZVVFPXYmJiKCEhQUYS2bx5c3PIdk1NwszBKgKwPaO4mDlEi4rDA9gibKgEAiAAAiAAAiAAAiAAAg5HwP53DhwOISYEAiAAAtYTiI2NlY1wbl5zjXMUKnb/9jQ6UVymvGzx/NSeYyJkZBB5NN2YflAnnOXnJw1vfCuVWXBl8xY30e9OjJXHtvqHw0v/QYSuZCsXXsaP7zpC7OVrzF7ef0LmYhwlwl6yWTpvrstzUcxcr2ulnvKsrJmyhsp5ez/zjVvODcxCNHvZcR6/9evXU0VFhb2Hgv5AAARAwCgB3rDCxpEc7GE+ItTztb26y65+ySkg/c/78tp6qm9yZuUoFOl6qRQ+PZlDI8V3jpJ/Xhkzi6+b546lU9dOoeEit7CuHSkqpaKaRq/QkqZn3euWHPP38Oxfdoqw1T3p0YGN3qeWtGNtneqmtA0dHcLb2nF2dH1e/8cHx8luXnjhBRlCuKP7tFf7gwcPptDQUKqsrKStW7c6fFoJRQB2pPy//F6BB7C9/mLQDwiAAAiAAAiAAAiAAAiomwAEYHWvD0YHAiDgJAR69eolZ5pean7o3sdFKMLIpnCT7EE8U3gILT6SSQculkiP2o3Ce+nK1Sl0sLCkWWzlzlhIvSUuSva7Kf9Cq97Diji8UAjGxnIMKuGhWxNuuYO2yiwc0KvZC3hpVr68yb1T3IhXBAL2oHpCCMMfHD0tvJ6S5Hj5H0vnzXV7+Xrxk7RDIoejYnzzP0N4WZlj6U3llTU0p66ty3I+YM7jx/mBOU9wbm6uzA2ckZFh667QHgiAAAiYTcDT01PWqTQz373ZHelUULx3OWzxV+ktNzv9v2NZMse9EpH6cx0v4HrhpfzJiRy6VXh7GjPOH8/hgNmqxHy+Sc+ly39NobfS0qkxUDKRLQIl7xOhpi8T7Z4VETIimlI3GBuPPc5V1jUK9x4u+C/kFTFh1D/Ql7Kzs+l///ufPfDbpQ/2HOWoIvx7Ij8/nw4cOGCXfjurkwsXLsiuHU0AhgdwZ72j0C8IgAAIgAAIgAAIgAAIqIsA/veurvXAaEAABJyUQP/+/eXMDxca995tCwt7OC0eN5CC3V1lMfY8emL3UZq0Yhv1+249XbVmF5WKMM7vjR1o0MyzQ+NpmggnyTepF2zcRyf1vJ9+FILsd5m5dKPw0r3XiPdvlhA/85vCNucIobakpjG/o25H7ZWJEWGg3xjVn7o25RZMFZ5Os4SnU8xXqyn2qzWUtGQDfXEqhz6ZNIR0cwZbM2/OgRzl7SGHyeGvH9yRRn/fe5wWCS/p4KYb+rpzaOv4sPD2YlPWsK2y9rrWs2dP6Q0cGRlJNTU1tG3bNtq4caP06LHXGNAPCIAACOgTUMKsXqy2X97UpCA/Gh7iL4fCgq5ilSLqxGKReuAJsYlqZmRjGOevhADMwi/br2fOEXu8zo0OU6oYPLPw+77YcDXsh03Enr/8Xbx43CAKaPo+VoRgg4pmnAj1cCN3IcrxqP60+QDlNKUdMKMJmxXlHMRsQWZ+T9psACpqiDcAPJjUuHnvjTfecChPWS8vLxo7dizxHNPS0ujMmZYbJ1S0DFYNhSOkVFdXyw1zPj4+VrWltsrwAFbbimA8IAACIAACIAACIAACINA5BCAAdw539AoCIAACLQgMHNgozh5qEhNbXDThxZiwINpy2Ti6VOQidFVcmUQ9PyEO/6lfD1o5c5RR710WQr+eMoxeGt6PasSN7vHLt9L16/bQmwdPCUF4rxBGD9E/RyXR22MGiHZ//8o4JsJMLxTXpq7c3uzhVCFupk8Xr5/ac5Q4b6IpZZSp3dQnir4R41A8mfl8rbgJXyKE6xmRobTtsvE0VsxR3yydN7fzrpgT31Rn+58QBY4Xl9P/Gz9I5heWJ034h+fJQkZgYCBFRTV6U5tQzS5F2NNu0qRJNGrUKOK8mzk5OdIbOCsryy79oxMQAAEQ0CfQLABXNQqJ+tc76vWtfWNk07zJaevZi/L4cxHe2VOkA7hapFFQvHzzxIamdXnn5fUPj2fTTWLzE6cqMGZ54vN/wk/b6O/7TtCbIjrF02JDVURTNA5j5S09Fyk2K70vhGW2QrHBizdrtRVxw9J+TKl3oUm4DxK/HWBEV8SEy81kx44dk9+vjsQkPDyclN+mvImsrMz8DYpq5+Go3r/MHR7Aan/3YXwgAAIgAAIgAAIgAAIgYB8CLvbpBr2AAAiAAAi0RSA+Pp44NyKHHy4SN1gV76G26uhfC/N0py8mD5U3htNEWGMvcWM73t9benDol9V9zR4ef06IpdviY4QHUxntF+Emuwq3Jc4z+N/xPtRVR1BW6sX7+9DrwmuXH61ZuLjQXhndupOFJ/LBqycR31TfJ7yA/cUNZg6vyM9tmaXzHhceTBnXT5Xz7Ss4KaE82+pL/xqH5mTjnHlqtd69e1NERARt375dhnPcsmWLDFk5YsQI+Z5T67gxLhAAAccjwKISmxI5wl4zvLJHOP1t9xEqFlEqPhbC7qjQQPq38Ny9P7EncT7XKeL7J9rbk7KFdy0Lw3F+3rReCMGvJScaHWKBEIo53PMp8Z39+shEuVHJaEEbnZwuNkI9JLxN3xDhpTlKBs/ltZGtf//aqFuDZnjTE1s38XsDJvKsit9HvMnuKRE9ZPHixTLyhiNx4cgm58+flx7AmzdvphkzZjTnlu2seXJqi/T0dMrMzKTTp09TQUEBsZBbVFQkvXnZo7dBbGjkNBj8u9rb25t440lISIj8LcQRUvjBv40cNf8vr40iAP8mQt/zg3/rw0AABEAABEAABEAABEAABJyPAARg51tzzBgEQECFBNhDMzk5mfgGW8r5IqtuJrO30tCmcJfmTJU9fAeKUJn86ExjDypLvKgsmbdH1640UuRCttR2FhTKqpxzV83G4RynTp1KJ06coNTUVGIv4LNnz8r3XHS08fyWap4PxgYCIKBNArGxsXLgWWWVdp0Ae/r+oVckvS9CPi8/nS9DQnPUihtF9Am2LkIcWRAXRc8Lb15OC+AromdMCg+hHjr54nUH/HVGrhR/WVK5QojL9rAnBsXRzoIi6cHM3smDg/2Jo2fYy1hEYoGcLbophYK9+lZzP/y+el6kkPj555+lUMqpFxzFWDQcPXo0rVy5Uoqle/bskb8b7DW/vLw82rp1q3zs3buXDh482CzaWjsGFxcX4t8/vEFu5syZsjn2eFZCJ1vbvhrq81zqRZh6fvB8YSAAAiAAAiAAAiAAAiAAAs5HAP8TcL41x4xBAARUSoDzrbEAvONcoVUCsEqn55DD4rVi47XTgsXFxTV7A587d442bdokPWGGDx8uvWW0MAeMEQRAQLsEYmJipCdarvAkrRNeeux9ay9b0DdaCsA1Ir3A/4lUBX8TgioLw4qxGPzS/pMy/cDnIhfwpxOHKJcMnjfkXpDnOC9vU8rgFmUKm0Il1zemE25xzdIX7G3KaQom/rSVzokQ2gt3HiKOXpEsvJntYey1zeyCRX5jbyGQwxoJBIsczXNEnuilWfn06aef0uOPP+5QaNiLdsKECfTLL7/ITWShoaHyd0NHTLK2tpbWr18vxfRVq1YRh9bWt0ARFaa3nxfF+HhSjPDaZ/7BIid1gDjPGwHdxYM/Vfi9yjm8y0UqEU7Vwfmr+XOHN59kCs99fs7IyJAPDnH99NNPk6+vL02fPp1mzZpFc+bMkb+X9PvX0mv2Ambxlz2iYSAAAiAAAiAAAiAAAiAAAs5JAP97d851x6xBAARUSGDixIn08ssv04bc8/TUkL4qHCGGpEugRIQS3X2+WHqLaEUA5vH7+PjQtGnT5I3Vffv2yZuf+fn5Mldw9+7ddaeIYxAAARCwKQEOy8pewCy8cPhkTidgL+sr+hojIj5sExt3vIXwe4dIe6BrHNZ4TkwYLRNCXoQ4vjSqm+7lFsfCMbLZXj94il4c3k8K22VCbHr7UAYVNOU4ZtG0QYZgJaoXz0o+4UohyihWXW8oztQL8YrLszU9yWNOecAi8JVrdkmh+qYNe2n5jGS7cDxW3JgDlsNjw1oSuLZndykAf/PNNw4nAPNMg4KCiDeKpaSk0M6dO+Vrf3//lhAsfMWe5WvXrqUvv/ySvv/+exnKWWnK17UrjQgJFJFaAmRkm/4BvhRuozzbHAHgqEh7cuBiCaWIaC7sXZ9RWirHwONg72cWvq+77jq6/vrrKTDQPhstlLnb4lkJA80iMAwEQAAEQAAEQAAEQAAEQMA5Cdhv271z8sWsQQAEQMBkApMmTSIPDw/aJ25GcX5BmLoJbMw/L2/Qs/jr59e5YbPNJcU3Nvv160ezZ8+WefEqKyul182OHTuIPXBgIAACINBRBDjMKtshkave3nZr30bR9zbx7Gckv/yCuMaQ+DeLcNDscduaXaUT9nmxCCudtGQDXSZyAvMzpzC4VXgbs3HI5Nm/7KQ5v+6koprfP1tThNik2GEhQunb0Saxlc+vEZvCipo8ivk1569fmNSbD+m8EJqvEP3u1mlPXuiAfw4XNo4zMdC3A1rXdpOcQ9pPeEVzmGJOteCIxhFEOHcui4kcPcTa3wqchuKFF16gXr16Sa/bDz/8UIq/iQE+Mt/1zzNHUvq10+i7acPpkYF9aGr3UJuJv7w+XmITCKdL4cgA744dSHuunEAH5k2UOb1584eb+PvfuHEj3XPPPdIT+KabbpJRerS0tko4a3gAa2nVMFYQAAEQAAEQAAEQAAEQsC0BCMC25YnWQAAEQMBiAiz+Tp48WdZffabA4nZQ0T4EfslpXCMOFahVY+F6xowZNGTIEGJPkVOnTtGKFSuovLxcq1PCuEEABFRIgAWIixcvSnGMvQnZ0jpBAL5MePhGCYH27oRYOQb9fyaEBxF7uN7cp1HA1b+uvL5BhIt+ZEBv6trkCpwnNm2xV/EKIVqxoHSLEJLjRXhmNvYAfnZoPLGH8eIjmXTl6hT6QoSYVuxfh9Lp9k376DuRV3jvhWJ6JOUwzV+7W7kshWN+/eTuo8Lrt4H2nC8ixRuXC3E46JmrdtAtG/fSzqa0BM2VbXhwsLBEtgYB2BAqe3YrHuPLly83LOAgZ5KTkykgIIBKSkqkJ7Al0zp69CjdeeedxOHgFy1aRJmZmTKc82NC5N1x+Tjactk4WiSi4IwS3vptbcKwpO/26kSJkNK8SeSLyUPp+DVTaLEQhqdEhFBNdTV9/vnn0iOYGbCntxZEVcUDWAtjbW9tcB0EQAAEQAAEQAAEQAAEQMAyAggBbRk31AIBEACBDiFw1VVX0cqVK2UoQb7BDFMnAb4JvyL7rBwcr5mWjb2BExMTKTIykjgPHos0WVlZWp4Sxg4CINDJBHgTyYULF+j8+fPywZ8rShhSRQBO6UCxsrXps1D386UjpRhrrAx/Hn4/bQRFensYu9zi3BOD4+gv/XvKfKJRonygyEOqWH/hJbtNCFnsoRsqhF/F/iyEZ360ZUOC/enV5MRWiwwLCaCP28hP3GpFKy/savIyHibGBzMkMC0yhL4RIj7/hnvooYcMCzjAGRcXFxo/frycI/9O4HzA8fHxJs3s+PHj9Oyzz8pQzxz2mf3r50R3I/bGnxQRLEMum9SQnQr5Co/ua3p1l49skS/405M59NHx07Rr1y4ZFpqjqDzzzDN07bXXqm7sCiLFA1j57FXO4xkEQAAEQAAEQAAEQAAEQMB5CMAD2HnWGjMFARDQAIF58+bJnLIb8i5QYXWNBkbsnENcL0JyFoscwBy60N3dnerq6jQPgvP5zZw5kwYNGqTam5mah4wJgIADEuBQsJxH/NChQzJk6pIlS2jp0qUyXOqRI0eooKBAir+cfzw2Npbmz58vKaQKb1feTGNvYy+/tswU8VepzyLRgCC/FuKvco3FZF3xVzmvxWdOS5Eucjazl3NSoLZSHtiLN4eBZlGTwyNzWgVHNY4cMnr0aDm9PXv2yA0ebc2VN4HcfffdlJCQQF988QW5ir+L24SX/K4rxtP/Z+864KK4vu5NQIogoChIFcXee4899hJjmknU2BPTo4mpJmqqGqPf3xhjEo3RFI1Gk9g1RsVeARW7oqhgAQWxgZrvnoeDyxZYYBd2l3t/v2F337x58+bMzrI7555z57apT22BG7fZcoR4utO7nPAR/WgbZRFdjl9DyYzawPXr11efe7Y4f1EA2+JZkTkJAoKAICAICAKCgCAgCAgCBYuAKIALFm/ZmyAgCAgC2SLg6+uraqGtXLmSfj8ZT8Oqlsu2v6wsHAQ0+86GDRvS5s2bCaqYkJAQRQj7+/vb/M1MU6jhZmHNmjVVnT9TfaRdEBAEii4CsBJNTk5WpI+m8MVr/XBxcSH8PytdunTmI5JltAAZBHJ496VkZfWqtcujbSKw6XySmlhDVh8XtC2vbSJiOKtSrACvycrvfWxtDpVoq1atDDs5SAvsm6GABQkaERFBKIWBMia6gc+Kr7/+mj744AP1mQG79AFcW3skW6fnlIShO44tPXfnBAhYRPdjhx58D5wUfZwiIyOpTZs2KrFlypQpyk3FVuasEcCiALaVMyLzEAQEAUFAEBAEBAFBQBAQBAoeASGACx5z2aMgIAgIAtkiMHjwYAIB/NPROCGAs0WqcFbC0nN53AVVM/fFF1+k69evK6vTkydPEhZ3d3dFoJYvX17VyiucWeZvr/o3cvM3mmwtCAgC9ooAPt80G2cQvlj0yQSQDCVLlswkekH8QiWYXaD2OAjgtVzvHrU+JWwbgX/Y9QLRNtDXtidayLNrwu9lEMCbNm1yaAIYMNerV099HkDhj0S4du3aZSa/7d+/n4YMGZJZJ7g9q3w/aViVKnt7FvIZsszunfkzrz/X+X6CLaKnHThJU3hZuHAhrVq1iiZMmEDDhw/PxMIye8zbKJoFtNQAzht+spUgIAgIAoKAICAICAKCgCDgCAgIAewIZ1GOQRAQBBwKgV69eqm6ajF8U20710jEDUUJ20FgHteBu83163r26JF5g/fq1at04sQJio2NpdTUVIqJiVGLj4+PIoPD2Pa0ePHitnMQMhNBQBAQBPQQgJUzavXqEr7GrGxh5ayr7AX5qxENekOafAnF4NSpU2ktE4vv16tssp+sKHwEUK9VI4A7BJYp/AnZ8Awal/Gh7w+fziQ+bXiq+Z4aEj9atmxJy5cvVxbw+/bto1q1atHkyZPpnXfeIXyeBBZ3VfWsu4T453t/tjiAm5MTjapdkZ5mRfBbO2JUciDsrmGDP2fOHAoMDCzUaWsKYCGAC/U0yM4FAUFAEBAEBAFBQBAQBASBQkVACOBChV92LggIAoKAIQLFihWjYcOG0SeffEJfx8QKAWwIUaG1oF7lzEOn1P6h/tWiRIkSqnYu6udCDQMl8KlTp+jKlSu0d+9etZQtW1aRwbCKxjmWEAQEAUGgsBDQrJw1G2c84vNKPzQrZ83OGcSvrpWzfn9zX7du3Zo8PDwoOimFTqdep1BPSZAxF7uC7rfj4hU6zzWAg4u7UXW2OJYwjUBtrgeNiI6ONt3JgdYgsQ0k8D///KNUz/heBPUzYiArZD9qUIVQJ9vRI5CvjXlcz/ivUwk0iongtWvXKjJ89uzZ1LNnz0I7fC0xR9+1odAmJDsWBAQBQUAQEAQEAUFAEBAEBIECR8Dxf5EVOKSyQ0FAEBAE8o/ASy+9RBMnTqRlcefp5NXrVL6E3BzPP6r5H2Eh12VO4BvhULnAwtRYlClTRim4UR/47NmzigzGY0JCglp27NiRpV6wptAwNpa0CQKCgCBgCQQ0K2ddwlefFMBnEVwLdNW9OVk553VusJkHMfLrr7/S4tgEerVmhbwOJdtZGYElTGohepUra+U92f/w4SU8yJWvI7iBpKSk5GiFbv9HTITkNqjE33vvPZVEUtrNhaY15+9IQUVPLd6TrxFY2r+8ZR+tYXcDOPoAl3HjxqmyIQV9vrXvl6IALmjkZX+CgCAgCAgCgoAgIAgIAoKA7SAgBLDtnAuZiSAgCAgCmQjghlq/fv3ohx9+oEn7jtPXfDNNonARuHP3P5rM5wIxatSoHCeDG29Q+2JJS0tTimAog6EQxs1hLCBBYA+NesGlSpXKcUzpIAgIAoJATgjoWjlrhK8pK2ddZW9erJxzmkt265988klFAC+MjRcCODugCnEd/u9pBHDvsIBCnIl97NrpwQeokrcH7ec6wIcPH6ZGjRrZx8TzMcuffvqJBg8eTLdv36bmTH7OalWX/Nxd8zGifW+KY5/fviH9j+sCj917RLn5REZG0oIFCwq8FIgogO37vSSzFwQEAUFAEBAEBAFBQBAQBCyBgBDAlkBRxhAEBAFBwAoIQDWAGmLzT5yl11kdVdHLwwp7kSHNRQDn4TirsStVqkTPPPOMuZupfrBRxXZYUCMYRDAW1A4+dOiQWqC0q1ChgiKEYY0qIQgIAoJATghAeZecnKzq9mpkL16jXTfwGYQkE6h7NYUvElAKM1AHGAT0Abaf3puYTPV8vQtzOkVm3ylpt5nUjVflJap4e9Jdfq8A/20XLtOZazepDtsYP14+kEBmrj57Qdk/l2eL7p0XL9Nv/H8wnB1JHirrm6MdNN6DkWzxDZtvEKLuTg9SDbaQrlPKm6r6eOaId362x/HAjndIlXIU5OFGaXfuUsT5RFp55qKaRzeuSduEyUprRBhjhePF/3hHJ4AnTZpEb775poLxhWrlaGz9KuTMyW8SRC/XKM+faV40cGMULVu2jNq3b09Lly5Vn3kFhY8ogAsKadmPICAICAKCgCAgCAgCgoAgYLsICAFsu+dGZiYICAJFHAGoQgcNGkQzZ86kj1lF8GPrekUckcI7/Jt37tDn0cfUBD788EPSVBV5mZGnp6eykIaN9KVLl9RNYtQLhl0kVCJY/P39lSo4NDRU6gXnBWTZRhBwUARg5awRvXjEAuWdbjzwwAOK7NVV96JOOdptKUBKDxgwgCZPnkw/HY0TAtiKJwf16/9lS9rfuYwBSkvcZEJ0QbsGdJsVvi+xXW0Uk7S68SsTvYs7NKI5R8+o5rhrN+idXYd0u3DN03rUlYlUY4GawSM2RysidES1MGpapiRtPp9EY3Yfpos30+jp8CD6pGFV8nYpZmxzRTrndvsjyak83zj6+/R5RWRjYBDZh7n9eZ7LJd6vFtNiYunbFrXp8QqBWpPFHkM93dVYcPlw1AA5D+L3yy+/JHyqfN6oGg2tWs5RDzfPx9WSEyVWdm5Cff7ZRdu2baOHHnqIVq1apZxh8jxoLjbUvqvq2/3nYgjpKggIAoKAICAICAKCgCAgCAgCdo6AEMB2fgJl+oKAIODYCIwZM4bmzZtHf/ENzS1887S5v9gEF8YZn8ZWflBG1a1bl/r27WuxKWhqvAYNGtC5c+cUGYx6wefPn1eLVi8YyQABAQGFUkPOYgcrAwkCgkCuEACxq5G8SBbBYszKGY4B2mcJSF8ofbUb/7naYSF0Hjp0qCKAF5yIpzH1KlNJV5dCmIXj7xIq3H2sSt3DyliQv4jlcRdoffwlRdzNaFmbUtNv04SoY6p2aURCEk3df4IVwBcVwTexcXVqH1SaIhNT6JWt++lKWjoN3xRNkb1bky/XfNWNSN7HY0x4QXW7rddDFFg8Q2nep3yAcjNpt3wL/XL8rCKkVzA5FsqKWd3I6/aovVvJy5Pu3M2oWYwx5x47QxviE+kNdlHpwDVpT7KLB+YPgvr17QeoZdlSFHBvfrpzyM9z7Xjj4+PzM4zNbovPJSQnzp07l4qxSvwbJtIfFXtwk+crnN17VnZqoq6JmIMHqVmzZrR69WqqXr26yW0stUIUwJZCUsYRBAQBQUAQEAQEAUFAEBAE7BcBIYDt99zJzAUBQTsC8/EAAEAASURBVKAIIBAUFETvvPMOffDBBzR650Fa37W5smUsAoduM4d4hpVPU5gARkyZMsUqJCxu0gUHB6sF9TtPnz5NJ06coAsXLqjawVAIu7q6Urly5ZRNNEgeCUFAEHAcBKCog3Wzpu4F2WvMyrlYsWLKQlSzccZjYVs55+csVK1albp27UrLly+nWUfiaGSt8PwMJ9uaQKBBaR/CUprJ2te3HVC9dl66Qn91bEzBHhmKVTR+27IO1V28gVKYDB4feVT1e7ZiMA2oHKKeo++N23doOCtqr/HjlgtJ1CO0rFqHP7dZaQxFcdKtdBrfoEom+at1CGF1LNxMeqzeQfFMwr6xLYYWdmiorc7X9uXYmvo5XqBW/orJa8ShK6mswGxKXi4ZP3lRSgNWxR/tOULXef57LiVTt1DLWqGXcs1QNeMadrTA59Rzzz1HP//8M3k4O9FcVoG3CSjtaIdp8eMpy0kGy5kEfvrfPbSFk/zatm1LW7ZsofBw637eaYlAogC2+CmVAa2IwF3+P4IEGrgoICFWS4S7efMm3bp1i/A7Cd+F4CLi7u6e6XgC9yT8TsJvZy35wYrTlKEFAUFAEBAEBAFBQBCwGwSEALabUyUTFQQEgaKKwKhRo2jWrFl0gOvJTYs5Sa+ykkWi4BAYtT1G3Sh+4oknqHXr1lbfMW5q4KYglmvXrqkbIKglCDLoyJEjaoGdq1YvGJbSEoKAIGBfCEDJC4JII3zxaMzKuWTJklnUvagVbmtWzvlFfuTIkYoA/vbQKSbnwqg4E0sS1kGgEhOgWgxkUleX/EW7D5OXdbhuKRTAWoyoHqY9VY+o46sFFLW68c3BUxTDpCsCxLGxaMFOJo2YjAYBvY4VyAtPnqPH2KoZkd/tMUZZd1c8qHiOj1Ejf7W2xmxHrQVso7uRcRtrrU9uH0vdU0Tjmna0wLUK8teTr9ElDzem+qWlbre559iL7c6R7PDsv3v5fX+BOnbsqEhgkFbWCo0EA6EmIQjYIgIofwN79J07d9K+ffsoOjqajh07pkjevM7X2dlZ/YaqXbs2YWnYsKFS3nt7y+dVXjGV7QQBQUAQEAQEAUHAvhEQAti+z5/MXhAQBIoAAlB3zZgxgzp16kRfcB3aHqH+VEHnJm4RgKDQDhE3pmGBiZsGU6dOLfB5wNq1Ro0aaklKSlIW0ciIv3r1KkVFRamlTJkyql4wst6RDS8hCAgCtoUAiF1cvyB8NdIXtXz1A9e7VrcXj1g0BZd+X0d63a5dO2rSpAlt376dvmMSWJKcrHd2H9SpA22qIrS/230CtVuIH1XxzppkFMYqWy2upt/RnqrHP2Lj1aM3K25N1fdFhyfDAxUBjOerzlzMJIDzuz3G0z0u3edYh4AKWAuokC0dIEcRSOBypJgwYQJ99dVXyvZ5bpv6Qv7m4eS6OTnRnNZ1qdeanbSHXV46d+5MGzZsICT2WCNAAOP/T2pqqlrwHVG+J1oDaRnTXATS0tJo06ZNtHLlSlqzZo36HQNnAf0ow4k05dgxwp8TekpxaQg4K+D6cXV6kJzZeh7169M4sQGOFJfZcSLxVhpduJFGp9kBAhb/hw8fVsvvv/+uhkbiXM2aNenhhx+mLl26qHrccFaSEAQEAUFAEBAEBAFBoCggIARwUTjLcoyCgCBg9whAKdC/f3/66aeflPXiCraSc+YbOxLWQ+As1/x9c8dBtYMvv/ySypa9b3Npvb2aHhl1PbHUq1ePEhISFBkcFxdHFy9eVMuuXbuU7RnqBQcGBhYJ4sg0WrJGECgcBHAjE4oWXbL3ypUrpH+DU7Ny1ghfe7dyzi/a48ePV4q4/2OXi4GVQw1Um/kdX7Y3HwFdreA7dSoZbOjCN9+1uHXnPgF8l9/7h1lRiwjTq+ur9dce2+rYBh+8clU153d7beycHnWmn1PXPK0vdu+7GYgOR4kff/yRRo8erch12IS3DpAyFHk9tx7FnGl+uwbUZdV2ioyMpF69eikyLC9kFBKLoJo8cOCAKhuCBEF8L9QSjeAcYyzgIqP974FdLr43YkFdYigm/fz8jG0mbYJAnhCAZTPqXi9YsIAWL16skli1gVBHvI6vNzUq40M1S3oRHCbgVOF+L5FG65ebx5v8f+lY8jU6wP9b9iddpV3sNrGX69fjWsEyefJkQsIdrr0nn3xSJWJIYkRuEJa+goAgIAgIAoKAIGBvCAgBbG9nTOYrCAgCRRYBKFDXr19Pu7k+7BfRx+m9uoY3ZossOBY+cNyIfoFrHCanpVOPHj1o8ODBFt5D3oeDogMELxYoO1AvGBbRIIVx4w8LbmRAEYwbelAISwgCgoB1EICVs2bjrN10z87KWbvp7ohWzvlBGKqcVq1a0caNG+nLfcdpLNePlSgcBCITM0gjJ1ZMVdexe9Zm84CiAbVX9x9Pp96gm3cy6OOcSNYgromqxbGUaypBIr/b24o1ukaQOwoBHBERQUOGDFGn64tG1eiRcoWbDKe9b+z50ZfVjYvaN6TOK7ep7/XPP/88zZ49O8dDgj0uFMObN29W9tH4vpdTOPN17MKqSaRtQDGZzspJuMhgAWGM5EH9QMJjs2bNqEWLFupzuUGDBlJTVR8keZ0jAkePHqXvv/+ekEBy4cKFzP7VfTypQ1AZah9YWhG/UPZaMjBezVJeannyXtWkW/y/aTcTwWvPXaK17Oy0//JV+uWXX9SC5NoBAwbQ0KFDqVq1apaciowlCAgCgoAgIAgIAoKATSAgBLBNnAaZhCAgCAgCOSPg4+NDc+fOpTZt2tBkvkHe1M+HfzwLuZczcrnv8VnUMdp0PolQm+2HH37I/QAFtAXqXKEWMBYQUSCCsUBxiBsvWFAjWFN3QPUhIQgIAnlDQNfKGaQvFmM2r8WLF1d1ezWyFzcXca1KZI8A7GVRq2/GoVgaUClYSh1kD5dV1u64eJlO3KvrqxGZ5u4IFp1anGEHjewChFRpJsEu3UxTVtEgb/O7fXb7K8h1moJaq79akPu29L7i4+Pp8ccfpzusqHu5enkaUrWcpXdRZMcLYXvbBUwCd1yxTRFksMEHEawbSCKAcnLJkiW0YsUKOnfunO5qVS+9GpNp1X1KUHm2Zg/lMUM83MmXr0WQzF6sNtZPjIAbBazbk9gyF7a5cLs5xckbsXzdQ42PGt5IKIRSEwsCDhUoQwPFZLdu3Qj/4yQEAVMIIFkZzklLly7N7IL3aZ+wAJVAUhhljGAd3Zzrz2MZU68yneL3++JTCYSyA/tZSY/vH1jwPketcySlSQgCgoAgIAgIAoKAIOAoCMjdKEc5k3IcgoAgYDUEUDsLpBoy5ZFtr6m9kD1/69Yt0lQeWm0tKLtwswQ3/4ODgxX5FhYWRpYg36CQGjduHH3wwQc0NCKa1ndrxjd85EaMJU/+yrgLSoGGm7fIDrcXBa27u7uy74OFHwjgE1xfDu9ZvH812zO8J0EWQx2cF7tBS+IsYwkCtoyArpWz9plvzMoZxK5G9Gqf+7gWJXKPQP369WngwIE0a9YsGrUjhv7o0Cj3g8gWeUbgNqsDR26Pydxet15wZmM2T7xcilFgcVc6d/0WXWRi91r6bYLdram4ybUbEVWZGEDkd3s1iA38gdIMYe//Y+/y+6Fv3750/vx5eqhsBmliA/A61BRgdzu1WQ0atimaXnnlFVULHWU+tmzZopIPFy1aRLo2zmW5Hmobtt9u6leSmvBSma1y9QnenABCfy+u0Y0F9bwblDbc4iSTY9svXKbtnBDyb3wineb69T///LNaQP727NmTBg0aRB06dMj1/g33Ji2OggBq+o4ZM4a2bdumDsmNSdfHygdQ/4oh1JAtnm0pyvF7/7WaFdQC14ufjp6hBSfP0apVq9QC1Tt+b3ft2tWWpi1zEQQEAUFAEBAEBAFBIE8ImP5VnqfhZCNBQBAQBOwbgcuXL9PWrVvVzZeoqCiC3Rosdi0RoaGhVKtWLapbt66yVmvevDmVLFky10O/9957tGPHDvr777/piX9204rOTaikq0uux5ENDBHATYChm6LUis8//5zatWtn2MkOWqAWB5mCG4m4eQsyWEteAJmlWy8Y9d+cLGy/ZgcQyRQFgSwI6Fo54xrBgrp1uoEb5/jM1iV8xcpZF6H8P8fnLtRu65l0+O34WXoqPCj/g8oIZiEwLSaWDrAtpqezE6XeI2fN2lCnUw1WIoIARqw4c4Fv/gfqrL3/NJXJYW0ftbnuoxb53V4bpzAf0xyEAP7iiy+U3bA/k44/PFSXnHLy9S5M0O1437hGtl+8Qj8cPk1dunRR/2MOHTqUeUQgiXuz7XanYD9VHzVzhRWfQE2MRfv8hU376jMXacmpeK6nmky//fabWuAuM3z4cLXge6dE0URg9+7d9MYbb6gSDkAA7g5Dq4TSoMqhSolu66jU5RrEWKAMnn3kNM3kaxHHBLU7rNBRM7hp06a2fhgyP0FAEBAEBAFBQBAQBEwiIASwSWhkhSAgCBQFBGDpiVpasFbDAsJXP1xZCVqObdVgrRYMazX+YQurQlirwVKqGK9HpLNaAsqPFL6xmXQrnZJYAXPm2g1lrXaaH0EkY1m2bFnmLmrXrk2dO3dWN31atmxplk0oSAhYQUMNjPk+uW43LXm4sbKCyxxYnuQageN8g+txJtSv8Y3v/v3705tvvpnrMWxtA7xXUMsNC97rZ86cUWp22DriOZZixYopRXAYq9T9/PxEzWFrJ1HmY3EENCtnjehF7V5TVs66ZK9YOVv8VBgMCMeFKVOmqM/gd3cdolasdgvUqRdrsIE0WAQBWL9+waUPEFAW/sN1EvMSr9cKpzX3tv352FmTBPDee3WGPZhsfqF6WOau8rt95kDZPGEHXKvGlbSMxBF7JsT27t2rlHwAanrzWorQsSpoRXjwy2zDjKQL8OtI2MPix78znq4YTH0rBFIl7wyFfGFCVJGVxhWre9AIvlbxuwbJOXP5+oY70ttvv03jx49XdaLfeustCgw0nvRRmPOXfVsHAdT1xfnX6leX5N/GsIofxlbxxfk9bW/hw/PH/yD8T5p1OI6mHDihksJBAj/zzDM0ceJECggIsLfDkvkKAoKAICAICAKCgCBAQgDLm0AQEASKHAKw9kR9ImSw//HHH4Sb/1qA7K1X2puaslVVHc4GRuZ9Bc6Cz60Vojae9niX94m6ejGsrolMSlHWargBCgIXy4QJEwjkQp8+feipp56itm3bZkvEeXt708qVKwkq4l1s8ztww176uW19cr5HRmv7lUfzEEi4fpMeXbtL1UOD3Zct1/0174gMe8GqFiQvlps3byp7aNy8S+LaV8eOHVOLh4eHWg9rcwlBwBEQ0KycQfbisx5LdlbOuoSvWDkXzjugX79+NH/+fJUsNWJzNC1mK2gks0jkHwFNnYqRbt5TqiJxbWhEFN3iJLb+TDolcxIbAslQiZzIhqQ33UA/LbQxtNewpkX95jlsp7kxIZGV3JfYstbQYxbkMGIk32zXJfjzuz3GvHHvuPA8TWeueI24eu/48BzHaOlAXVUELOHtMVDvd8iQISppbDgTOW0D7fM4bB37lLTbNP3gSfrmYKyqyYv5NirtQy8y+dQ1xM9mv88jEXZU7Yrq2l3H1/d0dg6ATfTUqVNpxowZNGLECHrnnXfspnyKrb9PbHV+c+bModdff53gnFWMsxdeqBZGb9QMV9bitjpnc+flxq5ISHbA/7IpB07StJiTyv4czlsggYcOHSrfScwFU/oJAoKAICAICAKCgE0gIASwTZwGmYQgIAgUBALIqgexhwWWuFpU4sz2TsFlqENgGVVXy4VVvZYOEMgqg5731ZOt3BC4EbuNa2xBabOKrRKPMBH33XffqQW2aoMHD1YL1JvGAlnIq1evViQwFDcvbdlP37SoJT9KjYGVTVsyq3Ue+2cXxbGqARZfv//+u1lK7GyGtPlVbm5uVLVqVbWgvpxW4xoqyAMHDtDx48dt/hhkgoKAMQSQ3ACSVyN8TVk5Q50Hgkar24ukGiEZjSFaOG2oA4ySCRsTLtBUvgGLWn0S+UcgihPQtNjJtrMvVCP6YPchirmSSuGc7DaufhV6aNkWrYv6jtIt1D/zNZ5ALazFOiNK4bE8xtlrN2ktr3tuQySt7dpMff/RtvnrVAItjD1Hz7C9N8gu/cjv9vsv3z9GkND6NtS7Ll3J3GUEr7d0XGLSHGGvBDDsTvfs2UMhTPS9X7eSpeEp8uMhIXTesTP0ceRR0t4r7ThJ4s3a4Up9by8A4f9le/7dhAXW8ZP2Hac/+dr+6quv6Pvvv1cKctQ1dnHJmkBiL8cn8zSOQEJCAg0cOFAlIaNHe04QmdC4urIMN76F/baihv17/BmIxKjROw/SSv6tDstzJKiBAA8ODrbfg5OZCwKCgCAgCAgCgkCRQuABVkZY2QirSOEpBysICAI2iEBMTIyq3wPb5LS0jBtzwR5u9GSFIFVXqzqrfG0hcFN1cWwCzT9xTpGRmBPseZ999lkaOXIk1ahRw+g0Uc+1TZs2ysK0T1gATWcSWLOlNrqBNGYicP7GLUX+4uZVtWrVaNOmTUqJndmhCD3B1wHYuYEM/uSTT2jp0qUU2qIvBTboXoRQkEM1hsCR5f9HSce204IFC+jxxx831qVQ2qBUg4JdI3tB/BqzcoaSV5fshcoXingJ20YAZRngyIAEqoXtGxhVktr2EdjO7HYz6fkr27Zi0RSycDxpxord9UyCQsGFeo1bzifRPv5/qIWPSzHqxze/h1YNVefh/5iM/yM2PpO4Qr+6pbxUrVDYfmqB/yczD52isXuPEH5ptmYr7ybsrAICOiIhicY1qELP8LimIi/b72JCG2Q26qlqgWPsyAl+r3MCQYUSbGG7JZoT7i7SHZ2fv5j/23yTv2NQGW2zfD2+snUfE3xnlRoSZIE9BcpDVKpUSX2OLmzfkNqJ+teipy+a3/+vbN1PeETAbWgMJ0xA+e4IsZ+PC8T26rMX1eFUrlyZvv32W/UbxRGOr6gfA34XgPzFdy3YPX/WsBo9wTblRSWWcILD6B0xdJGTfJBEiEQHOHdJCAKCgCAgCAgCgoAgYOsICAFs62dI5icICAJ5RuDgwYP00UcfKdICg8BAErZqz1UOobacbZ9fW+c8TyyHDXHjE3ZqPx6Jo2Vx50nL0nnsscdo7NixVL16dYMRNmzYQD169KCrV6/ysfnSnNb1yJMzlyVMI3CCa/4+ysrf06k3lBJ2zZo1ks19Dy4kHEAFJASw6fdPUVpjCwQwPhfx+YYbj5rCF9aDaNcNELuw09clfIsXL67bRZ7bEQL4H47/e6X4ZvOaLs0cUmVUWKcDZSi6r9quCOHJTWqo70aWnks6WzAfZHVxVGIKOfGXsLpcWqMK1zR1YsLZnMjv9ubsw9J9eq3ZoUjuVatWUceOHS09vFXHA7nz448/Ujf+rjy3TX2r7qsoDQ6b9c+ijior2bv8LwtJqFC69+akTUeMf85dpPd2HqIj/D0bAUvxL7/8kry8vBzxcB3+mO7y5/j7779Pn332mTpW/M78mmuDly3u5vDHrn+AUO2/zEk+SCRCwAYbZZwkqVAfKXktCAgCgoAgIAgIAraEgBDAtnQ2ZC6CgCBgEQRgT/Xuu++qm1ggB1zZ0vlZVpqM4PpE5dni0J4ilusGT+f6YLCLQ609WK4NGDCAPv30U4IFtG5ERkZSp06dlIqznq8XLWjX0KB2n27/ovw8km98P7Fut1IxNWnSRNWahCpQIgOBN998kyZNmiQEsLwhFAKFQQDDyllX2WvKyhnWzZqNMx7Fytmx3rS48dyzZ0/1GV3O051Wdm5K/u6ujnWQhXA0x5mY6bxyG9e9T1cK36nNahbCLBxzl7UWraez12/S0aNHqWLFinZzkPv27aPatWuTC6umt/VsSWF29n3ZVoGOYUX9sE1RymYdeQ+oq/xe3cpU3NnJVqdskXkheWPq/hNsDX1C1eJGaZt58+apsjUW2YEMUiAIpKSkKOcXlBxy4t+gY+pVppeqhxX5khnfscPFe+w4cZszOlq3bk2LFy+mkiUdQ8lfIG8s2YkgIAgIAoKAICAIFCgCQgAXKNyyM0FAELAmArdv31aqxfHjx1NqaqqyNIR14cha4RRg51nKCXwz8Uu+kfLT0ThK5x+bHh4eKhsbSk3YRGuB2q0ggfGIen6/tK1PlVhtI3EfgdVcw2lIRBSl3r5DXbp0oYULF5IoBO/jg2dCAGfFo6i/sjYBDCtnqHl11b34DNcPzcoZyRoa6SuqC32U7Os1zv2tW7foxo0bBNLf2HLlyhV6++236dixY1STSzYs7diEvFzE4SKvZxrfJzqt3K5KTTzMFr8/8/cEZyb9JPKPQHJaOpWf/w/hswqfYQ/aEa69e/emJUuW0PNMUH7aiItDS+QbgTn8nf3tHQfpFpOh+E7+bcs6VL+0d77HtacBjiSn0vOboimS7aFxPeA32jvvvFPkCUR7OIfnz59Xv5P27t1Lpd1caHarutTCv5Q9TL1A5rjj4mVV5z6BywmhTBNcH4KCggpk37ITQUAQEAQEAUFAEBAEcoOAEMC5QUv6CgKCgM0igDq4sBiLiopSc+wS7EcfN6xqd4rfnACGIhg17pbFXVBdodZADaJGjRplbqr7g70E20BPZ5uubqH+meuL6hOowb+IPkYToo8rCFBbefbs2WLbZeQNIQSwEVCKcJMlCWBdK2dN4ZuTlbNG+Eqihn28CdPT040SuSB39Yle9DUnYP89btw4Qo1S3IBGfVK4e0jkDoEUJii7su1zDNsyN2QiasnDjR1eiZg7hPLXGzWUu6/eob6T7dixI3+DFeDWIHjq169P7k5OtLd3K/ITlX2+0Ifl85s7Dqha0BioPyejglR3dNWvKdCgBv6MawNP5RriKNrQq1cv+umnn8QS2hRgNtCun1D8R4dGFMIuHBJZEYjnhKrHuJwQSh2EhIQQlNJVq1bN2kleCQKCgCAgCAgCgoAgUMgISPp8IZ8A2b0gIAjkDwGofnFT+JNPPiFYRYbxj9MvuZZdW1a1OGLAkg912TZwjeA3th+g6Ohoatq0qcqmR61EqOH8/f0pIiKCBg8eTPPnz6d+G/bSMFZ0fFS/Mrnxzb2iGPiBPmLzPtqQkKgUCHi/QFEmIQgIAtZFQNfKGYQvlrS0NIOd+vj4EIhejeyFlbM9qecMDsiBGkDa45xp6lyQuKZUu1iH/8XmBs6xq6srubm5GV2gpNTWwbGhefPmtPncOXpu416lRiqq/9PMxVe3H9SpT3HpA5C/lb08aH67BkWWkNLFxZLPd19KVsOBTLWnQA1LxKDKIUL+5vPE4Trr++8e2nbhMn/nfpCmNK1JT1QIzOeo9r15Mf6cH8M1j5tx8s4wVgP/+eef1KJFC6WYDAws2tjY4pmVkkLmnxU4jC3v1IT68v/WbXFx6n29fPlyQnkhCUFAEBAEBAFBQBAQBGwFASGAbeVMyDwEAUEg1wjExsZS3759adu2bcRltVRNonfqVCJ3B6+rBaBaB/jSpu4tlKJ1WkysIsDXrFlDv/76K1WoUEFZRP/222/qB+hbb71FM7lWUQSTnzNa1KZapbxyjbU9b7DkVAKNZLL8Mtc6LFOmDP3yyy/UoUMHez4kmbsgYJMI6Fo5a+peU1bOGtELK+dSpUplsbK3yYNzsEmBpNVIXO1RI3iNPYIENjecONFII23xCBIXJK8umautR7u5Ua5cOUUYtGrViladuUiPrt1Fv7J9sbfL/TII5o5V1PohCepxVimB/A3mG9YLOzSkkq4uRQ0Gqx/vdrYERSBRwV7i9OnT9Pvvv5Mz1/d8vlqYvUzbJuepe50F8XWGz6eaRew7d3Yn5uGgMrS+azNFkO/fv5+aNWumFJNVqlTJbjNZV4AIgPxFTVvU/m3LvzV/al2PPNhNSsI0AvgOsogV0oO5vNBKLjPUrl07WrdunZDApiGTNYKAICAICAKCgCBQwAjIt7kCBlx2JwgIApZBAHV2QP7COhQ3M2e0rE3Ni1hdIhDdH3FGfWe2ux62KYpgN9igQQNFcEIphXj99dfVD/mnn36aDh4+TO2Wb1VE+eg6FR1eDYwbcaO2x9AK/jGO6Nq1K82aNUsppFWD/BEEBIF8IQBbXt26vfg81ld/ggzUVfaC8BUr53zBbnJjOGIYI2912zQLZmMqbJMD8wrUmtfIXI28NfYIkteadZlr1qxJmzdvpo4dO9K2M2eoG9sZww66LH8PkDCOwLGUa9SHyfK4azeoircH49WIgjwEL+No5b0VSRLbWfWJgLrRXmL69OmE5J3HywfI+yIfJ02uM/PAK8dORlBMPvXvbtrByQe4VlasWJGllI15I0kvSyNw4sQJ6tSpkyJ/e5UrSzP5tzXU2xI5I4Df5HOZLH9xyz5acPKc+s2J7ypiB50zdtJDEBAEBAFBQBAQBKyPgNQAtj7GsgdBQBCwMAKTJk0iqFpxsw3k5zctahV5BRDq+o3gH53LuTbwA6zi+PzzzxVGGvTXr1+n9957j6ZOnapwC/Fwp/ENqlBP/oHvaIHaa98cjKXJ+45T6u07VKJECZo4cSINHz7c0Q7VascjNYCtBq1dDqzVAJ4xY4ZS7ID0NWXlDOtmXXWvWDnn75TrWi9rRK4pC2YQwOYG/k9kZ72skbuaatfW7Ljj2GoRN6oPHjxI+H+2iBWtFdnWWCIrAnvYkvjJdbsokR0wGpX2od/a1Rflb1aILPYqKjGZ2nKSXWhoKJ06dcpi41pzIHxmBAcH0/nz52ll5ybUuExJa+7OYceOTkrhJIudcp3l4gzf4O/nAzdG0uqzF1VS2F9//UXt27fPxQjS1ZII4DMAZDxq/0L5+xuXCBDyN/cI37n7nyq9BCUwagJv2bJFfcbmfiTZQhAQBAQBQUAQEAQEAcshIApgy2EpIwkCgoCVEQDhO2rUKJo8ebKyfH6XVawja4UrwtPKu7b54b3YfgqZx1P2n6CPI4/S6NGjKT4+PgMrvtEPxd1XX32lVNPDhg2jqKgorqEYSc38StIH9SpTU36097jL749FJ+Pp06ijdCr1hjqc3r1707Rp00hqjNn72ZX52wICBw4cIE9Pz8ypgCSEoheLpvKFUlTCNAL4PwbL5ZzIXG29vqLa9MikaiZrxK3uozELZpC/IIHtNXBjddOmTdS9e3faunUrdVixlWZyiYOOnBQmkYHAb8fP0htc/uAmJ0V1ZOvVWa3qSs1fK7451p67pEbXHFisuCuLDf33338r8reqt6eQv3lE9bhS2GeQv3KdmQ8iFJPz2tSjV7cdoF/5s6pnz57077//UuPGjc0fRHpaBAG4ueBzC+RvPV8vmsO/J4X8zRu0Tg8+QD88VEclhKAmcOfOnSkiIoJKlrT/39l5Q0S2EgQEAUFAEBAEBAFbQEAIYFs4CzIHQUAQyBEBqBQGDRpEc+fO5R+lD6hatr3DAnLcrih1wM3815kQr8AqqOGbomnKlCl04cIF+vHHHzPra+LGyu7du+n777+n999/n7ZeuERd2UKzXUBpGlU73C6J4NtcyxJ1fr9kxe/h5GvqlMMmFMcvaoKidAXIsVobAS8vL6pWrVom4evhIYpLYA77VHPq6Gqkbm7OE+yU9clc3de6z11cilZNV9SOXrt2LfXr14/++OMPthTdQ6P4f+Do2hUJN2GLatzk9+P7uw7RrCNxCoIBlYJpYuPq5CxWnlZ9S6xgBxaEPRHAv/zyi5rzMxWD1KP8yR0CCVxqBLXIobDvEFhaEZpynZmPIbCa1qymSur9hUlglGqBba7UBDYfw/z2RJLZ448/Tnv37qVwtude0K4heUrN33zBiuSGX1lBjd/XSJxEMjK+q1izPEa+JiwbCwKCgCAgCAgCgoDDIyAW0A5/iuUABQH7RwD2xY899piqEeXJP6rmtqlPrdmeSsI0AhEJifTs+r10Nf22sslctGgR6ZM1ycnJShUMRTWyvxENSnvTC9XCqHuIP7k42Xbdpyt8ww03jGYciqUz126q+ZcvX54++OAD6t+/P6H2qETeEBAL6Lzh5qhbaRbQCxYsUDcKHfU4dY8rPT09U6WrEbfao74FM/rmJqC+xaLZK+uSuLrPsV4+x8xDFmUPUOYAN7NhdYzahag1WdTiwOWrNDQiig4lp5ILk+ATG9egfkwAS1gXgdOp16nu4o3qe9bFixfVtW3dPeZ/9GvXrlGZMmUIn2f7Hm0j9X9zCSlKr4DgibmSSg35u/OShxuLwj6XGGrdkciJ3yywg4aFOmxzg4IkKUHDx5qPSAb+5JNPqLSbC63t0pRCPYve/01r4RvPCSIduCxA/I1b9Nprr6nf3Nbal4wrCAgCgoAgIAgIAoJAdgiIAjg7dGSdICAIFDoCqH/Yo0cPWrdunfpxuoAzauv6ehf6vGx9Ag+V9aW/Ozamx//ZRatWrVI2mStXrlSkgzZ31Ob86KOP6JVXXlG1gb/++mvafSmRhvDNY1/XYtQ3PIierBBENUqW0DYp9EfUVoo4n6iI379PnyfU+0VUrVqVRo4cSQMGDMhUOxf6ZGUCVkPg7u00wuLsdt+O2Go7k4EdAgFYL+emni5UvTkFCBSQwrC/1idzr1y5oqz3cTNb14IZxK+t1dPN6TjtYf3bb79NTZs2VWrgnWfOUMulm2kMlzcYXCWUHrRjq2tzsU9nAgUlIOCEkcb/JyuxE8h3bENZu5SXuUNIv3wg8EdsgtoaNra43u0hli9frsjfJmV8hPzN5QlL4++efdlxAORvZb7W5vNvk+KcoCqRNwSgBJ7NFvWPch3l7adPK9tcWPzjd4qE9RBYtmyZIn/xPxK2xUL+WhbrgOJu9CPbaXdfvV25UqHGMhLaJQQBQUAQEAQEAUFAEChoBEQBXNCIy/4EAUHAbASg5Hnqqafo999/J393V1rKhGY432iRMB+Bk1evU3dWKCD7uE+fPgQFnynyASqQOXPm0IwZM1SNYG0vFRnzXuXKqhqCUAgX9M30G7fvMOmbRKvYXvHvuPN06Waamhosrzt27EgvvviiIriN1bN8+eWXM9XN2vHgETZcn332mVK/6LbrPn/++ecVuaPbhueopzx9+nQaPHiwsn7VX5/b13iPo0YU4p9//lE25zmNAVtvxMyZM5VSQr3I5s/w4cOpWbNmqgcSAX777TeD3iDP27Ztq9pNKYATj26nyyf3GmxrrCG0+RPk4lkqc1VC1GpKPX8i87XuE/9a7alEQCXdpizPbyZfoMQjW+nKqSi6dvEU3U3PUHw7u5eg4r4hGUuZclS6cjN60Nm0De7lE3so8diOLGMbe4H3EsZxci1OzrwU9w0lz7IVmXA2/flz6+olitu60NhwBm1egVXIr2YG1qc2/Urp15MN+ug2lKn2EHmH1NBtMvo87dplOr15vtF1eWkMa9WPrp47TCc3zKE0Pr7WrVtTWFiYyaHq1q2rVA45XRsffvghQa1vbhw7dow+/vhjg+4gdUHU4jPtiy++oKVLlxJuaKLN2GIwgIkG1DEeOnRoFutlTZl76NAh+uabb+jIkSOUkpKi7LCTkpKoUqVKVKNGDWX/CpvsgQMHqv9fICYlCg6By5cv0wsvvEDz52dcB1ADT2xS3aGJ0C38//HNHTF0kMkoxKDKITSuQVUhpArubUeN/4ygY1wLFjV1UZfaHgJlVWbPnk0f1a9Mr9SoYA9Ttpk5vr5tP805eoYCi7vSys5NKdjDPkh/mwHQxETg7ANVNRwMkPz7559/2nWtehOHaRPN58+fp1q1ahEcC+QzwLqn5PtDp+itnQfJx8eH9u3bR8HB4sphXcRldEFAEBAEBAFBQBDQR0AUwPqIyGtBQBCwGQRA3oH89XJxpkXtGwr5m4czU54tMBd2aMg3VHYQbKBBloK8MBZQrYD0xLJz5051Y3DhwoV0jG8OQFWExcelGD1UthQ1KVOSmvj5KHWwm4WtlpPZVm9vYjJtv3CFtl24TNsuXs5U+mLeqA0G0hQES7ly5YwdSmbbQw89RG+88QadPXs2s017cvToUVWTCWSPsUBNrA0bNhAssqH0A2kMUqhXr16q+3PPPaeI8jFjxhBIB/1o1KiRqmeGupy4wYJ6zKdOnVKELYgrLXADRiOAQSDh+MaNG2eUfIa19ZNPPqltSjg+2M+OHTtW7SNzxb0nwAnbVK5cOXNVnTp1CPbfsH0DsYYASWVOzTUPv/J0PfEMnd2xmLe6fwxqEP7j7O5FYQ89Sy4lfA3Uud6htRQhnBC1ilLOxKhNnFw9KKTpY+Tm7a8NkeXx9s1UJlV/pwsH/qX/7t6hYvfG9y5Xm5+XoBQmJy+f2E0YE3F25xKq0G6ISbLUwy+M7t5Jp4sHN9KV2Mgs+8KLB5ycya9GWypW3JuPM46Sju/MQs76lKtDQU0epRJMBusH5la6agtKiTtA53b/rb9avfbwr0D+tTow2X3/fIC0vnX1Ip2PXkvJcfszt4O62bdKc/L0q0DuvubdLLp96zpdOhSROQaelGCy2aNMGDm5uCt8sqzkF8GMf/qNFLp2IZZS449kWR3S7HHCOXfx9FUEMK4HLPrRrVs3lRBRvXp1terZZ59Vtca/+uorOnfunH53Qu1WXFfGAvXeNatl7RGEsVarUncbT09PdY1VrFhRuUSgDm+FChVo48aNav+6ffEc1/rDDz9M/v7+hP3A+h7XQnR0NCUmJmZ2h10+kjF0A9fs+PHj1bVZunRplXyBG9RIFsAYcKl46aWXaN68eZmb4fqTKFgESpYsqRJc+vbtSyNGjKCd/P5ru2wLPVsxmN6rW4n8OJnMUeIUJ3h9tPcI/XkqQ31agf/fT+V6mi387yfeOMqx2vJxbGUCHuRvYGCgXdX/RTIYokNgGVuG1+bmNu/YGUX+unLi0S9tGwj5a8Ez5MPuQ7+1q09tlm1VyRRI/EJZFwnLI4AEEPw2ac2OUS9XNz8hz/IzcfwRh1QtR+viE2nlmQvqNxm+XxpLWnZ8JOQIBQFBQBAQBAQBQaCwEBAFcGEhL/sVBASBbBEAAYab/q5ch/YPJn+byQ3NbPHKaSWIVFir3WTbOhCWIAzNCajo/v33X/rrr79UDWaNMNS25RKDFF7Cg6r5eBLI5hBPdwpmy6tSri68FKMSxZxVLWEXvlF2lwmUdLamvMXKbpC8SZzpDzVv3LUbdDr1BkGtjPqFZ7lmkm7gRzLIVJCkjz76KIHAzE0cPnyYWrZsSZcuXTLYDGS3KUJc6/zrr7/S008/rQjnWbNmac2Zjz///DOB8NKP/fv3K0Wgfjsw/PTTTxXBjnUTJ06kUaNGZemG9z6uAf0A0eTlZWjpiXppsBbTjxMnTphUWmrHBaJEn1wzpQDWxj+/fx2dXPeD9jLzsVR4I6rc7bXM18aeQM0bOed1RbbWfHwsE4xhxrrRjcvn6NBfk+hW8nm1vphHSar11Mfk4uFj0D9+73I6FfFzZjtI3NCWTyv1bmajzhPYR++d/aoiPnWaybdyc6rU+cXMJhCqMYvG0/VLpzPb+K4NlW87iPxrtrvfpvfs+JpvFcms2/zAg05Uf/DXirjWbdeeJzNxfHDxp8xCP0jBjR+hgHrdmLR101ab9QhyPvrn0aqvq5cfVXtkNLn5lFWv029cpd3fPW8wTuMRP7LaOSMJAtsfXPwZk95XVL96A6eSa4nSpNUARiIBlK+6AdIDiQ1IkNCPxYsXq2tWv71EiRK0evVqpdzVr6cLYlY3QAIjGQj99ANK4y5duhgodZF0gUSNkydPZtkE1ntIKtIPJFEgQQbXIZJFQACnpmaoKbW+cEdA0gcCtvpwH9APfMb07t2bYF2JgMuAKID1USq411Bo43N06tSpivB352SloVVDWe1YXv2PKriZWHZPZ7nm/WROyJrLRNRt/r/qzt+TXqtZgV7m47J0QpZlZ+6Yow2JiCRYQCOpCkki9hAHDx4kJOyU5YSImMfa2sOUbWKOR1iZ2oYTSvBd+uvmtVSpFJuYmINN4p9zF+mJf3bz96EHVNIZkh0lLIfA3LlzFRGJpN7NPVoQrIolrIsAfu+2+HsTXeRHOG3BmUlCEBAEBAFBQBAQBASBgkLA8G5dQe1Z9iMICAKCgAkEQEyBANNqEgn5awKoXDQ39StJsx6qS89u2KtuiMOu1BhpqT+kE98w79Chg1qw7vjx4xQREaEIjm3bthHsUI+y8gWLpQJKZJC8zZs3V6Rmq1atlM1qXseHshWqPE1lqzsOfoRjXyCCTYVG9ECdayzq169vrNmkohZqxR9++EFl3sOy1lgMGzZMWd7CBl03znBtS01lqdsOrDCPPXv26Dar19lZ7cI6d9KkSVm2MecFyE8oXROPbsvS/fLJPQQbYhcma00FiF1EYP3uJsnfNLZEPvD7WIICWItKnV8ySv5ifUC9rnQzhVW0bDONgGI49fxxqvHYh0ZJVNg7Q1Wbfk+JrDbiP27eWZVQsH+u1PVVivpppNaFhc//KfIbltAepUPvt+s8K26kHZhAtWws7qTdZOvmX5VKt3K3100qmI1ta6wN5G/1Pu8zeetrbLXJtuKMSbVH31Wk920mjHGsuhEWFmZAAOOzBO9LELUgaTXVLh415T1s71ATVwsob2Ff3r59e60p8xHvSc1uGY+wdC5btqwii/H5oxtDhgxRdV9127TnSBrRJ4BNqdyhDIZaF44CsLnWDyRevPXWW6oZCRhQERsLKINhs1+7dm2jCSfGtpE26yGAc4XPN9xoHT16NCEh4f8OnKTvD59WiuAXWJVTjhOX7CUOscXz1zEn6feT51SdXyRgPVUhkN7nWseBcgO/UE7jGU5g+/PUeZUAY0839Ddv3qzwwndDCfMQQN3foRFRivztGx4k5K95sOWpV3tWpb9RK1w5D/Xr10+57Ug94DxBabARVL+vvZaRqPlpw6pC/hogZJ2G0m4uNKFxdRq4MVJ9n4SDDBIoJQQBQUAQEAQEAUFAECgIBIQALgiUZR+CgCBgNgKojQNVF+KLRtWoa4i/2dtKx+wR6BziRxMbV6OR22OUlTGsh3Orpg0PDycsz91TwsFyFUqSmJgYRbbExsYq0gd2qlDDQUWXlpZG6AdiB8o8V1dXwo0cX19fVYM3JCSEQCzBurVmzZpqfPS1ZGRXb+mVV15RpCqIZmOBeWqklLH1OCZjkZ29F9aBBDb14z8oKEgRUVBf6wYIDGMEMPo888wzBgQw6hGi9rOxWL58OeGYTc3B2Da6bSHNn1QWybBm1gLPz+5YwgrZgVqTwePFmI3k6u1HQY16GazTGmLXz8lC/oJs9Qqqqq02+hhQt0smAYwOUO0eWz2dqnR/w2h/Z7afNifcWUEL++Q7aVkVqAmRKym8wzCjQ0Dtqx+oJ2ws7qTfokN/T2Qb6ESq/uj7JklxY9satP2XkTAQxAri3JK/2ljFSwVR2Tqd6My2hcz/ZiWAUetWP0COamSC/jpc+whYREMprxuwaYY6VpfsxXP96wm29SNHjqQff/xRd3P1HMSyqdAfB/2yuyaxHnWykQyir/THtQILdwQ+y5CYgeQYYxEQEED/+9//CMp6CdtAAEkKf/zxh7IFR3IZkgpmck2+7w+f4tr2fjSgUrCywXUCo2pjAdJpWdx5+onrjW5IyLApxywfDStLo2tXpErenjY246I1nekxsXSHPyef5QSS7L5n2Boq2me2EMDmn5mJrLrfxy41Yex0g98nEtZFYHTtcPr33CXaww4jr7/+usH/Zevu3XFHf/fddwnf5doE+NJTnMggUXAI9CpXlroE+9EKtoKG05L+9+KCm4nsSRAQBAQBQUAQEASKGgJCABe1My7HKwjYMAKoswqyCioyZNcPrmJcXWfDh2DzUxtYOVTV15137KzCOjIyklBHM68BMrdu3bpqyesYBbkdCJ6tW7dm2SXsX2ENi7rHpmoKW4qQBiHbvXt3RUT5+fmpGr5ZJqPzArbT+gQw7Gvfe+89nV73nxpTKMO6G8enX+cYJBbWwYo6r+HGJK5/7YcJRKhuQH0b0KA7uXllVdOiT2rCcUo6tp2q9nyLbYeNE+dJx3epPrpjlqmWs/0f5gOiODUho64xtkd94Msn9lDJCkZU2kzCG4axNmK1cIhBfdwbSWcNN8+2xXBsWFEf/nsS3bycoBS7IF/zExpd6xNaOz/DMF4NFAGsPwjeS/qBzwBcN/pELl5r9X+hNkGdXST4aAE1LxTCbdu21ZoMHlEnDepi1LE2RgDnROgaDGikAfbVUCdryTD4H6RPAONzUgtcO0jEwGeGqUD9cJDWEraFQIMGDQiuC3gffvnll8r6HjX5sMAKFzdnezOx2qi0T47JAtY8sjtcKmEz15VdfCqe/mJ16WUumYBA0gHKMvQJC6CZD+WuFII151tUx07gchU/Ho1Th4+b+fYUmltIfV9ve5p2oc01honfqftPEP6Lf9OiNnlyeRMJ6yLgzImgM1rWpoeWblYlU5DkaMw1xLqzcKzR9+7dq5JPnfn770RWo0oUPAJfcCL2v/GX1PePl156SSUeFvwsZI+CgCAgCAgCgoAgUNQQsKzEqqihJ8crCAgCFkXg1VdfpaNHj1KNkiXoyybyw9Si4OoMNrFxDarFGIOAQW3NohSff/65ImD1jxmWaKgZev36df1VFnsN21uQS7iBrwWILdjGGgv01VcxRkVFqWvEWH9Yp+vH5cuXDUhk9EH9VaizsY/8RHDj3qyOzapsVSrg7X8YDPsfq1NPrp9NpSo2Jp8w4+QFVLYn1/9osK2nf7hBm7GG0lVaGDTHbV1g0JbbBmPWzU7F8lczDeTvob+/VLWOYdecX/IXx/SgkzNjW5dcPPNn6wlra6+galyOOKvKFUkL+lGmTBlVY7thw4ZKwQ+Lcyjh8L5GLV0EiFoo7fUDStnsYtq0acqqHjWDrRWoAa5bFxj1whs3bpxld/h80I1BgwZl1vDWbdeeg6iDujk0VJKYNExs6RHuF0goQALChAkTCLWtE27com9ZFdx55XaqtvBfGrE5mhadjKd4vZr01jqO06nX6dfjZwn1ZCv9vo4eWbuT5rDqF+Qvkqy+/vprlbyEZKQlpxIoLjWrI4G15iXjmkbgKyYEUQsW/0dh+24vgUQeOLcgqvnkPQHQXo43v/OEE8Zr2/aretuDODG1idhm5xdSs7ev6OVBb7EVNAIW60jAksg7AkhMw/t5OJc/CGdsJQoegWAPd3qpenm14zfeMO5QVPCzkj0KAoKAICAICAKCgKMjIASwo59hOT5BwE4QWLJkicpKdnN6kL5rWYfcTNhr2snh2PQ0XYExq4fcGWPcBF+0aJFNz9eSkwMx88svvxi1UQa5+txzzxnY3lpq/1Dz6isoBw4cqPZpbB8lS5Y0Wrd44cKFBt1hwwsSS1Mx6naA9al+oC+ILtRWzU84u3katXK+eCiCbiSdyzL0+ei1THbGU1irflnadV+knDtM6VxDWDdAQkKBa064G1HQXk+MM5iLOWPp9rnF9YX1w8O/gn6T2a+V8nfpZLqRyDWd2fbZvWSA2dtm19G9ZCCrqy2jRDNWQ1hfSZ7dXPTXQb1TqlSpLM1QoZ8+fTpLm/YCylwo5mEBbc1AMoRu4DNi3bp1uk0EC2HdQDIHSGBYqGtWqrrr8RzJNVDxS9guAkhegHLz8OHDtGPHDqXahpr9ws00+u3EORq6KYpqLFpPdRdvINT+nMKE3+qzFyn26nVK16vPbu5R3mLC8HjKNVrOts6Too/Rcxv2UnUmnOsu3kgvbtlHf8Qm0BUmfVGv+v3331dqZai2RowYQahrjevoNt/AH7/3iLm7lH5WQOAEn0Oof5HcMnbsWCvswXpDHjlyRH0XKc/1rz1EyZoj0Au45vauS8nKJWAM19uWKFgEXq5RnqpzogKSVr/66quC3bkD7Q2/QbB4uzjTm2yvLVF4CLzK7+kyXBN427ZtypWk8GYiexYEBAFBQBAQBASBooKAEMBF5UzLcQoCNowAyKsXXnhBzfCj+lWoqigSrH62KnPdwPENqqj9gGCBUrSoBNSEIJ70ySgcP4jRTz75xCpQwHI0t2GMQNJVK2rjgdR2d3cnkMP6trhIrkDNUi1QlxXHD5taS0TZOh3JpYSeipkJirjt94nqtOvJBCVuSNPHWJ2alQTUncMNJmv1o1hxH6Vs1W839rpYcS9jzXTlVJTRdnMa7965TTeTz2fp+oBTMfKt1DRLm7kv7t5Op8PLvqLk0/sorHV/i5G/5u6/sPrh/Tl06NAsu4cafvr06VnatBczZsxQSQrGrM21Pvl9BNELci2n6NChg9EuERERao6ocQwLeQn7RQDk6qRJkyiW69jv379fPe/UqZOqV3+a1baLYuNpHJOuT63bTfWXbKSAX1ZTbSaHOyzfSk/8s4uGM1n82tb99OaOGHp350H1+Cq/HsbE8WNrd1G7ZVuoBhO92K7RnxH07Pq99GnUMfrr9HmlPkat+Z49e6r60ceOHaNDhw7R+PHjlapeF1W0wXZ9Ic9nx8Wi839bFwNbeP7Bbk5WYqtuJHFZ8zPKGscKIg1RkQlgiewRuJZ+m8buyUi2+LB+ZSohhHn2gFlhLaygP22YUXP5448/poSEBCvsxfGH/OCDD9RBvszqUy+XYo5/wDZ8hEi8ea1mRhLpmDFjbHimMjVBQBAQBAQBQUAQcBQEhAB2lDMpxyEI2DECb731lvpB36SMDw2Vur8FdiYHVg6hZmxld/78eaWCKrAd28COwsPDFdnr7GxYxw0/xv/880+LzRJWy3iPb9y4Mddj9ujRw6BGMwgr7QauNuD3339P/fr1I9jvtm7dWmtWjzi/mzZtymxbs2YNaXbUmY35eIJaviHNDMnkpKPb6drFWDXyqYh55OrlR2XrdMp2T9dZEasfTi7u+k0mXxdzN04A37icVY1scgAjK05v+oXupme1HazQbjB5lClnpHf2TSCTj4D8PRWtOp7isdNvXM1+IwdaCxUjFLa6gffuzZs3dZvUa7Sjv7UCyt1hw4aZNTzIwaeeespk3+XLlyvb6C5dulBMTIzJfrLCPhAAoQerzJUrV1JSUhLBHeKHH34g1LJu165dhrX3Aw/SGbaH3pOYTGvPXaLf2S76p2Nn6IfDp2kGW0njcS6/BlG7juv9RSalUDzbTOP9X758eQK5PGrUKPrpp5+UHe+lS5fU/x3UBMT/J1MBhbJWb3b0joOEesESBYvAWlaBr+C60Z6envTpp58W7M4tsLdYTnJAhHia/79VbWDBP3v5upl95HTmiBf52viTrc3f33VIKeMPJ6dmrtOeAPdPIo/SmN2HaAUr6FOZnM0uYJOOpI0BrLLvsnIbPb8pmr45GEvneV+mIpnV97+xFfv3fA0jvuPrGPbwwcXdaB1f53Nhy34rzdTm0m4lBFoF+FKXYD+6du2a1ZI0rTR1mxgWvwHwnaeUazEaxvbPEoWPAH6Dl3V3VUmIq1atKvwJyQwEAUFAEBAEBAFBwKERMLzz7dCHKwcnCAgCtobArl27aObMmVTswQdoarOaBupFW5uvI80HSlFg3vLvzermNsgQ/dqXjnS8+seCG/lTpkwh3HDXDdTHApm6devWfCl7nnjiCYqPj1dKrrwqrIsXL06PPPIIzZs3T3eKSuk7evRo1QZCeM+ePYpIQMOzzz5L69evV+u0P7CBhl0tAgriFi1aUECAZWyHMSZq78bvXUHX7xG+aEPEbf2dAup1pcTDjOXjH3JN2ezzzmDXrB9OLubX2nV2Q63YB3jJSoqkswLZnLh7J51uXb1E6H/9UhxdOrKVUuL2Z27qykrnsNYDqGSF+plt5j757y7I3ylZ1MhpvK+jy6dStd7vGNTbNXdce+qHmrh4P+vazicmJhLqV0NJp8Vvv/3Ql3GvAABAAElEQVRGsJvu3bu31mSRx8WLFyur3zNnzuSaqP3uu+8IbhUrVqwwORcQhrj24CLw+uuvy/8zk0jZzwrU3EV9V/0ar7Dzx/vowoULBPIWRDESGeCwgHV4/0KpC+U73CZQE9vf35+CgoIMkiByiwbqS4M4jmL79BmHYunFe/UEczuO9M89AlCEvrH9gNrwo48+Uuc096MU7haw10eEFjABjDrXsDiff+IsHU6+Rg1Ke1P/iiH05f7jNHnfcUrTSWb4ct8J+qlNPXo4qAwdY7vtwRsjad/l+8lS02JiqVFpH/qrY2NCWRP9ANE7ds9heqRcAMG2GURLREISDd8cRd8xubvk4UZ8/PcV0HPYznspq/E3xCcqi/Ueof7UPbQsfRZ1VA2NZA8keWD59pAnrenSjNydsyYz6c9BXlsWgQ/4PK7kxItvv/1WJVWGhJhXGsSys7DP0eBugRhcOZQ8RcVuEycRpa5AxiNJBQ5RSAqTEAQEAUFAEBAEBAFBwFoIGP5istaeZFxBQBAQBIwgAEUN4oVqYQRbYomCRaCilweNqB6mdvrqq69arf5twR6V+XuD/fXw4cMNNoBCtlevXuqmvsFKMxug8sINKtTy1Q19i2bddcae9+3b16BZ1wYaxFTTpk0zyerHHntMEQ+6G4EABrENcgLqZkvZP2v7wDGVa2lY7/RKbCQdYYLTr2ZbKhFQSetu8jHtaqLBugeczM9VA8EMRbJ+oOauORG/Zxntnf0q7Z8/hk78810m+Ys5VO35FtUdMDlP5C/2fSPpbBbyV5tPytmDFMsK6aISr7zyisGh/u9//8vSNm3aNKXOzU/N4SwD3nuBaxEKSpBwuup/c65JqP1gnQ41f3bzAgkI9SiIblxzEo6JAN4D+Ixv0qQJwQIcSUOwOMf/FHyvweOQIUNUzV4ow6EiRwKEvgI+L+h4eHgQLNIRn0Yeo5Nck1iiYBAYzwrUM9duUoMGDdR5Lpi9WnYvSFhAlHFztezAOYy28sxFReaC/EVcS79DT7Kl+uErqTSndT2KfrQ1TeOkRCSE3uKyFe+xGjgiIZGe/ncPdWL1Z0T3FrSxW3PqGx6ktt956Qp9cY+gVQ33/qxikhDbIiY2qU7h/D0XlqudQ/xoeNUwimVl8EAmlHUj1MOdfNgWF/W1EZe4DniHFVuUzTfqz27t2ZIGsWIPEcPzlRrcCooC/YPyQH3CAlSCzeeff16g+7bnnZ04cUJ9d0GixBBx2bKpUwkVsAcnksCZ6cCBjMQim5qgTEYQEAQEAUFAEBAEHAYBIYAd5lTKgQgC9ocAVGCwpCrj5kIja5m2PLS/I7OvGb/BdYj8WR2xbds2pQ61r9nnf7Ygn/RtkzEqbJaffPJJQp3SvMQXX3xB8+fPp8OHD6t6ktoYuSWFOnbsqNRj2vZ43L17N508eZJu3LhBqP8LokELb29v6t69u/ZSPcbFxakapWvXrqWUlBTq06dPlvWWeOEdUoN8ytUxGOrOrWsU3Ng8JaebT1mD7fXtlw066DT8999dunvb0N7R2R3K4JwjqNEjVLnb6wYd/2PrZhC1DzyYd8WPs5sn1X7mcyrua6haOR+1mi7EbDDYryM2QIlep07W9wlU7PhfgMDnECx3zbVnzg1Gbdq0UY4Tq1evpujoaKpXr57a3NxrEqQxrmvUiAXpl12ALIa7hYQgYA0EQCo/88wzdIP/Pw3j+sO3deq8W2N/MiYpC+CZrB7F5wAs6i1B5hcGrhoB7Mt2sAUZULtNa15LqXGxX9g8tw8qTT+0qqsI3mAmYZ+uGEyv1aigpgXl78jtMbSgXQN6t24lqlGyBNUs5UX/Y5I4/F794tVsC60fi1ili4Ci2EXPdaTCve32JqZksYJuG1hazQ3+IYg9l5IVQY3nn3D92SqcoDqhcXXyvKf6jTifhFUSBYzAyNoZvxVnzZpFcA+RyBkBlC/Ad5ze5cpSGf6tJ2E7CHhz0smTFQLVhJDMKyEICAKCgCAgCAgCgoC1EBAC2FrIyriCgCCQLQJ3+Wblhx9+qPqMrlORSoglVbZ4WXMl7MDe5nOAgKUhzk1RCii5Fi5cSGFhYQaHDcIUai5zCSKDAbgBN4uhCHz00UeNrc6xDdsbU+xizlACg6AGUa0bsIHWD6iA0b958+YUGJhxw0G/T35fBzcxTiw/WMy8m07FS4caTOHOLfPVbXfSbhpsjwaX4j5G2401lgpvSL6VmxusOrd7KaWcOWjQbm6Di6cvFS8VRJW7v0FOrh4Gm538dxZdTThm0O6IDS+//LLBYWkqYDxCPWut96i242rVqhFuIsPiN7dRuXJlWrp0qarr3b59e5ObQy18+3b2dSpNbiwrBIEcEIBSHqri3UxWfRF9PIfesjo/CEAR+uKWfWqIcePGUd26dfMzXKFuq5WkAPlQGAHnGURpTv6E+49+tOF6r1r0Y0I47B5pq7U9yI4j1ZkMRhhTv4NUhoq4A5O6+vbQurbN8WzrrBvoCxUwoiST48ls912L99P63nyw3wZsO404xirmu+LwoLAoyD8g4juyLTicNqZPn16Qu7bLfeH7x+zZs9Xc+1cyTD60y4NysElr5wVlHW7dMkxgdbDDlcMRBAQBQUAQEAQEgUJCIPd3vQpporJbQUAQcCwEFixYoOyOQjjjHzd4JAoXgafZUq8c14M7ePCgqsdZuLMp+L2jPiMUe7B51Q/cZAfJmh8SGGOiJmhe4+mnnzbYFMpf3AB76qmnDObdtWtXA+vpuXPnEmqgGiOTDQbPY0Ox4l4mttR0NSZW32s2po69nZYbAth43xKBVbLfsd7a8m0GUDF3/WP5j46t/oZus6I5P+Hm7UeVOr/EQ2TFBCrjI8u+orRrl/MzvF1si/ezr+/9m/yYNBIUoARGYgPscwsiQOK0bds2x13hOoMtvH489NBDhCSRf//912j9dKjt8ZkqIQhYAwEfHx/C5zoszFFDdY0RNaQ19lvUxrzDStIhEZFKMQq3kNGjR9s1BBrJ4Gakdm5BHJgTv18RWf8D3t+znxkqxbB79Xtv3LlroH5/skIQHX28Hf3atsH9QfnZTf4eF5mYnNmWnGaYnHNvanQlLV3106+vHe6VUTcYFtVan8wB5UmBIPBi9TC1Hzhs5NWhp0AmagM7WbduHcXHx1MlTrpo6lfSBmYkU9BHoDa7GmBBYs7y5cv1V8trQUAQEAQEAUFAEBAELIKAEMAWgVEGEQQEgdwiMGHCBLXJyFoVOFNfPopyi5+l++McjLpnw62dG0vvw9bHq1WrVubNdGvMtWHDhkZrh4Ik0rVwNrbvFi1aKKWX7rrIyEjavn270W1dXFwMiN5z585Zzf5Zd175ee7hX8Fg89s3rlL69fs3bQ066DRcvxSn8yrjKWybvUNqGrRn1wC75vLtBhl0SUtNpJP/ZqgpDFbmosGnXG0KbZFVtY3N069dYRJ4CttYZ9x8zsWQdtXV3d1d1UvVnXR6ejq1a9eOKlWqRG3atNFdZdXnUMQbizlz5tCyZcvUqs8++0wpfo31Qxvmu3XrVnr33XcNusAuWkIQsBYCsFT/+OOPCZVLh22KNqqItNa+i8q44/YeoY0JSeTv768S5PLiGmBLWKWlpanp2Op3b12VrincoPDV4haTwPrhxUpep3t9YDX9zs6D1GP1DjrN9X+1+E9dNdqrrI83eUyogXuxba5uQAUsUbgIPFTWV1mAnzlzhlauXFm4k7HxvaMMDaJP+QAbn2nRnh5qWyOQHC8hCAgCgoAgIAgIAoKANRB40BqDypiCgCAgCGSHwD///KOUXn5s/4ZMfQnbQODx8oGqNhtqY6JGZlEMWM+OHz/eKofu5uZGM2bMMKgbOHbsWFWPNLudQuEFpa9+gLRu0qSJfrN6bcwGGmRXUJDtXnMlylakkhUaGhxP6oWTBm3GGq4Z6edXoy05ubgZ655tW6nwRuRbqalBn8QjW+nSoYx6tQYrc9EQ2KAHlapkeO5S2Qb65Pr8k8y5mEqhdB0xYoTBtXDlyhV64YUXCnQ+UCOjnqpuIFnipZdeUspKrR326dkFSKFPPvmEWrZsmaVbQIDceM0CiLywOALvvPOOsk1PZtXi4//sItgVS1gGgVmHT9P/Yk6qzyp8BjjC9aypJjWC1DJIWW4UZx2SVedplh3gO1FOsT8phZ7+dw8Ni4ii1kwarurcNAuh+4BJDXLGyKjNqW8hndM+ZX3BINCvUoZzFMo4SBhHAPbPcFZBPKKXyGB8C2ktLAS08wMnKtibSwgCgoAgIAgIAoKAIGBpBIQAtjSiMp4gIAjkiMD//d//qT5Dq5aTmys5olVwHVzYDnAYnxOEdo4Kbu+2s6f33nvPoKaupWY3aNCgLKTSoUOHCDVP69evn+MujNlADx482OR2IKLKlcs4n1qnnOyfUf/52rVrdP26cStlbRxrPpZv8xwTtu5ZdpESZ56KMjnuQJbtUHs4qHHvLG25eRHGc3E2sILmuoNM0N5KuZiboYz2De8wjIzZXl+M2UAJUY6dhBESEkK9e2c9NyVKlKD+/fsbxcpajVWrViUo7HUDFq+pqalZrksojRITE3W7GX3eoUOHzHaQFA0aZLUhzVwpTwQBCyGA9xnqB+K9duLqdUUCp3L9Uon8IfDnqQR6c0eMGuS7774jWL47QsAhBJFuRDnrCMeHY5jGpH2rZVtUnd7lnZpQ5xA/yq169ykmgCVsE4EnOGEVKQBw6TBWnsE2Z12ws4IrCZLqYP9cmWsnS9guAiFcgqkO20Djt9eGDRtsd6IyM0FAEBAEBAFBQBCwWwSEALbbUycTFwTsEwEoq5YuXUrI8B9QKcQ+D8KBZ92fs+pdWMm2YsUKgr2aowTsZRHmEpuzZ882m7jJa21g1OUCIYu5mUMA16lTh6pXr555SlxdXalfv36Zr/WfgBR45plnsjSjNjBIrLi4OAL5vGfPHtq0aROtWrVK1Qf+7bffaMmSJRQbG5tlO3Nf3OU6tsbi7p0M/I2t029z8SxJIc2zqp0vxGykO+m39LtmeX3t0mm6eu5QlraKHUeQi4dPljbthbE56bcVcy9B5dsO1DbJfLyTdkPVA/7vP0PrycxOBk/+M2hxKuZGlbu/QU6uHgbrYjfOpeQzGeSDwco8NPxn4hzoH3Nuh87u/a9dd6Zu0L7yyitZdof3M0hgY2FsP1otS3P7G+un34aEjHnz5imlX9myZTNX37hxg4YNG5b52tQT3c+YJ554wuTxmNpe2gWBvCCA6wb1AytWrEhRrHzst34vpTkwwZcXjHKzTURCIg1nS218ar///vs0cKDh/4HcjGdLfTUCOI1rGztifHMwlsbsPkyBxV3p5zb1yaOYs9mHmX4PE1hM1/H1Nns76ViwCJQt7kbNuKYtvgP8+eefBbtzO9mbZo/dIai0ncy4aE+zQ1AZBQB+f0sIAoKAICAICAKCgCBgaQSEALY0ojKeICAIZIsAiDWoDLuF+lNptoCWsC0ESrm6UPdQP3WOHMlabdu2bQrow4cPmwU4apSCCNUlgExtePbsWaOrQLKaioMHDyqrWK0+qDkEMMbq27dv5pBQT5YqVSrzNer6Idsf8zly5AhFRUVlIYxRW3XHjh2qZtrGjRtp9+7dhHmcOnWKLl26pMhxkGywqsbx5yVQI9dYpKUmGWs22eZfqz2VqdEmc/2dW9fozPZFma/1n/zHnymnNs7LbH7AyZnC2gykUuGGdtJap7SrhnNKu2o4f9+KjY1aNV89d5jO7fpbGy7Lo7HjNdaGjdy8/ajiw89n2V69YHL56Ir/s4jSGOPdMnJsaDd1zrBOP/A+0Y+EhAT9pszXmzdnWGUfOJBVma11gKKubt262kuCLbSpQMKEfpw+fVq/KfO1sesyu2sSZPWHH35IGilt7JqEneL06dMz96H/BNZ9CxcuVM2+vr5F2klBHxt5bX0E/Pz8VPkG1KrdwATm85uj6Y6DknzWRDMyMZmeBYHO/1c6d+5MNWrUIGOfP9acgzXHLl68uBr+GlvEOlrg/f5F1DF1WN1Dy2bWATb3ONP5nCO8ckEamzu29LMsAr3v1U3Fd3UJQwTWrFmjGtsHZhCLhj1so2WfSljaQxOjM65b25hVwc+ifWAGUa+dt4KfgexREBAEBAFBQBAQBBwZASGAHfnsyrEJAjaIwC+//KJm9Ux4kA3OTqYEBJ4JD1ZAaOfK3lEBaQV7TMSnn35K69evJ2NqQv3jDA4OVqpYKG1NBW4Kf/bZZ0ZXox4oVNRQDkL5vnPnTvr555+pU6dO6obyiRMn1HbOzs6EWr7ZBWp5paSkkK69LGxr161bpxT18+fPJ9QnhB0ejg/70shlzQa6cePGBOWPj4+PqgMMQhjkG+oCY9xevXopgrlPnz5Uvnz57KZjdF36jasmCdGzO5bQbSZxzQ2ol8PbD1VK4AcedFKbxe9ZRud2LyWQvboBNe7xtTMp5UwGyegZUIlq9f2Uyta+b8Wr2x/PUcP3+qVT+s2UdGI3pZzNqiJGp/JMJjuzGlg/QErr97/OSuSLhzbpd6XbN1Pp3J7ldPe2YX1O79CaVMyI1fRtxvTw0smUfj3FYLzcNNy+eY3O7jSuksk4N9lbfmvXC5IK9CMyMlK9r5OTk7OsgtL8xx9/VG0TJ06k7du3Z1mvvdAI19atW6vrQmvXHpOSkhSRimtIPyZNmkQXLlzI0oxEiMWLF9OWLVuytOPFokWLVDvmClUyEkJQk/7dd98lWFKPGzcucxtjBDBWvvjiiwQ79osXs1qAY55Q3OO6xmfHggULCISchCBQkAjgsxuODl5eXrSELYz7bdhLN27fKcgp2PW+oPzttWYnXWULbSRcQf2Lmrn4v5pdwok9HXTp0hlEQ9It8505CvL4NBVuXva5h8n7lHv257f1vitgPN1jvsMJb/oB0h/haYIANtxCfwR5XVAIdLynmARhhu/IEvcRgBMJHH6c+Lt0kzLGXXDu9y7cZx/uOUzL4i7QZ5y4sf3C5cKdTCHuvUFpb3LjUkwxMTF0+XLRxaEQT4HsWhAQBAQBQUAQcGgEzPdEcmgY5OAEAUGgIBAAIYUfNqVci1GbAN+C2KXsIw8ItCrrq9TZIEdA+MB62F4jPDxcKVxxAxcBwrZt27bKlnX16tXUtGnTbA8N62fOnEkDBgww6AeSx5jKUOv4/fffE5acArbOUB+ClMJNG60Gr+5zXatbHBPIYBC5uqokEMlQ9mDx8PDIfHzuuedo7NixNH78+DwRuznNH8Ru9M/vUNo1VtQauaGK7S+f2EW7Zu4hV89SVKf/l/QgK3TNiaCGPci3UhM6s20hJR7bQac3/0oXYtaTd3ANcuGxbiafpyuxkUyQJqtavcGNHiH/Og9znWXj+W3n962lU5t+pbvpN43uHjbJMYvGK0vmSp1fIp9ytVU/ZQXNJDAUubrx3907dHDxp4qoLlm+Lu2fP4ZASJuK05t+5mP4hYIa9aaQpn2YPD5IJ9fNojSeP1TOxgKE8p7Zr1CFdoOoTLVWxrqYbLtx+RwdXPIFpV+7zMS5cRIo8eg2Sjq+k4p5lKQqPUaSR+nQLOMlRK/l87dTtem+D7VOuLaeffZZVdsa1wnqhyOhAYStZgENlTmuJZBSUNDqWpODZHnrrbcUsaqNqT2+9NJL9PXXX2svDR5RKy0wMJBwTeDzCmO/9tprmfvV3wB1ffXr/er30V7rE8CYJ7aF3SSIZCRdVK5cmVBDGNch/rcBn+HDh9OECRPUsWpjyaMgUJAI4H82/r/B8n/lmQvUZ+1O+rVdA/J2KVaQ07C7faHmL2yfQQIiyQMJLPi/ClcMlEyIiIggJFIhecqeA+4EiMRbhslIBXFct+6RrDdNWJSDfNfidKrx/6e69uYYTyui8IC2IT8ujk2gEdXCqALXQEVEs9Jw+sFY9Rx/4q9nfA9AgoS7sxOd4vrZmmAeZWqMxdW0+3O7ln6Hf88Y6yVtBYEA6qZW5nN7hL8Pw+WnZcuWBbFbu9gHEu7w3Qx1ZXNjgV4YB1eOzyOCXdcp2CNv7kOFMW9L77MYl1+qx7bzW5kERwJjt27dLL0LGU8QEAQEAUFAEBAEijAC5t2BLcIAyaELAoKA5RDQrDF7sP2zM//QkbBNBJz4V3hPPkezjsQpO1N7JoCPHz+eb5D79++vCNeaNWtmGcucGslQTsIWVpfM1Qhe7REK4ZxqmD3I14tG7kKBiNe4Ea0RvVhnSqn8wgsvkKenp1XIXwDizPVr6w/KSoxmASqfL5RFcqcRVKH9EFUT9/rFU5R+I0VZI7uXCibfys2ouG+IyVq/urv3r9WBsOQlQET7Vvo5200bPZ8z4a87gFdQNarTb6Juk0Wfu5cMpPoDp+ZrTCipU7gWcdKx7UrVirrVOUVuakiDXNFX02rjT5s2jbCYG7CQzs5G2txx9PtBBQgCGAQ2rj9cu1u3blUJIHheoUIFRQqFhYWRk1OGYl1/DHktCBQkAk2aNCFYsHfs2JG2cTmCrqu208L2DSmAa2dKGCIw6/BpenNHjKr5iySSyZMnq6QW9GzQoIFyz4iOjlZlFOAyAFtoe42AgAA19fjrtwr8EEC2HklOVfuFUvcwP6/i7ZllHrsuXcl8DTLEWBy8cjWzed25S/T/7F0HfBTV9j5KCSVAQgsESELvoRM6hA5SpCl2eXaxl6e+Z8GC3af+rYio6NOHBWnSO4SSBoFAKiEFCOkJKQRC8X++mwwsYVN2s2U2ew6/ZTezM/fe+WZ2d+Z+5/vO7Lae6m9fJrzaN6hHcUzmZhddIL/VATSQFZAnC85RK64J/O3wXuS/dq86zi8ERxK29eH1X+nTiRXzV8sMYPuTBYXXEFKX+XoO9uBaQC1+e4fW2p/ybAcERnIycUxuASEZTAjgqwcgJCRE/TFA5+pfDPK9Ad3Iv2VT6u7egFrV19/vE2zhkTzSr6n1ldQ4XvjOw/ETAvjq+SyvBAFBQBAQBAQBQaDqCAgBXHUMpQVBQBCoJALr1q1Ta05u41HJLWQ1eyGAYwQCGMcMylFnDygRjQUUf4bkrrHXmn2use2xDHbHIME05a4hqau9xvtYDzFu3Dj1XNn/UA/yueeeq+zqul3vxpq1yd2nt3rodpAysGqJAFS9hoHPpaEdu+F78loQ0AsCUKcjUQFlB1CHe8L6/fTTqD7Ui1VGEsUIoGbsGwdj6LOIeLUAJR1efPHF6+CBqwF+h4OCggi290jsgkuA9rt83QY6XoBEFURSfvnW/2olC/73cXgcrWNFuqEN86Ncp3oKX2/e38WbTrDa9ytW6P4Rf5WIPZqdR3O2htAsrvc6l0vHLIs7pd7fdjrjysieC4ygTSfT6cVeHZTa96dRfen+3WEUkZNPsHmOY4LwEVYCz+/mo5JPoQpeHJ1ItTmRrgWTwi/xdv8OiaQl0SeutIkXs7eE0HTvFvRS747cZ7I6T0Aka/GvkCjaw2TNJ4O6E9R79gpbElT22sey+h3U3J2PZZJKdilrHWdcjmQVRA8mVfUetdn2eBp/zvQar4VGK+cyWxDA2vHSjp9eMZFxCQKCgCAgCAgCgoDjISAEsOMdMxmxIOCQCEDhhYxWF77RG+bR2CH3wZkGPcTDnerysUINqdTUVAKJ6GyBmmKaSteQ2NWW4Vmzli4PGyhzNXJXU/FqxC6e69atqxS95bUh7wkCgoAgIAgIAqYi0KpVK2VdPHXqVEWSTGQl8IcDu9EdolykjHNFiijclZKllPuLFy+mefPmlQkxrJ9r166t7DlhCY0EMFjbw5HDkQJ1ohGJZdgrW2tfnu7ZnvAoK7oxWfXZkJ7qUdY6IIHxKC+6uLnS7ilDKR6WzrxiW9d6BGcbLd7s34We6dlO1fnViNuF/bsqNXD0mQLaPGnQdWo/KIw1lbHWjl6ebUlQ6WWftXH4MQGMQKKLxFUEwsPD1R/d3PRPAF8dtf5erUlKoa+jEulfnCRii9COlxDAtkBb+hAEBAFBQBAQBJwLASGAnet4y94KAnZDYPv27Vwe9G8a0ryxqrVlt4FU0DHqigWkZtG6E6mUWnie1TJ9K9iier5dh21MhzJRv4Xt8bZt26bsT6vTnoK4hfWyIZkLkteQ6IXNY0WB+oCGZK4xolcsYStCUd4XBAQBQUAQsBYC7u7u6nf8ySefpK+//poe33eEdp7OpA/9ulFDJ60LDOvf+XvD1XUeEtx+//13Gj58eIWHwNvbW5HAsJyNj48nXCdgO0f6ne/cubPazyhWyFbXgDJbq/1rbB/dXWpfs/gcXxPGslK4Bm/Xw73hNe/p+Q9bE1R6w8KTLe2b1alN6Tk5lJiYSPh8ShDFxsYqGDqVslcXbCqPwIGMMzR/TzGRXvmtqrZmB65pjVQV/LYgCRn3mBKCgCAgCAgCgoAgIAhYAgG5qrAEitKGICAIVIgAatEhhuhU/YsbvW84y/cvJn7Pco0yBOoROXPgWIEAxrFD/UtHCSQagNw1JHM1oldbBvvGikKru1ua4NVIXiyvVatWRc3I+4KAICAICAKCgF0RgHL1q6++UopV1Mn+I+E0Babn0GeDe9AIrqPpLFHAdWffDItV13vY55EjR9L//vc/0uriVgYHrAsLeCQ2njp1SpHro0aNcpjrgRYtWlCzZs1U7fXSdW4rs//VcZ1oJsPZDZzrEddTTkWOsI/2IKj0iAvu1XZwQgtUk0IAE6Wlpan7n0a1a3KCj+2m+vBdsjYpVVmvo753b67H3Z9r2qIud4Na5Y8j+3wRLWfrd5QnMFa3GPW3/+TfrN3s1pDEzgWoiIN2cZ86vlWzMk/LM1wHfP2JNMrn8cBmHgHreyw7wPW8h3k0oSlezal0QsguPp/u2HGACkrmAw5k5nJZpCS1fYcG9a32mwk77JZsS5/M9dlPnjxJPj4+qk/5TxAQBAQBQUAQEAQEgaoiUP7VWFVbl+0FAUFAEChBQCOA/fhmUI/Ri28kvx7myzeFqXzTd1AN8aphnB5HbP0xacdKO3bW77FyPYC8La3WNSR48V5l6u7CelkjdzVS1/AZ9f4kBAFBQBAQBASB6oLAPffcQ0OGDKE77riDgoOD6eYtwXQ7W+q+2a/zdZPg1WWftf3YciqdnuV6sSeYqICy6o033qAXXnjBLAvnpk2b0vjx42nr1q2KcNm8eTONHj1a1QnW+tPzs6+vrxr7kaw8al2/rp6HapOxwfoZ0dXOlrmwJf+W6xNHZOfT3/wP40HZHBBqU7yulmIxh6CKPpNPoZz0cTArl1xr1lBK55uY/ILjj7HIOX+B1jChV4dJqTntPAkq6f9xDea9qdmUz+rE/k3dVI1kqBbtGV3Z8hsEcEREBMHq3tkDSmiEN1uf2ypQIxu1uGf4tKBb+Vw5xmr6zyMS6HWur4576Y58jkCNjHN6Mtf8vo1/c3KLLtIGrgm+IvG0sl+/wBkYi4f1uo4ATjl7jm7ZFqos3ZeM6K0+DxnnztPrB2Jo7tFQVcP7ed8O1+zq0tgT9Befu3C6uMjk8VT+7KDPpwOPXlNj/HcmnRdFubLt++Ar7mQ4zxdxQninRvXpIBO/COwPHMIQI1o2thoBjPa9+PsYBHBCQoIQwABEQhAQBAQBQUAQEAQsgoAQwBaBURoRBASB8hC4cOGCyszGTWAfzu7VY2j1wSbxjWkTl1qUyRMfLAbQZexPy6ZBJXWvrDnA3nysUDYNtaRgcwgFkbUD54qm0jX2jGWVqbsL8hZkriGhq5G9eAb5C4tACUFAEBAEBAFBwJkQQC3bvXv30gcffECvv/46/cKkznqeiH+JJ9HndfK6pl5qdcDlOE/evxIarfYR+9OvXz/69ttvqXfv3lXavUaNGikSGGUysrOzadOmTYoEdnV1rVK7ttjYz89PEcCB6dk0sU1zW3Sp6z4SWRWI8GlgO9KsNCC4tr9teyjN4XrDC/p2UoQUSKxZW0MUiZZ25wS1iakE1YXLl+ml4EhFsvm3bEpF/PdGVkB+ejSe2vH+fsouACj5gihkxeMKVlqu5n63n84gkHIPsXKyM5Ost/PYQExpsfFkOn1y5Dh9NdT3GnJae99Wz6jxjIBtrgRRamqqgsGDrbFtESBZHww4rM6h//h1V/dWUObiPtV/7V4qZOI0iZNu/D2bquE05ntsxO6UTILi9RgnX+A8KyugxD2SnUdP92h3Re3rxcf8c64XvpaTtt85dEwphw2VwCBR3bi8AchfBBIrpm8O5oQKV1o+pj951q9Di5nk/S7mhFIsv8lE9dsDuqp1kRDxs39f2sPloKZuClLL7u7Ymh7r1la9tvZ/HmxrjoCSW0IQEAQEAUFAEBAEBAFLISAEsKWQlHYEAUGgTASio6MJxF5bnmioX4ENVJmN2PAN1MQDAaxHehDWVXfyzfCxW8ZYHZG6rBBox1ZXyHyOjIykXr16ValPELeGpK7ha03Bi/OkooDtsiGZW5roxd+OVI+vov2V9wUBQUAQEAQEAUsiAAXsSy+9RLNmzSJYQkPJ+k8mib6NTqKXenekaayYcvQkKSjHPmaC6gdWg4FgADG7YMECeuqppyx2jYA2oQQuTQK7uenT7UY7h4YOHapeBjLpKEGUyLayCG9X+6ihQbzevzuMGvH9x3tMRGmfvQeYfIV97qNcrxrONlhuCkEFy/M5TCDX48/7vmnDr9hbQ907bXOQItbw/q4pQwlKXpTAwbU/aiFrpByI6U2snr/ZuyWrN5vTaSaBfzx2QtnxwiL37p0HaQsrKPs2tU+Cr1cJaS8EcPEnOTMzU71obAMCGOfk0/uPqP5Gtmh85bzFAih+p3m3oF+PJ7N6/DLd1aE1dTMorXRTiaI9i+2foR42FnF8/6mpcEtTxDhPWzBZCkvoDZzQYEgAg2wGCQ3baGwHu/TFw3tdk6jw/sBu9BuPLZ/P4d1M9pYXtpwPaMzfAYiMjIzyhiTvCQKCgCAgCAgCgoAgYBICQgCbBJesLAgIAuYgAAUporudrdXMGbuetjnPN9DzdoVRDtc0slWgthYIYBzD8gjgy6woKF13tzTBe/78VeVAWeMHcWuo2tVea4Qv/pa6u2WhJ8sFAUFAEBAEBIHKI9CpUyfasmULrVq1ip599lmKiYtT1xn47YfiarpXC4dTBKMW5ZdsPwriF8QDSLN7772X3n33XfLwuGqjW3mUyl8TjiPjxo2jHTt2XLGD9vf3J9hE6zVgAw5cQrkOJkhCR0jOtCaWyZwsgGjNykB7xCG2ZYa61p/rcWvkrzYOpQg+EM3K3b+ZwDVORRlfSvR/rPINZvIreo7/FfIX7bqxCvOJ7m2VchOfkceZYF4/cRA1YdJwhk9LVV8VrgCItMLztP2mIdS8rov6G//dzMTe80ER6jOGvxfw+FaPH4iXNo/WJYpJ1EyVIMrKKiYzNaWtNTGJyztLCSXJE22MJE8M5LJPIIARoXweGhLA2rgau5StVEZCRjdW7UZwje7Jra93KqjH94wI7fOrtYlnF1YXQwWczffMSEA3tFDH+zfy918/tjHfyUpkqJBRZxjLjMUNNkwJdy9RSGvH0dh4ZJkgIAgIAoKAICAICAKmIiAEsKmIyfqCgCBgMgLHjh1T23TgejoS5iFwiSd+Ht8XrjKhYctsq9Bqe0VFRRGyyg1JXcPXIH8rU3cXBK5G6ho+a69dXK5OMNlqH6UfQUAQEAQEAUHAmRGYPn06TZ48mb777jt666236CiTKffvPkQL6kfTg6xCvK1dK0UO6RmjfaziWhKTRKsSU+lSifXnwIEDaebMmdS9e3dV+sFa40diGmoABwQEEIgokOojR46kli1bWqvLKrULhTJsoPfv36+UnM5uA53FilhEk3LIqCoBXsHGsKhFgIw6xKR8L4NyOShRcyerJy9yoiVILWNhjKA6zaT25xHxNIpJZWMkG2oLaxHItYHPMFEGBTLC1cCtaRSrKQ3JX7yPMb3BdcPXJKUox6QA/uxFMUnXhck6WwdIa4SmfLV1/3rrD/djiLJqO1tyvDjHtEgrLD6Htb/x7NfM/cqfaVy311gYntGl+deaN95Iu1mdjsRn91KfzcicvCsJ0bllJEZr7WnPpftv37Ce+syd588W+jD2OcE2ZW1fuj1L/A1lM+LcuavYWqJdaUMQEAQEAUFAEBAEnBsBIYCd+/jL3gsCNkEgISFB9YOaPLaIEJ7IWJF4ml7uXVxD6yjXDvrvsZNKydqGxzDEw51mcoZ7WZm+lRnjCc54/p7VJbCnQna8N9cj6tWkoWrXwyBLvnRbB3liZ3ViCt3f2ZtasdKgiDPvd6dm0gaupVWXJ3Zu4hrEfqXq+0L5+wBPxP7FtY4QmNf8jic5tZjt40kNa1vn61w7Zjt37qSuXYvrI2n9ln6GCkZT6hp7xvullQ2l25C/BQFBQBAQBAQBQcD2CIDEfOihh5RadunSpfSf//yHUMLjVa6fixqJuD65heuTjmZCCLUb9RAoi7EiIUXVMY7l6zEE7K3vnDuXnn/+efLx8SFcv5w5c4bWr19PUL62adPGKkOHg8nw4cMpMDCQjh8/rhTB6M/b29sq/VW10UmTJikCeEtyutPXAc4qIWBtoZo0dtx8GzdQGkOUQp24IZAW9u/C9bjbXLlmfrlPJ2ObXVlmjKCC8hL1Vw+zunj4X3uurGv4AvmksMhFgMDV7j8M80xrGmuc1wdJfHfHNspmHdvjfsgeBLB2zIQAxlEgKioqJmJrM3lq7ejPCto6/FsAFfmhrDPXddeebcW16GFg/6wtq8wz7hs18hf1r1dzgg/u6VvWc7miy9XO4cq0Z7hOZecBDD8Phttb47V23CrjmmWN/qVNQUAQEAQEAUFAEKieCFiHMaieWMleCQKCgJkIaASwNWtrHeEJjj+41s9KJldRDwjxbM/2ypZsMde0MwzYAv7OEyOoB4R6v6bGV5EJ9DrbnaEe1qs8KdOCCd/dKVn00J5DtDgqkVaOG0BeTAhrEXMmn5Zyn2uSUulkQXFGLyzdonn5w3sOk5b5j/U/Z9vCRUN9aU47T21zVrOkqLpcjZjkPVN0UWUir0sqtmbDSrDFshoBXGLpBSsqd3d3pd7V1LqGz3h9ow0mG66AIi8EAUFAEBAEBAFBwOIIwInjwQcfpAceeIDWrl1LixYtonXr1qnrK1xjNWTiZyJfd4xr1Yz8PY2rCy0+qJIG4TQCQmtLcgat57qPBzipTgtPT0+aN28ePfzww9S6dWttMU2cOFERnUlJSbRr1y7q0aMH+fr6XiHXrqxogRe4Dho0aBABw8jISKUIxkQ+rLb1FlOnTqXXXnuN/uJrU9TDrCwZorf9sMR48i5eVM005CQIewTuGVDv9xu+h4Aa8Tm2V8Z9w2t9O6uEi4rGZIygwj0GAnVY72YFcUVhzj2a5hKEtuM5GcMeUYs/c4qE5GMI9WvdurZJNrbHvlamzwsXitXstWxgFwW16nBWkm/m72Pc46ZyQrRhEjQSdBDt2IJ5eIsmlRm+0XVA/P4Qc4I+Y0vzW/j+eNEwXyaA69DQNQF0mvs0dv4bbcjMhdZu33BYNUuO28WS7yTD9+S1ICAICAKCgCAgCAgC5iIgBLC5yMl2goAgUGkE0tPT1bqlLcQq3UAlVsy/eIma13GhXCZItbhrx0FW1dag/xvcg9rzzecetij7+MhxlRGPm9UHAw7TstH9tNUr9byRa2L9OySKavMN2gd+3ahBiU0a7PMe6uJDH4YX18/bOnnIlfZceHKiY0NXunQ55cqynzh7eefpTHqGa+yN5UnUeK6j9MS+I+rm+enAozSsRWN1c4sNcLOLx9RNQWofsE9/jO1/pS1rvmhe92ptJthDSggCgoAgIAgIAoJA9UcAyqspU6aox6lTp+inn36iX3/9lcLCwui3+GT1wMQ4lF1QDsLusycrGds3qG+xusGwpY1gFxfUqt2flk2B/MgssevFEYDbyLRp0+j2228nKFqhwi0dUDZDmXv06FE6dOgQHTlyhDIyMmjo0KEEZxJLB3Dr27cv1a5dW/UXHBysVHkgnvUUffr0oQ4dOhDKtOD6uCoEjZ72y5yxwI0HYU9l+9us+oVm82smgRHhfN7P3hqi6u2CoG9aYnWs3iz1nzGCKpbrmiJQ47ln44altrDMn20MaiZfhHzZTgHVJFSoSLZwdgIY33eICzY6Hm/xeXtyVxhFsoL8Pn7G/almP/0FJzU3qFWDvhnWi+qVWBubeorAZnr65mBV5/e7Eb1pPN8z2zps6V6lfY7gZCEhCAgCgoAgIAgIAoKApRCQKwtLISntCAKCQJkIaLZc7i7Wy6wfxJOPeITxJCGUwAjYFEIFrMVgzlKexBaGIFJR62fTqXTay5NeQwzqYGnrlvW8PL647SK+sdZsmrR1keGMOJiZe00WtDcvv5cfJwoKr1ilwWptw8RBV5S7yKJ/pKs3K5ZjlNr3QMYZusnL+MSksYkebQyWftbqIWnH0BLt5+Tk0OHDhyk2Npbi4+MpgS3CU1NTVf0u9IMMfliYIYsdN8CYRMWEDhTITZtyLbLmzZWlYtu2bdXkZc+ePdUyS4xN2hAEBAFBQBAQBASBaxFo1aoVvfjii+qB3+41a9YoS2UoakFU4fFtiduKSnprVJ98WNXoxS4inqzUalKnlrLxdGUSANdOINpQpxfEG8pc4Jos83wRZbIVbxJfKyWyk8vx3LN0yqDGpDYijKVz586qhu0rr7xSacIHdYBxDYE6vSkpKWr8I0aMoCZNzFemaWMy9gzCFwQzLKFBPKOmY79+/ayiPDbWf2WW3XrrrbRw4UL6nQl9pyaAS8gyJHfaK6DAfntAV5rMCaXPBUZQTImlOVT3R/jztZrdhVrwZ8lYGCOoLrCSGKFZoxvbrqrLDEnGTvyZt1co4p6Fr5r9sb3GoYd+cc+EKCo5/tYeU8dGrrRl0mD6x+4w2sjljPqv3KXuq2EJ3prLLu2dOlyVPDJnHOms7p3G9+xxnCT9ESdd24P8NWfcVdlGO25wkZAQBAQBQUAQEAQEAUHAUggIAWwpJKUdQUAQKBMB2Acj3M2wWy6z0TLeQE0qLVCrrnR0Z6XKk93b0utczw4Be2hTCOAxrZrSqqQUGslWVi6lauDBCksLZCwb2mBhOayitbiXa3uVtm0eyOoZLWAbfRN5aH9e88xzRDYL7Zhpx9DUji+xbVdoaKiacN2zZw9BCXPixAlTm1Hrl7edh4eHmlgdNmyYUvXAglGbBDGrM9lIEBAEBAFBQBAQBK5DoGPHjvTMM8+oBxK2goLYnYR/30F0IrkLSV0grPCoaiD5C0QqFLWopwvVbrt27Wj58uVK7QfCxxTFH64VoBTevXu3UgFv2rSJBg4cSO3bX00WrOqYDbeHwhbXIsAH9ZQxXlyf6KVkxt13360IYNRRXti/6xVXG8N9kNe2RWAY318ETB1KS/j+5O1DsZR34RIdYzLtn0GR9OOoPpUeDOqvIjEDysxsTq7Q6qiW1QAclErfl5S1rrbcMEGjo0G9V+19ebY9Atr3YSE7Y9kqjvJ5hkSe7ZMHkxvf69fgRAqQv1WNXzkxBeQvbnuns5W5M4R23LTj6Az7LPsoCAgCgoAgIAgIAtZH4CpTYv2+pAdBQBBwUgRgyYVAjSZrhyE3ihtQY4E6W2+FxSr1CSZVTIlb27WiSVz7rn4paybUJ4L6WAvU6i0dhqMxfK2tZ1hLCzWNyoobrF7t6GrPyKrHWKHGvczZ5JWZtMzNzaVVq1ap2oGYXM3Ozr7aIL+qy212dWtAUAt4lyiEQJY3YYU4FMcg0qHCqMkqIVhhQcVQyPhms+1jFj/SGJtihdBZOsYWdxE8uQUFMWoU4oFATeKxY8cSbKtnzJghCmGFivwnCAgCgoAgIAhYDgFMUo8cOVI9tFZxDQCyU3P4SE5OvuLwUVBQcIW4hV0zyFGoZN3c3JQSt1mzZuTl5UU+Pj6KlAXZa+y6A/V+0T6sqRs1aqR1XalnXB+MGzeOQkJClBPJ/v37KS0tTRHBxiykK9VoOSthf7CfO3fuVGMGCYxkNT1YfKI2MY4fxgaHGyQnOmPgmrPwEivS+ZqzpvVvVa6DGHWY6/O1rz87FyFw/ftQVx+lyr51W6hSwq89kaocgiprpasRsmeZCPzkSDy93q/zdf1qCw7x/cv7h+PoZ/++2qJKPUPliejM1/MgnO0VVyy8S9Sv9hqHHvpt3LixGgbul2wRoRk5dOeOA4TSR60MLMEr27ehcTibQlwTO5Iz1d9YXCLSv+Z93Bci+KNrVpS3GT6PWmSwM4WtQtsn7Tjaql/pRxAQBAQBQUAQEASqNwJCAFfv4yt7JwjYHQEQh3/zHV1Nlq0asyizxwAxeQJLQlgyJ3JmsanR0EDJHM1K3R9iTlAI3wB7GWQ7/03l3VYa77EMvtr4yjZcCrvG80zCYtKyrHp5OM4gfVEjcMOGDdfYsMEaeyjbbPs1c6OBbNONv2F1Z2qUl02elH+WgtPPUGB6trL1Bim8evVq9Xj00UfJ39+f7rzzTrrlllsUOWxq37K+ICAICAKCgCAgCFSMQMOGDWnAgAHqUfHa5q0BG2iNAO7WrZvJjYBUhvIXhDOUy8ePH1fJarCEdnV1Nbm9ijZo0aKFSkrbtm2bIq3xPGrUKF04lTz00EOKAF4UlUD3dGytm2v1ijC15PtIdixkBSOIxMoSrJbsH7ave05lXSGAtba7sWvRa3070YMBh9VdxUVej6iYmKqIoLqjQytVduYi34N9w3WFp3h50AC+Di8dyexYdNv2A1yn1bf0W+X+Daz+F3dKrfOv3h3Nuq4vtwMT3hTb3KtgweYeAdW3LWL+nnCVOAEiuOhyQ2rGtarxGarsfV4e16jWwvA1lhneKn4UHkeok425hHze5rOj8ZReQsymcGLwZT7PQSCjtICyBOftURcaoSUIqD8M/sszSNYuYKV946tGXepeVVsVCmctjnPSA8bQlu9lrREohYCwVmkCa4xZ2hQEBAFBQBAQBAQB/SMgBLD+j5GMUBBwaAQuXiy+saupM3azDWcpgwDGjSIIalPJ6SNZuWzNdoxOcRsv9erI1nldCBn8K7hWF8KaKl3DG2JbnBw4duf5Hlo7loZ9wpb5888/p++//57S09PVW6B2hzHhO5Unm8a2ama1m2TDcXgpJXE9mtW2pVoMC+6tyRkExcQ2ft66dat6PPHEE4oIfvzxx6lr166GTchrQUAQEAQEAUFAEHAABFq2bKmu23DdgQS0WrVqmTXqtm3bKvUxahnDrWT9+vXKZhoKY0sHJvTHjx+vrkUw7i1btqjkNHtbfc6ZM4deeOEFiubruc18veQMdTZLH9sGXD4Gzj25fC65sRuNPQJk6ou9OlAjgyRTjEMrHwNFr2ECKpIptSiLoLq9fSv68dhJlcR508ZAerlPR5rl46mUmnDX2Xoqg14JjaJpbK8L62ljsTc1SxFuhiV2sN53MUmUxgRcv6aNaEob4yVrjLVn6WUg90D04TvA3p8lS++bOe01b95cbQZS1NoB23DYgBewyvzeXWHXdIfEbxDBrfl+G65P87v5UO8m17s1GJ67R3OuEq1obAafl7iXQyziJIbVfI/dDtbmfA++oG9nmseOBag9j/v5yXx+I34c2Yeas6tUPCd4Q/2OgI30SV7HMJEYhLGhc9fulEy6vUNrtT7+w2cNYz9ZcI7Wn0yjp/cfYaeq2sp16uuhpiVLXGm0Ei/gcoVAuQIJQUAQEAQEAUFAEBAELIWAHUyOLDV0aUcQEAQcAQGtDquWna2XMSMjHgHLMlPJ388j4mnE2r0q23jdBD+a2KZ5pTOdLbH/1iSXjY1PO3bascQ64eHhikjF5On777+vyN9ubq70DhPhkbP9afX4gQSrbWtlSBsbp+GylqzwvpNv5P/n349i5oymzwb3oIGsfMjLy6OvvvqKoBiaOnWqqk1suJ28FgQEAUFAEBAEBAF9I4DrEah3kcAHi+mqhLu7u6oLDFUxnE62b99OR44cUW1XpV1j28KuesKECdSgQQNFOKNMRn5+vrFVbbYMVtRIjkN8wio7ZwyUH0Fk2sg21xjGuaxqnL01hInoa617f4w9yfcYRB/6Xat01wgqtKURVG8djKGXQ6MVUYXlr/TppAhavMZ9z4IDMdTzzx3U/tet1PKXTXQ7W/d24Wv3hf26YBWjcZzJs/l7wwmJlQgQx98yGffvkCjqz+Tvr6P7mXwfZbQjMxdmlSgmxTK3GEAfts9HoFSOtQM1oz8b0vNKkoJhfzjfcE7DkWl5wmkau34ffcH3z1p8GZFAc9neHOp0Lb5jMvcuPid/P178nQ5C9vme7alGSeYzyiNB+b6W771hV39PxzbKfhzbg9B9nUlhkL//Domksev2ac2q59lbQugdLv+E+INrC/desZNiSizMsexffD7jPMf5rcWXvG8u7BaBWMqfwxguO/Tt8F4m18rW2qvMc2J+8XHz9vauzOqyjiAgCAgCgoAgIAgIApVCQBTAlYJJVhIEBAFzEUA9NVjtoX4sbs4qawllbn+V3e4UZ/QiUIfWlPgqMoFe5ckVz3ou9POovlRWnWFT2tT7uhdKCi9hwjUqKooWLFhAv/76qxo2bspn+7SkB5ns7W/EWk4P+wY1xR08iYBHFE9EfBudSL+w0uKvv/5SDyhy3njjDfLz89PDcGUMgoAgIAgIAoKAIFABAiBsUbsXdYCrOlmO6xvUwkVyGx6HDh1SiW1Dhw61uE1z/fr1lRIYRHNWVhaBBB49erRSIlewy1Z7GzbQ7777Lu1Pz1SuKaNLatFarUOdNdykRPWbWWIpa4/h9WV1JOq2Dl4dQCNYjevJ6sO17CzkwvbUf44ZoOoBlx4XCKo5W0OVwhcEFZS4IKg0G+smbMe7etxAepLVi6tYPaldz2czyezG18Zvcl1gXBuXF7e28+R7JVfqu2IXtXGtS7CMRmmYuawu/mBgtyt9ldeGNd/Tat1q1sfW7MsR2kZiDL5jznC99Vw+zoaqcWuMH8p0KHvhhIVzA/fX6BeW6ucuXaJCVuGCuIUb06ds2/wI17bGXMCjrAjGo6J4ie3FH+velhI4EQGKXPeSZA1s150t0vdOHUao0duMiV8tFvbvyuMp2+VpdltPwqOigCo+fu4YOpSZq+YLDPuuaFtz3oeaHcptzJ20aeOc9djNwU22EQQEAUFAEBAEBIGKERACuGKMZA1BQBCoIgL16tVTCgdYRMFmzd6B2kGnC4sJ4Mkm2JZdYiL0PbZ9RkzxauEU5K9mn4Xav4899phSz4LMx4TUvZx5DUsvQ0stex/bivqH0uFDv+7KtnsxE8FfRyaqyVdMwM6dO5fee+898vLyqqgZeV8QEAQEAUFAEBAE7IgACOCDBw/S6dOnzSrlUXrocIPx9fVVyuKAgAClLIYlNOoCQyVsycA11dixY1Xt3dTUVNq8eTON4prAIG/sEVAkwwb6n//8Jy0MiyH/lk3squq0NQae7BqDgN2rPWJi6+Y0veS+Ara6x/MKFHH2YGcvalEyNmPjqgxBVZcVk98M60WfD+5J4dm5rOQ9r1STcECqTFJuLSZ7n+rRju5iojj6TL6yqIbjj6nuScbGb4llsPZFtG5dPpFtib4cpY0OHTqoJBYoVq2ZnHso8wxN3xxMK8YNUI5P5bk+FfC995A1e+gYq26RUGBKYO6gZ+OGRjfBeWhI/hpdqQoL6zAZ69fcst//ZQ0H2MCfrF27dooELms9WS4ICAKCgCAgCAgCgoCpCIgFtKmIyfqCgCBgMgKoe4bILrHpMrkBC28A9SdErcgcRn2hysYBvtGFnRXiooFFlLa9loWOv1Fb2NSoaBPYXiFgD2doUWVqP6asr1mrnT9/nr744gu6gQc5j4nf0JtH0DsDujoU+Wu431BFvMi1m8NmEVWSdgAAQABJREFUjKSneWKrDhPay5Yto86dO9PChQtVTUHD9Z3pNY41VFUSgoAgIAgIAoKAXhGAnTKUbufOnaPMzEyLDRP1hSdNmkSwlIU988aNG+n48eMWa19rCDVL/f39FXEF6+mtW7dW2c5aa9uc5/nz5xP2/SCr3X6PP21OEw67jTcrWxFJ+Wftsg9Q7GqOQrDVhaJysEfjcslfbaAaQVWROrE2X+f2a+rGCawe1JEJuMqQv1ofeMZ18xAeE+6d9EL+YlyaZS5K0kgUI4BEFkTpmrrF71rm/zgmK2ewrbIP16LuY6S2b+le6jOJ26FhPTKsXV16HWf/O6KkBnLPnj2dHQrZf0FAEBAEBAFBQBCwMAJCAFsYUGlOEBAErkdAI4BtXVtr08n06wYD8vRLtnFGoDaWsUmMc6xURsCKyTC4BNeVWJGQQsf55leLw1m5V9rFMq1WFqyvtIAdlhZaXV3tbzznlZDLeA21dOnQbppBLcPKWAvYalkrNFIbdfagCNk9ZSh9NKg7W2AXqyWs1a+t2nVj2z+cB0HTh9MstrLGRPLLL79M/fr1o+DgYFsNQxf9gPgNCwujlStXUkaG9c4pXeysDEIQEAQEAUHA4RGAChgBG2hLhqurq7JpBql0iW1M9+3bRyEhIeq1JfuB1efw4cOpffv2qu0dO3ZQQkKCJbuodFtw64ENNOL1A9EExZ6zhLdrPbWr8SX1N51lv6vDfsazNTBCCOCrR1MjgI9k511daOFXS2NPUA6sno3crxrrajknlcAxqiYryiWMI6AdL+34GV9LlgoCgoAgIAgIAoKAIGA6AnIFZjpmsoUgIAiYiECLFsUq2xSuDWTL+HdIJG06lX5FrYvM/mmbglR9oi+4btb4Vtdb7SXyRALq7yBO8nhhxaaFL9tPtedMZwTqZ/lxna6bNgZSrz930otBEarulkYSvxAcSfftCqMPw+O0zekIW69psSvlerVKSEaO9jbtNvJ+D8661+K+3YfoI277ju0HuGZYkbbY4s/aMevu1oCWjx1AsFCujoFJicVcN21ViY0ZagAOHjyY3nrrLYtP+OoNPxC/qHcI4vfo0aN08eJFparS2zhlPIKAICAICAKCgCEC1iKA0QfI2SFDhpCfnx/dyKRFdHS0smo+e9ayKlG0PWjQIOratauyst6zZw/FxMQY7qbNXt911100YMAAVbPz7UOxNuvX3h1p17YRViTM7L2P1bV/TTXZvXv36rqLJu9X//791TbB6VfvK01upIINYCGOiOVkaNyL7k3NorSS+2dt08ucPIz72YcDDtPGU2n03sCy6/Jq2zjzc1DJ8cJ3sIQgIAgIAoKAICAICAKWREAIYEuiKW0JAoKAUQR8fHzU8iQbZ9b/OKoPvc81e9v/tpX6r9xFfVbsImhwf/bvS7e1L1aNaANGXatn9x+lMev3qfo7WI76t+P471dDowhEKOzTfhrVl1D7CgGbZ1hg/aNTG1o9fiCBIH60qw/VvvEGftzI1m0uXGu2A4XwDd2kDfuvsdT7/fhpumfnQQqDrTSTzHfuOECP7AlX7eI/1CEbvXavIrC1hXN5zOM8m6o/USfoK1Yy38t9z27rqa1i8WftmA1o5mbxtvXY4PAWTSiAVc7z+ThC9fPKK68oi0bUGKxuYUj8HjlyRBG/SNaYMGECeXt7V7fdlf0RBAQBQUAQqGYIeHh4KKI2OzubCguLa4FaehdRT3P8+PEqMQpW0+vWrSPU7bV09O3bl3r37q2ahQMJEtFsHXDFWbRokcJ0UVQSHcg4Y+sh2KU/1CStwfsex7V3z/G1n7NHxrmriaX5OleCR5Q4Iolt7tWzduDAgeozjMRjayn5URP6no7FdZfXn0yjKZxg3eWP7eS9bDMNXRNA3fm1x8+baP7ecLaIbqjqUMOuXMI4AnAdO1jyfYsEZAlBQBAQBAQBQUAQEAQsiUBNSzYmbQkCgoAgYAwBzZZLq9NkbB1rLOvKqtVNkwYpu2RMZoCgheWvsejMkz+wNsajvIBKADbIsBwDmdyWbeO0ul3Y7s3+XeiZnu3IlWsd1SqxuerP5On6iYPKa5b+y8RyRYF6Xb+O6U8J3DdqEUMRbGoNr4r6KP2+dsy8SuqjlX6/Ov5dl2ux4TiOZYX4o3sO0+7du6lPnz70xx9/0LBhwxx+l0H8RkVFqQfUvggQv7169aKmTYsTDBx+J2UHBAFBQBAQBKo9AlDp4vcLFtB4gKy1RqCUCeoCBwQEUEpKiqrXC8K2S5cuFu0OKkYXFxcKCgqiw4cPE36vUZLCWLkSi3Zs0Biud5599ll6//33mbw5TNsmDyFcF1XncOEEz06N6lMkk4nhWXnkLEmPZR1TQ5eiA5yoCnIKSbB6i5MFhYT7O3d3d/Ly8tLb8Ow2Hti543sD3yP707NpjOf1jldVHRzuPz8e1INub9+alkQnEZTYyZwsXYfPk0a1a1Ffrgs8zbsF993U6veqVd0XPWyPz9n5y5cJvwE4nyUEAUFAEBAEBAFBQBCwJAJCAFsSTWlLEBAEjCLQqVMntRwqW1sHblC7GVgnW6J/TMS1K7G+Mtaeu0ttY4sttsynxIbaYg2W01BUyTHrUM7+lrO5Q781kmse72Sy/77dYWxhlqqUwD/88APdcccdDrlfQvw65GGTQQsCgoAgIAiUgwBsoK1NAKN7ELOjR4+msLAwioiIoNDQUEpLS1PlImrVMp5cWM6wy3wLJDb6AtkM22n8dkMRBqtoW8WCBQtozZo1FBkZSa9yPeAPBnazVdd262dAUzdFAAcyYeasBPAhJqE+ORpPW7h8jkvJ+ZZy9jz1X7WLgM+j3XyoHz/rJQLTctRQRDF5/REZN26cIoC3nsqwCgGs9YjPirN+XjQMLPGMzxwCx01CEBAEBAFBQBAQBAQBSyMgBLClEZX2BAFB4DoEfH191bKjUlvrOmz0vkCrh9bdwiS63vdbG1/TOrXpzzEDaAFPgH4RmUB33nmnmvB9+umntVV0/yzEr+4PkQxQEBAEBAFBwEwEPD2Ly2BAmXuZFVTWJEqRAAiFbLNmzWjv3r104sQJOnPmDI0YMYIaNWpk5h5cv1mbNm1U0tnOnTspISGBioqKaPjw4VSzpm1u3evWrUu//PILwUoW6r6RXB5jipfH9QOtRkv8mrvTj8dOUmBaNj3WrW012rPK70ovVm1+P6LYhrzyW9lvTZD1iKFDh9pvEDrteeLEibRw4ULakpxBb+t0jDKsqwjgOCHgNCEhCAgCgoAgIAgIAoKApRGwXSqxpUcu7QkCgoDDIIB6og0bNqQ0tulKKzzvMON29oFm8vE6zcerPlv/+TiRBXTp4w6Lb1hCL+QH4plnnqEXX3yx9Gq6+xvE76FDh2jlypVUusbvmDFjxO5Zd0dMBiQICAKCgCBgKgL169cnNzc3VcfeGrV5jY2ndevWaqIe/ebm5tKGDRsoMTHR2KpmL4O19dixY5UaODk5mbZt26aIYLMbNHFD1COGDTQCdTxj7eDiY+KQq7T6UI9i29XdKVl06fLfVWpLNrYNAjtOZ6qORo4caZsOHagXqKJhJXwst4Ds4cDlQFDZfagn8gvpcFauqjOPZCIJQUAQEAQEAUFAEBAELI2AEMCWRlTaEwQEgesQgGJiwIABanlQerFd13UrWWhBOpOWWuRznVwJ8xEILjlWvVkRYMv6c+aP2LpbPtLVh74Z5ks1mRB+7733aN68eUptZN1eTW9diF/TMZMtBAFBQBAQBBwXAdhAI2AFbato0KABTZgwgXx8fBT5DMvmgwcPWvS6ALWHx48fT6jpmZ6eTps3b6bCwkJb7SI99dRTdOutt1IeX0/fueMgZZ+/eo1ts0HYqCMv13rUkcud5PK+BmdY917FRrtUrbtJzDuryE0o7wcNGlSt99WcnUN99JkzZ6pNVyScNqcJ2cZGCKxILD4+06ZNozp16tioV+lGEBAEBAFBQBAQBJwJASGAneloy74KAnZEQLPngrWateICW//tL7EDQx/7rdiXtfZBT+1qWPpxfSeJYgRmt/WkZf79qB6rolEPeP78+bqBRohf3RyKajsQ2JBKCAKCgCCgNwQ0AhhKWVsGLJlxfdu3b1+VKIfawFu3brUoSQsHHRDNeM7JyaFNmzZRXl6ezXZzyZIlhFIusawknLvtAJ29eMlmfdu6ozGeTVWXG0+m2bpr6c9EBDaW1ExFggTITonrEUDyBuLPhJTr35QlukFgeXwxAXzLLbfoZkwyEEFAEBAEBAFBQBCoXggIAVy9jqfsjSCgWwSGDRumxhaQmmWVMb4TFkv+a/dSXtFFcrnxRvV4KTiSpm4Koje4fquE6QgEsA0eYhDXRZO4isBoniD8Y0x/qlPjRvr6669pwYIFV9+0wyshfu0AupN2GRISQnFxcU6697LbgoAgoFcEoJStXbu2IkZhyWzr6Nq1K40bN45QOzctLY3Wr1+vFLuWGgcUwCC6GjduTPn5+YoEzs62XkKl4bhhsQ2LayidoYydt/MgXeSEy+oYWp3jlYlCmOn9+GrHaMaMGXofqt3GN3r0aEKNdNhAS1K03Q5DuR0fyjxD4dl56rtd6v+WC5W8KQgIAoKAICAICAJVQEAI4CqAJ5sKAoJA5REYPny4sjU6xDVu0q1QB/il3h0pYOowOn3H+CuPU7ePpzXjB9KrfTtXfqCypkIA9X8P8k1pbbY7HuLRWFAphQBI8e+G96Ybb7iBXn/9dfrqq69KrWH9P4X4tT7G0sO1CFy6dIn2799PW7ZssakC7dpRyF+CgCAgCFyLwI2c+AeiA2FLG2jDUTRr1kzVBW7evLlSAMOuOSYmxnCVKr12cXFRNYE9PDzo3Llzyg4attC2iJYtWyrSuWnTprQ5OYMe33eE/v67+tXJxbWdR10XSuSanLgGltAnAslnzylCE3a5U6dO1ecgdTAqKKNRrgaxNPaEDkYkQyiNwI+xJ9Wie+65R9V7L/2+/C0ICAKCgCAgCAgCgoAlEBAC2BIoShuCgCBQIQK4Sff391frbeXJIwl9I7CNjxGm9oYy+Qu7Y4nrEZjYpjl9Oqi7egNW0MuXL79+JSssEeLXCqBKk5VCoFOnTmqCKjU1ldauXUtRUVEWrXdZqUHISoKAICAIGEFAs4G2FwGMIUEBPGbMGOrcubMiSIODg2nPnj2qRrCRIZu8qFatWupauk2bNnThwgVlN22r/e3YsaNSNkMR/OvxZHo2MIIuVzMSGEl9N3u3UMflf3G2qydt8ong5Bv8xucfYsqUKeTq6urkaJS/+/fdd5+yp1/BNtBpVkjALr93ebc8BHLOX6Df4ovP5fvvv7+8VeU9QUAQEAQEAUFAEBAEqoSAEMBVgk82FgQEAVMQwI06YnVSqimbybp2QGB1UrH93YTWze3Qu+N0eUeH1vRqn05qoveuu+6iw4cPW23wQvxaDVppuJIIQHmG73Fvb2+CGjg0NJQ2btxIWVnWsfav5LBkNUFAEBAECCpVBFSxIEftFVAj9+/fn1D6BDWCExIS1Pekper2QtUHV5327dur7+GdO3dSfHy8TXYX+7Vy5Url6PMDKwrn7Qqj85eqlx30nXxdhwDJWFiN6x3b5ISxQidQnv90rFg1+Y9//MMKPVSvJtu2bUs333wzFbFt++LopOq1cw6+N/gOLeDvGNj7d+vWzcH3RoYvCAgCgoAgIAgIAnpGQAhgPR8dGZsgUM0QmDVrlspChro0l2v1SugTgbwLF2nLqQy6gYc31ctDn4PU0aie6tGO7mjfSlk+zpw5k3Jyciw6OiF+LQqnNFZFBODmAGIDjg5QgoH8RX3IQ4cOKTKiis3L5oKAICAImIUALJJhw3yZiY7Tp0+b1YYlN0KizMSJE6lBgwbqugB1gU+eLCauqtrPDaxUHTRokCINQIjt3buXoqOjq9pspbYfO3assp9u1KgRreGEzjlbQ6rVNX139wbUt0kjyuVrYa3ObKWAkZVsgsDOlEyKzztLXl5eNGHCBJv06eidPPvss2oXvotJItzjSdgfgXOcRLkoKlEN5LnnnrP/gGQEgoAgIAgIAoKAIFCtERACuFofXtk5QUBfCEA9NmrUKJWFvKZEYaqvEcpogMBfPKF3nidQUQutZb06AkolEPjArxv1atyQ4uLiyFI2XkL8VgJ4WcVuCKDeJtTAsIUGAXHkyBFlCw17aAlBQBAQBOyBgB5soA33GyTppEmTSLNshloXTiGWqp/bp08fwgMREhJC4eHhht1b7TWSgAICApTqOiA1i6ZsCqQUrstaXeK+zl5qV76IsI2yurrgZov9+CIiQXXz0EMPEdT2EhUjMHToUOUakM2Ww4siEyreQNawOgLfRZ+gVLbk7tevH40bN87q/UkHgoAgIAgIAoKAIODcCMhVs3Mff9l7QcDmCNx9992qzx9jLaOCsPkOOEGHP7ElFWJuu1ZOsLeW2cU6bMm4dGRvalCrpqoF/N1335ndsBC/ZkMnG9oYAdibDhgwQKlwQHTA4nTLli0UFBRERUVFNh6NdCcICALOjoBGAOtBAawdC9TtHTFiBPXq1Uu54ICk3bZtG+G33hIB61CogaEKBrmMusOWIpjLG1+PHj1o3759qt7xkew88l+3jwLTssvbxGHem+XTklrUdaGInHyCa5GEPhCIzMmjrXw86tWrRw8//LA+BuUgo3jjjTfUSD9nAv1Mkf0s8h0ELqsOs4BV2J8cPa760I6LVTuUxgUBQUAQEAQEAUHA6REQAtjpTwEBQBCwLQK33HILNWzYkIIzcgg38hL6QiD6TD7tT88h15o1aKZPC30NTuej8XKtRx8OLK7h9MQTT1BSUpJJIxbi1yS4ZGUdIdC0aVOaPHky9ezZUylyYmNjac2aNXTiRHEyiY6GKkMRBASBaoyAm5sb1a1bV5VkyMzM1NWegjAdPXo0wao6JSWFYAltqTGiHjDqAkMRGRMToyyhYYVt7YDNNZTAcPeBmm3q5iD6kgkmWxDQ1ty32jVupAe7eKsuPjx8zJpdSdsmIPDh4Ti19n333UeNGzc2YUtZFZ/RMWPGKGvz9+WctusJ8fGR45RxrogGDx6srp3tOhjpXBAQBAQBQUAQEAScAgEhgJ3iMMtOCgL6QQBZ23fddZca0KLI4to3+hmdjOSbkmMyp60n1Wc1q4RpCMxp50nTvVtQQUFBpdUJQvyahrGsrU8EQDz4+vqqySzU4Tx37hzt2rWLYHl69uxZfQ5aRiUICALVDoHWrVurfUpOTtbdvrVo0UJ9RzZp0kRdJ2zatImOHy9WglV1sLCZBsEMZ4aEhAT13XvxovXrfSIBaPPmzYQ6oxcv/00vh0bRbK4L7OiW0PezDXRjl1oqKVJUwFU9O6u+fQSrzFckpqgEihdeeKHqDTphCx999JFyClgcnUSxnPArYXsETuQX0hclNtz/+c9/bD8A6VEQEAQEAUFAEBAEnBIBIYCd8rDLTgsC9kXgySefVDegv8YnUzorBiT0gUAmZyP/7/gpNZiHuhYrH/QxMscaxXsDupJb7VpK3bNs2bIyB18W8Tt+/HiVpY9JVQlBwNEQgBU06pn1799fEREnT56kv/76S9XHdnRVmKMdCxmvIOCMCGg20KdOFV/P6A0DJELiO7JDhw4ElS5slPfv30+XLl2q8lA9PDxU21AZgwDfunWrTez4QTp/+OGHtHr1asK1y/bTmTR4TQD9fMxxy724chLkE93bqmPy5sEYh1c1V/nksnMDb/AxQMD6WfuM23lIDtc9bOgfeOABlajxfFCEw42/Ogz4n8ERdP7SZbrzzjuVdX912CfZB0FAEBAEBAFBQBDQPwJCAOv/GMkIBYFqh0DHjh1p+vTp6gboqyhRAevlAH/Nx+Ic35ROaN2MOjVy1cuwHG4czblu3Bv9OqtxP//889epHysifqGelBAEHBkB1KLs3LkzTZ06lTw9PenChQuK4EB94NzcXEfeNRm7ICAI6BwBkKBwJIC9MpwI9Bg1atQgPz8/ZQGK13FxcQQ1MNxDqhqwxkUiWf369SkjI0OpcwsLC6vabKW2x3c+ahzfdNNNXGf0Ij2+7whN2xTksCVfHujsTa3q1aFDWbn0S5w+EwoqdWAcfCUosDedSqcGDRrQv/71LwffG/sOf+HChQQHgl0pWfSLAydo2BdF83pfkXCaNp5MV6Ww3n//ffMaka0EAUFAEBAEBAFBQBAwAwEhgM0ATTYRBASBqiPw0ksvqUYWM+mIOjgS9kUg63wRLSqxpHq6Rzv7DqYa9H5H+1bUu3FDgvrxvffeU3skxG81OLCyCyYhAKWbv78/DRs2jOrUqUNpaWm0du1aOnr0qFK+mdSYrCwICAKCQCUQgBoVVssIPdpAG+5Cu3btFFnr6upKWVlZtG7dOjp9+rThKma9btiwoWoXzzk5OYpczsvLM6stUzcC9nB9+Pnnn5UaOCA1i4b/tYegOHS06/26NWvQa307KQigAs5lUlvCtghcYJX8v0MiVaevvvoqNW/e3LYDqGa9QaH/6aefqr36N9u1J5/VZ5JMNYNdOZ69EFx8HsMtoWXLltVtF2V/BAFBQBAQBAQBQUDHCNRYwKHj8cnQBAFBoJoiAPuuAwcO0JGoKLr099802lPsbu15qN89dIwwSTeOj8NTPdrbcyjVom8oILu4udLPrBgJDg6mIUOGUGhoKKWkpCjiCxOkWNajRw+l0tHbTqOe3969e6mRV09q4Fk8+am3Mcp4bIdAZmwgFWadojlz5lD37t1N7tjNzY3at29PUKFlZ2erzwGSI6BCAUksIQgIAoKAJRGA6wDIXyiBvb31XdKibt261LZtW0XUgqyNj48nqILhBoJrCXOjVq1a5OPjQ6mpqXTmzBlKTExUpAP6s0X07NmT7r//fuWCEsLXP6HpObQkJonyL1wkX06QA7nqCNHNvQHtOJ1BMbkFlFN0gV1yhIC05XH7T3gcrUxMpU6dOtHSpUvVZ8OW/VfHvnx9fdU9SXhkFIVn59Lcdp5V+q6pjhhZep/u232Isc5TJX4++eQTwdvSAEt7goAgIAgIAoKAIFAuAqIALhceeVMQEASsicAbb7yhboAWRyfScZ5YkbAPAgl5Z2lRVILq/F+9O9pnENWwV7/m7jSRJwrPnj1LH3zwAV28eFGpkrQav2L1XA0PuuxSmQigJiWSHsaMGUNQu4Ho2Lhxo0oEwmdDQhAQBAQBSyEA63kE1LSos6v3wPfjqFGjVFIYxhoWFkY7d+6scv1etDt27Fh17QE7bCR3wYnBVgE76s8++4wOHz5M06ZNo7MXL9EnR+Op55876QVWBOP60xHi40E9qNaNN9APsSdoLydLStgGgegz+fRR+HHV2TfffEO1a9e2TcdO0MuSJUuUmno3W0F/yp9JCesh8A27ncHC3N3dXSUxVCWxx3qjlJYFAUFAEBAEBAFBoDojIARwdT66sm+CgM4R6N27N82bN48uXP6bXg6N1vloq+/wXmELsCI+BsgA79WkUfXdUTvs2b96dVC9bt26lfr06aPILyF+7XAgpEvdIAD1O+pDdunSRY0pMjJS2YVawvZUNzspAxEEBAG7IoAkk0aNGqn647YkPKuy0yAFevXqpYhgEF2nTp2i9evXK9eEqrQLS2yQy15eXgqPbdu2qbar0qap23br1o1WrVpFQUFBNHnyZEUEL45Oon4rd9GtW0Por6RUuqhToh4k5H+5VmrNEjX2I3vCxQra1BPAjPVh/fxwwGG+P7lMDzzwAI0cOdKMVmSTshCAlfbrr7+u3n4rLIZ2ns4sa1VZXgUEAtOyeY4jSrXw7bffEhzQJAQBQUAQEAQEAUFAELA1AkIA2xpx6U8QEASuQeDtt99WarANJ9No/YnUa96TP6yPwCbGfe2JNKrPVnyv9hGrX0sj3oNtDie3aa5UPMuWLbN089KeIOCQCICQ6NevH02cOFEpIgoKCgikxL59+wi1siUEAUFAEKgqAtpEu97rAJfeT4x70qRJ6rsxPz9fOSXAFroqAUtp1GLv0KEDXbp0SamLq9qmOeMZMGCAqgMfHh5O9957L9ViontzcgbdvfMgdfljOz2z/yjtYiLK3mRwIiuT/+/ocfJfu5cGrw6gLyMTqPDSZVWy4ERBIdczPmrO7ss2JiDwdlgsHcrKJdTJ/uijj0zYUlatCIGioiLasWMHNWjQgG6++WbiHGC6b3cY4byXsBwCpwrO0b27wvj77G969tlnaebMmZZrXFoSBAQBQUAQEAQEAUHABASEADYBLFlVEBAELI+Ah4cHgQRGPBcYIVn1loe4zBbzuA7bs4w5AtbPLerVKXNdecN8BB7r1lZt/MUXX6gaqOa3JFsKAtULAdiDggSG6g0ExfHjx2nNmjWqVmX12lPZG0FAELA1ApoNNJS0jhZQME+YMEGRXyBs9+7dSyEhIVWys4bC2M/PT9Vx//vvv1WbUVHFyjRb49OjRw/6/vvvlUX3xx9/rMaUdf6Csli+eUswdfhtG93DpPBStlyGAhfjtWZkny+ijZwQ+e+QSPJbtZv6sDJ5wYEYRUDWr1+P/P39lXUrrLlRt/73+NP0I49NwjoIIDkVtsSo4f3f//5XEZXW6cn5Ws3KylLOAvhehNPAp59+qhJO8PmbyWr89EJJwrPEWZHDeM7eGkypjCe+P9577z1LNCttCAKCgCAgCAgCgoAgYBYCNRZwmLWlbCQICAKCgIUQgCJg06ZNFJWQSOnnzrNi0sNCLUsz5SGA+msBXMusL9s+fzq4h6rHXN768p55CLSuX5e2JKfT8cwcpb6B9bneA3UCMeHcyKsnNfAUZbjej5e1x5cZG0iFWadozpw5aqLekv2BlIAVobe3t6oLfObMGUpKSqLMzEy1XGr+WRJtaUsQcB4EQNRFR0erxCuoCB3tuwTkV5s2bahOnTqUkpJCGRkZlJqaSiC2a9WqZfaBhA0/toftPh4gV7HMHlG3bl0aNGgQPfroozRr1ixq0qQJpaen06nUNIo5U8CkbDotYavoxVFJhFqlR7Pz+D6hSFlIoyZv/Vo1TRo2ahDH5Z6l0IwcZTv9Hbe9kJWmrzHZuzzhNIVknCEQYbAPh1rvrbfeUsQNandirEOHDlW/VStWrKBtyZk02rMptZTkSZOOQUUrx7MKdfa2EDrPiut33nmH5s6dW9Em8n4lEYiLi6Ndu3YppxUk4I0ZM4ZQlmb69OnqPjwiofhzNqttS3KpITqRSsJ63WqF/D0zh8/hw1l5qq77xo0bVeLIdSvKAkFAEBAEBAFBQBAQBGyEwA1802fdlFob7Yh0IwgIAo6NAOpA9u3bl86dO0c/jOhN07ztMxnl2ChWfvRrud7aXayucOEJxm03Daaubg0qv7GsaTICv3D9uMf2HaEhQ4bQnj17TN7e1hs8//zz9OGHH5LX0NvIs98UW3cv/ekMgZh1/0dZxwLpt99+UySwNYcXGxtLBw8eVLUqYRWN2tkdO3aUBBVrgi5tCwLVFIGAgADlKNC/f3/q3Lmzw+4lyN/du3fT2bNnFSEMO2c46FQl4Liwf/9+RQDjOxbJmEjI0UMkJiYqleL27dvVNVNZKm5cwzatU5vcXWqRW+1aVIdJq1q8jLlhusC2q6gfm89uNyB1M1nle6bootHdA8k+cOBAGjFihFJeg5TG748Wa9euVQlKw4cPV7WUH3/8cfr888/Jo64LbZzoR16u9bRV5bkKCGTxMZq0IZBicwtoxowZ9Oeff1ahNdlUQ+DixYuq/rZm+w4reHwnwnlFCyReIMEB12AjWjSm30b3p9pCAmvwVPoZ9vV37jhIm06lq+8KlDbR3Cgq3YisKAgIAoKAICAICAKCgIUREALYwoBKc4KAIGA+ArDIfeyxx9Qkzg4mJWVCxXwsy9vyJNcvG/nXXsouukDv9O9CD3X1KW91ec8CCEB10pXr28F2G8kOXbp0sUCr1mtCCGDrYeuILduSAAY+hYWFarLy5MmTCq6mTZsqlRhUWRKCgCAgCFQWAZCcmIBv2bIljR49urKb6XI9JEiC0IYKGEQtkiarei2B71gQy5eZtIALA5LUoDzWW8AVAolBhw8fpiNHjqhnjB01kk0JFxcXtZ9t27alrl27Us+ePVUJAl9f33JV1bDKDg0NVUQO7FwvXLigbHO3bt1K7RrUow0TByki2pSxyLrXIlDA18fTNwfTgcwzBKccKFVRo1aiagjk5uaqz3hOTo4ifGEDj/PfWIAgxncAHAemsBvXt8N7CQlsDKgyloH8fXRvOP3BFvFwM4CTUqdO4qJUBlyyWBAQBAQBQUAQEARsiMDV1FYbdipdCQKCgCBgDIH58+crC6rVq1fT3TvDeELFj7P5r2YnG9tGlpmGACzV7ubMZJC/41s1E/LXNPjMXrtezRo03duD/nvsFC1btoz0Xn0BNQclBAF7IQCrzZEjR9KJEycoODhYWZ+uW7dOWel169btGtWKvcYo/QoCgoD+EdCUVyBNoYIzVHXqf/TXjhAqVZDYqEOLRDIQklDtQa1qriV069atVZs7duxQSumioiKlgtUbTl5eXkpNB6taBMhB/D6ABK9fv776jQDBdf78ecI+gNCG5TceqKcMMgYP2N6ao3L28fFRBDQss5GghN8o2ECPGjWKDhw4QLdw7dTV4weSq4mW1NceYef96wIfr3t3hSnyF3bt69evF/LXAqcDEieQAIPvPpDpULi7ubmV2TKIYdgVY72/TqTSrdtC6cdRfaiBnNdlYqa9gUTff/A5DOUvvpNwDgv5q6Ejz4KAICAICAKCgCBgbwT0l+Jrb0Skf0FAELArAkuXLlV1Ug9n5dITbJkrLvWWPRxP7T9CYYytt2td+nqor2Ubl9bKRWCGd0v1/q+//lruevZ+EyqjhIQEew9D+hcEVP3LqVOnUvv27dWEPtRfIIJBekgIAoKAIFARAiBNQfyBEISqzdED6lyQniBoQNKC4NmwYQNB5WduwEp63LhxBHUsCE6oWkGk6jkKCgrU8OAOAXIYmIAcnzRpkqpnCvvgm266Se3X4MGDFRGD88Ac8hcd4Txq1aqVuieBqhwBQg0kD+x0cV19N5dVKeIkSwnTEMB93nxWTW5NzlD1aEFA2qsmtWkj1+/a+L5DggjU/SB/8RnBZ6M88lfbG6jhkWCBY7AzJZOmbQqi9EJ9fx9oY7fXczZbl89g9TrIX3zPwLoelvoSgoAgIAgIAoKAICAI6AUBIYD1ciRkHIKAIKAQwM0paj4hexYWSq8diBZkLITA64zlr8eTCWrUn0b2ITeumSZhOwRGtGD1CWMOK0E89BhQtmzevFn3k796xE7GZB0EoGyDwg0EBSbcQXRs2rSJQkJClA2ndXqVVgUBQaC6IACVK6KsOrKOuJ9t2rRRhA5s8fGdCCISZLC5AWXs+PHjr6hpcR2AesN6DW1suFewVSARCREXF3ely+bNmyvFJEj0Hacz6bbtoarm8JUV5EW5CED5+1DAYXW/B6U2khlAqEuYjwA+G/j84j4DCQ/9+vUj1K42xSUAJDDsi1Eb/BAnN0zaGEiJefr9PjAfrapveargHE1mfIIzcpS9PHAT8rfquEoLgoAgIAgIAoKAIGBZBMQC2rJ4SmuCgCBgAQRQk2vlypU0efJk+jwigZrVcaHHuxuvV2SB7pyiiS8Zx0+PxlNNngxYOrI39Wjc0Cn2W087WePGG2iMZ1P6nRMbMFlb1dp9lt43KGqg/MnLy1NKILR/MnA5JYeusXRX0p6DIXCpqNDuI8ZEOxRdUAHD/jQ6OlpZgA4cOFAps+w+QBmAICAI6BIB2EAfOnSIkpOTdTk+cwfVsGFDmjhxIu3fv1/ZN0Pt1717dwJ5Y04dX7QHEnjbtm105swZlWgzZswY3VnxokQFnEpAbsGK2VaBOtLoD9dIaWlphN8kBCyLQbiNHTuWtp9O4zq2QfTb6P7UpE5tWw3NIftBzV+oprczcY7krjVr1iglt0PujE4GDQX/nj17VBJnvXr1FPELlbw5ATtotAXlMNTEY9fvpyVcE3hEyybmNFctt9mflk3z2PY5lRXSmLtAAoNWdqBa7rDslCAgCAgCgoAgIAg4LAI3sO3O3w47ehm4ICAIVGsEYJU7d+5ctY9fDulJc9u3qtb7a62d+51Vvw/tOaya/2aYL81u62mtrqTdChD4Iz6ZHmS1AyZZYXOnl8CEJshfkMBQAkEp9cADD+hleDIOHSAA9UhQUBD17t3b7qPJzs6mwMBAyszMVGNBfUaoXGDTKSEICAKCgCECuNWFswxIQyQWuru7G75dLV5HRESo2sDYV6hRhw0bZvb3IeyfYWGK71d8p/r7+6vrAr0ABcUzyEIoRrWawLYa28GDBwlYQw0MZwrDgDU0ru2gEG7foB4tH9ufvFzrGa4ir0sQyDxXRLdsC6GDmbmKSAdx1qdPH8HHTATwuT969KhKdEETSFYYMmSI2d8BhsPA/cGtt96qEldv5KSLl3t3pCc5KdtcO3XDth359deRCfQqO2tdvPy3sp9fvnx5pSy2HXmfZeyCgCAgCAgCgoAg4LgICAHsuMdORi4IOAUCn332GT3xxBNUg286QV7O8GnpFPttqZ1clZhCD+w+RBd5cmBh/y70SFcfSzVtUjtJ+Wdp/Yk0Wn8yjZ7o3o5GsxLWUhHO9mTvHz5Gvqxqft5X39ZxGTzp1en3bYTMfChsUMPP3oHJ1C1bthDsn6EUwGRv7dq1la3khQsX7D28K/3v2LFD1X4FAQlbOgnbIgDlE85bvQQmPKEEhiIYijCcs/379yeoViQEAUFAEDBEAAkjx44do169elGPHj0M36o2r6FKhQoYRDe+r1En2Fz1H+qG7ty5U9VNRvLPqFGjrihe7Q0YVI5QKYPohurWlqGRz7h2mzVr1nXXcKmpqUoxCaK4RV0X+sW/L/Vu0siWQ9R9X3G5BWyVfYCO8TOIdCRDavbauh+8DgeIhA0odfG5QECJioclCVrUFH7ttdforbfeUn2MaNGYvhrqSy3rOV/SXRqrfR/nmtWbuWY14rnnnqN3332XatSoof6W/wQBQUAQEAQEAUFAENAjAkIA6/GoyJgEAUHgGgReffVVevPNN+kGXvregK50fxfva96XP4wj8F10Ej0fFEGweXi6Rzt6pU8n4ytacSmI2bVJqRSenXelF9QfvsnL48rfVX0xc0uwqr2GdtZP8CO/5vpW9wxctVtNfAUHByvCqqr7X5XtoaTERComjGFniEleU+qEVaVvU7bFONetW6cmW2fOnKnLMZqyP7Ku5RDIz89XymRt8rNFixbk5+en1GGW60VaEgQEAUdG4MSJE7Rr1y5FiE6YMMGRd6XcsSORCyRwenq6soFGUoy5CVMgfVDPMjExUbWFOqJaPeVyB2HlN0Hkg9BHsg9UjrYO1KAHvoMHD1b2z6X7h2Ly5ptvVtdWLjVupA8GdqM7OxTXoS69rrP9vf5EKj2yJ5xy2f4Zil+UQwGRL2EeAhkZGerzjrq/Li4uNHToUKX+Na+1irfCdfi9996rzn+32rVUYvFtTuTOtZxL+LwYHEmZ54uUK8KSJUvUZ71i5GQNQUAQEAQEAUFAEBAE7ItAjQUc9h2C9C4ICAKCQPkIQJEI5dlmViki4/YSK7+Gt5AaROWh9u6hWHrtQIxa5VUmfl/o1aG81a323qBm7jSVyd7InHyKzzur+pnVtiV1bORqsT5Rg+kQq4C5xC694NuRGtauabG2rdEQxgpCHCokEFX2Ctg7wvYZ6gHYxemV/AU+YWFhBBK4U6dOupiAttcxk36vRwDKXxAB9evXV3UZoawHQQCFFuzMLamCub53WSIICAKOgACuIeEYAKIEvyN6cN+wBm5I4ML3YVFREYEcQjkHJMngN97UusD47mzTpo1KEMP1QlJSkvqetbeFNsh8qJ1BRiPhxx5x8uRJhbEx5SqIuNtuu01ZaO8PClbON4nsgoPaqSCEnTGKLrGClO1yXwqJovOcWDBnzhxauXKlrqzFHe24xMTEUEBAgDoPofSHGh7XPNYMJJPcc8896rs0PCqK1rGzU2B6NvVr6kaNXapvzetEvn99mEspfXL0OBWy4wywRiLIgAEDrAm3tC0ICAKCgCAgCAgCgoDFEBAC2GJQSkOCgCBgTQSQ1YxJLdT92pOSSSmF52icZzMm/aALltAQuMS1iJ4PjKAvuDYRCNFPB/egB+2omMbxqV+rJuVxtv/mU+lqmDO8W1InCxLAo1s2pR7uDehfXJfKm+uu6T1Szp6nTYwFJmRtXb9OwwbqFSh/YfHcqlUrZRWp1wlxENT79u0jWP5C7YPJVQlBoDQCmPjEZDwIHiQLQBGcnJysFH+wQ5UQBAQB50UA9pwgDUGGurm5Vcs6wNrRBXGL3/WGDRuq78CsrCz1jGsOJMyYElpbUAMDPxCfaMNca2lT+i5rXdTazcnJUfcE1ia8jI2hQYMGFMXkF84l3JcYuybB+XbTTTep92FxHMYk2YqE08oOunV95/o9iuCExznbQhVZCFzef/99+vjjj00+F40dC2dchut2XBOjFjWui5HQgprfpn62zcUOyXa33347dejQQbkqRKZl0vexJyi36CL1b9qIkxyqjxUy7l3fYyerhwIOUwxbluO34/PPP1fnL74HJAQBQUAQEAQEAUFAEHAUBIQAdpQjJeMUBAQBQu3Pfv360YoVKygkNYv2sfJzXKtmVK9m9bnZrMphzuT6snfsOECr2HK5DqsMlo7oQzNZbauHQM2vv9j6DWFpBXANZro7u7k6TPY51A8/x51S9aIefPBBmx8e1Kjbvn07ocafl5cXwdZRz7WrMNGakpKiJrQ7d+5sc7ykQ8dBAEkMOKebNGmiyArUa4QaGORFs2acMHSjc6qvHOcIykgFAeshAFUsEkPwPYDvieoeICugksXvJ5wR4uPjFYEBYtjUgNIWBBPwwwPEk73Ut7gmKCgoIFwP2IOEwfUSbJ6RaITfnPJwwH3L7NmzlZV2VOIJde2Xwfaxg7lUSXVXA59n1S/Is0f2HqZUrpsK9SgshKH+lTAPAXyO4dyDZAyce0iK7Natm12cTnx9fekf//iH+hyEHjhIQek5igi+zN8NPRs3pNoOrHY/e/ESfR2ZSPN2hdH205nKeezuu+9WqnXUVpcQBAQBQUAQEAQEAUHA0RCQmTBHO2IyXkHAyRFARj2Ui5hwCWASeNTaPQQLYGePIFYX+K/dS7tSsqhZndq0YuwAmtimubPDosv978ZkNULL3rflIKGI1MhfKFegrNczKQbiDjZ3iC5dutgSKunLgRGA+m3KlClKGQOi4siRI7R27VpC8oOEICAIOCcCnp6easdBYOK3xRkCJPCkSZMUEQwCfMeOHRQeHq4IXFP3H7/BqHsLVTC+U4OCgsxqx9R+S68PlwcElIj2Cs36GWpk/MaUFyCqodh8+eWXFWm3JDqJBq3aTb8dT65w2/La1fN7G9gaeOiaAPooPI4usjPR/Pnz6eDBg2KZW4WDhgQO1ExGYlujRo3U59rb27sKLVZ9UzgBLF68mA4cOECjR4+mM6wCfisslnqv2EkoRZTBicmOFFmcnPEhJy304fHDsjzr/AWlrsZ33dKlS8tN9nCk/ZSxCgKCgCAgCAgCgoDzISAEsPMdc9ljQcDhERg0aJC62QR5lcx2ulM2BdE7fMN50Ukm9AwPICyf3zt0jCZvDKSTZ8/RwGZutOOmIeTH6gIJfSLQsHYtVivXosLCQpsSUqibt3PnTrrE9atg3YaJXD2Tvzh6qDkInKBYKk9lo88jLaOyJwKohYn6bBMmTFCTpVBsbeE68pjIAxEiIQgIAs6FAH5HoBjV6uM6y97juxCqtV69eqldPnz4sCKCUV7B1GjXrp1qCyrY2NhYVYMU1xS2CpCtGgGMus72iubNm5Orq6u6PkFCQUUB9fSbb76p7l1wD3OaFbGoKTp+w37azWVtqksczDxDM7cE0+3sRnSc66ZCnbpnzx5lm2tPwt6R8cXnKzg4WKnI8RrJmxMnTlTXxXrZLyjdoUxGgjbuzUGcvn84jnr+uYPm7w2nQJ0naodm5NCT+45Qz+U76W2+p05n4nrgwIG0YcMG2r17tyQu6OVEk3EIAoKAICAICAKCgNkIiAW02dDJhoKAIGBPBDCJd9dddykb24CAANrDamDUVe3H9Yc86jpHjdAjWbl0+/YDtJzriiGe7N6WvhrqS42YYLR05PDN/O/xpynmTD5153q753gS4qdjJ+nLiAT63/FTlJhfSM0Z98YuxuvLoQaYZgE906cldTRSAxi2YdiXRVGJ9A0/fotPpsicfCpikrt9w/KVHtmctf0zj+cSCzFa1a9z3e6fKbpAKxNSlFq8b1M39X5S/llaxlbMi6MTKec82yG71qG6NrITX5WYwnWsz9OsWbOoTZs2143X0gsSExPVRC0mT6FGwcQGVDx6j8DAQDXZi4lr2PpKCAKmIgCSAAkPiIyMDMrMzFRWqPgNMccK1dT+ZX1BQBDQDwKo24rvgTp16hBq4jpL4PcepCWs8OEEghq6uC7AMlNrpON7E9shqQw2yMATltq2SChDQlhkZKQ6fj169LDr4UMZDbhKQE1eWSWmh4cH3XfffQQiHdc3MWkZtIyVwLiHacPXrl6u9iO1qwImiN/nAiPoldBoSuD7ASjPUet3yZIllcamKv1X123xfQXXHtTexucLSW0gW23xWTMHU5DTsIUeM2YMofb40cgoOsL3fyh7gxrY2Xwv1pxdqprww94RzwkK38ck0fNBEfSfI8fpMN9TX+R7pMmTJ9OiRYto4cKFV64d7T1W6V8QEAQEAUFAEBAEBIGqInADTwaX71tU1R5ke0FAEBAErIwAVI333nsvJSQkUA2e5Hq0qw8959ueGtSqaeWe7dN8/oWLylbtcyZfL/FXeOt6dejLoT1pWAvLEmSFXAMJN+yruabw9tMZdIGJ2Ie6eNNt7Vsx8Ryq1NeGCNRn8hQE9BQvD8PF6vXvPMH1EKsdEP8d1Ycmt7l2nRRWL9+yLZRwQ75kRG8a5tGYrcPO0+sHYmgFk6Uv9epAz/sWkziqEf4vl63GNpxM4/dP07bk4vEtHtZL1RjW1lkae4L+4vHv5BpOuLGfymP7ckhPejrwKP3BhLZhwJp586TBNiGB79l5kNbwuH799Ve65ZZbDIdh8dewKNy/f7+yGoQao0+fPhbvwxoNYvIIdndQL82cOVNZJ1qjH2nTeRBA/TxMuqenp6udRvIFJlRNJUCcBzHZU0GgeiGAerhQqsFCFTbxzhion7tr1y5F0EDJi4QwEJKmBshfKP7OnTunErT8/f3JxcW6CZj47t60aZPqDypIewaUyCtWrFBkHK5RTN13HIdPP/2UPvjgA0XIY196ce3U+d18aJoX11zWeQ1VOBBtOpVGX/C9yN4ShScSrh5//HH65z//SY0bN7bn4XH4vk+dOqVUv3AsgHoaKn5HwzQuLk4lAXz//feqFrl2UDo3qk9jPZvRmFZN2bnKnerZIPkWicvBXKd4K98vbuGE8QhOMNYCVtbz5s2j+++/X5UO0ZbLsyAgCAgCgoAgIAgIAtUFAVEAV5cjKfshCDgxAj4+PvTAAw8opeB+ntwP5Hq4UIO6s81ud7cGdKMDKB0rc/igkP2Fs6jvZGu1bUxoInsH5O/eacOogxFFbWXaLG8dEKzJTMxG8U1y9JkCtSpqeUGZO5Unp17r24n8WzalHM7oTuKMfxDEIGvHtWpGLXlchlGRAnj65iDOvs6jx7px9ngnL6rFme5QMo/ntj6PiKedXNu4D6u7DZXAuIGHqmUVK3szWKGMwKRZN1Yoa5HNy2NzC+hoTp5a1IQVyv89dopasFp5Qd/O9HTPdooYPZiZqyy/zjLpPYb7tHYE8P6EcbY5JkxBQFkrYNEIwgvh6+t7xQLSWv1Zsl3UFINKCYpl1HSVEASqigBUfyA6MFGflpamzq9jx44pNZm7u7tDqOKrioFsLwg4MwJI9oiKilLWvajjCmteZwvsM74HoaaFIwLUhSBxUWbBFGUhsEQSDbZHcg2e8TeStqwVIIChPAZhU1nVrbXGgv2E+hnlBUB8YkymBI7D8OHD6ZFHHlHbo67y8cxslRz4HSsT0wqL1LVqM525Gh3na+qvIhPpUU7qXMr3WicKzik3jSeffFIlNU6fPl2Sqkw5EUqtC0U5bNpRrgKWz7j+RX1dWI47WoCwhhr4qaeeoiFDhqjvW9QyPnUmj4LZdvlXTg7+9Gg8beRkXjg+wRkJic1I4K5KAkQBJ0pH8n0fkoP/x/fN73Fd3xeCItU9dCCTwLB4hgvMrbfeSm+//TZ9+eWXylZbnIYc7QyT8QoCgoAgIAgIAoJAZREQBXBlkZL1BAFBwCEQCA0NJUxCoOYUoiNbB7/A6tEZ3i0cdnIfRg0rmVhFrd8YnnhBwNIUxMVstlP+ZnhxXTf1hhX+i+M+B6zarVpuyRNR27nGMOyetYAKABZaP7DaFgH17urxA7W31XN5CmDD9p/q0Y5e7dPpmm17r9ipCOZ7O7ah/wzqfs17+AMTZbCeQ5RWAGPZ+UuXyfOXTYowd2FieTHjZahSBrHus2wL5TP5C3vr3VOGYjOrxkKuWf1ReBy98cYb9Morr1ilL0xy4/OA6Nu3L3Xt2tUq/VijUUxGQ1mDiTBMJjrixJc1cJE2LYcA1FuYYIXKBgFLUz8/P7GFthzE0pIgoEsEoH4FiYjkq06drr3e0OWArTgoKPTwPYjfWpAfUBmaWlsXRDJU1SCBoVQEWWUte/2jR49SWFiYup7BdY29QyuvgQQiWMdWJXDd89NPPykyCvuoRSe+j7nZpwVNaN2cerNC2B7lO5DEiTI7uBeBVa4W+Pw8/PDDSjkJQk2iagjgHEBZI1iL4zij/Amce+xxzKu2J2VvDev0vXv3KoefzZs308GDB9X3T+ktGnMSt7drXS7rVIfLC9VSjzrsWODCyviajA1cnYr4/q6QSXIk+2byI40J5KSCQnaQKirdnEpuQSLsuHHjaNKkSapWsTMmAF0HjCwQBAQBQUAQEAQEAadAoHr6ozrFoZOdFAQEAWMI9OvXT908L1u2jF5++WWK5cmt+3cfoneZPIU19Nz2noQbSEcI2FUhOxp1dqFiRUC18eabbyrl2vz586lhbet/jbsaWGmP8mx6DfmLMdW48QZ6o19nVi2kqBvwAK5lBtVwF7ZUrkzgBh/2y7DjmswTXKWjXsnxghrZWJRVd1hbF5MFbqwmRu2ptg3qXUP+Yh0oxPtxXeCdKZl0jJXOIIStrRpvVHLcMGFqjdAmSdG2I05yx8TEqAkhqImE/LXGGSJtguQYNWqUqgeMRAkogteuXasmXLt06WKSEk7QFAQEAcdBAIo6EMBI/nB2AhgqaJCXIMWhBl63bh0NGzZMqYEre0ShBAapsmPHDqWIhUUzSGBr2NXCNhlhKkld2X0xdb3WrVsrVSPssPEAluYGHCrgZoRHSEiIsodeuXIlJ37m0/uH49SjCRNho9h5x6+ZG/k1d6eufO1ckxMbLRm4Bo7ha2G4KQWytTNKqJxmYk0LkPszZsxQlrkjR47UFstzFRHANQjIXyRU4FzA5xA1o6tb1KxZUyWaINnknXfeIdQ5hlNRcHAwhYeHK/UzEpyzmAzPYlKXC/6YDAFcXpAo3bNnT+V+1L9/fxo0aJBS/ZrcmGwgCAgCgoAgIAgIAoJANUDA+sxBNQBJdkEQEAQcD4G5c+fS7Nmz6YcffqCFCxfSMa4P/AzXfX0rLIZua9eK7urYmjpZwTbZEkjFnsmnn9hWDbZVyGhGwOru3//+t5pw+X/2zgM+yipr4wdCKqSTQEIIgdAJvUsv0lERLGtdC1Fi5H4AAEAASURBVNZd21rXsuu6uqsrqOsq6qKiu+riJ6LSq3TpHRJa6EkgIYQEEpIQ+O5zwxsnyUzKZGYy5Tk/hpl5yy3/O5l53/vccw5unt955x29HeKmva2OSQVYdW3OIBLfpTx039mdrHfDq7eqAjAmr+B1i1DSoSpEs6khhBe2w7KvPpvux2tTAhaap1bPF59lPJctIz4oQAvA+coLBvVVJiqXPb+6732uTtght5etbceOHYJQgjBMeGCC15UMnkgIXQ1D+GcaCdiTQPPmzSU6Olp7yyM0IbxRjqjfC3gDMxygPcmzbBKoHQL4e4fByw4hVpEH15MNQi084hA5JzU1Vef17dKli/Y8rCoXCC4I9QohGWXAs2+wWmBjawHLEIDhaewMhs9OnEpDg0Vr8KaG0GQLQzkIDQ1hHV6h8AhesGCB/m2adSRV8IDhWhL5VJH6BAscsaAypr6/IN0JvCaRSsVHLdI09SCF12S2CpGbmV+gBbYTymMSaVwO5+TqMLy47s5Tx5haVFSUDpF7ww03yMiRI6ud79i0LL4uTyAxMVFfeyDiE6KRQPzFwgpPMCzyxHcHHoaBA76fj6hrMTxjcQoe+FvIz8+XwsJCHWoeHrzghO8wXK/h+wb3y/i8mn7mjXL5TAIkQAIkQAIkQAKeSoACsKeOPPtNAh5AAELp/fffr0XT7777TqZMmaJXGH+QeETw6BYeLBNUWLXrmzXWEya1ieSkyqH1owqt9sPRVNmc8atXKDyan376aS1moz+GGcKhISQa22vzuaUKU2fY4fO5xssqPeNG3RB/4fn809FTKlfvCZVL2FcMyRk5j+1l9vb4LdtuY9wwkWFLgycjQj+DJ/JtYWLS1QwhFTHJExISYvPJY1djwfY6hgDEC/y9QAxGOFR4ci1atEiHGYUHiel3r2NaxFpIgATsRcAQDDIzMyUtLY055hVofAcOGTJEsIAMEUSwEAb5dvG9WNWcvviehOiL8K74HV++fLnOcQsvWVsZQvfDnEUARluwyA4CMBYQde3a1SYLCrAQDh7qEJiRp/SBBx5AVbJv3z7taQ2x/pdfftGpYHap8Mx4VGRYvKn+SaFK2VIVi42Nlb59++owufDyRehcmu0J4F4O44j82TCkasHii+rk4rZ9q2q/RNzDICc5HjQSIAESIAESIAESIIGaE/hVTah5WSyBBEiABJySgDGBgkkUhFX797//LV9//bVsPXNOP17esk+HIL62SYQOrdajYbDUNwl7bI9OXVCr77cooXdFaoYsScmQPSaTN5jYuu2223QYOITvNWdYHQ0zxFFzxzh6W9P6fiVVXqriJFPJCeoFhN8Z+4/L+3sOy80touXj/p2UAOwn/eas0eHnnKmvpu225jUm4mDGOBa/s/5/lIPwafCcxcQRvAcQPtkVDROcMIThpZGAIwnAa2Ts2LFaBMHncO/evXLs2DHp1auX9ihxZFtYFwmQgP0IIAw0BGCIbHhNU9eT6sIE4lPDhg21iAtRCl6nEACDg4OrhAjXH/369dNhkXE9Ao9gRCJB+hJbmLN5AKNP8D7EgrWsrCz9eYJ4WlPD5xLiIEJKm7JHVBQ8HnzwQV1FTk6OjvgC0R4CNB4Yt4yMDP2McMLIuYp8qXJV+4XXJPL1YpzhNQmBPi4uTi+AQr5ZiL3oD82+BLDQDH8fCIGMRRZYbGHLxRL2bb17lY50PFi0gjDc8DTGbwMWouJvEH8/GB8sksHiIfzN4AFxGt7GnuKp7V4jzt6QAAmQAAmQgOcRoADseWPOHpOARxNAWDU83n33XZ3rbObMmfoZ+WfxeE+JjypamiSEBknX8CAlDAfq0GpxDQK0N2p1PUWRSytN5c46okKr7VUi7x4VWm37mWzZrV4XXRVxMSDIZzZmzBi90h8CRGU3lJjAgRVYIbTqE+3wn6lnQWsVkq46lqry+16/ZJMgz+9nA7vICCXGu7MhBB8MEwo1NYi/69evl+TkZC3+Iq+Wq05ow+MIky/4fGNihUYCjiYALzZEXsCEOPLSYZIWnmzw8oJ3ly3+Zh3dJ9ZHAiRQmgB+I5FvMiUlpfQOvtMiFEJCQ5yCqAkRGCIuvhOrYhCSsWgG35VIRwEPR0Q7gXdjTQxiDEK/YlGns30P4/cBEVgQBtoWAjDEKFhl10EQcuGpi4epgdO3336rWSElDt7jWtG4dzA9lq8dTwCfEyzaRAh6iPwDBgxgfloHDANEXXDH3+rOnTv1bwDyDeN7zlpD2GksyjDyDeO7D6/xPUUjARIgARIgARIgAWchQAHYWUaC7SABEnAoAQisEydO1A9MKq1evVoWLlwoK1eulK1bt8rOzGz9MG2Ut1KGo5VHKnJrhavcWkEqtxa2GXl4Icbq3Foqh2ymemRcLNCCpqkwapSHG8MeSkyAZwUm2nDzX52JGeNY5Kx1FjupxFvDWpmEgza2WXpOVwL5dYs3yiElkk/p3d7txV9wKLg6bsY4WmJT2XaECTTCLeIzhfCLrhwyzfD+bdWqFcPuVjb43G9XAvDwGDVqlPYChlCECVt4VmFyzxYT/HZtPAsnARKokAC8NiEiwqMUk//0eCyNC8Iicr0iJD68ShFyGIuzsAimquFpO3fuLH5+fjryDq6rIQLDw9haM7x/kTPU2QzpAxA2G/mPEaYaizqtNYiC8ACGWftbA8EXZoTvNp71Rv5XawTgTQoBEgs2YVg4gEhPFAvtMyT4W8JCPixiWbp0qRZ+jb8N0xoD6nlJrMqdHeGP+3sfCVX393716uoc215qQQs86PPVwt28S0U6b/YZlT/7lLp3Pa7yZyNHMR5YMGMYvqPg0T1ixAh9HdmhQwdjF59JgARIgARIgARIoFYIUACuFeyslARIwJkIQIQbNmyYfqBdmLxBqOjt27frFcIIA4oJMOSKO3o+Tz+q036sDsbkEG4AEVoNk2K44a/JBBEm52A5BZeq0xS7Hnso+4Iuv43y/o2vhgA883CKFn+V47XOx2zXRjpJ4TkqBDjMGEdrmoWJjTVr1mhRCl6LyN8XGRlpTVFOcQ5CFSLcLryHIADTSKC2CUDoSEhI0JPwmEREeEAsFoL3IITgmnyH13bfWD8JeDIB/M7g7xhCDMQ2CsDlPw24roCIgcUwEHCTkpK0CIwFi5VFqTFKg2ccrrHhBYwwxRCB8d0J/tU1QwB2pvy/Rh+wmACfp+PHj+v7hZoIPlhoBKEQ3K29RsT5MAq/xgjV/jPCdRte9RB88Xdgq9Dotd8752kBPvs///yzIMLX999/r6O4GK3Dt06H0EDp2TBERfoqjvCFBcvhfsVRtYzjqvqMKF+pufmy7xyiiKlc3Grx+Kb0LDmiwnovXrxYP55++mmJi4uTm2++WT8QYYZGAiRAAiRAAiRAAo4mQAHY0cRZHwmQgNMTwKQ+wujiYWoQqDBRiNxa8ITIzs7W+YEwoQXDJBcmgYKCgvTEDfJrYUKoqhNlpnVV9hplw86qVcjOYPB8/uZQscfCH7u0UmG0qz65tyLljO4C0pOZi2h9Nr/Yk6Hoav6ysv013azuxa0yK0+zqi6cdOZqnzDBZ41B/MVEEsJX4nM3dOhQ/ZmzpixnOQfevwhRiJCHzjjB6yyc2A7HE8B3+vDhwwWhAuHlhd+BOXPmaG84LFawRsxwfC9YIwmQgCkBQwDG72hNBDvTMt3xNURcXKvgmgNpGubPn6+j1lR1wRkWQOI6BYtn8B2Ka2bkCa6u16MzC8AYd3hzQgBGtIiafJ6M8M8Qjaw1w8uRArC1BG17Hj4XWASBcYGoj0UUCP1Msx0BLOaZPn26zJgxQ3viGyXHBwbIcJVWaGh0Q+kdEaqid9lu+hP3uk3q++kHyjcM3sFrT2XK0pPpsjwlQ44cOSJvvfWWfiDP9uTJk+XOO+90+fs2o798JgESIAESIAEScH4CtrsCcv6+soUkQAIkUCMCEHJbtmypHzUqyAYnG8KhISTaoMgqFbFO3dCeV96rDbxL/3x8tv+YnFYhr7s3DJZxTRuVKytPCZaGIYyWqZlqxVN2HZI3erTVggrqeV/lZE5X5cKQSxmrrSHyIn+yj1ddvd3wpsUb09d659X/Ll6t08i9a7oPr009qS8UFklYzVPzlq2i1PvMq30yhPxSOyt5g9XtK1as0CHHsOAA3uuuPpEEQRsTwzBMNtNIwNkIGJ7pMTExOiwqvLQQyhETe71795bg4GBnazLbQwIkUAEBpEvA3zVETaQCgUhJM08A1ypjxozRIi4iISCcKjzZqvp7DbEdC9Vw7QIxDM9YZFkdgdIQgJ018kJUVJRe8AlPTzCqqkBuShzXd0ZeavzWWGsUgK0lZ9vzkKYF0aQSExN1wU2bNtX5mqvzubdti9yvNCxMefvtt/WiPKN38OqdENdYPaKkTbDjQ8Y38veVG1XdeGBh6wblFTz7SKr8cDRNpxV58skn5fnnn5e7775bnnrqqSp/jxr94zMJkAAJkAAJkAAJVJdA8ex5dc/i8SRAAiRAArVKAJNpMNO8u45oULLK0/voul0q5FVxvt9CNbkxPemovLg5SXoo8Xfm0O5mveE2qptfw/ZmnTde6ucJzRqXvP9YlZUwa4WMVzmB8Rylci7f07qp3o9cS2MWbZCxizdIlsqxbNiesznGS9mjQnCVtcOqzbkqbxMMeYZPqHJMDaLy9jPnSjatTiv2SC7ZYIcXxrgZ41jVKjCpt3z5ci3+YkHCtdde6/LiL/oOEQ1eQRCyIyIiqoqDx5GAwwng7w652yFe4LXhEbd7927BZC+NBEjANQhA8IVIhwl6Q3RzjZbXTiuRzxcLztq1a6eZIVUK0lAY4YYraxVY45oF5SClyrJly/TvfmXnGfsNAdhZI4QgZYAR0hdewNYYxHEsiMN1UE1yHVMAtoa+bc9BOiEslID4i4UmWDBR3UUPtm2Re5W2ZMkSLabjegwRWfzUouBbW0TL/JG9ZcP1A+T5zq1qRfwtSxlj3ycyVN7s1V72TBws/xnUVYYrb2Hc83zyySfStm1bmTRpkg6RX/ZcvicBEiABEiABEiABWxGgAGwrkiyHBEiABBxIAMIh8rMhzNRFE+9aezfhFnVz3TU8WLrNXiW9flwtzWcukzd2HJRb45vID9f2Up6zpT1oPk48Ijcs2ShfXw0Pjfb9c0+y3Ldqu3yncv/CbmsZI890jBevq67AqapP9et5yTx1E/9bJf7e3aqpuomvr4+FWPtqtzYSqVZXf7j3iNy6fIt8okRjwz7bd0zuXLFV/i+5uOwXNyfK8Pm/GLv186Slm+Vv2w/o12hDl9krZf/V/MXY+EclZkPkhrhtLzumcknD4qoR4g+TBZhMguAEDxhMpLqL1yHCP8MwEUIjAVcgAE+ecePG6bCfEH537NihQ6MiRQCNBEjANQgYi7AQ1p1WOQGInN26ddMhbHENinDFCxcu1ClRKj9b9CKvESNGaHETqVSQJxNCWVXM2QVg9MEQgI8dO1ZlYdy077YI/4zyKACbUnX8ayxwQKh0XK8bizV5fWubcUDkFYi++B5Zv369hPt6y3OdWsrOGwfLh/06abHVNjXZvpR66vtzbGwj+XZYD9moROrfqvtbXyVcz5o1Szp27Ch33HGHjpBg+5pZIgmQAAmQAAmQgKcTqKNWPTs69aGnM2f/SYAESMAmBJB7EmFzf7muv11XOZ9Wgmzb737Wbb5TibXv9U2QMyqE8b5z5yXYx1vahzQw6/Vb3U4ifPMR5aEbo/IphZYRkvFTlaHqjFDCr6tbnvJGbvLNEi3gQ9TFhGpldvHiRe0tk5WVpSdOkY/UWb1gKutL2f2nTp3SwjbCWU+YMKHaeQHLlsf3JOBoAvgMb9iwQRD6E4awqJ07d65WeFNHt5n1kQAJiBYu4T2G35+JEyfa5FrGU7ieO3dO5wXOzs7W33V9+/YVLIypiuXl5eloJrimwYI2eBYj13pFBpEE10I33HCDU1//QNSG8NenTx+9QKiiPpnug2j73Xff6UgSuBaqSahrLKqDh3br1q2lZ8+eptXwtR0J4F5lz549snPnTu0ljzDzyHcNr3dazQhAVEfY5C+++EIXFKqE38faN5fJbZtJgFo07KqWpiJqTd2dLF8eOCEFajEhPivPPfecfmDxAI0ESIAESIAESIAEbEGg8llnW9TCMkiABEiABGxOoH379rrMvSYhkG1eiYUCw/185JpGYdIhNNBmE6aBKq9wx7CgcuIvmoAQWu4g/qIvSUo4h8EboCriL7xjEOoME6WYIIXnr7uIv+BgeP9iQYOXl+tO4qAvNM8k0KhRIxk7dqzgOxnfVfhMz507V+hV6JmfB/badQjgNxWhdrEYi9771Rs3RCAZNWqUFn0hXiIXJ/KdVmVtueEViVDHuMaBaAqPYEuGKAsQf/H96uyiSHx8vO5GdcNAw2sY/cTvSU3EX1ROD2BLnyT7bcd3CHJbIxoI/gYSEhJ03muKvzVnPn36dH3PBPHXRy2afaJDc9k+YZA8ntDCpcVfkGmsUh29pcJDb75hgMoZ3Fh/z7366qvSqVMn+fnn4sXXNSfIEkiABEiABEiABDydAAVgT/8EsP8kQAIuSwDhomBlc+q6bIc8pOFGzmLc3Fdm58+f1+IvPGxCQkK0+FvTicHK6nTkfoR0PHHihJ7UhacKjQRclQAWL3Tt2lVGjx4tYWFhWtTAZPDatWv1hJ6r9ovtJgF3J8Aw0NaPsLe3t85riu8+iLPwfly+fHmVvvOQg3no0KESHR2tBXikuICXnzkzwj/j+qcqC+fMleGobbGxsTrCC7yAjagQVanbCP/crFmzqhxe4TEUgCvEY/OdWLywYMECnUscn+shQ4boKCD4m6BZTwCL6BDxaPLkyYKIAyOaRMh6FfXqFZUKCIuG3cli6vvL9AFddA5jRNZChC98Pz700ENVDpPvTjzYFxIgARIgARIgAdsSoABsW54sjQRIgAQcRgAhRmE7zpxzWJ2sqOYEdmRm60KM8bNUIiYO4fkLERiCEiZB3M2TYP/+/dpTAhOezu7VY2mcuJ0ETAmEhobKyJEjtRgMUfjIkSOCELOHDx82PYyvSYAEnISAIQCnpKQ4SYtcrxmIfoAwzrhGgYgLMawij16jh8gjjHyecXFxOmcuPN6OHz9u7C55NgRgV4h+AlEcIjCsql7ABQUFglQCEAyrGka7BI6ZFxSAzUCx0yZcx8KDHZ/R8PBwGTNmjF7UYKfqPKZYIy/usmXLpKGKOvXv/p3lf0O7S1xggFsz6BMZKj+PvUZe7NJKezt//PHHOu/61q1b3brf7BwJkAAJkAAJkIB9CVAAti9flk4CJEACdiOAfGuwjelZVQq5Z21DkHvXsPMqTy+tZgQ2nD6rCzDGz1xpWOmOCSWERkSIRIi/yFHoTnbp0iW9wh19Qs5UGgm4CwF4qEEQGTdunCAHICb3161bpz3jsKCDRgIk4DwEIiMjdfqBs2fPCnLT0qwjgNDFiIDQsGHDkrDO8GKrzPB9ec011+h8tQiBvHr16nLCqSsJwOivEQY6OTm5Stfn8P5F36Oiomyy0M8QgCGw0+xDANewiPCxadMmPXaIYjNixAi3StFiH3IVlwquTz75pEyaNEnwnQyv33Xj+8vE5lEVn+hGe73Vd+IfOsbL8jF9pZ3yBkZaEdwzfvrpp27US3aFBEiABEiABEjAkQQoADuSNusiARIgARsSiImJ0V4G2UqUTcyyn6iwKu3XvGxblbdxQdFlG/bCs4rKUWO1NytH4CHSs2dPs53HhAc8f5HvDhOqCAGG493N4BEJYQweE5gwppGAuxFAblF4xfXp00cQFjI1NVXnBk5KSqqSKOBuPNgfEnBGAvDUh/AGQ0oCmvUEEKL52muvlVatWmlRbMOGDfLLL79IUVFRhYXC8xXXREhtgvyp69evl71795acYwjArpICA4sKAgMD9YICfO9XZrYM/4y6DAHYHa8dK2PpiP1YpAkvd0T4gMjer18//fl19vDkjmBTkzoQNQDXTO+++654160jb/Zsp71+4QHsidY+NFCWKRH43tZN9f3S/fffLw8++KCOluCJPNhnEiABEiABEiAB6wlQALaeHc8kARIggVonMHDgQN2GlSYira0ahdDS96zaLq9vPyC+ajUyHmm5+dLjx1Vyn9q+JSPLVlV5TDlr1DhdviLSq1cvs14emPxAHrz8/HwdQg55xNzVgwNh82Bt27b1mPFnRz2TALzBxo8frxfsQAjZsmWLLFq0SHu3eCYR9poEnIsA8tDCGAa65uMCEQzXOPDqhbgOL1h831Ul+kGnTp2kR48euhHbtm0TPGCGAOwKIaB1g9V/LVq00C8rCwONxX6nT5/W4Z+NcORGGdY+UwC2llzl50H0XbhwoWRnZ0twcLCMGjVKhzCv/EweUREBhH4fMGCArFq1SqL8fWXuiN4yuW3N82FXVKcr7PNT36Fv9+4g0/p1FD+vuvLJJ5/IhAkTGK3CFQaPbSQBEiABEiABJyLAuEBONBhsCgmQAAlUlwAmHv773//KspMZ8nC7uOqeXuHxncOD5fOBXSo8hjurR2CpGicYxq2sYQIQ+e8Q/gze3f3799eTp2WPc4f3yBGYlZWlRXAjV5479It9IAFLBJAbE5ObJ0+elI0bN+r8mPAg6tChgyQkJLjt37olHtxOAs5EwBDe8NuERRoQLmk1I9C8eXMJCQnRgg4im+D7Dp6ShthuqXSkhEDKC4TNhxcwFsQZ4jGiKriKQQDeuXOn9ipHHyyl8YD3L7yecd1n6Zjq9hnXkTB6AFeXnOXj8b2APKzG4kXkre7du7fbLtK0TML2e/B3jvDZuD5qr0IefzeshzQO8LN9RS5c4i0tmkjLoPpyy/ItOpIMUgPNnTtXQkNDXbhXbDoJkAAJkAAJkICjCNAD2FGkWQ8JkAAJ2IHAyJEjtdfA2tOZckGFF6Y5N4ElJ9N1A8sKwJh0Xr58uRZ/mzVrpoUid56ARghcGHKmMWSeRsH/PIQAhCbkBkaIVEz67969W+bNm6c9wDwEAbtJAk5HAKGFMZEO4QyLsWi2IQCmyAuM7z2kfMAit127dlUaAh/i2qBBg7QQDw9aREeBuUoIaKOtCC2O3L7wGrVktg7/jHroAWyJtnXb4YGO1CwQf3HNinDlWMzgrhF6rKNk3VkIEY8FrxB/+0aGyvyRvSn+WkDZvWGILFB8Yur76QUyWFTItAUWYHEzCZAACZAACZBAKQIUgEvh4BsSIAEScC0CyJ2KSYh8lZd34YlicdG1euA5rd2cniUnci9qL4/u3buXdByTHpgUhXcBPEYwnu4sisKTB31GHyGC0UjA0wjAKwshUuHxEhQUJDk5OXpyGZ7BxsS9pzFhf0mgtgkYXsD4faLZjgDyn0PMRXhnGLxiV65cqQXhimrBeCAfKM7H9REMr13JKgsDnZeXJ+np6fp6yPj82aJ/xu8IPYBrThPfB/Pnz9eLEBCCHL/bWLxIqzmBNWvW6L9xRAgY2zRSZg3vIUE+3jUv2I1LaBXcQBaN6iPtlKf0nj179D0jf7PceMDZNRIgARIgARKwEYE6yvtAZSOkkQAJkAAJuCqB999/Xx577DEZo26e/zu4m6t2w+3b/dLmJPkw8Yg8+eSTMnXqVN1f5LzCBAg8RCCGwqugTp06bs0C+U/hAYyJ0b59+7p1X9k5EqiMAIQNeAEjBCK+B/z9/fX3QNOmTSs7lftJgARsSCAjI0PnqkWY4euvv96GJbMogwByLK9du1aLv+A8cODASkOYIkLKsmXLdBFhYWEyZMgQnT4CGxA5ZdKkSYI8us5omGbB9zqeEdWl7PUd9uGB7baM+mKEgDZXpzNysmWb8LlCjt5u3Wp2P4Qxw2IF/D7DINDjmtVWYbpt2WdXLAuRAODBeu7cObk9vom820elwqjr3vc/thyncwWFcvOyLbIpI0unElm9enWl36W2rJ9lkQAJkAAJkAAJuBYB5gB2rfFia0mABEigHAFMfj3xxBOC8MJnLhZIuJ9reUiU65AbbrikJvi+O5yie3bLLbfoZ4QERI47TDK1a9euxpNVroANk5II5whDnj8aCXg6AUzQd+7cWRDydP369QIRatWqVYLc2D169NCCsKczYv9JwBEEwsPDtYcpolRkZ2dr73xH1OtJdSD/L0JCQ6zIzMzUgjvyqCJfsCUzwuwiagjOQSjeoUOHCrwx8Z0J70FXMMMr15FtrY06Hdk/c3XBq3rz5s01uqbGggIsVMDiA4jz8F7v0KFDOQHfXP3cVjkBhD1HCiOIv9fFNpL3+iZIXcWZVnUCwcpTeubQ7jJ28QbtCTx+/Hj93YhFhDQSIAESIAESIAESKEuAAnBZInxPAiRAAi5GADnGMKGGPJL/Sz4pj7a3PJHmYl1zm+YuUuG5Tytxvn379oLJToigmLiEYVKpS5cubtPXijqSnJysQ9xGREQIPHloJEACxQSCg4N1aMl9+/bJjh075NixY3ryGV5M8fHxxEQCJGBnAhB64OV3+PBhnaYA4dlpticAD02E0UXIe1wTYCEcFr4gNYa59BfIvwpr3Lix5ObmSlZWlixevFiLwEbrorqNk6Z9Jhpv+eyhBA6vmCHpe1fWqPcIyY0FChCS/fz8dIhdfPZotiGAv3X8/aempkr/RmHycf/OFH+tRBvi6y3/N6yHjFqwXi9YwALj2bNn2zSagJVN42kkQAIkQAIkQAJORoACsJMNCJtDAiRAAtYQmDx5shaAvzxwQh5pF8dV6tZAtOM5Mw4c16VjnPbv3y+bNm3S7+H5l5CQYMeanatoiFuwtm3bOlfD2BoScAICEKDwt4HwzxBHEC4VC0UgSGHhSGBgoBO0kk0gAfclAA9VQwBGZA6afQgg8gHC6TZs2FB7a+K6CN69CAkbEBBQqlJDAMb3X79+/WTFihU6by48gSEIw+oo7+C69Rj9phQ4D3xTp65XjXqdmJgo27Zt05F5sFARn0d6VNYIaamTCwoKBJ6q+HvvGBqo0xb5etUtdQzfVI9AdICfzp08etEGmTNnjvzud7+TadOmVa8QHk0CJEACJEACJOD2BHjF5fZDzA6SAAl4AoGxY8dq0eBA9gVZkpLhCV12mT4mZZ2XZWpMMInUq1evEvEX3i6eJP5CzEJYTXCIiYlxmfFjQ0nA0QQQ2hR5Lq+55hqdb/DUqVN6gY+RJ9jR7WF9JOApBBBRBQsx4AXoieFzHT3OrVq10t6AEH3hGTh//nzB952pGQIwPId9fHy05y+E+vz8fDl48KDpoXxNAlYRwN86Ui9s3bq1JC3L8OHDKf5aRdPySY899phe1Na0vr/2XA3yoS+KZVpV39MquIH8b0h3gZj+0Ucfyeeff171k3kkCZAACZAACZCARxCgAOwRw8xOkgAJuDsB5Eh7/PHHdTf/teewu3fXpfr3YWLxeFx//fXaswiNhxDsaV6whvcvcv+aC/PoUoPKxpKAAwggLya8ZeLi4qSoqEh7Ji1cuFB7yjmgelZBAh5HwNfXV+D5d/nyZR2i1OMA1EKHkXsZaUwQZhei7rJlywSLXQwzBGAsjIHhenfQoEH6exHjRCOBmhBADukFCxbI8ePHxdvbWwYOHKjzB/M6tSZUy5/75Zdfyscff6xFyi8HdZFIf9/yB3GL1QR6RITIlF7t9fkPP/ywTiVidWE8kQRIgARIgARIwO0IUAB2uyFlh0iABDyVAMILI0TemlOZsuH0WU/F4FT9Pn4+T2Ymp2iPop49e+pnhD2E14snWU5Ojg5niwm1li1belLX2VcSqBEBCFIIezp06FCBAILJaojACFN56dKlGpXNk0mABMoTgHcp7OTJk+V3cotdCCDXKr7jOnTooD0w8f0Gj0x4ZhoCsGloaFxLIEICQkjTSMBaAocOHZJFixYJrlFDQ0P1QgSkYKDZlgA4P/LII7rQt5VI2Tk82LYVsDRN4LaWMfLbVk31QprbbrtN57EmGhIgARIgARIgARIAAQrA/ByQAAmQgJsQCAoKkieffFL35o0dB9ykV67djX/sOiiFl6/oiUp4t0DIadGihWt3yorWJyUl6bPg0QhBi0YCJFA9AghNO27cOIEHPQwecvPmzZO0tLTqFcSjSYAEKiTQpEkTvR9pC65cuVLhsdxpOwIIvd2lSxftgQlPTHhkYrHL+fPndSWGB7BRI45nOgmDBp+rQwARNdavX68feB0fHy8jR47Ui2irUw6PrZwA+N5xxx16IceNcY3ldiVS0uxH4PUebaVNcH19jfjMM8/YryKWTAIkQAIkQAIk4FIEKAC71HCxsSRAAiRQMYGnnnpKQkJCZHVapqxIZS7gimnZd++Bc+flm0MpOtzxxIkT9aRms2bN7FupE5YOD57k5GTdMkO8csJmskkk4PQEEPq0R48eeqIa3/MQRhAuFRPZCJ1KIwESqDkB/G3B2/TixYsMt15znNUuAR6Yo0aNkuDgYMnOztaRDuDxCy9hGgnUlAC8feH1C69ULy8v6dOnj37gNc32BN599119jdIkwE+m9O5g+wpYYikC/vW85N/9O4t33TrywQcfyOrVq0vt5xsSIAESIAESIAHPJEAB2DPHnb0mARJwUwKYMHv++ed1717cnCRFyvuUVjsEXgJ/5T00ZMgQufXWWz3WUwWTbAhV26hRIx1ir3ZGg7WSgPsQMHJmdu7cWS8wwd/Y3Llz5dixY+7TSfaEBGqRgOEFzDDQtTMIiGgDEdgIx41cv1u3btW5mWunRazVHQjAqxz5fpFKASlz4PUL71+afQgcPnxYXn75ZV34O306SLCPt30qYqmlCCSEBclTCcWfa6SH4gLBUnj4hgRIgARIgAQ8kgAFYI8cdnaaBEjAnQk88cQTOsxwYtZ5+Xw/BYHaGOslJ9NlSUqG+Pv7y3vvvScI3+qJhvCZ+/fv112n968nfgLYZ3sRgEdcQkKCjB07ViIjI7W3Ijw9VqxYIbm5ufaqluWSgEcQoABc+8OMiAetW7cuaUhiYqKOeADPbBoJVIeAsYDAyCsNL/PRo0dzUWJ1IFpx7OOPP67z0E5qHiXDm0RYUQJPsZbAkwktdCjoffv2ydtvv21tMTyPBEiABEiABEjATQhQAHaTgWQ3SIAESMAggByrU6ZM0W9f235AUnM5WWawccTzhcJL8vSGvbqqF154QTp08NyQZ/CeQrg95O4zJtQdMQasgwQ8hQA85YYPHy49e/YU5M3E39ycOXPkwIEDzF/qKR8C9tPmBBCxAiFhMzMz9eIKm1fAAqtE4MKFC/o4XD8gBPTp06dl/vz5kp6eXqXzeRAJ5OXlydKlSwULCJA3ulu3biV5pknHfgSWLFmir0UCvevJ693b2q8ilmyWgI9XXflHr/Z63xtvvCHIaU8jARIgARIgARLwXAIUgD137NlzEiABNyZwww03CB45JmKkG3fXqbr2xo4DcvxCnnTq1En++Mc/OlXbHN0YrDyHwYsHHos0EiAB2xPApDb+xsaNG6dDzSPk+saNGwUTsMihSSMBEqgeAXifQgSGMQx09djZ8mhDAG7YsKGMGTNGIiIitEchvtuM6CK2rI9luReBU6dOlSwYQEQeLJZq166de3XSCXsDj+unnnpKt+wPHVtIhL+vE7bS/ZvUv3G4jI9tpKPCvPTSS+7fYfaQBEiABEiABEjAIgHOxlpEwx0kQAIk4NoEPvjgA4F32IITp+WbQydduzMu0vo1aWfko8Sj2nNoxowZ+tlFmm7zZp47d07S0tI0g5YtW9q8fBZIAiRQmkBAQIAMGjRIBgwYoL3l4CU3b9482b17N3NnlkbFdyRQKQEjagUF4EpR2e0AQwBGFBFDwGvbtq2ObrBp0yY5evSo3epmwa5LAOlH8Lu3bNky7cGPxRxYQIB0CTT7E/jf//6n+Tet7y8PtY2zf4WswSKBV7u1kXpqkeAXX3zBRTMWKXEHCZAACZAACbg/AQrA7j/G7CEJkICHEoiOjpb3339f9/65jXvlSA7zQtrzo5CVXygPrd0pV1QlL7/8snTt2tWe1Tl92Yb3b4sWLcTHx8fp28sGkoC7EIiNjZXx48dLfHy8Fn537NghCxYskIyMDHfpIvtBAnYngGsoWGpqKhdQ2J22+QoMARiLW2CIJNK9e3fp16+fXlx29uxZ8ydyq0cTgHc4fvcgBCckJMiwYcP0oiiPhuKgzhcVFcmrr76qa3umU7wgFDGt9gjEBQbI7S2b6N8wY1xqrzWsmQRIgARIgARIoLYI8IqstsizXhIgARJwAIG77rpLbrnlFjl/qUjuWbVdLqobc5rtCWCS6eF1OyUlN1/69u0rnh5qq6CgQJKTkzXoNm3a2B44SyQBEqiQABZd9OnTR4e8DAwMlKysLFm0aJFs2bJFECKaRgIkUDGBBg0aSEhIiP57Qe5ZmuMJGAIwPIBNLS4uTkaPHi2+vgwta8qFr4sJ4PcOv4GDBw+Wzp0769y/ZOMYArNmzdKeps2V8Hhri+JFNI6pmbVYIvCHjvHiXbeOwDP78OHDlg7jdhIgARIgARIgATcmQAHYjQeXXSMBEiABEPjoo4+0J9iOzGx5esNeQrEDgSm7DsmiE+kSGhoqX3/9tUeHfgbegwcPCrwAGjduLMHBwXYgziJJgASqQgChL8eOHSvt27fXk+BJSUkyd+5cSUlJqcrpPIYEPJqA4QXMMNCO/xggj+jFixd1xYYHsGkrcG2B3Oc0EihLAAsGEPLZCONedj/f24/AlClTdOGPto+Tespjn1b7BGJUKO5JzaO1F/A777xT+w1iC0iABEiABEiABBxOgFdlDkfOCkmABEjAsQTgwfL999/r/Glfq1zA7+/h6l9bjsAPR9PkbzsOanHlm2++EXimeLLBGxrh92DI1UcjARKoXQJeXl46JP2oUaMkLCxM4FX3888/y7p160oEltptIWsnAeckYAhIFIAdPz65ubk6hC/EX4R+Nmf4bqORQFkCWPBU1mu87DF8b3sCuKbYuHGjhPl6y29aNLF9BSzRagKPtovT53766aeSnZ1tdTk8kQRIgARIgARIwDUJmL+bcs2+sNUkQAIkQAIWCHTq1ElmzJih9/5p6z75nxKCaTUnsCr1jDy4RuUZU0W9+eabMnLkyJoX6uIlnDhxQgtMCJ9peE+5eJfYfBJwCwIQf/EdhfzkEE4QChDewAwJ6BbDy07YgUDDhg3F29tbcnJy9MMOVbBICwQshX+2cDg3k0AJAUsLBkoO4Au7EPjkk090uXe1air+9bg4wy6QrSy0fWigDGgcJlhY89VXX1lZCk8jARIgARIgARJwVQIUgF115NhuEiABEqgmgZtvvln++c9/6rN+/8tuWXwyvZol8HBTAjtVSO07VmyVwstX5IknnpBnnnnGdLfHvkaIWRhy/9apU8djObDjJOCMBDAxDu8ohIVGeOj8/HztCQyP4PPnzztjk9kmEqg1Avh7MRYy0QvYscNAAdixvFkbCdSEwLlz5+Tbb7/VRdzVMqYmRfFcOxG4q2VTXfL06dPtVAOLJQESIAESIAEScFYCFICddWTYLhIgARKwA4Hf//738uKLL0qRCtN7z8rtsik9yw61uH+Rh3Ny5aZlm+X8pSK5/fbbZerUqe7f6Sr0MCsrS06fPi316tXTeaercAoPIQESqAUCgYGBMnz4cOnTp4/4+PjonMDz5s2Tffv26bCrtdAkVkkCTkmAYaBrZ1goANcOd9ZKAtYQmDVrluTl5Wkv07jAAGuK4Dl2JjAutpGE+HjL1q1bZe/evXaujcWTAAmQAAmQAAk4EwEKwM40GmwLCZAACTiAwF//+le5//77Ja+oSIuY605lOqBW96kiKeu8jF+8QdIvFuhwqp9//jk9Xa8Or+H9Gx8fr8Nmus+osyck4J4E8Lc6btw4iY2NlUuXLsnmzZtl0aJFgsUcNBIgAZGoqCiNAYub8DdCcwwBCsCO4cxaSMAWBAzv30lx0bYojmXYgYCvV125TonAsJkzZ9qhBhZJAiRAAiRAAiTgrAQoADvryLBdJEACJGBHAh999JHceuutkl14SSYqT9Z5x07ZsTb3KXpj+lkZs2iDpOTmy8CBAwUr3pEfkCY6lOyRI0c0itatWxMJCZCAixDw9/eXAQMGyKBBgwSvz5w5I/Pnz5cdO3ZIkVooRCMBTybg5+cnyAV8+fJlSU1N9WQUDu27IQAHBNCb0KHgWRkJVJNAZmamLF26VOqptC/jYiOreTYPdySBG+Ia6+oMwd6RdbMuEiABEiABEiCB2iNAAbj22LNmEiABEqg1Al5eXvLVV1/J7373O8kvuix3r9ouXxw4XmvtcYWKF584LROWbJasgkK54YYbtJdc/fr1XaHpDmnjwYMHtViEfIlBQUEOqZOVkAAJ2I5ATEyMjB8/Xlq1aqXDQO/evVsLwfB8pNmWAHIvZ2dnS0ZGhmDyHPmXCwsLbVsJS7MZAYaBthnKKhdkCMANGjSo8jk8kARIwPEEEDUEi8X6NQqTUF8fxzeANVaZwIBG4RLsU08QsSk5ObnK5/FAEiABEiABEiAB1yZQz7Wbz9aTAAmQAAlYS6Bu3bry/vvvS6NGjeTll1+WJ9fvkTTl2fpsp3iGNC4D9T8HTshTG/bo3MmTJ0+WadOmCUR0WjEBeEbt379fv2nbti2xkAAJuCgBRDTo1auXxMXFyYYNG7RIuWTJEoFXf5cuXRjxoArjeuXKFT2xunPnTklMTBRERjh8+LDOswzvajwshRKGt2N4eLj2OEVY7ubNm0uLFi0kISFBOnbsqLdXoQk8xMYEIADDIz4lJcXGJbM4SwRyc3P1LnoAWyLE7STgHAQWLlyoGzK8SUPnaBBbYZGAV906MiSqofxwNE0wbo888ojFY7mDBEiABEiABEjAfQhQAHafsWRPSIAESMAqAi+99JIWgR966CF5c+dB2ZmZLdP6dZIgtULY061AeUe/sClRPr/qHQ1Wr732mqdjKdf/48ePCyZrAwMDpXHj4vBi5Q7iBhIgAZchEBkZKWPGjBF4Ae/Zs0cv8MDfOcRheArTfiUAb97Vq1frx9q1a7VwDo/eisxHTcIiH5+3Woh1+YpIoVpEg2gc+B7FA6y3bdtWrgiw79evn34MHjxYi8LlDuIGmxMIDQ3V4dHz8vK0x3ZYWJjN62CBvxK4ePGi9ij08fHhopNfsfAVCTglgcWLF+t2DW8S4ZTtY6NKExgWXSwAY9woAJdmw3ckQAIkQAIk4K4EOLvvriPLfpEACZBANQjAqxUTy7fddpssUKGOh8xfJ//u31m6NQyuRinudWhy9gWZvGaHbDuTLb6+vtrr95577nGvTtqoN/v27dMlwfu3jsoBRiMBEnB9Aohy0LlzZ2nWrJmsX79ee66uXLlSv+/evbsWxFy/l9b1AKGbv//+e/npp59k+fLlAmHQ1KL8faVDaKC0CwmUZg38JVY9ogP8JNzPR8J8vbXwa3q88fpC4SXJzC+UjPwCOX4+T46qx+GcXNlzNkcSs3LkxIkTMnPmTP3AOfjdHjVqlNx4440yfPhwimUGSDs8wwsYqQ5OnjwpFIDtANikSCP8M9NsmEDhSxJwQgKHDh2StLQ0aah+29oEM1y7Ew5RuSb1V6G6YViwRiMBEiABEiABEvAMAhSAPWOc2UsSIAESqJTA6NGjZevWrXoiefv27TJq0Xp5vlNLebxDC0HIKE8yhHz+4+ZEuXCpSIdCnTVrlnTr1s2TEFS5r8hfmZ6eroUHhCulkQAJuBeBkJAQGTlypGChB8LgHj16VFJTU/V3Ynx8vHt1toLewNN39uzZ8vnnn8uyZcu0h6JxeEcl9g6KCpfeEaHSOzJUT4Yb+6rzXN+7nuDRVAnGXcNLL8BCaOn9amHShtNnZb16/Jx6RgvC06dPFzzgpXrTTTfJfffdpz21q1Mvj62cgKkAjHDcNPsRoABsP7YsmQRsScAQEXtFhNiyWJZlRwLNAgOkkVqkdkotZMN1XZs2bexYG4smARIgARIgARJwBgIUgJ1hFNgGEiABEnASAhDw4On1wgsvyDvvvCN/3X5A5hw7Jf/sq/IPhgU5SSvt14yjytPqSZXrd4WaWIfBI/rDDz+U4ODSE/H2a4HrlZyUlKQbDSEI+UNpJEAC7kcAnv3w8G/atKls3LhR50LFbwVy2/bu3VuHf3e/Xhf3COGY//nPf8pnn32mw/9iaz3F41oVRvG6Zo0FYS8xmWpvwxjAwwqPu1o11dXtVikbELUD+fwSz56VTz75RD86deokv/vd7+TOO+8UPz8/ezfNI8pHeoO6KmQ3cjhjMQAig9DsQ4ACsH24slQSsDWBTZs26SJ7NqQAbGu29iwP4zX3+CnB+FEAtidplk0CJEACJEACzkGAArBzjANbQQIkQAK1QqCoqEiHMzxy5Ih+xsQmQltikvP666/XXk471ATz0Pm/yP1tYuU55REcosJXupvlKU/ff+09LO/uTpY8lYcxPDxcT/hDAKZZJoA8ffAGhLVu3drygdxDAiTgFgQQknXIkCFa+N2yZYucOnVK5s2bJxAcIRDjt8NdbO/evfL666/rcMv4rYR1Uguh7moVIzc2i3KK38IE1R48nlG/zUlZ5+XrQyfkm0MnZefOnfLAAw/Iiy++KI899ph+BAW5/yIue3726tWrJ40aNdLe7wgD3aJFC3tW59FlUwD26OFn512IAH5rYLW9SPjMxQJZcjJdRcbIkI9VCiNnsfMqrcPHSUelS3iQDIt2nhzJCWGBWgDetWuXs6BiO0iABEiABEiABOxIgAKwHeGyaBIgARJwJgK5ubl6pe8vv/yiJ4dx047QT5cuXaq0mUUq9CRuYL9NTpHnOreUu5X3ka+X60/0X1b9+u5wqvJ03i8nLlzUHG6//XZ59913pWHDhpVy8fQDDhw4IJcvX9Z5KAMDAz0dB/tPAh5DANEioqKiBCIwFhBt27ZNLwaBN7Cr50dFntc//elP8s033wjCLnspz9tJzaPkkXZxahLXeaNBtA1pIH/p3lZe7tpaflQewR/sPSI7VHj+l19+WaZOnSrPPvusFoIDAgI85nNq644iDDTCn6ekpFAAtjVck/IoAJvA4EsScGIChoDYXv3+1IbhvnT6vqOyJeOcXFENCKjnVRvNsFjnspQMeV1F04qp7yc7bxxs8ThH7+gQUnzPZgj4jq6f9ZEACZAACZAACTiWAAVgx/JmbSRAAiTgMAIQ5hDaaeHChfqxefNms2JvYxW6MlblG2wS4Cdhfj4S5uMtgT71xEd5cnmr3L+4oUZoZISCPnI+T57flCjv7zksT3VsIbfFx7ikEFx0+Yr8dCxN3txxUOdUxKC0b99epk2bJgMHDnTYGLlyRfh8QQCGMXyYK48k204C1hFAaOF+/foJxGCEhUY+cPzetGvXTnsEe3k510RsZb08d+6cvPbaa/Lee+/p30r8Bt7Vuqk81qG5mrz1r+x0p9nvrdo9qXm0fqxJOyN/V79z61TOYKR2+OCDD+TNN9+U3/zmN4KQ0rTqEYiOjtYnQATGb6A7ebxXj4R9j6YAbF++LJ0EbEEAEaPOqtQDQSpvfWN1D1kbNrpppMQF+svdK7fLqbx8cbZfNSyghl1S953OZK2D6+vm7N+/35maxbaQAAmQAAmQAAnYiQAFYDuBZbEkQAIkUFsE1q5dq0NWfvfdd9pTxWiH0nJ1+MreESH6uUNooM4l6F/F1dKvKs+iBSpf0BtqMnnP2Rz5w4a9emJ5sgoNfU/rWAlX4rGzG0JxITzmh4lH5KgSs2ERERHaM+qpp57iZG41BvDYsWOSl5en8yMjNyKNBEjAMwlAFBs3bpxs375dR5VA6GR8P/Tp00eHzHUFKvD2ffzxxyVdecxiAvmOlk3kWRVW2ZWEX3Oc+zcOl7nqsVLltX916z7ZfuKEIMoFFjshXzDEelrVCSDSBUJpZ2dn688KQkLTbE+AArDtmbJEErA1AUT/gGERsSNsvVrI1CcytFRVgUp87hURKt1UdI4FJ07rRculDnDQG3NtQ9XRV4Vx49lBzam0mtgGxZFAcK3GxUyV4uIBJEACJEACJODyBCgAu/wQsgMkQAIkIHoicsaMGTJ9+nQxXc2Lm/Jrm0TItdEN5ZpGYdJA3SjXxEY3bSSjYiLlR+UN/M6uQ7JLCcEQhP+hXo9T++5UuREHqsnmuk7mWbQpPUv+e/CEfH8kVS6ofL8wTNxCtIBXVHx8fE2weOS5SUlJut/0/vXI4WenSaAUAeRH7dGjh8TFxcmGDRskKytLli5dqr9bu3XrJj4+zrlA6IQSRB988EGZP3++7k9fNbn8957taj2fYSm4NngzKCpclo3pqxdA/WXbflmzZo106dJFXnrpJf0biPGjVY0AwkBDAEYYaArAVWNWnaOQlqSgoEAvyPP19a3OqTyWBEjAgQQMAbiZAwTgY+dz5Y4VW+XgzcPM9rCBd3HEkdrwAK6obQYbZxOAkcapkYoABq9p5LRv2rSpWa7cSAIkQAIkQAIk4B4EeLfvHuPIXpAACXgoAYhwyO335ZdfSn5+vqYQHeArE+OiZUJcY7vkK0TYyBuaNdaPVcqraFrSEVlyMl1mq5yDeEQoT+Dr1P7xShDGSm2fWsgVjNy+yAc1T3kszz6SJscvFHv7AlDXrl11mOeePXvK4MGDBZO5tOoROHPmjOABUQfhX2kkQAIkAALInT569GjZs2eP7N69Ww4dOqQnF/F9Gxsb61SQZs2aJZMnT9YhLINV2oPXVJSLO1rGOFUbbdkY/Hbfpvo3LraR/El5A39x4IS88sorWvz+6quvmNO2irBxzZCYmKg/17ieoNmWgKn3L8OU25YtSyMBWxI4deqULg5Coj0tv+iy3LNqu2QVFNqzGqvKrqxtSLPko0JwNVE5gJ3N0DYIwBhHCsDONjpsDwmQAAmQAAnYlgAFYNvyZGkkQAIk4BACmHz885//LN9++62uDyueR8ZEyD2tmsqw6AjxQrxnB9hA5VWER0ruRflKedjOTE6RZJUv+NN9x/SjvgovPUB5BPdX3se9I4tDTyM/oa0Ngm9i1nnZoMKDrT2VKT8rYdp0ogATtsh5CE80hLpCbspBgwZJVFSUrZviEeUZ3r8tW7YUeo55xJCzkyRQZQLIi9qxY0dp1qyZrF+/XkeoWL16tcTExAiE4ICA4tCDVS7QxgdisdRjjz2mQyCj6BEqSsY/+yZIpJ0nsW3cDauLC/Lxlnf6JKiFYlHyyNpdeow6d+4sn376qdx8881Wl+spJyJtBH73kDMaYmX9+sW5FD2l//bup6kAbO+6WD4JkID1BJADGBbma78IH0Uqd+7vf9kl285kq+hS1rfVHmdWpW1YxNK0vn9JKGh7tMPaMsN8vfWpxjhaWw7PIwESIAESIAEScH4CFICdf4zYQhIgARIoIZCamip//OMf5YsvvpArSvRECKfbWjSRR9rHSXxQ7U1CIrTVMypfIh47M7PlB+UJvFjlYtqrRNmF6hkPGFZBtwluIMg/3Fo9IzRWM5WHCKvHcSNaUT7iArUC/Ex+gaRfLFD5e3PlmMrhe+DcBdmTlaPF39yroZ0NWBAnx4wZIzfddJP07dtXkBv5+PHjeuJ2yJAhEhkZaRzK52oQQN5f5IzCpEbr1q2rcSYPJQES8CQCyJV67bXXyoEDB2Tbtm2CcMvwNIHXJL6fa8O7D78BkyZNko0bN4qf+v2E1+99Ko+9JxryA68e30+eWr9HR++45ZZbNJc333xTL5LyRCZV6TMWOCDvNX4H8ZlmGoSqUKv6MRSAq86KR5JAbRLIzMzU1RtCoq3bAu/ayat3yFwVzQmmbnvls/3HSqqZpKJdBanoHZYsSd2D/t/hFH3P2CqogQxWC5Z7l8khbHouFhNR76DtAABAAElEQVQjVdDqtEx9j6luc6RTWJBOoYSFYqZWnbbhPteSB3CGuqedvu+o7D17XuUvviLtQgL1ounswks6WodpnbZ+bQj3xjjaunyWRwIkQAIkQAIk4DwELF8xOU8b2RISIAES8HgChYWF8vbbb8vrr7+uPU68lZB6p/L2/UPHeIlS4qszGW6W8Xila2vtGbwiJUM2qBy88M7dn31B5w1G7mBzhgl5f+WdC2G7nuojVlfnK4/di2oSoKzAW/Z8hCLu16+ffgwfPlwLDDimqKhIVq1apfP1eXt7y9ChQ3WY0rLn833VCCDHNLyoES6Mnk9VY8ajSMBTCRgLReD9u2nTJi2YQXxF7sDevXsLRGJH2a5du2TEiBGSlpYmsWrx0ZeDuurfKkfV74z1BCtv4E8HdpE+SUflxS1JMmXKFNm3b5+OLuLv7++MTXaKNiGqCARg5AGmAGzbIaEAbFueLI0E7EUAC0JhFS3erUndP6rFxLj3Q4qGcwWX1KIxkfnHihcUo9wxMZFmBWAskH55yz75MPFIqerf3HlQPurXSW5uEV1qO96kqUhWNy/fIocRxUr9JiJyVcbFfHl16365dc8WeaFz8SJn48TqtA2Lnc3lAF6v7ot/8/MWual5tPy5W2vNce6xUzJx2WaBs/PpO0Ya1dnl2b9ecUQuYxztUgkLJQESIAESIAEScAoCFICdYhjYCBIgARKwTAAhNO+//36dUxFHjVO5df/SvY3EBdZuGE3LLf51D254kXMQD1iOWtGcqDx29ygB+FB2sRfvMZWfN13lIIJnL4RePMwZxNvw8HDtuYvQohB84UXWqVMnHW40LCys3GmXLl2SlStX6gl/X19fLf6aO67cidxglgDE9IMHD+p9bdu2NXsMN5IACZBAWQII+4yw+0ePHpXNmzfL6dOnZd68efq7u3379gKvSnsaQlCPHz9eh+0d0DhMZqgJ3lA7hq20Z1/sUfbkts2ko1q4dceKrTJ37lztuT1nzhwJDQ21R3UuX6aRPgIe7bjOYCoE2w0pBWDbsWRJJGBPAkinAPO10+83hFo8xi/eqNP7YIHwd8N7VNglePH+7pfdWtCdN6KXjja1V913PrRmp6Sqe83HVDjpfkrcLeuRe7v67dut7k2fTGih00KgkljlufuvazrKPOWB/LcdB6VzeHDJvuq0bWTTSGlZJkpXnhK271+9XYnb3vJmz3YlEVHwWxzoXU8eWbdLR/qyZ6QUn6vjZoxjhWC5kwRIgARIgARIwKUJUAB26eFj40mABNyZALx+X3rpJfnHP/6hbwLjleA7tU8HnVPXVfuNm9peEaH6Ya4POWqF979VKKwpuw5JnhKCg4ODZerUqTovYYMGDcydYnEb+P388886/6Sfn5/AKxjl0awnAPHm4sWLWhRgCG3rOfJMEvBUAli807hxY9m6daskJyfLjh07tCjcp08fvcDHHlx+/PFHQXhjTHJe36yxfKw8gHxUlAlaaQJ9VGjMBSN7a+8jpEwYMGCALFq0SODtSitNAN7RWJB25swZvcAMHu402xCgAGwbjiyFBOxNAPdZMERscoRVpRbcOzat7ycfKOHWsAEq3cGj7ZvLSyrKRYGKLLUz81wpAfiQik6FHMMwFWW6lMG7ubFazIy0QwuPny4RgEsdpN5U1Lay4aNx7g6VLiklN1+GqLDUZUVe7RG8dZ9uq69XRSWXbUX13ntfFYCNcaze2TyaBEiABEiABEjAlQhw9sOVRottJQES8BgCCLOLCfG33npL8EX9hFqRjFx9uIl1ZwtUYb6eUmGtN1w/QIZHN9TeWvfdd5889thjOvR1VfuOif5ly5Zp8ReeZ8hDSfG3qvQsH4fQoDCGvLTMiHtIgAQqJoBoDMjLPmzYMMHCnqysLC00btmyRXtTVnx29fbOmDFDbrzxRi3+3tu6qXw6oDPF3woQtgpuIAtH9VF5CBvoqCMYJyPqQwWneeQuQxhHGGia7QhQALYdS5ZEAvYkgMhMsEtKVHWEIQR0VQz3zGWtW8NfFwAjN7CpIURze/WbB0NY6bIWoDyPYSkqTLQlq2rbjPOR+xe2Mu2M7Dhzztisn72UoH6Hipx1SaXbsacVXi3fGEd71sWySYAESIAESIAEapcABeDa5c/aSYAESKAcgdmzZ0uPHj20hxRuSucrjxzk0/W7egNa7gQ33BBT31++HdZD3u7VXvW7rnz++edaED9w4EClvYWHKsRfeOZAXID468g8k5U20EUPQMjWzMxMgXgTFxfnor1gs0mABJyFADyBx44dK+3atdNNSkpK0uGHU1NTbdLE77//Xu69916ds/x5lb/v7d4dpG51Z2lt0hLXKgSpG+aN6C29I0Lk+PHjOm+yrcbEtUhU3Nro6OI8khSAK+ZUnb2XlSBh5KNkDurqkOOxJOB4Aj4+PrrSAjsLlUbP6lToZ2scBW/c8koxFjUZdvh8rvFSP9dTnrCrx/WTQzcPlR7qd8/UkLYoq6DY0zn76rPpfuO1uTqNfeaeO4UF6lZCOx+1cIN8tu+YjvZlHPuSuu+vr6Jm2dMKrwr3xjjasy6WTQIkQAIkQAIkULsEKADXLn/WTgIkQAKlCLzyyivaWyknJ0cmqFCVq9QNac8yN6OlTnDzN/e2iZWfx14jrVXupN27d2thfPHixRZ7jYnDJUuWyNmzZyUwMFCLv9UNHW2xcA/fYXj/tmrVSrw8aDGChw87u08CdiWA3KndunWTUaNG6dDy8P5bvny5rFu3TnvtWls5cr//5je/0ROqL3VpJc92amltUR55Xoivt8wa3lN6KK+pw4cP6/E5d660l5JHgjHpdFhYmCC9BD6zuOag1ZwAruGuqByeEH95nVFzniyBBOxJAN9/sIsq7LKzWz2TxV9FZhyWEYY51LdY0L5YVCTfJqfIdSr38Lu7k0vkZDOnWd1t5BdGvl9YvhLQn964VwbPWyfLUzKsLrO6J+apfsKMcazu+TyeBEiABEiABEjAdQhQAHadsWJLSYAE3JhAkboJmzx5srz22mvipW5C/9q9rXw6sIsgZ66nWxsVknLpmL5yXWwjyc7O1h5jX3/9dTksmISF+ItjEO4Znr8I/0yrOYHc3FztCYYJEgjANBIgARKwJQGIaRCBu3TpooUfiI5z5syRI0eOVLsa5BW+7rrrpKCgQCarRURIK0CrPoEAlftw5tDuegHWzp07NVNE2KAVE8DvIb2AbftpYPhn2/JkaSRgTwL43YadzS/2kLVnXShbfeXa1SD8fpR4RLrPXiXw/P24fyf16CxYEAWrqHpr2vZGj7by0FURGOXvOpsjk5ZtlntXbRcjRDS228uMcTPG0V71sFwSIAESIAESIIHaJ0ABuPbHgC0gARLwcAKYUJ04caJMnz5d/JVn5VdDuskj7eM8nErp7jdQQviMQV3lsQ7NdY7I22+/Xd57772Sg+AxDfEXz6GhoVr8ZfjAEjw1foGc1PDKiY2NpaheY5osgARIwByBuioMY4cOHfQin0aNGmkP4LVr18rPP/9c5RzwEIxHjhypFwLdGNdY/t6zOLy0ufq4rXIC8Ij6bngPiQ7wlVWrVsltt91WKkxl5SW49xFGHuCTJ0+6d0cd1DsKwA4CzWpIwAYEGjZsqEs5k1+cz9YGRVZYRHXDLFdYWJmdqSq/78C56+Sv2w/IO30T5E/d2kiUSodQVbOmbUhJ8Ya6Rvnp2p56oZVR1w9H02TMog2SVkHOYePYmjxnXh03YxxrUhbPJQESIAESIAEScG4CFICde3zYOhIgATcnkJWVpfPr/fjjjxLi4y0/qJvAEU0i3LzX1nfvz+qGHN7RsCeeeEJeeOEFPdEP8RcTh7iJHT58uM5Ta30tPNOUALzTDx48qDe1bVvM3nQ/X5MACZCALQkgfD++x/v06SPITYccq3PnzhWEocdCFEuG8LE33nijnDp1SgZHhcuH13RSHkMV+exYKonbTQnE1PeX74b11Ncos2fPlldffdV0t0e/joqK0p+xjIyMGoUs92iIJp2nAGwCgy9JwIkJ4N6gfv36uoWn8/KduKWVNy1dtR/hng9mX5DXurdx+H14/8bhsmZ8P/mb8ggO9PbSDUZbnt2YWHnja3DE6bxi4T4yMrIGpfBUEiABEiABEiABVyDA2KKuMEpsIwmQgFsSOH/+vPZU3bx5szRRq4zhZYNwx7SKCcA7OsLPRx79ZZf8/e9/17mBb731VsEN7ODBg8XbuzhUV8WlcG9VCSAUa35+viBEGFeJV5UajyMBEqgpgfj4eB1id9OmTToEPX4r4eELYRhh/svaww8/LNu2bZMWgQEyQ6VQ8PHiOteyjKx93zakgXw2sLMKT7lFC8A9e/bUntrWlucu5+F6A97qaWlpkpqaKnFxce7StVrpBwXgWsHOSkmgHIHLKi8tFlXhbxLRlfCM+1Y88BqpYY4dO6bPO3Y+r9z5rrRh5uEUOZSTq0M8X9+ssUOaPvfYKamv0iwMiS72oq6nIqA82C5OBigx+JblW+Sk8v6dd/yU5F4qEqRjsLUVqvFNUXUg8kpMTIyti2d5JEACJEACJEACTkaAArCTDQibQwIk4BkEkJtwwoQJggnt5mqy+qdre0mT+lUPNeUZlCz38qYW0Ton0x0rtmrPMHjhfPjhh1KvHn/WLFOzbg+87mD0/rWOH88iARKwngBC+Q8cOFALwBCC4Wk5f/58HSoa4aK9VNoE2H/+8x/54osv9ETplypdQJCKqEGzLYHBUQ3lpS6t5C/b9stdd92lF1/ht9fTDWGgIQAjDDQF4Jp9GigA14wfzyaBqhJANA2kIDIVeMu+rijiBqJrIC0M7KidBWAIpbBzBYUC4dJbiZZlzTQ2yBUxfVd8pOmWsv1akXJGH4RjLpseeLUSI1dukZl9VWnb1WJKPRWofqw9mVkiABs724cGqvDTreWBNTt1Ly6p40RsLwCfuHBRlx/btCnvnQ34fCYBEiABEiABNybAmXI3Hlx2jQRIwDkJ4MYTk6dLly6VSOXJ+v2wHhR/rRiqa1Wo7I/7d5b7Vm2Xf//733LNNdfIb3/7WytK4imWCCCUKsKU+/n5lUz0WDqW20mABEjAXgSaqknKxo0baw/fAwcOyK5du+To0aPaGxgeSY8++qiu+i2VTw8TqDT7EHi8Q3NZdypTlqZkyN133y2LFi3y+DDb0dHRsmXLFu0BjOs7hh23/rNHAdh6djyTBMoSQPQe/E2Zeu4ar/EML9+KDNf+DRo00A+EezZ9jffwHkU6nrPKQ/jMxQIJV/e09jBE9YBBf03KOi8dw4L0++Xqd2joVQ/a84VFehv+w2u/q4vDjI3nCy8ZL/X+kjfqhdKyS2zKrkPyhgrFjO9xnPP+nsOSrvoGS1Ohoi+r73j1T4rUf4gyUpW2lRRe5sU3h07K851bSnCZBWuN/X31ka2C6tttMduBc+d1HS1btizTKr4lARIgARIgARJwRwIUgN1xVNknEiABpybw+OOPy8yZMyXIu57Kq9dDml29sXXqRjtp425Qoboy1IT/s5sS5f7779chiseNG+ekrXW9ZiUlJelGt2rVqsTTzvV6wRaTAAm4AwGE2+3Vq5fEqTC769ev1/nfIUBOnTpVh6hE6MbbWjKUoT3HGpPi/7qmo/Sbs1aWLFki06ZNk0ceecSeVTp92UFBQVoYgaACD/WIiAinb7OzNhBhZWEBAcWCj7O2k+0iAWcgUFhYWCLwlhV6Ebb50qVfRU9z7fXx8TEr7hpCrxFhw9y5xraEhAT55ZdfZG9Wjg5fbGy35XOCyaKu+1bvkFtUFKitGedkQlxxuGaIsnvO5pRUuSszu5xn7W6T/XtUW00X60xQ1w7LlJgM+zjpqPx0NE1aKPEV5fy5Wxu5p3VTmb7vmBy/kCdjFm3QxyHSSKQSaitrmz7Ywn/ZSmCetGyzngswFYG/PHBC6ipR+u3e7S2cWfPNe5WQDuvYsWPNC2MJJEACJEACJEACTk+AArDTDxEbSAIk4E4E3n33XXn//ffFR62a/mpIN0m4uorZnfro6L7c37aZnFars99Wq7ZvvvlmPRHRuXNnRzfD7erDZDZCWmKFPwRgGgmQAAk4AwHkex87dqwOQYzfU+T9RV74qXacLHWGfjtLGzDp/U6fDnLXym3y3HPPyXXXXefxOQQRBhrpEvCbSQHYuk8qvBUhWGGhB4QpGgl4OoGioiIt8JYVdw0vXvzNVGRIiwMxt6z3LrYFBgbaJPRvp06d9H0XBFbkr7WH3RrfRH5UouwSJdIezL4g0xKPyLR+nQSRoOBF+4kSbSHOGnaPigw1MS5K/qhSFkAc/tuOgzLrSIqxWw6rfL+jFm6QP3RsISNiIvXCMYSxnro7WXv2pipPX3gZzxvZWzoo8Rni8uq0M7Lv3AVd3mvd22rxFwVW1LaSCi286BYeLJn5hdL3pzUyULGLVqmg5qncwL7Ks/j7YT3txhPN2X02W7cK40cjARIgARIgARJwfwIUgN1/jNlDEiABJyGwatUqefrpp3VrPurfSfo1CnOSlrl+M3CTn5J7Ub5WEwE33nijzq0cGhrq+h2rxR7s379fr5CHtx3ycNJIgARIwFkIwDMJ+Wf/79tvdZP+riJBhPpSNHLU+IyLbSTjmjaSucdPye9//3uZPXu2o6p2ynpMBeAuXbo4ZRudvVEM/+zsI8T22ZoAQjDD692SwJuX96uoaa5u/A7CW97w2DUVerHN17c4lLC5c221rXv37rqozelZIu1sVWrpcuqqyBMzVcSsI0q4hdcsvG6xDfYbJQ7jUZFNVQuW8KjIXlD3kb9TKQ5QR4wSYk2vJyACrxvfXzLUYuOIq+GZjbIqaptxjLnnUUp4vj62sXgpV9/sgkuSnHNB8i4VyQNtYqVxgJ+5U2y6bVP6OV1ejx49bFouCyMBEiABEiABEnBOAhSAnXNc2CoSIAE3I3D69GntnYrV3Mihh9DFNNsSmNK7g+xVq7S3JyfrHMtz5syxbQUeVBq8cA4dOqR73KZNGw/qObtKAiTgKgRefPFFyVZhLkcoL6AJytuH5lgCb/VqJytSM+SHH36QZcuWybBhwxzbACeqDV7p8LbLysrSgg5DGFd/cCgAV58Zz3BuAggzfPHixZIcvPDcNRV7If7iGEuGkPsVCbzOsDizf//+uvkb0s9a6obNtsfZOWVSoErNZOQXLttojEVZ8df0mOq2LaCeV8npQT71pIvyBnaUpaoF0/CYDg4Olg4dKhbGHdUm1kMCJEACJEACJGBfAhSA7cuXpZMACZCAJnDvvffKqVOnpL/y+n2pS2tSsQMBhMz6cnBXGTh3ncydO1c+/PBDj89NaC3mw4cPS0FBgc6pHB5un5Bu1raN55EACZDA9u3b5dNPP5V6ynvmrz3aEkgtEICX0lMd4+Uv2/bLE088IRiTquSMrIWm2r1K9Ltx48Zy4sQJHQaaaROqj5wCcPWZ8YzaJ4AwzEZI5rICLz7T8PKtyCDimvPghTcvHhAendnatm0rYWFhkpKZKUeV92wzO4u0zszCVdq29lSmbmrfvn11mh9XaTfbSQIkQAIkQAIkYD0BCsDWs+OZJEACJFAlAtOmTZN58+ZJiI+3IPQzwj3R7EMgpr6/vKvCfP1W5X/6wx/+IEOHDhVMTtCqRwC5DGH0/q0eNx5NAiTgGALw/oXn1ANt46RlUH3HVMpayhF4uF2cfHHguM7H/NVXX+noG+UO8pANCANNAdj6waYAbD07nmk/AoWFhSUCr6n3rvEaEXMqMoRhrkjgdfVFMxCoEf3h//7v/2SZytF7rwphTHNuAhgn2PDhw527oWwdCZAACZAACZCAzQhQALYZShZEAiRAAuUJHD9+XJ599lm9A8JktAPy+pRvhWdtuU6F175N5YNCPuDJkycLci87+wp6Zxqh1NRUOXfunM77GxvLiRxnGhu2hQRIQGT9+vUyf/58aaBCKD7VsQWR1CIBRN54vnNLeXjtLvnLX/4it912mw6FXItNqrWqo6Ojdd1paWmCdB+2Fnaw4OHs2bNaTPLxsU2+a3gnHjt2TCIiIrS3oSk81Ldp0ybp1auX6eYav0adyG0K70ZTcxUBGFx4TWk6cjV7feXKZcnPOSPe/oHi5V069ylYXziVLA0ax9eskgrOhoBriLnGs6knL6LhVGTe3t76b9I0/67pa4SGd1czvj+w2BYC8JKU9BIBGGO39cw56d4wxF2775L9wrgsvyoAjx492iX7wEaTAAmQAAmQAAlUn4D7XpFWnwXPIAESIAGbE3j44Yf1yvHrYhsJhEmaYwi8oUKCYoXzmjVr5KOPPhKMA61qBAzv39atWzM0WNWQ8SgSIAEHEnj11Vd1bQ8q79MwX9sIYQ5svttVNSkuWqbuSpYDKm/8f//7X/ntb3/rdn1Eh5Dn+D//+U+FfYMHMAQjhMP++9//XuGxle2EiPzjjz/qlBbLly/XoaWxDYISfp87duwonTp1kmuvvVZ69OhRWXEl+xGy9s9//rMsXLhQ8HuPNA85Kpd2UFCQjpjSp08fGTt2rGzcuFGeeeYZncO05GQbvJgxY4Y8/fTT2lvaNFdyZQLw73//e91O0ybs3LlTvy0qzDfdXO518vJP5fKlwnLbvbx9pPmQe8ttN91w/tQhyTy0Wc4d2y0FORlSeDFH6vk1kPoNm0lARDOpHxEnwbEdtYCJ81BXPd/6EtvvVtNi5NDST+RKJeGAS51g4U3D1n0lJK6z3nt4xQwpKrho4cjSm6O7j5OA8JjSG828O5u8Vc4c3GhmT/U21a3nLS2G3mf2JIzFiQ2zJOvoTsk7m6LZFRXkiZePv/iHRivBt6WENO8qF9IOydG1X0vvR78wW07ZjcbnAJ+xdevW6d0QvCDy4gFv3rKv8Tdlye644w79d4F0A3Xr1hWIvfj7w8N4XXahB/62tm3bJrNmzbJUrHTu3FmefPJJi/vN7Xj77bd1pAVz+7Dtpptu0uGmK6rX0rllt/v5+el7p7Lb8d7c9wcWjcKWnEiXP2/dJ+OaNtLi7ytbkiTt9pF6H/9zDgIb07Mk/WKBNGvWTNq3b+8cjWIrSIAESIAESIAE7E6gjroovmL3WlgBCZAACXgggTlz5sh1110nQT71ZMN1A6SRv68HUqi9Ls85liZ3r9wuwcHBckhNTDOXbeVjgUngn376SU90TZgwQTAJRCMBEiABZyGwe/duLXwFKO/f3TcOlhBfb2dpmke3Y2bySe0FnJCQILt27XJLFqdPn9ai6Ndffy3ffPON2T7imq958+YCEfXWW0sLgGZPsLARaUMQPWbv3r36iEmTJun3HTp0EHgYL1q0SD744APZs2eP9kZ99NFH5W9/+5v2RLRQpN6cmJgot9xyix6jO++8U6ZMmaK9fzEdADEYIhPELsMQvvbixaoJjMY5lT3DoxiexR9//LE88MADJYd/9913Wly68cYbdQSSkh1XX3z77bfy1FNPaSG87D6fBmHS5e53pK6X+bXt547vluwTiZK6bYESgpVYXKeuNEoYIqEtekhIs05li9Pvc8+ckGNrvlYi5Q793j8sRsJb95GgJu3EN6ih5KQekJyTSZKeuFouFxVKUEx7JQzXl8yDmyS629hyAnC2OjY345gcX/+dFOVfKFdn/cgWStjtovtQmJcthbnZyjM2Q86n7i91bGz/23T52Ig25GYclRPrZwnOKWu+QRES1WW0+Ic10V60EFgrs4LzZwWid3riKjmbvKXc4XW8vCWyw2DxqR+qWaKdqPu8aotpG+p6+0qvhz8rd35u5kk5sOB9yTtzXBq27S/N+t8u3gFBOqT/xbOpkrJ1nqTvXVFyXh01plUVgPfP/6fiv6HkXLxAKhOIXVhs8MMPP5TahzcQTnNzc+XIkSP678n0gP379wvyea9du1b/LWLx0cmTJ00P0a8DAwPltdde08IuPt/w1IcADa9YPMoa/q4QIQqe91Ux/M2jD+a8kceNGyf4W+7fv78uCn9bEMDN9RXX9Pfdd58gXD0WXOA7DQ9E1Th16lRJUxCyGvcDZa2i74+ePXvKli2lPy8+KuURBeCyFGv3/QubEuXjpKN6Ec4//vGP2m0MaycBEiABEiABEnAYAQrADkPNikiABDyJAG7SMRF64MAB+XvPdipPYTNP6r7T9HXS0s2yPDVDewB/+OGHTtMuZ23I5s2b9SRwixYtpG/fvs7aTLaLBEjAQwnce++98vnnn8tklWfwzV70XnGWj0Gh8mzs8v1KSc3L156lI0e6t9dX9+7dZevWraXwQ4CZPXu2FmchoFx//fWl9lflDYTYP/3pT1pMMo6HsPTSSy8Zb0ueIdygTlxnwiAQQVS1xB7XpfAahqiF81auXGk2ygcEbghKCO9qawEYzMAOhraUePAqL8z//e9/uj0Qzi2FWIZIjbZnZBTnsNQFXf0vMmGY8jit2Js3Y986ObjoA4loN1Dir33Q9PRSr+EBe3DRh3JFCbuwgIax0n7iy8qzN6DUcXgDUXff3KmSn51esi+6+/hyArCxMyNprRxcXP56tNPtb5r10L2YlSYnN/2oBVmUEdvvNwJvXlPLVELtftWGstZuwgsS3DSh7OYqvUdo5h3/eVYuZqWWOj6sZS9pPebxUtvw5nLRJeUpvUmOrv5KCi+clbr1lAD8SGkBGMfs/Oo5VWaaBEa1lvaTXlZjXbdcWRn7FKNF09R2FW7bSgEY4upzzz0nUVFRekEBPs9YSFHWEI7cWOyIBRfIi4pUKLCjR4+KaSqUxYsXm/37wmKMRx55pGzR+n2XLl1kx47iRQSmB/z1r38V5LKviiG8Pr4XyhrahgWuZcNMo6/w7jQi+hjnof/mBGl4RsNzGJ75ELgRwhphsE2tsu+Pf/3rXwIv/Y5hgbI7M0eNnAgFYFOCtf+66PIVSfh+hZxSv9NYKFCdyBG133q2gARIgARIgARIoCYEyl9x16Q0nksCJEACJKAJTJs2TU/KtQ6qL/e2bkoqtUTg9Z5txatOHT0pmpSUVEutcI1qMQGUnJysGwuPCRoJkAAJOBOBrKwsgTgFe1iFf6Y5DwFvFR518tWFbrj+cXeDqFPWENYVkUYgmkI8McKilj2uovevvPJKKfF32LBhFkWiyMhIWbJkicD7EAaxatSoUToMt7k6pk6dqsVf7LvhhhvMir/YhzzOzz//PF7a3JCSwzB4ikOEhhnhn+GlaUn8xXG4NkGYcXN2evcyObVrqbldJdsQqhnmX0Eo5DP718uB+e+ViL/wLm57/XNmxV+UBXE44ZbXpEFUK7yt1AIi48we4x8aZXa7X0hjaTH8AeUd3NXsfmxEGGpzFqDCVFtrEGYDImLLnW6pnfC+RnhqiMN16nqVOw8bUrfN1+IvXofG9zAr/mJfwzb9JLrHeLyspkF2VGWHhsqCBQu0hzkWFCCizeDBg/W+sv+Zft4gmiLUu+GZWzZQXteu5sfA0nbU1a5dOy1Cl60XfwsIR12Z4docCzvMiddob1nxF+UhXDW+j8qapWt7hLMGJ4jDeG3OKvv+uPnmm3Vb9p49rxdomSuD22qXwFKVoxniLz4HFH9rdyxYOwmQAAmQAAk4mgAFYEcTZ30kQAJuTwChxN544w3dz1e7t5F66kacVjsE2gQ3kLtaxmhPFuTlolkmAPEXE02YVA4LC7N8IPeQAAmQQC0QgPCD/INDosIlLrC8J14tNIlVmhC4Pb6J1FMLrubOnVviQWey261e+vj4lOtPSEiIFi+jo6P1PnOhYsudZLIBXoJl8wYjB6+pQGVyuH4Jr1+ETDa1+++/XzZsKB0GF/vhOW9YZWGdEeoWUWxsadnZ2SULOIxy33//ff3SEIDheViZxcTEWDzkyMovJftkosX93v4Qy+uoMMvmRa7CvBw5vHJGqfOLwx2HlNpW9g3KbT36cZ0buOy+su/r1jUfphrtsmT4DMQPn6wOMX8MvGTNmTmPZXPHWdpmvq3m22CUEaiE8MiOw4y3pZ7T9xYL/thoLiez6cFN+0xSoastj7XpsWVfIxQ7PM2xOAJiaHUMgu1jjz2mT4EnramZ+7vHfkvbsQ8CLdoyaNAgvC0x5As3F6a55ICrLxBVAEI0FmaUNaS4sWTm2lTRdwnKQeSfhx56yGyRlX1/4N4BC0uKVFsb+vlIu5AGZsvhxtoj8MWBE7py/EbQSIAESIAESIAEPItA9a6IPYsNe0sCJEACVhFAKDCE5uveMFhGxkRaVQZPsh2BP3SKF1+vujJz5kxB/khaeQJG/j/sseQhUP4sbiEBEiABxxH47LPicKJ3tWJUDcdRr3pNEf6+MqZppBSpcL5ffvll1U90kyMNcQX5NWHVEYDBDJPyph6BCF07YsSISumUFYawSAI5gU29FyGwHjx4sKQs5NvFgi9LBtHKUkhbS+dUth0LOAyh1zj2xx9/FAhhxvaqCMDGuebSVFy5XCT7lfeuaThm4/iSZwsiKvYjfPElJQKbWljL3qZvLb72aRAqcYPusrjfmh1nk7eWjKN3QLAERbetZjEVi7XVLMzi4eB9If1oyf7w+F4lr40XRYUXlffvr3lmM1WYbYSEtmTwIm7U6VpLuyvcDs/YmhgEZJjp31BNysO5hqhsWo6xAMJ0W9nXOAa5sq0RdMuWZe49IgeYhqieOHFiucOq+v0xebJapKAMQuNv+TtdjmNtbjiakyuLT57WHt533313bTaFdZMACZAACZAACdQCAQrAtQCdVZIACbgvAeRIeuedd3QHn+/c0n076kI9iw7wk7uvTkS89dZbLtRyxzU1JSVFcnJyBOEXK/KucVyLWBMJkAAJ/EoAeUu3bdsmQd71ZDQXVv0Kxsle3dqiWPzEgitPNQi3EIPT09MrFFlN+bz33nuyefNm0006RKchKpfaUeYNwkTD+87UtmzZUsq78MyZMzoSinHM9u3bZfz48Vp8NbaVfYawPHjw4LKbrX6PMLZlDYI3QoZbIwDDW9rcgjUIuMjJW1SYX7a6Ct+fO75HMpJWlzrGPzTabF7eUgeZvAlvfY0KmxxnssX6l0UFeUrMfvf/2TsPsKiurQ2vqPQmVUQQFOwK9t6NPbYYY4pJTGJubmJurqbe/CmmN42JiSkmpptiTKyxGzsqKoqKCKIoHenSq/7723BwGAYYYIApaz3PMGfO2WeX9wxnZva311pChbzlherSbQS1kl7M9a+3Mc68du4fSr90y+vczqML2br7VmqqpAA5ZctCNONAXmo0RWxZRoXZaZXKqb5w6TKU7Nt1U91V83a5uA9v/IaYv7+/fO9XFw65PnUjJ7hqPmHUcfDgwYo82JrqhDB77NgxKQBrOq6Lffj/U80LjBzbAwdWFvC1vX+MHz9e5h6OzyuQC2+Ht3HWRRe5Dh0Q+DI8mkQKYLr//vsrQpzroFquggkwASbABJgAEzAQAiwAG8iF4m4yASZgGASQnzAxMZF6ONrROA9Xw+i0CfRyocgX2UI4Qvz222918soxATRyiBEREfK5c+fOdQ6XZyqMeJxMgAk0H4E//vhDNj61fRsyFxEd2PSTwFgPFynSQ6yPjIzUz042cq/gqYccovAexOIqbez333+vUgxhY7Wxli1bUteuVT1DVUV4LOyytLSsVN3OnTulWINwz1gApm4IL7tjxw713fV6ffToUQoLC5O5TNUr+OabbygjI0PurosHMMY9d+5c9erk67zUGLq8e1WdPDiTz++rUpeNW4cq+2raAcHed9wCUnIN11S2tmPX48KE9ltaqZhb91GEh75ZZszZSl26TYRd7n7ny5X2IZfybWqht6/HnKMza16guKC/CIK3uiGEdbeZ2uejbmVRewhx9Taqe71v3z7y8tJdtAm8X+GZr241eQGvXLlShlVWwsqrn6uL17t27apUDfq5d+/eSvu0vX/g/f/MM8/Ic1dHxNC6cdrdwyo1xi90TiC9sIjWXCoL/6xcH503whUyASbABJgAE2ACek2AZ1D0+vJw55gAEzA0Ap98IlbrC3uqu4985j/6QcDL1opmervL8IpffPGFfnRKT3qBvHxYtIBJHz8/9lrXk8vC3WACTECFgJIrcYa4j7PpLwGI85NFGGiYcs30t7eN17O6hIGGUAxxVN3UvQXVj6u+huCsbhB2lBymyIMKT2F1g/D7+uuvU8eOHWnZsmUVnrjq5Rr6+quvvpIexwhz7ePjU6k6eEpv27ZN7quLAIwTLCws5HnqwiJ2wiM1/sRGeVybP3mpsVWKtbKyr7Kvth0QjR28etRWrNbjiafKmNRasJkLwHM6TyX8c3Xdue22Fhq53BChoeOC1tPpHxZRQvDfwnO7oLoqDH4/3v9WVlaVxvHLL79Qenp6pX14gUUROKZJNK5SuJ47IPRisU5tVpf7x7x58wj3v9CMbPo79lptVfPxJiDw6fkrlFdSSlOnTqVevXo1QYvcBBNgAkyACTABJqBvBFgA1rcrwv1hAkzAYAmcOHFC5lFytjCjWd5tDXYcxtrxBV285dC+//77Snn2jHW82o5L8f7t0KFDxWSqtudyOSbABJhAYxNITk4mhLS1FOLiSHenxm6O628ggQntysRIXXmPNrA7zXK6IgDDA7i2PKJXrlzRKLza22svPqqHgMagISBdu3ZLgPnggw8IuX01WWpqKj3//POE7wEfffSRzOOsqVx99kHcggc/xC8ISY8//niVatavXy/31VUAVipy8u1PJARGdYs79ielX64cWlu9DF4jF21BZmKVQ2bNEG65tKiAog//StkJ4VX6o287shMiKGrvaq271X7YvRqvEypAiOiYwN/KhOBTW4X3863Q11o3oOcFnZycCAKpquXn59O3336ruktuYx/+H0ePHl3lmC52BAYG1im0tLb3D3gtv/TSS7KL75+5JMIOi7jDbM1GIDm/kL4Jj5HtI9oDGxNgAkyACTABJmCaBKr+UjJNDjxqJsAEmECDCSCMHexe33YcorLBNHVfwWA3R+riYCO9Xbdu3ar7BgywxuLiYoqKipI915RLzwCHxF1mAkzAyAggVC1seBsnIQK3NLLRGd9wxrR1kSkXDh06pFHYNL4RVx0RwidDzCwsLCTkz6zJQkNDNR62s7PTuF/TTk0CMMph8YRiPXr0oL/++ousra2VXVWe4Y373HPPEfKA6iqE948//kguLi40ceJE2d6jjz5KCJOtapcvX5bt1dQ31fLq2xb2ruQz8gH13fL1pV1fUl5aWfhTjQXEToi/6uGWUdasHh7A1bVR2/7I7Z9S6B9L6NT3T1OiEED11dIvn6ALG9+XoZvP//kmFV6/9R6rrc/Wzp7UeeoiatGq8vVXPQ85nGOEAH7+zzcoPzNJ9ZBRbP/nP/+pMg5EJlK89XEQ29j35JNPVinbkB0bNmyQ/4e4F+B/HP932lpd7h8//fST9AK+kJlTEXpY23a4nG4JvBMSSfmlpTRr1izSNq2AbnvAtTEBJsAEmAATYAL6QIAFYH24CtwHJsAEDJ5AUVGR9HDAQOb5eRr8eIx1APeXX5s1a9YY6xDrNK5Lly5Jb+g2bdpQ69at63QuF2YCTIAJNAWBgwcPymZGtXVuiua4jQYSaC2ioPR2ciAsMELuV1M1xQs4Pj6+RgQxMWXeWeqF1EVS9eOqr21tbVVfVmzn5eVVbGNj+vTpdODAAerZs2el/eovjh07Rr179yaI+A21VatW0fz582WaCdSFcNVz5sypUu0///xTUabKQS12uAdMILeeY6uURIjhiL8/kh6mVQ6W7yjKrhqCF4damFUvVFZXV333Q8Q2t3Omqnlsb6tvlY1yHvpnYedC5jaOat682vXTqWM/6j77VbJyqvm3Uk7SJTr360uUFa//ntB1AY0QvGPGjKl0ytWrV+nvv/+u2IeQ6PDKf/DBByv26WLD0dGRvL29pTirGg0AuXu1MW3vH8ePHycsJoG9LQTIrKISbarnMjomcDY9SwrwuNbw4GZjAkyACTABJsAETJcAC8Cme+155EyACeiQAHKtXb9+nXo62lFnB80TcTpsjquqJwElNDcmWnJzc+tZi3GchrCUFy9elIPp2rWrcQyKR8EEmIDREUCoShiiOLAZBoFBbmULipRrZxi91m0vtRWAO3XqpLHhnJwcjfs17ayurKbcwP3796eQkBBCqFZn5+oXVUA8fvjhh0ldRNbUfnX79u3bJ79nPPLII5WKaPJshOisGrK60glavvAZ9RDZtav6fQZeqhe3f1ZtWGFLR81pW4qFN6omKynME17FsVo9CrNr9gBX6kd45M6Tn6beDy6j9sPvU3aLZ/0KoWvv2Z06jltA3Wa9RP73v0/WrmXpVerST9s2Hcn/vvcI16uVZfW/mW6UFNHlPatEXuBCFR6Gv/n0009XGcRnn31WsQ//mwgVXZcoABUn17CBcNJff/014Tfr2bNnqU+fPrJ0bWHqVavU9v6BhdGWlpaUWlBE756JVK2Ct5uAAEJvPx8UJu8e//3vf6m6z5km6Ao3wQSYABNgAkyACegBARaA9eAicBeYABMwfALr1q2Tg5jl7W74gzHiEbSzsaTBrq2poKCATD0MNLySMGkMzyFlotqILz0PjQkwAQMkkJmZSRcuXJD5f/2dtM+JaoBDNaouD3ItE+tN2QMYkTVaipDlyMWLPJ/Vmb+/v8ZDWVlZGvdr2qmpLLz60AdNhn4tXLhQpoB46623CJ6BmgwhYiFG1de++uorGjdunMxlqlrH0KFDKSAgQHWXjEYCb+GSkhLJKzs7m5A/GGGs8X0FXpIIS62ErY2IiCB17+kWLVtR5ymLpIdqpcrFi6zYULp68CexVVVQhfetprDExXnX1auRrwsyEin2yB8UuX0lnf3lf9U+Lu34nNIvHddYR3U7b2vRkjz6TiUn3wHVFdGb/dZO7cj39n+J/mjnQara8dtEPmh4bfd+6GPyHHwXtRSexZoM4v21s7s0HTLYfdOmTSMfH59K/d+zZ4/8rMPCTAi0+P9sTOvWrRt99913Mi93XdvR9v6B31q4D30THk0nUzLr2gyXbwCBbyNi6ERqJnl4eNBrr73WgJr4VCbABJgAE2ACTMAYCLQyhkHwGJgAE2ACzUkAK6d37NghuzC1vebJtubsH7ddmcAUcY2OiYkIhFi7++67Kx80oVfh4WVh9Tp37iwnaExo6DxUJsAEDIQAvJRg3VvbkZkQDNgMg0Bv5zKx/syZM4bR4UboJUQSd3d3KV5CwPTz86toBSKPvb29PN62bVvpiaueKxiLH7Q1TWUhsCoehPg/Qh8mT55cqUr04ZVXXiHkJV26dCktX768ilgdFBRU6Rz1F8hXinDfeEC8VZ7R3vr166lv3740X4SALhV5KPF9Gc84Bx6C6vbxxx/LELWq4WnVy8TFleXzjY6OlgKx+nEzKzvqMu1ZCl33Ot1Q8xy9dna3enH5GiKVlRAzc5OvVDpenK9ZhLd195VtoHDs0XUUf2JjpfPwwmf0w+Tuf3uV/drucO8zmZBvtynsRmmJHLtdW83e6DX1wcbVh+AVXJvlpsZQUU46Ofr0rlS0lYU1eQ6cJcTgiSL38d+UcGob3SwtrlQmJ0n7XLWVTtTTF7g3wAv+hRdeqNRDLLbAe3/kyJGEnLuNbQjzrh6OWlObDbl/wPMU97v/HD1H+6YOFYu5WmpqgvfpkEB0dh69eboswhNySeM+z8YEmAATYAJMgAmYNgEWgE37+vPomQAT0AGB4OBg6aHgZWPF4Z91wLOxq7jdw5VeC46Qoj0mI7XNfdXY/WrK+jFZjFCLmGjy9fVtyqa5LSbABJiA1gQUAbiHSK/AZjgE2ttak51ZS0pKSpK5IDWFIjac0dS/p4iuASFUVQCG8Hn77bfTt99+KwVg1D5gwICKhYRKa6Ghocpmrc/nzp2rUmbKlCkV+06cOEEffvihFIAhvkKEVRdtH3/8cSkGPfTQQ7K/ysk4F3m4VcVdReTFWKoLH7t582bpAQ3v51OnTinVVTzj+4eZmZnsh7IT303wnRoCGI4pZVS3sQ8GYQlewprM2qU9+U14ki5u/VjTYY37IGSqC8D5qbEay6rudO4yVIMAfBu59RitWqzO27ZuHQjewOqG8NPRh34RnrePqR+q9+uUsP2UEn6Yes55vV51lAnHVT2rUy4cFCGe7cixQx/KvXaZEoL/riIAKw1CCPYacje5dB1O4Rs/oMLsVOWQDLVd8cJINhYsWECvv/56pRDruCfgN8lPP8FTvWkM3vi4J6jbjz/+SC4uLjR16lRSvX+ol8NrBwcHevvtt+mBBx6gSZMmSW99pRzqRpoZLDpdIn57fTCw9sUCyrn8XHcCpTdu0r8On6XcklKaO3cuzZgxo+6V8BlMgAkwASbABJiA0RFgAdjoLikPiAkwgaYmgLBdsHEeLk3dNLdXDwJdW4uQx9aWFC8EUEyw9urVqx61GPYpCJ0I69ixI5mbmxv2YLj3TIAJGC2BsLAwObbu4r7NZlgEujrYyRCUuIajRo0yrM7rqLcIvwmDEA4hpIXwYl+9ejXFxsaSaujnd955h3bv3i2FWaXpkydPyk3Fa1YRXdWFW+ToVfe0xuc6PIBRJ8oj5y+88D744APy9PRUmtD4DBHn/fffrzhmY2Mj+1uxQ20DgpW6QAsPR4jGEKFfeumlSsdVyz7//PP0yy+/VKoRYvGnn35aaZ/qC8WruUOHDlVCQKuWc/LtL0ILz6G4Y+tUd1e77dF/OqVGBBLyziqWcy2KEAbazNpB2VXlWVMO21aWNoRw1A0xhKTuMOYREV25cuSD+OPrKU940+rKbpQUCwF7E7X26VPvKl26DKOSgspifFFOBl3Z/wN1EnmNFSvITCJ4AtsIgb46s3L0EDmGH6MLG9+rKGJm07pi21g2EHYdeX6Rk1exwsJCGbJ35syZyq5Gf77vvvtIPfpAQkICPfXUU7R27dqK9nH/wIIs1ftWxcHyjS5dutA333xD48ePrziERTDw7B80aBB9I8ISjxW/lSd6ulUc5w3dEvjg7CX5uQvuX375pW4r59qYABNgAkyACTABgyXQsF8mBjts7jgTYAJMQHcEAgMDZWVD2zjqrlKuqVEJDBHX6s8riXT48GGTE4AxwXTlSlmYQ0zWsDEBJsAE9JWAcq/ysbPW1y5yv6oh4GNnJSeicQ1NTQCGhy08ZiHeQrCEpyqEcAizyLnr5OQkPaMhtCjC7uzZs+mPP/6ooHn69GnpJWxpaVmxT9MG6kUdqoa8u9iH/Lkw5OKEHTp0iCD4QKBVFWJVtyGsLlu2TPYf58BDcPjw4Rq9cTEeiNrqtn37dil6I8QtvJurs2effbaKAIzv1MePH6eBAwdWd5rW+z0HzqT8tFhKizxW6zmWDm7kOWg2xQT+plL2JmVGnyHXbiNV9tW+qclzt/azqpZQ9yLOT0+gpDO7yLW77hZUJJ/fJ0MzW7t4Ve2AlnusnMoWOqgWB0eE4IZntaqlCk9jm+H3qe6qsm3Xrqv0fr55o1Qes3XrWKWMMexA6HVVARhjeuyxx+T/ZlOND9656vbiiy9STk6ODN+uemzNmjUykoDqPvVt3OtxX1BCvPfv35/69OlD7777LmHBx+OBZ2n/lKHEn+nq5Br+eld8Ci07d1l6keNaVZfbveEtcQ1MgAkwASbABJiAoRFgAdjQrhj3lwkwAb0igMm9I0eOyD4NdmMBWK8uTg2dGexaJgBjovGJJ56ooaTxHbp8+bL0MkLeQc4LZXzXl0fEBIyJgCIAt7e1MphhpRYUUXBqJp1Nz6K43ALys7chhLAe6NqabM2q/+l1vaiYtscmU05xCS3o6i3HG5OTJ/edSrtOw9s40x3t3cjRwjCiNniLMNAw5RrKF3r6B965EGyVMMeKKItnTduJiYlVRoLIGuvWrZPlNYVFRmhjeMLBGxj5PdW9didOnEj79u2TwjAqR1927dpF06dPl4KtpnDIEG7hcadqyOuJXL62trYVIm9GRoYssnPnTnrjjTeoX79+qqdU2obwo4SERf2LFi2SeXkrFarlxYoVKwjfMQYPHlxjSQhDPj4+lULG4gQI0KpiuGoluB4weD5rY77jH6eC69eqhHfWdG5bkXcXXsCqHrYpYQdlWOLb1DxxNZ2v3b6b2hVTK1WUm0EXt60giKI2Ijx0JRO/Repj12NCKfrwr/JUhM1Wt5tUv3qTQnZKjmbWrclczXs3KWQHOXceQghxXZ3dFDmJb5aHJYaY7tptRHVFtd6vLIJQPwH7LSws1HdrfK3p/xoFq9uPY3i/VheqvGfPnjR27Fjau3cvispFFv/617/ktvofTW1gQWd1pql8dWVV93/22WcE8RD/v8hhrmqffPKJDCtc0/0DfcK9C4b7B0LKw7DYA7+XN2zYQPP2n6IdkwbX+HkoT+I/WhO4lJUrQj+fkeUhto8ePVrrc7kgE2ACTIAJMAEmYPwEqp+FMP6x8wiZABNgAg0mgInN9PR0amNlQZ4iBzCbYRAYICbiYZiQNSXDpC7CuMHY+9eUrjyPlQkYJgHkToW1szaMz9ffLsfTi8fDZJjLqV5tyLpVS9oRl0JLTkVQW/E94eMhPWlCO9dKF+PHyFj6O+YaHUhMoxIh5Exr34bu9W1Hi4POy0gVSuF1ImrFqnBb2j15CFmJevXd2tmUea4q11CX/YW4oSmPrSaxtrp9qvtRV13s6tWrVYpDFFa83pSwyBBAYNdEygkItYroizCqEIFxXFXYRdhOhIVNTS3Lf/rPP//IsM0QSTUZjsOrVzF4223dupXc3CqHWLWyKvv/gTBz//33SyEGXsia7LffhOdmufgGT8C6pslA6GoIzXPmzNFUfaV9EIvAQZ3n+vXrCXmNNbV97FiZN6+SyqJShRpeIJRy56mLKXTtqzKcs4YiFbsgNvpNXEjhmz6QXrE4kBV/gWKP/EHth91TUU51oyQ/S/VlrdsIjazJCnPSyNK+8r1BKZeXHk8Rm5dRYVaZR7e6V22ROFeTIY8uPJs1WUbUKYrc8RndLC0T1K2dq3oAF2voa2G25rbQxg0h3Maf2EjxxzfIJm3cfOSz6h8I2Jd2fE49735d5AfWHNo/9SIW1paJzx79ppEmcVq1Tm22Y2I0h81GOHbksNXGUFaTYVFHdQbRU7nXKPmrVcs+/fTTFQIwQj8rYeNVy2Bb06KT6saE8pruu9X1H+XRR+TxffPNN/Gyivcv9qFMfe8fuCf+8MMPMhJCmFgs88D+07R2bD8yb9kCVbM1gEBSXgHN3nOSsopKaNasWYT7NhsTYAJMgAkwASbABFQJsACsSoO3mQATYAJ1JIB8SLCewruHzXAIdHGwpZZiMgJiKFb/1xZi0XBGVnNP4+LiKDc3V4akrG6SqeYa+CgTYAJMoGkIQByCN6JZi9vI3lz/f7I8deQc/SoE4Ce6edM7/btVQFrYvQMtCY6gz8Ku0D17g2lxz470ap/OFcfbi8Vjrc3NpPiLnfAgnrH7BHUTeY//GtefPISQ+k14NH13MZbCMnPordMX6d0Bt+qvqEjPNpzLPZUVMVMRbDV52Wrap4gmeNa0rcvhQpxQwiKri7KqAi3KBQUFUXh4eJXmsaAMXnPwwEUdEFuio6Olx9uPP/5YIQ7jxAkTJshy6pV4eXnJ8Md33nmnzNuL3JzwAIZnsfqirf3799Pdd98txVoIvBBuFi9eLMehXq/qawinEF1XrlxJCDutahs3biSEbYbNnz+fXnnlFdXDtW5jUSQEbBjEqczMTGrduvr8rfCMjIqKqlIv3ivwhNyxY0clcQ7vpZ9++kmWh5cbcgxrYxZ2zlIEDlv/thA8y7wTqzvP2tmTes59iyKFt212YtmCuYTgLWRh7yI8UUdRi1Zlor5yflrkcWWz4tnCoU3FtuoGzS/b3wAAQABJREFUvHjjT25S3VWxDeHUc+CdZGZlJ/Lp5lJRbjoVZCRRSvghuh5zrqIccgKrirXF+dlCcN1467jKlqxThLUuqzNHCMiplCdCYl87t6eSl7O5nQu1sijz2MfpEHIzr56uGL9KlZR++ThlJ4wlK8EJ/w8YU1FOOl2PPU8p5/dTsYogri5UK/UUZCbSmTUvkM/o+eTsN1DZLZ/TL5+kmMNlYbgRervdgIbnw4UHPN4vmgyiJ8Iw1xYRB+9lhG/XZPDs79Spk3yohkSHF7siuuL/Cm1ZW9/ijLqmTZtGCLuO/52FCxdWqR6LMUJDQ+nzzz+vcgz3HOTpnTt3bsUxLELBIhAlOlXFAbHx119/yf8r/P+jnwhBj98FWEjy3XffyYUqSvm+ffsqm5WeG3L/AGOEhx8yZAgdSLpGT4hw0KtHBMj3UaVG+IXWBLJE5JC7/jlJsbn5MuICvLfxf8nGBJgAE2ACTIAJMAFVAvo/m6LaW95mAkyACegZAXgowLq3bhoBuFhMBCCsZD+X6ifU9AyRXnYHv409rS0pWvxgRv686iY69LLzDeiU4jGDiWSeIGgASD6VCTCBRicA8QvmZAAhjzdcTZTir7vw8v1fQKcqbJb07Sw/uw8kpdHHoVE0XngBK2kjxni40NA2TrRe1AGft1Op1+kbMSl+h/AEVuzDgd3pj6gEyikppUPX0pXdev3sbFEmlOFz59dff60xTGp9BqIItqoCbW3bNR2vrQ+//PILLViwoCKfrnr5/Px8Qu5dbUyTZ6tyHsQgCDsQOt97770KT1gIwQgZi0VrOL5nzx7pPQwxGeKQn5+fUoXGZ1dXV1qyZAldunRJitJ33XWXFGcRhhkCMhbE4RiELAhX48eP11hPdTvRX4jGSuhZCOVoE4vNTpw4UcUrGd9DID5VF8oZnr4Q1CFwQSTz9fWVgrrirQ2PyG+//VZ2BwJkbWbXthN1HLuALu/+qraiMmxxjzlLhNh5Uni0bhLho6Poyr7v6erBNWTn7kd2Hl1kKObc5CtC+AyV9cGb1bFDX3LuNJgcvP2rtBH87VNULMTS6gziKR61GQRqRYQ+s+ZFyk+Pq/aUlLADhEdtpiooJ53dTdEHf5bj03Qe8vqe//MNTYeq7FMPVd1KiNsQuRGSG2whskeZW4uQ1j7UoqUZ5WcmUaE4ZikE9E5TnqbW7XtVqbMuO3DvQWh1Ve989fPx/kJYYrzXNm/eTPDOVzdvb2+5oEF9v/IaIZyRSxf5vo8ePSrrWbp0KSmh11EOIjFCo6N+5PdWDEIshN/vv/++StheiMIBAQHVhpBGHffcc48UdRE2HQtlELIdz5oMC6qGDRum6VCVfeq/i3R1/8D9DRECRo4cSRuik8jF0pw+EJ9vbHUnUCAWyty775RcGNatWzcp/KsvMKh7rXwGE2ACTIAJMAEmYIwEbhM/0uqX3MUYafCYmAATYAJ1JIDcRpj0+lSEdZzn51nHs+te/P9OXBCT4Wb0nH/NE311r9m0zgDHfYmpFHE9l37//fdKq+eNlQQmorZt2yYnjOFdpISmNNbx8riYABMwbALwssSkZieRQzdoRsNzQDYWjWyRs3fgpkN0Lb+QHhe5e9+rxjt3b0Kq9NRBPzqLMQVOG04thXezYr5r/6EM4c3TVUSoODJ9uLK74nmW8AqGgGwhBIP4+8ZTCz338gkVi9VGbj1C8GqFkAmhQ5MAq2lfTV64SnlDWsSEEMeBgYEyp6a2IrFy4SMjI6WHHsTS5ORkcnR0lKGRISRBdDI3N1eKVvuMxYoICTtp0qSKMvj/On/+vPT6QwhcCL+dO3eu0WO34mQdbUCgQ8hotD1wYGVPUG2agFfnyy+/TB79p1P7obe8IGs6N+nMLum96uCpvehUlHedsoSHK0IqI+Qz8tPCI9hChGy2EN6zeK4unHFNfTGlY8irjPDXrX0CKoadn55AeULALhZ8Wwkh2LK1O1k6ugtvZJuKMnXZiNr7LSWH7qVVq1ZJUbQu53LZ6gk0xv3jwIEDMhICPJaf7+VLL/WuunCq+h7xkcLSG/TwwRCRYiKZkDoACw/wWcvGBJgAE2ACTIAJMAFNBNgDWBMV3scEmAAT0JIAVmfDvG0bPz/hlpgk+kqEgfy/ABZ/tbw8GospHAeW5wFWzz2n8aQG7ET4NoQ4RAg3vF/wwEQuQhnikZWVRQh1ikkQrMnCZK6FhYX0JHB2diYXFxf5497Hx0eGievevbsMBYlJ8LqYErISXjQs/taFHJdlAkygOQgo+VQRAlqf7YjwyIX4C/Op4bvAKHdnaiM8hFH2YlYuXcnJIz8hBCum6LnKs7Jfefa1t5YCcKH4TMkUQrG+e0YruR3hXQovNXjsmqrBuxCCNQRceOfV5TNYCS3bEHbwOFb3OoZ4jEdzGlJSwGxsbv0fNHZ/3AMm1LkJc2sHcukytM7n8Qm3CCCPr3ouXysnD8KDTb8JNMb9Y9SoUYR848gVvvTcZbn46X2xeErfFzbpw5VCrt95+0/RYfHdAwuCdu3axeKvPlwY7gMTYAJMgAkwAT0mULfZYz0eCHeNCTABJtAcBJDfDYYcfo1pCAm5MLAs3HRjtmPsdatyRM5FmK4FYIi6Bw8elN4+yMF15swZQmhIXRomjxEKEnm0EM4NodQ8Pav3QEfISGWc6nkEddkvrosJMAEmoCsCWBgDs2jZQldVNko9F0ReXsV87Crnd1T24xneviPdnWjdlUS5O1ycpyoAq5bVtG1oE+PmwuMXhvy+piz+ggEWdWExV0pKCiUlJfFkPaAIaw4BuKxl/ssEmEBzE0A0oj///JPuvfdeWh0RQ6kFRfTVMH9SFg81d//0sf1ksYBsjsj5ey4jW4Yth/iLhcFsTIAJMAEmwASYABOoiQALwDXR4WNMgAkwgVoIwJsDFihW4S4Xef1icvKFlweRv5O9zOk3QeT5q87wQ3d1RDSFZeSIvH83qZvIIzxc5AHMEuEkVXP/HUxMo/vFSt9ckfsPdioti767GCO3/exsaGRbZ7mNP8gR/HfMNUJIygc7eVGJeL0tNpl2xqfQHV5uNNnrVk5BlIfHaYgI04i8wqHix6SVmGjv4WhHAU4O1LW1LYpUa6fTrtNmkb9pQRdvamdjSUUiHNWha2kiHFWKrGeqaGuQm2O1598QbSPn4aGk9Fq5JeUV0O8i/6GqjRAT6Uou5ERxfK3acWeRN/KBTrdEUXWO+BENQ5455O8aO3asavV12g4JCZE5xLZv3y5z3amf3E7kG+4ueEIc8La1Jk/BC3mvHEU4bwchRCOkp5l44L2Da4jQXriG6YXF4lFEcbkFktGV7Dy6kJlNV8X7DDnE8Pjiiy9kcz169KDJkyfTjBkzpCisGh4Tef3giYwwYchRxsYEmAAT0HcCyj1M35PVQMhVTOmz8lr92VNlsVjkdZxX+TNZvTy/Nh4C+PyFAIxQzByqs+y6sgBsPO9vHgkTqA+BWbNmSQ9W5PneKH5T4jfPz6P7kp0ZT1Oq88RvwNl7TsjfgFjMi1zKyE/NxgSYABNgAkyACTCB2gjwN6vaCPFxJsAEmEA1BDBxBc9KBKd8UeSU/XZkbyngphYU0hunLtI954PpJRGu+XkN+XqPJWfQvfuCaU4HD3q9b2eyatVSCrezxape1Jc8b6JstaC0lFaJsM+dHWzotBB+YZdE6EiIrbCRbZ2kABwk6vtLiKkQVCEazvNrR3f6tKVpu47TGSHuwtYJgfTc7NEyBCVeIwzlk4FnpfD7ZDcfGuzqKIXs14IjKEWI0/f5tqN3+neVAiXKwy6KCesfI2NpixCZIUrCMIYIsf/foi6I2oqtDLtKq8RK7jkdq4Z3g6B7995gwo9Zbbi5CwEVovgS0bftIt8R7I2+XSoEYDdLC5rh7U6/X46XocRwHHkUFQFYE0eMEQYv7uDg4DoLwAjl/MMPP8gcwhcvXpR14Q+81cBysBC/B7m1pt5CTG8thN66WtsaTsgR4jAEe7yPglIy6Mi1DJnLD/n8li1bJoXeu+++mx5++GGCMKz0j71/a4DKh5gAE9ArAkpu0yKxeEWfzUnl/h6XW3O0BywGUsxB5TxlnzE9I1Q1DN6vbEQeHh6ExWIJCQly8V1tiwVMgRkLwKZwlXmMTKBmAohidOjQIZo4cSIdFBESJu84Rj+N6kMdVVIk1FyD8R89IBaDP3ooRP7GR770rVu3yqgSxj9yHiETYAJMgAkwASagCwIsAOuCItfBBJiASRJIT0+X474p/v6rqzcp3r7thYfnyqG9aGvsNXrvzCUKcHaoOIYT8oUn7wLxIw6enx+IfEfKJOBjog6seH7yyLmKyUFLkTPvlzF9pTALMRf2oPBqfap7B7mNP5eFIAwP5G2iPYi/sJIbN6Ugiz61EmEng0UIafRTCaQZIrx37xJiM4TkYzNGkEf5pPTsDm1pcc+ONHbbEfpViKn7ElJp+6RBhDHB4Knayd6WSm8kydf48/OlOMIP02fEebeL9iDqPn00VArMi4PO03DhqdtWZdIb58CjGQIm2tKWG0JlPtzZq0IARj2KIbRmB+Fd+1LvTiJP8lXhPVvmLa0c18RxphCMP79wVYZOfv7555WiNT7Di3bLli30+eef0+7duyvKugpv3mlCoJ7o6SYXAUDQb0yzFe8TCMx4wOA1fDwlk3YJ72usoI8VHkYff/yxfPTu3ZswWYCJFeQhZGMCTIAJGAIBRTgsEp9n+myI3qFYdHbNAnC+WNSlWDexSMmYTVmopgj5xjxWbcaGXI3W1taUl5dHGRkZ5OTkpM1pRlumVPwvyEWUIvQJ8kSzMQEmYLoE/P39CWlzpk6dSmEXLojfoUfpy2G9qkSuMjVCiNS14vwVejskkhA5C3zWrl3bpHnTTY05j5cJMAEmwASYgDESULQAYxwbj4kJMAEm0KgEwsPDK+pXn56GAAivVdgOEYJZ1eCRm5BXSL5CsFTEX+U4vGndhJhY04Q3PIRVzVcIo8/08qU/xvav2A1vYAicEER3Tx5Cf43rT7smDyZXKwsZFvopITJDLH5ReCgr4q9yspetFf0gVl7DEoWX8DPHwpRD5C36PF+IsPcI72DFEP5yx6TB9G/hRQyRdrwQgZ/o5i0P5wmxG3l3VQ2CteLNXBduqAOieW2mTRnUYSZEYxgmIGuzoqIiWrVqFXXt2pVmzpwpxV9L4el7t7heG28fQGGzx9CyQT3k2Btb/NXUV4SPHibCh7/RrwuduXOUuOaD6dEu7cleCMXwOPr666/piSeeoPfff5+ys7M1VcH7mAATYAJ6RcDe3l7253pR2cImveqcSmeQNkExLPyqyZLEZz+spRC9VIXjms4x1GNIZwFzcHAw1CHovN8IAw1DGGhTN8X7F6K4+ndhU2fD42cCpkigQ4cOFBQURLNnz5bpkO7ff5qeEwuJsXDaFA3pje7cc5LePH1Rir+vvvoqbd68mcVfU3wz8JiZABNgAkyACTSQAAvADQTIpzMBJmC6BNzc3CoGP0V4fqqbtfDehSWIH3CqpoRJPpCURmeEJ66qwZN1np+nFGlV96tu3yaDRKvuKduGEKxYGxESeZb3LW/PMR4u1Ed4IsO+vCDyDpfnLERbmgxi4gCX1vLQ3sRU+vNK5fy77kJIVgyCsL155YASA0UIZMUQNlrVvIXAjHy4sLpwQ3lV8Rv5cjWZwqe648o5rYRoCissLJuQV/arPpeUlNDq1aupU6dO9O9//5siIyOFN7QVvStCY1+4awx9NdxfhuDGddMnQ27kpQO7yz6uHNJT8ka+6pdeeol8fHzoww8/lF5I+tRn7gsTYAJMQJWAs3NZfvuM8sgWqsf0abuviwONaVvW1ygRAQOh+auzU+Wf+Y+JBTp1TQ2gvmCqujb0ZT9yOcKU66gv/WrOfiAMNIwFYKr4DmJjc+u7a3NeG26bCTCB5idgZ2dHf/75Jy1fvpwQPeK7i7E0euuRGj9Xm7/Xuu/B2qh4GrYlkDBX4OrqKkM+v/nmm9Si/Ler7lvkGpkAE2ACTIAJMAFjJsACsDFfXR4bE2ACTUKgiwjj2N+1TCxVGryQmU2Z5V5LWWreS/5OdlLIRFTLSTuC6LuIGBnyWTn3lT6dyUZ4blZn1QmbyD2r6JCD2zhSdaIk8gTDHIRoW5O37FzfsolKlN0pQgurmqrcqbqtlIEnsGLwIlY1CK+H7hhGl+8eWyduqnXoYrtlecch8mqyHTt2EEKSPfbYYxQTEyNF1G9HBFDwjJHS27kmdprqa4598Ea+T4j8h6cNl17gCBmN0OUvvviiFLXXrFlT6b3XHH3kNpkAE2ACmghg8heTwSUi7KG+ewF/JCJAICoE7F0RqrFEQ95ipEc4KsRhpAz4n4i+oW4FIiUDTAmdrH48u+jWZ1WuWpoD9bL68FpZ7Obi4qIP3dGLPri7u8sJ/LS0NK2ij+hFpxupE4oHMAvAjQSYq2UCBkxg8eLFdPz4cerRowdFishRU3YGSW9gff8u0FDk+J5wl/D6fSLwnJxHmDJlCp07d47wzMYEmAATYAJMgAkwgfoSYAG4vuT4PCbABEyegJmZEo64zC+nQOQz+yMqgaaLXL2fhEZVeKuqe+0gny7y/cIKxSTxc8fD5OrmvSLfrjamSXBVzqvwflV2qD0jf1BEuUeuT3leX7UiFS/HtL01aQtBuy6mCNHVnYNwf44W5vKwttyqq6u++wUKabeuY9lriL3Tpk2jyZMn0wWRh6qjCHu9Wgi/EK1n+bStVlivbz+a6jx4gW+bOEgKwX2c7SkhIYEeeOABGjp0qJxcaKp+cDtMgAkwAW0JeHl5yaJxuZUjaWh7flOV8xGfE18O8yc7s5Z0+Fo6/e/EhUpNIx3Ck4FnZYqHH0WKBXu1dAaY9EUZ2GWxHZdbOZcwPrtDVCKGHBJeQfpuyjXz9NQcaUTf+98Y/WvVqhVBBIbhM9iULSenLDoMC8Cm/C7gsTOB6gkEBIhFt8HBhNDHuHfCG7jfxoNy4XQpVlEbkWWLlAmvn4qgwZsPESJvIUf8jz/+KD1/27RpY0Qj5aEwASbABJgAE2ACzUGABeDmoM5tMgEmYBQE4J0Eg9fOVxeuUr8NBwlC6SoRFnjV8ICK8I6aBFuEEP53uQiMOs5lZNNd/5ykRw6GkOI1g/2aTFN9mspp2heTky/7i2O1ibTtynMYo+wlsfr6pqKYYocODMJvXbnpoNmKKuBVBrOwKAtnjfGtXLmSunfvTn///bfMn/umyKl7dPpwulMIv8aSow5C8B6RF/qLob0IobyPHTtGffv2lRMsyHXMxgSYABPQFwIIWQ+LzsmTz/r8Z4a3Ox2cOowGiYggmKjuLyaqXzkZTkuCI2iMCGGJKB0HxEIiRGJQtZdPXqDbtx1V3SU9gN4TnsQwpGDoveEAXRSfw4r9n6h34ZFzVKzB01gp09zP+L4BQ15HtlsEOAx0GYu8vLL/aRaAb703eIsJMIHKBPAbDaGPQ0JCaMyYMZQuUkJg4fSQLYfpryuJMjdu5TMM6xUWfn16Por6iM/4T89fEZ/pN+nhhx+m8PBwevDBBw1rMNxbJsAEmAATYAJMQG8JVB9jVG+7zB1jAkyACegHASsrK9kReLm8LSZqvxvZmya0c9Wqcy2EB+y7A7rRFC83EdIqrGJid2N0EoUKMXjz+AHkriLAqlbaECHSyULxWibhYVSzR5W5mKx2EaEqIUgj3HFD2lXtP7YTRV7kGbtPyPzIdeGmXk9DXpeUrx7HdYQnzkMPPUR79uyRVWIi/wNxfdxUch03pC19OxfX8h7fdjS1fRt68/RFuZr+7bfflsL3r7/+St26ddO3LnN/mAATMEECHTt2lKOGh6whmLfwBN4+aTAli9QHIelZdEWItp1Emoj/9uxATuVRL9TH8U7/boRHdXZXBw/Cw9BMuWYsAFe+cu3ataOTJ09SYqIQL4SAb6o5HTkEdOX3Bb9iAkygegIIBb13717asGEDvfDCC3Tp0iV67PAZWnbuEj3VvQPNEZ+R+N1qKJZRWETfi4Viq8KjKUX8zoaNGDGCPv74Y+rXr5+hDIP7yQSYABNgAkyACRgIAcP5lmQgQLmbTIAJmA6BUuHBCisVnqNvCU9RbcVfVULD3Z1FftZh9J7wCEboSBi8bV84Xjl8pOo5DdlG2EkP6zKPV/zgzBUhp2qygvKQlF1b29ZUrE7HUsTEOMJkY5z15VanBqsprITbhOdvr169pPgLwXvN6D70vRDzjVX8VcVhJ3JNLx3YXYaG7iCEC6ywhzfwt99+q1qMt5kAE2ACzUIAk76wsMyycLHN0ol6NIrPD3wneLybD40VUReqE3/rUbVBnILP1fDydBPKNTSIjjdBJ21tbcne3p6Ki4spJSWlCVrUzyZYANbP68K9YgL6TGDWrFkyPc/q1avJ29tbpDXKpf8cDSX/9fsJUTNiyyNP6OsYzohUDs8eO0+91h+Qi8fxW3zgwIG0c+dOOnjwIIu/+nrhuF9MgAkwASbABAycAAvABn4BuftMgAk0H4F169ZVNH67mODV1v6OuUb7VPL9tmrRQk4Sb584mJSwy1tjr1XkA9S2Xm3L9WhtV1F0e1xyxbb6Ro4Qh3PKBWB/R3v1w/V+vVaEs0SOQ4SyhqdtfU3x4K3v+bklZeL32bNnKT09nXAND4vwnFO8TC/X0iARkvTA1KF0v/AKLigooAULFtBjjz1GhYWF9cXL5zEBJsAEGkzA399f1nFeRMZgMxwCSk5j5P91dKwc8tpwRtF4PYUXMCw+Pr7xGtHjmrFAQAkBbW1trcc95a4xASagbwSQD/jRRx+lyMhI+vnnn6l3796ULITUpecuy3QJd+45Qb9ciqNMES5aHwyi9GcivPOovwNpjEj38H1krPyNP2nSJLn4OCgoiCZMmKAPXeU+MAEmwASYABNgAkZKgAVgI72wPCwmwAQan8Du3bsrGrkmvFrVLaP8h2dpWarZisNFIuTfrviqXh/dHe1oSd/OshxOKVHJ7WfTqsw7GAdryxEsK6jhz+JevhVHf7lU/eTjabFKGYa2n+juI7e1/SPm9qq1/Qlp8hiKlEdhrlS2Om4oZG9+K3NBpEo+RKUC5BXOL/fMRm5mdVPluKdchIcQ/WrvTrR2bD+T8PpVZ6K8thXewJ+JvMBfDutFliKMGlbXjxs3jjIyMpQi/MwEmAATaFICiM6AkPUXMrOpUMM9vUk7w41pTeB0WpYsGxAQoPU5plTQ1AXg/Px8Gf4a+T0h5rAxASbABOpKwMzMjObNm0enT5+m/fv30/3330/m4p6yPzFNegV3XreXZol0Q5+HXaHwJowigt/vx1My6F3hkTx26xEKEPl9l5yKoHNiIZuTkxMtXryYwsLCaPv27fJ3Vl3HzeWZABNgAkyACTABJlBXAiwA15UYl2cCTIAJlBNQzYm7QqzshUcDDJ6zCEOl5PRJEuLwDXGsVKidReUT2L9djqfrRVVXJruX55ztZG8jxM5b+Xo7ivC8iql6QkUJEVTJs4f6EY4all1cFp5aOUf1ebDw9nyok6fcdTApTfxQTlU9XLGtiMPPCsHYQy0fcb7KRDwEbXXLVgktnVvuRayUEXP5FfaRWK1dF24IU9yyvIJ/hIger5LHOFp4Fd+37xRZCI9qGLgg3LSqqXLE9bEXouef4/pLT+Sreh42THUcjbk9t2M72ilyWHqKax4YGEgjR440WS+lxuTMdTMBJlA7ATs7Oxmiv1h8vimLkmo/i0s0N4EgMfkNGzp0aHN3RS/bd3V1JYgXWVlZlJNjWOHNdQFU8f61sbHRRXVcBxNgAiZOYNSoUbRmzRqZWx0LWMePH083xO/FA+J37qvBETR0y2HyXfsP3bsvmJaL3567RASsuNz8BlPDb++LIt3Bxugkeuv0RZniyPv3PTRpR5DIT3yZQtKzCFEO7rnnHlq/fj0lJCTQ8uXLqVu3bg1umytgAkyACTABJsAEmIC2BHjJrbakuBwTYAJMQI3A3LlzaceOHXLv1thk6vnXfuoohNtz4sfe63270MOdvWh1RAzFih+YU3YGyXI/jeojn7OEQHrXPyel+OigIvT+FBlHLYRAumxQ90qtQQz2tLEUP1YLCGGbFx8LJWcLc5kX8athZSEyz4h2FQtOzaSsopJKHrPKMTy/IfoH8RResPMPhNCeKUPIT/Rdsc3ih+yfVxNkSOCFGrx/QzNutQUR+a4OHsqp8vmkaF+xQ+K4qs0SYZ//Kfe+XRUeTWhLG27IqWgmxN0H/Txl+CyE+xq9NZCQRzkmJ4/CMnLox1G96ScR9is+r0A2OWHHMXpAlH+m3OsZXsFmAjDEBNjots4UeC2dvonIIYWjPGDif3o52dOOyYPprj0nKTQ0lIYMGULweO/SpYuJk+HhMwEm0NQEhg0bRgjVfyw5g7CAiU3/CQSJawXDtWOrSqCF+C7j4eFB0dHRcoGVqX22KqI3C8BV3xu8hwkwgfoTQMoBhIfGA+l9du3aJT1t9+zZI8XXnXEphIdiiHjU3saK2ttayShQThZm5Ch+c1uK6Ffm4j6NRcfw6C0Uj3yxoDldRPdKKywiRP6KFguH8Vu6REPYq65du8qwzgjzPHr0aLKyslKa5GcmwASYABNgAkyACTQ5ARaAmxw5N8gEmICxEJg/f77MPbR37145pETxYxDC2daJg6iHCOcMT12InxHXc6UH8Fv9ulaEGO7r7CB/RA7ZfJhGCgHTQ4i7W0VuYAvxQ3T9uAE0QuxTty9EeN45/wTLH6E/CqH4DpGrdvWIAIoUK48/E+Gtdqn8oIV363Cx2nl8O1d6pEt72R/V+iAoI+Tx10KAfUOsWB6xJZBGCTF0kGtrgpB8KCmdVgzuSfcL8VTVTqZkipXU4RQknhVbF5UovJlLaHHPjtTRzoaePHK20o9riNYIgfU/EWZ5gujPfaJO/GheHholPZbrwg1tvt2/q2Twq/CiThM/xDcJAbmX4L1h/AApDkAA7t7aVorSU73cqJODrewqPIRnibxQEH/hhAwJeLNgrnC0VgmzLU8w8T/w+t4m3stYLR8UGysn8rHgoX///iZOhofPBJhAUxKAZ8+XX34po1UsEp8zbPpNAGkqEOoS4X0HDRqk351txt6ZsgCcm5srybMA3IxvQG6aCRg5AYRbhuctHrCrV6/KyEbBwcFyUdm5c+coOTmZLopoWnjU13x8fGSkEn9/fxo4cKCMfOHi4lLf6vg8JsAEmAATYAJMgAnonMBtIvRmmRuUzqvmCpkAE2ACxk9g27ZtNHXqVOrjbC+9eR2FV66q4RaLyVDX8tDOOJYnVhAjTHFL4YkKL92o7Fy5qhjhjd3VQi2r1oVt5Lg9I3LrdXawIfW21Mtq+7pYrGq+IHIjod6WQhntLcTpLkI0Rf8a0xAm+qoQZeHZrD4WTdzU+4LV1xC/2wpmCO2shOROFvvhLaxq2DdJeAMjzDOuFTyxIUzrkqNqe8a0jRXvjxwKkaI+VtYjLDSHLjOmK8xjYQL6TQBePAiZ21Is24m6exzZiND9bPpL4I+oBPp34FmC5xNyHLJpJlBQUEB//fUXwRt4zpw5JpUL98SJE3Tx4kXq168fwVOuvvbuu+/Syy+/TB79p1P7oXPrWw2fZyQEovZ+S8mhe2nVqlX0r3/9y0hGxcNoTALZ2dlSGEY0BojBaWlp0nMY9+eioiIqKSmR4fqxoAlevM7OzvLh7u5OEH69vb3lYqfG7CPXzQSYABNgAkyACTCBhhLgGZSGEuTzmQATMGkCvXr1kuOHR6u6iIkDECVVxV/sU/U0tTdvJQVX7NfGLFu2pEE6DoGJsMr+wnMZj6Y0OzGJD49pTaaJm3q5NkLkxUPd1MVfCM1zRLhtRfzdNH4g2Yq224mQX2y1E7ASntE/C8F8/sEQ2iZCnU+YMIGOHDlCXl5etZ/MJZgAE2ACDSQALx54kh49epT2JabRHe3bNLBGPr0xCewUaSpgkydPbsxmDL5uS0tLKSRAcEhKSiJPz8oRVwx+gDUMgD2Aa4DDh5gAE2gyAnZ2dtJ7V/k932QNc0NMgAkwASbABJgAE2hCAi2asC1uigkwASZgdAQggmEVMHICXW5A+CijA6MnAyoUOX/n7T8lw1H6Ci/hP8b2l+KvnnTPYLrRSiwSQLhx5N+Mi4ujiRMnyhXyBjMA7igTYAIGTWDWrFmy/xujEw16HMbeeUSM2Blfll9xxowZxj7cBo+vXbt2so74+PgG12VIFbAAbEhXi/vKBJgAE2ACTIAJMAEmwASYgCETYAHYkK8e950JMAG9IDBs2DDZj6DkDL3oD3eijADCSD9++IzMZ+wuPIXX3z6AnC0rh+hmVtoTgPf572P6yvzKFy5coDvuuIPy8/O1r4BLMgEmwATqSeDuu++WZ+4Uue4hMrLpJwGIv0hzMXjwYBkaUz97qT+9UgTghIQE/elUE/SEBeAmgMxNMAEmwASYABNgAkyACTABJsAEBAEWgPltwASYABNoIAFFAD58Lb2BNfHpuiTwwdlLtDnmGtmLcM9/jutPXrYc8rmhfO3NzcpYivDZCMfKOdYaSpTPZwJMQBsCyLM3ZMgQyhXi4uaYJG1O4TLNQOD3y2WerPfcc08ztG54TTo6OhJCQefl5VFGhmksIiwuLiY8WopFZcirycYEmAATYAJMgAkwASbABJgAE2ACjUeABeDGY8s1MwEmYCIEkBMVtjchleB1ytb8BHaJHIQfnr1MLW4j+mFUb+ruaNf8nTKSHrhbW9Lasf3IRuQGXrNmDX322WdGMjIeBhNgAvpM4JFHHpHd+zEyTp+7abJ9i88toD0JKWRmZkbz5s0zWQ51Gfhtt91GihewqYSBzsnJkYhsbGzqgorLMgGtCcTExFBhYaHW5bkgE2ACTIAJMAEmwASYABMwZgIsABvz1eWxMQEm0CQEevToQcgFnFxQJHPNNkmj3Ei1BBLyCujfgefk8Vd6d6bRbV2qLcsH6kega2tb+mxoL3nys88+S6dPn65fRXwWE2ACTEBLAvAqhWh0TKRbCM8sE5G0PJWLNQGBnyJj6YZYA3fnnXeSs7NzE7RoHE2YmgDM4Z+N432rz6NITEykTZs2UWhoKJWUlOhzV7lvTIAJMAEmwASYABNgAkyg0QmwANzoiLkBJsAETIHA1KlT5TC3iJDDbM1HAB7YTwaepcyiYhrv4UKLenZsvs4Yecszvd3psS7tZSjH++67T4awNPIh8/CYABNoRgK2trb00EMPyR58ceFKM/aEm1YnUFBaSt9djJG7Fy5cqH6YX9dAwN3dnVq0aEFpaWkm4bXIAnANbwY+pBMCdnZ28rvpmTNnpBB86dIlunHjhk7q5kqYABNgAkyACTABJsAEmIChEWAB2NCuGPeXCTABvSQwZ84c2a8NVxP1sn+m0qmvw6PpYFI6uVia08pyD1VTGXtzjPONfl2om/AGDg8Pp//973/N0QVukwkwARMisHjxYkLY3D+iEik5n0N86sul/03k/k0rLKYBAwbQiBEj9KVbBtEPhMx2c3OTKUQSEhIMos8N6STyHcM4BHRDKPK5NRHo3r07jRs3jpycnKigoICCgoJoy5YthNDQnKqnJnJ8jAkwASbABJgAE2ACTMAYCbAAbIxXlcfEBJhAkxMYNWoUtWnThqKy8ygk7XqTt88NEsXm5NPbIZESxYrBPcjVyoKxNDIBy5YtadUwf2opBJmVK1fSsWPHGrlFrp4JMAFTJuDn50ezZs2iIuHNteJ8lCmj0JuxF4tr8UlomUf2c889pzf9MqSOmFIYaPYANqR3puH2FZ71kydPpmHDhpG9vT0h9/ShQ4do+/bthBDRbEyACTABJsAEmAATYAJMwFQIsABsKleax8kEmECjEmgphDCEwYX9HBnXqG1x5ZoJPBd0nnJLSmmWCE082auN5kK8V+cEejrZ09M9OkivigULFnC+NZ0T5gqZABNQJfDaa6/Jl99djKVEkfOdrXkJ/HwpjmJz86lHjx501113NW9nDLR1RQCGMGXsoWpZADbQN6mBdtvHx4eQpmfgwIFkbW1NGRkZtHfvXtq9ezelpKQY6Ki420yACTABJsAEmAATYAJMQHsCLABrz4pLMgEmwARqJADxC/anCAOdW1xSY1k+qFsCu+JTaHdCKtmbtaL3BnTTbeVcW60Envf3pQ521nT+/Hn64osvai3PBZgAE2AC9SUQEBBASLtQWHqDPjx7qb7V8Hk6IIDvOsvOXpY1vfHGGzKXrQ6qNbkqkLMUj6KiIkpNTTXq8bMAbNSXVy8HhxzbnTp1ounTp1Pv3r3J3NyckpOTadeuXXTw4EHKzMzUy35zp5gAE2ACTIAJMAEmwASYgC4IsACsC4pcBxNgAkxAEEDOqeHDh1O2mBD9Pcr487jpy0VH+MlXTobL7rwY4EduHPq5yS8NQkG/06+rbHfJkiWUnp7e5H3gBpkAEzAdAm+99Ra1atWKfhIRN0LTs0xn4Ho20k/OX6EkkYsZ3nV33nmnnvXOsLqjeAHHx8cbVsfr0Ft4N+fn58s83lZWVnU4k4sygYYTQLQmRCqYOXOmfMbr2NhY2rp1Kx09elSGiW54K1wDE2ACTIAJMAEmwASYABPQLwIsAOvX9eDeMAEmYOAEFi1aJEfwxYWrdOPmTQMfjWF0f40IP3kpK5f87G1oQZf2htFpI+zlJC83Gt3WWXpSvP/++0Y4Qh4SE2AC+kKgS5cu9J///IfwKfu/Exf0pVsm1Y/o7DxaGVaW+3fFihVS1DMpADoerCIAJyQY7wJCxfsXoXjhlcnGBJqDgJmZmfQEhhAMz2C8F6OiomjLli0UHBxMBQWcWqA5rgu3yQSYABNgAkyACTABJtA4BPiXV+Nw5VqZABMwUQKzZs0iX19fuiImRjdFJ5kohaYbNkKALj8XJRt8uXcnMuMJxaaDr6GlJX06y70rV66kpCR+/2tAxLuYABPQEQHkAnZ1daUjyRn0s/AEZmtaAouDzssw3A888AANHjy4aRs3wtbwXoZXO8LRKkKpsQ1TGRcEYDYm0NwELC0tZfSCadOmkbe3t8y/HR4eTps2baJz585RcXFxc3eR22cCTIAJMAEmwASYABNgAg0mwAJwgxFyBUyACTCBWwSwivyFF16QO5CbkL2Ab7FpjC14/8bnFVAPRzua3r5NYzTBddaBQICzA00VnsAI8bh06dI6nMlFmQATYAJ1I9C6dWv69NNP5UmvngqnJPFZwNY0BH67HE/7E9PI2dmZli9f3jSNGnkrCEfbtm1bOUpjDQOtCMA2NjZGfjV5eIZEwNbWVqbwmTp1Knl4eFBJSQmdPXtWCsERERFUWlpqSMPhvjIBJsAEmAATYAJMgAkwgUoEWACuhINfMAEmwAQaTuDhhx+mDh06UMT1XPrzSmLDK+QaNBKAuP55efjJ53v5cvhJjZSafucL/n6y0a+//pquX7/e9B3gFpkAEzAZAvfccw/dcccdlFVUQk8dCaWbnHqh0a99TE4evVQedvuTTz4hFxeXRm/TVBow9jDQeXl58lKyAGwq72jDGicWFY0ZM4YmTJggo0sUFhbSyZMnafPmzTJENHJYszEBJsAEmAATYAJMgAkwAUMj0MrQOsz9ZQJMgAnoOwHkllqyZAnNnz+f3jp9kaYJz1SrVi31vdsG17+tsdfoak4++dha0R3s/as316+Xkz2NcnemA0lptGrVqgqPeL3pIHeECTABoyLwzTffUM+ePWlvYiqtCo+mf3fzMarx6dNgSm/cpH8fPktZxSU0e/Zsmjdvnj51z+D7Au9DGFIowOsQXsHNadnZ2XTlyhX5iIuLo9TUVEpLS6OsrCyCOFZUVCS7Z25uThYWFmRnZycXBMAz3NPTUy6G9PHxIQcHB1kuJydHPrMA3JxXlduujQDCsUMExnv+zJkzMiz70aNH6fz589SnTx/53q6tDj7OBJgAE2ACTIAJMAEmwAT0hQALwPpyJbgfTIAJGBUB5MRDaMpTp07RZ8JLVfGKNKpBNvNgVkfEyB48ISb7W9x2WzP3hptXJbCwu48UgL/66it6/vnn2TtbFQ5vMwEmoFMC7u7u9N1339GMGTNoyakI6u/Smvq7ttZpG1xZGYG3Qy7SsZRMGSYVUR7YdEvAysqKnJycKD09XYrAikewblvRXBvahMh15MgRKXohBG5sbKzmwnXci3H4+/tLIRhhrgMCAupYAxdnAk1PAIsY8N7FIgjkBMbChwMHDsjQ9xCC27Th1DNNf1W4RSbABJgAE2ACTIAJMIG6EmABuK7EuDwTYAJMQAsCyAW8YsUKGjFiBH0SGkV3+bSljvac80wLdFoVuZKdR4eS0smqZQua27GdVudwoaYjMM7DhdoLz2xMmu3Zs4fGjx/fdI1zS0yACZgcgenTp9N///tf+bn70IHTtH/qUHK1sjA5Do054C0xSbTi/BXplfr7779LobIx2zPVuiE4QYxNSEiQ4lNjcUCe08OHD9P27dtpx44dMuepeluW4juWt/gs97a1Jk8bS3KyMCdnCzOyNzcjc/E917xl2eK7otKbVCTC42YVFVN6YTGlFRZRXG4BxYgoLdEiZDhyGqvmNf7444+pR48eNGnSJJo8eTKNHDmSED2HjQnoG4HbxALTjh07EjzZIyMjKTQ0VHrB47stFh9BCMaiDTYmwASYABNgAkyACTABJqCvBFgA1tcrw/1iAkzA4AkMHz6cHnzwQfrpp59o0bHztHnCQIMfk74MYM2lONmVmUJYtzfnjzJ9uS5KPzBh9oCfJ70TEknffvstC8AKGH5mAkyg0QgsW7ZMRt04dOgQ3bf/FG28fQDZmPHngy6AB6dm0hOB52RV4IzFbWyNQwACMLwNIZgOGDBAp40gR/b+/fsJAv769etlSGelAYi9fZwdaJCbI/UWqRx6ONpRBzvrBkdYQZtI13E+I5tC0q5TkPAgPyXeTwini8dHH31EyL165513EnJ6jxs3jrCIko0J6BMBvCe7dOlCvr6+dOHCBflAqHYsoPD29pYe7vb29vrUZe4LE2ACTIAJMAEmwASYABOQBHhWhN8ITIAJMIFGJLB8+XI5OXD4Wgp9dzGGHuncvhFbM52q119NlIO9z5e9f/X1qs/t6CEF4M2bN1Nubi5xzj99vVLcLyZgHARatWpF69ato6FDh1JwVBTNPxhCv47pS2YsJjXoAl+8nkN37w2mvJJSeuSRR2jRokUNqo9PrpkAvAmRTxefm5mZmVIcrfmM2o9eu3ZNLsbCgqwo8b+hWGcRmWaCpyvd7uFKg4Xway5EYF0bFoRBSMbjjvZlIXOLhbfwcSEE/xOfQjvF44IYJ8K449G+fXt69NFHacGCBTLUuK77w/UxgYYQwOdMr169qHPnztIbGF7B0dHRFBMTQ35+fjIfvbW1dUOa4HOZABNgAkyACTABJsAEmIBOCej+V55Ou8eVMQEmwAQMm4CzszN9/vnnchCvnowgTKSyNYzAaeFBEi28SdqI8J5DxIQlm34S8LSxokEiD2d+fj79/fff+tlJ7hUTYAJGRQA5GXfu3Emurq70T0IqLTxyjuCByFY/Agl5BXTXnpOUIcL6Tps2jTjvb/041uUsCKbwAoaphk2uSx1K2bCwMCmkQlR9+eWXpfiLUM7P9vKlw3cMo2MzRtCb/brSyLbOjSL+Kv1Qf8aijGFtnOi1vl0ocNpwOjZ9OL3o70c+Itw0hLQlS5ZIr8qHHnpIY2hq9fr4NRNoagJYpNGvXz9C+gGEiIZBDMaix5CQECosLGzqLnF7TIAJMAEmwASYABNgAkxAIwEWgDVi4Z1MgAkwAd0RmDNnDs2fP5/yS0tpwaEzVCCe2epP4O+Ya/Lk6cKTpIWYKGXTXwIzvN1l5zZs2KC/neSeMQEmYFQE4IWFnKa2trb055VEeiU43KjG11SDyRSiL8TfOCECDxw4kNauXSvz/zZV+6bcjiIAIw9wfQwhaufOnSvz7MLrt7ioiKZ6udG6cf0oZNYoerl3J+ouQjzri3V2sKUXA/woeOZIGbp9pvjucKO0RKZQCQgIkOGhERabjQnoGwF4+w4ZMoTuuOMO8vLyolLxGw+hzTdt2iSfkWubjQkwASbABJgAE2ACTIAJNCcBFoCbkz63zQSYgMkQ+PTTT2VosFCRA+3ZoDCTGXdjDHSPCBcIm+jp1hjVc506JDCp/Brt2rVLTorpsGquigkwASZQLYG+ffvKCXgzMzP68kI0vXA8jG6wJ3C1vNQPJArR945dQRQuopZ4enrS448/Tjk5HMFEnVNjvW7bti3BEzglJYWKhHirrSEnKcIn9+jRg/744w+yECGdH+nsRSeFsPrz6L40ToR61ueFcxgzvJG/G9mbTs8cRY939Sarli0Ji8j8/f3pgQceaLBXtLYsuRwTqAsB5P8dOXIkTZo0iRCJori4WHoCQwiGZ/ANEfacjQkwASbABJgAE2ACTIAJNAcBFoCbgzq3yQSYgMkRsLOzo/Xr15OVlRX9djmevg6PNjkGuhhwcn4hnRMiupWY1ET4QDb9JuAjcv51FI+MjAwKCgrS785y75gAEzAqAmPHjpU5gRGqc3VEDD0mInAUlfIkfG0X+VJWLk3aEURhmTnUrVs3WrFihcxJu3fvXkpOTq7tdD6uAwJYuODm5ibDl2vjBQwvw6VLl1KnTp1kHt1WIjgKhF941C4b1EPm39VBt5q0Ci8RDvq9Ad3o9KyRUgiGmL1mzRo5xrfffrtOwniTdpwbM2kCSP1z++2307hx4wjbBQUFdPz4cdqyZYvMFcwpCUz67cGDZwJMgAkwASbABJhAsxBgAbhZsHOjTIAJmCKBXr16yYk5jP2lExdoY3SSKWJo0JgDr6XL84cK8ReTgc1tpTdu0l8ixOi8/ado9NYj9PDBEPoi7CohbyIsJiePVl24SjN3H6e9Ih+lKdoYDxc57AMHDpji8HnMTIAJNCOBGTNmyJzA8M7aID5z5+4NppxiDslZ3SU5nXadJgvxNzY3X4Y1PXz4MM2cOZN8fHwIIiNEYHiZsjU+AQ8PD9lIbQJwcHAwDRgwgF544QXppT1ZRN44KvLqQvj1sLZs/I42cgtuVhZSCD4+fQQhrUR+fj69+uqr1KdPH5kvuJGb5+qZQL0IuLu7S2/g4cOHEz5/EEEB99Nt27ZRYmJiverkk5gAE2ACTIAJMAEmwASYQH0INP/seX16zecwASbABAyUwD333EPvv/8+3RT9f/zwGTqYmGagI2mebgelZMqGB7s5Nk8HVFqFJ9m8A6dozaU4+r+ATvRMz460My5Z5pscsPEgjdgSSL03HKSXTobTwaR0yi8xzdzPg13LrlVgYKAKPd5kAkyACTQNgVGjRtHBgwdlWM4DSWk0bddxis8tW6TTND0wjFbw+TVdsEkrFPlip06lPXv2kJOTE7Vo0YKGDh1Kvr6+MpT/vn37OAxvE1xS1TzAmrwGkWv09ddfl/mZQ0JCyFt4zP41rj/9MqYvdbS3aYIeNm0T8Aj+XoSG3jJhIPmJ8YWFhdGqVauathPcGhOoIwFvb295Px00aBAhX3BmZqZcSLN7924Z4r2O1XFxJsAEmAATYAJMgAkwASZQZwIsANcZGZ/ABJgAE2gYgRdffJEWL15MxcJ7FJ6jZ4THDZt2BI4nZ8iCg1xba3dCI5ZaHnpZCL4p9O6ArtTd0Y6mC88UhCuE5QtxeOXQniLfXpn3K/aJ1HYmaYPcyq7VkSNHTHL8PGgmwASan0BAQAAdPXqU/Pz86Ex6Fo3ZdoQOCzGYjWRu5PdCIunefacoVyxUeuihh2jjxo1SrFD4IDcrBIzOnTvLXJYQ1GNjY5XD/NwIBBwcHMjW1pYKCwspLa3ye/Xq1as0YsQIeuONN+imyC26sJsPBQqvXyXiRiN0R2+qRPqPQ3cMo8Vi0Z2Jfq3Sm2vBHdGOABbR4LNn+vTp0nMdaQkQTn/Xrl2E6DgQhdmYABNgAkyACTABJsAEmEBjEWABuLHIcr1MgAkwgRoIfPTRR3T//fdTjphsnSNCUoaJvLZsNRNAuOULIichLMDZoebCjXwU3r+fi1DPLcTsIzxRFHuokxf9NKoPbRo/QPZxkgjFqNhNuH2boHnaWJGrpbnMAxwdHW2CBHjITIAJ6AOBDh06yFzkEyZMoNSCIpq55yR9cOYS4bPFVC1RpCuYLTgsPXdZevoiQskPP/xArVq1qoIEIjBCDSMv8A0hOh46dIggRLI1HgHFCzg+Pr6iEYhGffv2lQsa2okQz5uFR+xb/buSdauWFWWMfQMpQF7t05ke7ORp7EPl8RkRgZYtW1L37t0JqQl69Ogh77NxcXG0detW+f+MMNFsTIAJMAEmwASYABNgAkxA1wRYANY1Ua6PCTABJqAFAUykfv/99zR58mQ5ET1lVxAdLc9vq8XpJlnkUnYuFYpJ5/YiDKCdWdXJ6aaEcikrV3pKWYrJHDOxsl/V7mjfhka4O8td9ir9NFUPYIDo3tpO8jh37px85j9MgAkwgeYggJDG27dvp5dfflmmYvjg7CWaKj5/o8Q93dRsk8iJPPzvQEJYbFdXV+mNhggltRnER4gYCEuMyA5RUVG1ncLH60lAXQBevny5zCuakZFBEz1d6fC0YQSPWFM1L7HAjI0JGBoBMzMz6t27txSCEVUBHsK4j27ZsoVOnjxJBQWcosDQrin3lwkwASbABJgAE2AC+kyg8qy1PveU+8YEmAATMDICmABAmMU5c+ZQVlEJ3fnPSdoWe83IRqm74YSXe/8qYqLuaq57TRdNUCyoO6VbZ3R3tJUvQkNDb+3kLSbABJhAMxDAZPvbb78t8zBCYDsucstDCP0kNIpKxCIjYzd4/SL9xMMHQyijsJimTJlCWJwzbtw4rYfep08fQlhtiMAIrR0ZGan1uVxQewJubm4Er8H09HRatGgRPfvss5L5SwF+9OvovuRgbqZ9ZVySCTABvSJgaWkpoypMmzaNfHx8ZGSFiIgI2rRpE509e5aKi4v1qr/cGSbABJgAE2ACTIAJMAHDJMACsGFeN+41E2ACRkLA3Nycfv/9d3ryySepUIQVfvBACP0UyXn1NF1exUOro521psNNuu/idQ7TVhfgHe3KwmRfuXKlLqdxWSbABJhAoxEYPXq0FD6R87ZAfP6+efoijdp6hA4kVs632mgdaOKKkbrg0/NRNHjzYbHYLJns7Ozoyy+/lOFH27RpU+fe9OzZU+azxInHjx+n8PDwOtfBJ9RMAOIvvLNXrVpFK1asEBFHbqNvhgfQ8/5+hEgybEyACRg+AeT6HjZsGE2dOpU8PDyopKREfjZBCMZ9tbS01PAHySNgAkyACTABJsAEmAATaDYCzRtDs9mGzQ0zASbABPSHALyRPv/8c8IE7JIlS2jRsfMEb9c3+3WhVuIYG1GS8FhaFV6WPxYhoJvDrmTn0b7EVNn0P/Flz/AW++5iTEV37ETexDkdPSpea7sRm5NP3wvh/7LwLE7OLyRvW2uRQ9ie7vRpS22sLGqsJi43n7bGXKMw8Z7JKi6h3k721N+1NfmL5+YOla10XLlmLAArRPiZCTABfSDg6Ogoc97ef//99MQTT9CFy5dp1p4ThPztr/TuRN0dy8LX60Nf69sHeOmuv5pE756JJHyOwWbOnEkrV64kJcRwfetGKGiIlAhbGhwcLIUK5LZk0w2BvLw8euutt+jw4cNkI3L8/jSqD43xcNFN5VwLE2ACekWgdevWNGbMGEpJSaGQkBBKTk6W99ULFy7IiAvwEsZvRjYmwASYABNgAkyACTABJlAXAiwA14UWl2UCTIAJNCKB1157Ta78hjfwV0LsPJOeRd+MCCAPa8tGbFX/qz4s8hMuOHSGkguKZGe9bLP4AjUAAEAASURBVJqHR6poPyg5Q/YBITRhRTduVuzDa2cL8zoLwF9euEpvnIqgmd5t6bU+ncldCL6HktLp8cAz9I14H2wcP0DkPdbs9fznlQR6LiiMZvm401whPCM38cowUZ/wZINvUCd7G+rsYCtyXd6kKV5t6F7fduhmk5tn+TWLjWXv9iaHzw0yASZQK4Hx48fT+fPn6ZNPPpHhoXfEJRMes7zd6ZlevtTDAIXgUvH5tEWklVgq8hxfKE+hAHH2448/JoxXV9alSxcpAgcFBUnR4oZYGNWrVy9dVW+y9RQVFckcoQcOHJDfLf4Y14/6ODuYLA8eOBMwFQLw+sc9Oi4uToaCRs5vhNrHZxRyB3t5eZkKCh4nE2ACTIAJMAEmwASYgA4IsACsA4hcBRNgAkxAVwQWLFhACKs4e/ZsOpqQQMO3BNKKIT1oWnt3XTVhMPUUi0nk90IiacX5K0K+JLK3t6esrCxytjRvljEMEF61eMDmHzhNcTEF1FKEYFwlwjHW13YKgeHlk+FkLsI6Lh3UvcJjd5KXGz3e1YeWnbss8zT+M2VolSYQpvRfh8/SsDZOtHxQDxkOcqjYHuzmSGNEGNN8Ee4zRngHK95CThbNlyvQRQjjsNTUMs/pKoPhHUyACTCBZiZgYWFBL774Is2fP5/ee+89+uqrr2hDdJJ8jG7rTE9286GxwvuyhZ6H3s0qKqbfLsfTl2IBUYyILgHz9vamV199lRDuupWIVKFr8/PzkyIwRArkrkQIU+QJZqsfAYjoDz74IO3Zs4fcxHeevycOIj+xoItNM4EbJUVUnJel+SDvNRkCeB8Yk3l6esooDVevXpX3VfwGOnjwIDk7O8v7a31C9xsTHx4LE2ACTIAJMAEmwASYgHYEdD8DoF27XIoJMAEmwASqITB48GA6ffo0Pfzww7Rt2zZ6SOQFntOhLb3bv1uziZ/VdLXRdoekXaenj4ZSaEa2DHf2mpi4/uWXX6QA7FQuJjZa401Y8V9XEmVr8CQ2VwvrpuQ6Pp2WRddEWGjVUNAI6bn4WKg8d5S7U6VcgPD4nS681tZGJci8lg/4eTZ7GFPHcvE5PT2d0HfOXdiEbzJuigkwgToRwKQ6PIGff/55Wrp0Ka1evZr2iwU3eCCaAe6pczp4kI8e5KNXBnZD3FePiggVv1yKo01CtMYCIFinTp3o2Wefld8nzM0bd/FUhw4d5Od1YGAghYWFyXDQ/fv3V7rIz3UgsGjRIlq7di3Zm7WiP8f1Z/G3FnZJITsIDzYmYGwE8H0Z91Ys4omMjKTQ0FBKS0uTi0Pc3d2lRzAEYTYmwASYABNgAkyACTABJlAdARaAqyPD+5kAE2ACzUjAzc2Ntm7dKnMDYxJ6nRAK/0lIpbf6daV7RKhfYxXQskUO2w/PXJKeS5jQ7tixI/388880dOhQ+vLLL+UVcRATosZi49q50KaYJBrl7kwWLSvn9bIS+f4UQ8hpVQH4ssjjeLXcs8tLQ07kgcJTGQIwLDj1erMLwMhljfyFuSWllJOTQ3Z2hp9XU7k2/MwEmIBxEkB+XAjBr7/+On399de0atUqioqKovfEZxQefUSe9ukiOsf4dq7Nco8tFCLv0eR02h6bTJtFHngsFFJs3Lhx9NRTT9H06dObNGckRArkBD506BBFREQQPFkHDBhgtN9ZFN66fH7nnXfos88+k4vCfhnTl3o62euyeqOqC1FP2ok0KQWlpdWOq0QssLsuvlvCrKysyNbWttqyhn4A/28IHY48sY294EOdFdpF+4gw0BhRBtTbU3+tjN3S0pKsra2NbrEhrinC7fv6+lJ4eLhcZJOUlEQ7duyQ4rC/v7+MlKTOhV8zASbABJgAE2ACTIAJMAHjmUXna8kEmAATMEICCxcupMmTJ9Pjjz8uV3svPHKOVkdE03sDutFAV0ejGTHE3l8uxdPbIRcpReTaxUTHs888Q2+++aacyMFACwvLJrfVhVJDhjC3Yzua7OkmxNHKH8eYzIQXtGLXi8omL5XXSg5ivE7OrxrybpDKeyO54JYooJzfHM/wcM6lUjk52Rztc5tMgAkwgfoQaN26Nb3wwgvSI3jv3r30/fff06ZNmwjRGfBAznUPawsaKRbyDBIh+HH/7exgo/NQ0blCxDqTniXzzh8T3r6B4pEnFtUohgVT9957Lz3yyCNy8ZSyv6mfEbZ01KhRMlQpPNZKxecZIpsY68I1XfKF1+8rr7wi3zurRwTIFA+6rN/Y6kLKi3OzR9c6rD3xKXTf/lOUn58vF1Yiwo4xGtJs7Ny5U4YInjRpUpMOMUGkrdm3bx9BgJ0xY0aziMDXrl2TfcA95/jx4zRw4ECju+9AXEeqIER3QE7gixcvUnS0CPcfEyPFYeRfhwDOxgSYABNgAkyACTABJsAEFAKVZ5yVvfzMBJgAE2ACekMAk7q7d++mNWvWyPyEp8Uky6QdQTRBeB39X+9O5G/A3iEIB7xRhKv8QHhTXczKlcyHDRtGn376KfXt27fSNYB3AcxMCInGZPbmt3LzRlzPoR8uxtLJ1Exqb2NVMcybMgtyxUvq79KaLIXHcIHwADuTfksoVkr4quQK7OmoH962inCvCPlKX/mZCTABJmAIBCBgwrMWj4KCAtq+fTtt3rxZemAlCE+s30XUBTxguD93FeH4u7a2laGivUWkBg/hqej8/+ydCXxU1dnGX5YshOwrkIUQAgTCvu+EVVAEF6xW+fysVq1Wq9at1Wq1tfWr2lq11oUWa93FDXdk3/cdEpZskEAg+74D33lOcmMCCWSZydyZeV5/48zcuffcc/5nMszc5zzvq0oYICW+p8pk4ab+LXNV+2EBVKVyzsHRW6Dq9+ZUVEm2WgiVpmq4o4ZvcmGpHMwvklSV+eHceaCGDh2qF4ldc801YqZ0yz169JC4uDhZs2aNdk1DkEEmDyzuYjROAGIOxHvEsyNjZG5ESOM7cmuLCcxQ35f/NiZWlxa56667BG7JESNGtLgdsx8A9z0Cf2/tHfibRypipCfGwo/+/fu3dxcE6fuNz53ExEQt/kIEdsRAzXr8ToqJidH1gZGdAmPGPbYNGDBAsA+DBEiABEiABEiABEiABCgA8z1AAiRAAnZCYOHChXL11VfLX/7yF/nb3/4mPyhHA24Qgn85IFImKfeRvQQudC9JOSmvxqfI4YIa4RdCN1If3nDDDY0OA2IxQl2Dd7g4oFxdf1Yi+Al1wf+3Q/rIn9TF369VSs/PlTiO6KD+qx9IDz1JpT5crtKCf1Wb+rN+iujjxaV6d9QRNsv7whiBMY/1x8PHJEACJGBPBOByw7/HuOEzbd++fTrtMerfbt68WTuy9qjPddwsFS4uLtr5hUVSuMFl2717d0s1b/F2UJ9y2rRp2pEHhxpStE6cOJEicCOkS0tL5dprrxXcX6/KfNwe07ORvbipLQQWqtrdu1VJjLeOpsmCBQtk7969Dpcy15YCMOYG7lMs+kAN8L59++p08G2Zs9Yci88dfDaiHxCisXAHaegdNeD2RYYFCL579uyRtLQ0zR9jj42N1WmjbZGS21F5c1wkQAIkQAIkQAIkYI8EKADb46yxzyRAAk5LoGvXrjot8r333ivPPfecTmVnCMFwet7SJ1wW9Oou9V2lZoKVohxM7ySmq3TP6TrVM/oWERGhUx4iJd/FLlKgnhlcV5Vnzil3lZlG1ba+/EOJ4E/uPKyF/G8vGyNdm1nj+BklEqev2yMJ+cVym7r/ZMZIxaUGzKvxqeLl0knenDhEPOrVEm5bT9t2dIW6+I+gI6FtHHk0CZCAuQhAYBgyZIi+oe4uoqCgQPbv3y8JCQmSmpoqKSkpghSpcMchTWtJSYkua1C/Xic+G5FuGi66oKAgCQ8Pl169eul0zkj5ifqPEIHtKYKDg2XGjBmC1NkQJtauXSuTJ0+2iTBkZm4PPPCArpk8QDnG4VRlWIcAyqfsUVlTdqu/ybvvvltn1rHOmWzTqq0FYNRN9/f3l9zcXC2+wolqi8DCGIjA+LxBimR8RpspQ4I1mHh7e+vPVrDfvXu3oD4wBGHUC4YwHx0dzcU31gDPNkmABEiABEiABEjADgh0UKvWz88mZgfdZhdJgARIgARAABeTX3vtNXnllVckMzNTQ+miUkrOVnVlr47sLjNCA+tEQVsRyyyr0C7Vz1IzZLOqWWjEsGHD5MEHH5Trr7/+osKvsT8uiOPC+ZHrpkmgu6ux2Sb3t6zdLV8q520ndVEpa+FlTfZhiUoHeufGffr1d+OGyeXhDVM6vpaQKo/vOKTrR+69Ok46dTR8siJfKvfvLUrYRXw+Y5RM6X6hw7tM1X+8df0eWZaepdsYr1zBSSqVdphKH/3nkf0ltKu7Pt4M/+v54XIpqjqjhRFcqGKQAAmQAAk4BwGIEhCBUQLAcOhdbMGXc1CpGeVXX30l8+bNE5RJWDlnnAwwSdkGR50DfEea8s0mXT/7gw8+aDLrjD2OH4skP/30U73QDi5nW0R6eroWXrt06aJrARuitC36cuLECV2LHNkHkJL6/NIytuhTe53TEIDxOxHh6empFyn17NlTC+Lt1Q+ehwRIgARIgARIgARIwPYE6AC2/RywByRAAiTQagJwCv3ud7+TRx55RD7//HNZtGiRrFy5UqcORvpguD8ndfOXmT2CZLISEKPr1YZt9UkvcWCVutCyJ6dQVmdkywqVonqnSrlnrDTCBSEIvrfffruuB3iJphq87OXlpQXg4qpqmwvADTrWyidnzp7TtY9x+NyIbg3E3+Y2eTCvSNeNXH35OPFVtYQhIEP8NVugxmWxEn8RcLEzSIAESIAEnIcAXIFwAuP7CYSJ1atX61qd9uZotvSMFRYWyi9+8Qvd7O+H9aX4a2nAjbTXW30P/rPKoHL/loOCbDozZ87UrvtGdrW7TYbYaosawAassLAw8fPzk7y8PF2TFpkLbBVwJE+aNEmn50c2BoSziMBYaDN79mw5fvy4TneOzxqUKECtcSzARc1mBgmQAAmQAAmQAAmQgHMQoADsHPPMUZIACTg4AaRHhrCKG2rtLVmyRD766CPZsWOHdofCIYoIcHOR0UF+MiTAWwb4ekl/lW4wwrOLuHTs2CpCRUqMRVrneCVEQozclaNS66lbuarxawT6hosQP/nJT7TLBUJuayIwMFCn0cypqJRIVdvWlqG0Wx3n6qTtlvcGrAoVP0R1bXrk+q3kVlTVPT3TSLKOndn5snDNLll5+XhTOX3rOl3vQUFllSaFi4LGBcp6L/MhCZAACZCAgxNAemuIbStWrNAZS+AInjp1quA7grPGb37zG50afFSgr9zBur/t9ja4WZVLQVaadaey5de//rW8/fbb7XZua57I+H5lSwEY40PK4XXr1mmxEamHjX5Zc+xNtQ1BGiIw+gMRGOmgIYA6S6DMDhigDAFq1efn5+sFOMiqNHToUEGafobtCJSVlenf7RDqkeUKjm3MEbJloEQE3Ov4NxIlIuDixsJv/B6GgB8ZGalTrtuu9zwzCZAACZAACZCAvRCgAGwvM8V+kgAJkEAzCSC910MPPaRvqDm4bNky+f777/UK+IyMDPkuPVPfjOaQdLiHh7u++bu7KJHYVTxVHVpX5SZ1VcIwpNxKJeiihiuEvNzyKslWImxacZnkqeeNxYABA7S7Z86cOfoCryVcn/jRi8ipJ4w2du722GaMG0IwRHCvJur2lp2pcb2iTxX1RHE8/zHZs0rxnHpK7u4fKVG1Du19uYXyT5Ue2oiM0nL9ECmfu9TW9P3lxv1SqToAIbjyrLcEqbTYcHx3VBe3zBbGnOGiBYMESIAESMA5CSD9/6xZs7QIjIvdcARPmzbNKWvDo07n66+/rhbgdZCXxg005b/djvwufXHsQJnw1Qb573//K3feeWeLs9KYkU1H9Z0dAicqfEE4wnNbBARHLPiAkJWUlCR9+/a1RTfqzmmIwOvXr5f4+HjNCOKnswTeB71799aCIWoiwwWclZUly5cvF7ikUcMeCzQZ1iUAER4ubNRmhhh/4MABwe/ytgT+TUV688GDB+vbuHHj9HyyxEJbqPJYEiABEiABEnA8AhSAHW9OOSISIAESqCOAFcI/+9nP9A0bk5OTZcuWLTod2P79+/VqeKw6PqEERtxaGkjp3KtXLxk4cKD+4YkLKvjxiXSPlg5cpECcKCmzdNMtag+C734l0BqxLStPpqsU243Ftqz8us3x+cVydd0zkcH+3tJbOZmTlIMagvKYLzcod7avpJeUS6iHm/xr0hCZqurUwWz86PYEWXUyWzufn1BpIgsrq/V8lShB2KgTbDTdWV38gxAcpur/9lcu718OiJShAT7Gyza5T6+dM2MObdIJnpQESIAESMDmBOBiMpzAqA0MR/D06dPF3d08NevbA9L999+vhbo7YiIlRmVjYbQvgV7q+9e9A3rJ8/uT5L777pNt27Y5RG1UuG2rq6sFLmBbCcAQoeEChuAKsREuYFv1xXhXhYeHy8SJE2XDhg26T+gjhE9nCrw3IBZiPiCEHzp0SFAnGTf8loOIiM9nhmUIZGZm6kXY3333naxZs6ZRsRcLgFC6J1z9ZgtydxM/lakLJX1QEx6vYVFvVe0ibJTSyVULsJEhCr+r0tQNqb23bt2qb0avPTw89IIWZN/CLTY21niJ9yRAAiRAAiRAAk5KoINaIWqUZnRSBBw2CZAACTg3AVwoSktL02kIkXoKrpzi4mKdegopqHDRBqmnkIIKK/qN9FNIKxYSEtJu8P70pz/pesf3xfaS3w9v/5piSHP9bmK6fJOWqX90GwN3Vz/S54QF69p9Dw7qrTe/ody7cFqvO5Vr7KZ/yM8ND5E54cGyoFdN7a1DShT++fo9AnEYEaxcvHcpJzBE286K+xM7Dsmiw8eUoNtZftq7hzytxo3tiC9UjefHlDB8qqxCP2/qf+r6gT7ul+pCp63iv0fTdL29W265Rd566y1bdYPnJQESIAESMAkBpL6E+IsL2HAxoUYwFpU5Q3zxxRdy9dVXS6D6N3/H/EnirS74M9qfQKlaRDd66To5WVoh7777rtx0003t3wkLn/GTTz7R6WOvvfZamy6qwCWmb775RgoKCmT06NHSp08fC4+0dc2hTA5cmOgfRGqIns4a5eXlgsXAiYmJdY5xzBMW9TrbghxLvQdOnz6tyzB9/PHHegFE/XaNMkzDA30kVi3QHeDnqcXftmRugiCcoH5DogwTskdtzczTC4vrnxfub5RhQpkoZ1v0UJ8DH5MACZAACZCAMxOgAOzMs8+xkwAJkIAdEXjvvfdk4cKFMr9nN3lrsuOkbsNFKNRRRqrtXp4e0gmKbb3IUz/ukZL7/DrN+LH/pz1H5U8jY9TFS+XgVs7hQuUkLlMrxcuV8wPpojOUOAznMFZ6HVow1WYpJv+w67D8/WCKPP300/Lkk0/WGx0fkgAJkAAJOCsBCBBIA41UsXCeQQS2RMkIM/PEv/nIloIUoM+N6i8/Z+1fm07X+2ph3z2bD2iBEjVibVmv1hIgsLigpKRE5s+fb3M3J8RWOG7xNz1v3jybu4ANvqmpqbJpk8qwo/4WIYhB8HTmwKJffB4hRTHCcAqjnI+LCxenXOq9gXTrcPkuWrRIvv76a+2+xzFYIDwxxF9mhAbJ1O4B0senfdzV2eWVagFyjqw4kSUr1W/ALPXcCNS/vv322/ViFyy8YpAACZAACZAACTgHAQrAzjHPHCUJkAAJ2D0B1MsbPny49FV1crcox4wzx96cApm/fLt8PnOUDLtEeucSlbJ6/FcbZcn0EdK3nS4+nD83N6zaKT+oCxFLliyRBQsWnP8yn5MACZAACTgpAWQaWbVqlSAdNIQipIP28vJyWBr4dxBurDAPd9lx1WRxVSIBw3YEzpw9p0pwrJdktRAPGUqQqcSe48svv5SioiKZO3eu+PjYtvwHBFYIYnD5jxkzRqceNgtbiJ0QgRFYkME0uaIX4qA+LVJCI5D5CeI4ajjb+8IIPSAL/6+0tOYz48UXX9S1rtE8yvDMVILv1ZHdZLbKDoUFvLaMs+pvcLNyBX+emqEzRyF9NAILriAEI/19z549bdlFnpsESIAESIAESKAdCPAXZztA5ilIgARIgATaTgAr0XEBIrGoRDtc296ifbaQVFgiV6/YoesBX0r8xQi7qosP0d4eEqXq3dkq4vOL9KmRbo9BAiRAAiRAAgYBlJiA6BsYGKidi8uXL9eCkfG6o93/5S9/0UN6YFAUxV8TTC6yrjwyOFr35Pnnn9euUBN0q9Vd6KxKhiBQA9jWYdQCRj9QCxhOSbMEat6OGzdOdweiJ2riOnugzE9cXJzMmjVLgoODdSmgXbt2ydKlS7XAaab5s+VcQfh97rnnBHWl77nnHs0m0rOL/H5YXzl4bZy8N3W4LvVja/EXjJBeeoJyIb8wJlbir50q/5o0RCZ189elniBcIz30rbfeKnDFM0iABEiABEiABByXAAVgx51bjowESIAEHIoALhLHxMSIMmvoWkcONbgWDOZtVU83H6meVYrn5sSnKRm6xpRRO7g5x1hyH9SnSlfpqVHb0Sw14Cw5PrZFAiRAAiTQNgJwmk2bNk2LDqgNDBEYaaEdLdauXSs7d+7UtX9/2jvU0YZnt+O5Rrn1QpUjGyIgUrnacxhOTTMIwOAIdyEc/UgzbKQYNgvfqKioOhEYWYaQApwhEhQUJDNnztRisJ+fn+AzecuWLbqmc1pamtMiwt/U66+/Llg88Oijj+qsFaMCfeXtKUN1Nof7BkZJUBc30/JBtolrIrvL0pmjZd0V4+UnvXqIWpWhMx/g9xnE7JycHNP2nx0jARIgARIgARJoPQEKwK1nxyNJgARIgATamYCxWn9rpuNdGG4uyt4qBTbiqHIC37R6l2w6nSuZqtZv/UDKr/Wq/tMvNuyTZScy5S+j+9d/uV0fb1WpxxBI/9exI792tCt8nowESIAE7IQAak1OnTpVunXrJqgNvGLFCn2B3U6636xuvvTSS3q/n/eLUPUhOzXrGO5kfQJYIHdn/5o0qMYcWf+s1jmD2QRgM7uAMQMQgceOHasnA27XQ4cOWWdi7LDV0NBQmTNnjowfP16nDEYq73Xr1ulFEqdOnbLDEbW+y2vWrBHUz73rrrskMzNTRgT6yKfTR8qyOWPlyohu2mnb+tbb/8iB/t7y+sTBsl2VVLo+qoecPVMtr776qk7T/vLLL5sig0D7U+EZSYAESIAESMBxCfBKrOPOLUdGAiRAAg5HYMKECXpMW7NqREWHG2AzBvQ/0WHyv33C9J7fpWfK3B+2Scwnq6Xnh8tlwlcbJFY9DnnvB/nlpv2qPrC3vDlxiE0vNG/NqhHrjblrxhC5CwmQAAmQgBMSQPrauLg4gfCA2sArV66U7OxshyABwQT1WTuplJy39Al3iDE50iDw3cpNOeTgPrfndKhmE4DxHoELGDVHUZvYjGyRBheLFBFw6B8+fFg/5v9EIODD8XrllVfKqFGjxN3dXS/MwWczbo7uGM3Ly5PbbrtNL07av3+/RKhUz3D8Lp8zTqb2CLT7t0ikKg/02oTBsmHuRJnaPUBn3kBdYCyK2Lt3r92PjwMgARIgARIgARKoIUABmO8EEiABEiABuyEwefJk3df1p3LlDHJBO2GgntOLYwfKstljdfqugX5e4u/mIl6q1q+Pq4tMUxck3lf1p/ZcPUU5WiJtTmhNRk06MWPubN4hdoAESIAESMC0BCBg4d8L1FesrKzUIgMcV/Yeb7/9tnZVzQ4LkmATpwm1d86t7T++P82LCNE1gBcvXtzaZmx+nBkFYGR/GTRokGZz4MABU9ZZjo6OltGjR+s+7tixQ44cOWLzuTRTBzCHffv2lfnz58uQIUMEGRuwqOX777+X9evXO2Tddoytf//+gs8DVzX+x4ZEy9Z5k7Tj10xzY4m+xPh6yqczRsn7ccMlTKXDx9/AiBEj5A9/+APdwJYAzDZIgARIgARIwMYEOpxTYeM+8PQkQAIkQAIk0GwCuABx9OhR+X72GBkd5Nfs47hj+xNAamq4k+EYwCp63DNIgARIgARI4FIEzqrahJs3b9aOQYhaccoZjPTQ9hqDBw8WOMg+VAu0ZoUF2+swHLrfG1TpjHnLt+u0wElJSXY51o0bN+q/GaTthXPTLIG/56+++krXAjZb3+ozgvC7fft2vQmCMGqjMi4kgAwNqJkNtzRq48IpDCc1hH4PD48LD7CjLRjbI488IkiFjBgb7Ccvjxso0bUleOxoKK3qanFVtTyz56gsOnRMcKEYGZzee+897eRvVYM8iARIgARIgARIwOYE6AC2+RSwAyRAAiRAAi0hMHv2bL37D+lZLTmM+9qAwIoTNXM0bdo0ir824M9TkgAJkIC9EoDjDEIRanRCYEANxpMnT9rlcBISErT46+Pa2SHShtrlJDSj0+ND/CVEubOTk5O1A64Zh5huF6RRR1RXV5uqb/h7HjhwoO6TWV3A6BwWmY4cOVL3c9u2bZKYmKgf838NCbi5uemauPPmzdN1Y/EqWC1dulRQSxkiqj1GWlqaTJo0SYu/nTt2kN8P6ytfzxrtNOIv5sxTZZT6v1H95YuZo6SHh5tgUQnqHy9btswep5R9JgESIAESIAESUAQoAPNtQAIkQAIkYFcEkH4MsfTYKbvqtzN21pgjY86ckQHHTAIkQAIk0DoCcJWhFiFceBCB165dK+np6a1rzIZHffLJJ/rsV6oUwy5KCGOYkwBKbMzvWeMyN+bMnD1tulcQWhH4ezFbwJHctWtXnS742LFjZuteXX/69eun099iw9atW8Ve3eB1A7LiA7h9UT8ZNYIjIiIETm8seIEQDKHfbAsRLoZiw4YNMnz4cO0AR63fH1SpnfsGRgk+F5wxJnUL0LWBL1NlC5DFac6cOfLcc885IwqOmQRIgARIgATsngB/gdr9FHIAJEACJOBcBOLi4iQ4OFiSikrlQG6hcw3ejkabX1Elq1X9X6TuvOaaa+yo5+wqCZAACZCAWQhABEYqVogyEBfWrVsnZhaPGuP23Xff6c2Xh4U09jK3mYjA5bXpuY05M1HXmtUVwwFsRgEY4nRsbKweh5ldwOhgTEyMFgPxeMuWLdoVjseMxgl4eXlp5yxEQqTqr6qqkr1792ohGGm18dlt5vjyyy9l5syZkp2dLdN7BMrqy8fJ0AAfM3e5Xfrm6+ai6wKj/rEq3i2PPvqo3Hfffaas490uQHgSEiABEiABErBTAhSA7XTi2G0SIAEScFYCEBQXLFigh/9hsn2mg3SGufssNUOq1cWC6dOnS2BgoDMMmWMkARIgARKwEgGkZYV4dE79u4KUlCkpKVY6k2Wbzc3N1QKSi0onOqmbv2UbZ2sWJ4B6n107d5J9+/bJiRMnLN6+tRvEd2SEGQVg9Asp3eEaLSgoEKTbNXP0799fp75FH1GPHKnBGRcn4O/vr7/3z5gxQwICAqS8vFw7alH/GZ/Z+Pw2WyxevFiuvvpq3ddb+4bLR9NGiJ+bq9m6abP+YBHWQ4Oj5a3JQ8VVLeJAbeSbbrpJi/w26xRPTAIkQAIkQAIk0CICFIBbhIs7kwAJkAAJmIHAz372M92ND5NPSOUZc68qNwMvW/Th7aM1F/ZuvfVWW5ye5yQBEiABEnAwAkOHDpVBgwZpEWHTpk12UZ8TtYshemhhUdVWZJibgGunjjKxVqhftWqVuTvbSO/MLgCjf4YLeP/+/aYUBOtjHTBggOBzBwEnsL0sPKk/Bls8DgkJkdmzZ8vkyZPF29tbiouLBZ/Z3377rakWVjz77LNy2223aYfyo0rkfGFMrNOmfL7U+2SeSo//yfQR4qX+Hfvggw/kiiuu0PN6qeP4OgmQAAmQAAmQgO0JUAC2/RywByRAAiRAAi0kACcQLsjkqjTDXx0/3cKjubu1CezKLpD9eUV69T9W1TNIgARIgARIwBIEBg8eXOfKQ33Ow4cPW6JZq7UBtzJifDDdv1aDbOGGjbky5s7CzVu1ObMLwBh87969pUuXLpKfn28XNb0hWA8ZMkSL1XACp6amWnUOHanx8PBwmTt3rq7ljvrPmHMsivnhhx8kMzPTpkN96qmn5LHHHhNU+H1hzAB5FGmOGRclMFHVBf561mgJdneV5cuXa5G/rKzsosfwRRIgARIgARIgAdsToABs+zlgD0iABEiABFpB4K677tJH/TPBPtJAtmKIdnuIMSdw/7q6Mo2a3U4kO04CJEACJiQAVx4WgiF27Ngh8fHxJuxlTZcMEXFMsK9p+8iONSRgzJUxdw1fNfczexCAz3cBm5toTe8GDhwoWHwCNz+crPZWh9yWjJFCGKL/lVdeKSNGjBA3NzfJysrSAiLE4Ly8vHbv3j//+U95+umnpZPq22KV2vjWvhHt3gd7PeEgf2/5fvZYCevqrssx/OQnP5Hq6mp7HQ77TQIkQAIkQAJOQYACsFNMMwdJAiRAAo5H4Oabb9a1ZXfnFMqm07mON0A7HVFacZksPXZaOnfuLL/61a/sdBTsNgmQAAmQgJkJ9OvXT0aPHq27uHv3bjlw4IDpuos6rHv27NH9Gh5AAdh0E9REh4b4+2hh6ODBg2Jv7jZ7EICBPTo6WruAIf6lp6c3MRPm2oz080YKeiwOOH78uLk6aPLe4L0ZExMj8+fP1xzxOwF1tpEWGjyRJro9YsmSJXLPPffoU/19bKzMV6mNGS0jEOnlIZ9OHyn+bi7y9ddfy+23396yBrg3CZAACZAACZBAuxKgANyuuHkyEiABEiABSxFwd3ev+wH/wv4kSzXLdtpI4O8HkuWMckjccMMNEhYW1sbWeDgJkAAJkAAJNE6gT58+Mm7cOIHDbO/evXVia+N7t//WI0eOSEVFhUR4dhFvV9b/bf8ZaN0Z3VQd4L4+XbXbEyKwPQVENYTZHXkQA+HkR6AWsL0EXMBICQ0n8IYNGyQtLc1eum6afrq4uGg3NYRgLOTp2LGjTqv95Zdfyvbt26266AJ1vW+66SY9f08O6ys3RfN3SmvfGH18POXjaSPFo3Mn+c9//iOPPvpoa5vicSRAAiRAAiRAAlYmQAHYyoDZPAmQAAmQgPUIwGHq7e0tazJyZDNdwNYD3cyWjxeXyjuJ6fpizuOPP97Mo7gbCZAACZAACbSOQFRUlIwfP16LwBDrdu7c2bqGrHCUIWwN8PWyQuts0poEjDkz5tCa57Jk2xDTEHCfmz3gAsZiztzcXO0ENXt/jf4NHTpUi9cQgdevX283Dmaj/2a5x9wjlT9SQ/fq1UuLslg0s3TpUr2gp7Ky0qJdPXTokFx11VVSVVUlv4jpKfcPjLJo+87Y2PBAH3l7ylDp3LGDPPfcc/LGG284IwaOmQRIgARIgARMT4ACsOmniB0kARIgARJoioCfn588+OCD+uU/7j7S1G7c3k4E/m9volSrC2ILFy7Uad7a6bQ8DQmQAAmQgBMTiIyMlEmTJunFR7jIv23bNi0m2BpJUlJNdpI+3l1t3RWev4UEomvnzJjDFh5us90NB7A9CMDoqz26gDG5w4YNk/79++vPGYjASGXMaB0BT09PvYhn7ty5OnMQ3rtI6Q8hGPXdLfFeLioqkmuuuUZwf5VK+fynkTGt6yyPuoDA9B5B8sq4gXr7vffeK1u3br1gH24gARIgARIgARKwLQEKwLblz7OTAAmQAAm0kcADDzwgQUFBsiUrXz5PzWhjazy8tQR25xTIh8knxdXVVZ566qnWNsPjSIAESIAESKDFBMLDw2Xy5MlaBD569Khs2bLF5iJwSkqKHkdPlQLaTJFdXinL0jPl+X2Jct/mA/LKwRRZdTJbiquqL9rNgsoq+TDphPzr0LG6/ZD5442EVLlzw15552i65FVc2rV3uKBY3lfZQh7eFi9P7zosn6ZkSLnJHKvGnBlzWDdgkz+wlxrABkakcXdzc5OcnBw5efKksdku7ocPH65F4LNnz8q6desoArdx1nx8fGTKlCly2WWXSXBwsMABjPruEIITExMFnFsbqFGbkJAg/X09tViJsgEMyxG4PipU7lSuarirr732Wu3qt1zrbIkESIAESIAESKCtBCgAt5UgjycBEiABErApAS8vL/nzn/+s+/B7dSGxtNr8ae9sCswKJ0cavN9sS9AtQ5BHKjcGCZAACZAACbQngdDQUJk6dapABEtOTpZNmza1STRoa9+PHasRSsNNJAB/oATc4Z+vFdxHenroWrc/nMiSBSt3yJil6wWPz4+3j6bJder1Ph+vkrs37Zf1quRGiRKL71Ci79DP18lvdxySJUrEvW/LAbnyh21S1sT3sCol4Dy09aD8dNVO2ZldIOVqP4i/t6t2Jn61UTaaqJQH6jYjjDk8n4lZn9ubAGzPLmC8ByACo46tIQLbm4htxvdxYGCgzJw5U3+WI9NTWVmZdpV+/fXXcvz48RZ3GfVpP/roI/FUtWrfmTJMurqwHnuLITbjgD+O6Cdjgnz1QggI7gwSIAESIAESIAHzEOikXDpPmac77AkJkAAJkAAJtJwA6nF99dVXcuR4ulSqC4xTewS2vBEe0WoCb6mLw/9Rt27dusmSJUu0m6PVjfFAEiABEiABEmglAaQThXsMQgFqixYUFAjcwbZwfL344oty6tQp+WX/SOnm4d7KEVnusHuUePsX5fq9rV+EvDJ+kMT6ecnoID+5sXeoXjy3MiNbPlGCLL5HTekeUHfivIoqOVpYIgfzi/S2ADdXeTfxhHTr4iZPDe8nDwyK0m7r3TmFkqXcxViINz00qO54PIBgfM2K7VJSfVa+nT1WLo8IkcvDQ+Sn6twrlfv4cEGJzuIyX6Vn9Vft2zrgSP7X4ePSpUsXQVpTewm4JlFHFdlYIEzaQ0Dkg8MT6XmR0QcLO+0pevToIRUVFZKdna0/dyBg2tsYzMgbDFEn2tvbW/Lz8/X7A5/rSLeNz/nmMIaDHzWG4Ux9SaUpntTtx881M47ZnvvUUbmqpyi+76vFRXsOHpSIiAidKt2ex8S+kwAJkAAJkICjEKAD2FFmkuMgARIgAScm0LFjR1m0aJFO/fjPhGOyR6UjZrQPgZOl5SqFY0395X/84x/NuiDTPj3jWUiABEiABJyRAATg6dOni4uLi6Slpen0rJaoI9lSlkhrizCDoIkSGbgwD9H2N0P6XDCU3w/vqy/e44UXDyTLlsy8un2wqO4fSjA2kqbuUu7d+wdGaREZr/Xz8ZTnRg/QDjscBIfw+fGySjO9XR335qTB4tbpx0sQvm4u8qvYmqwh5WfOyr1KpDZDGHNmzKEZ+tScPtibAxhjggsY9XQR+/ebY/51Z1rwv1GjRgnSWcMJvHbtWr3wowWHc9cmCGDhTmRkpKA+8OjRo/WCDCzsWbVqlaxYsUKnDm/iUL35jjvukJKSErlaLSxBmmKGdQkg28ULYwbokyAjVEYGSzNZlzhbJwESIAESIIHmEfjx11fz9udeJEACJEACJGBKAiNGjBD82Dyr0hHftXFfkykITdl5O+0UUj/DUVSknD1XXXWVrvtkp0Nht0mABEiABByIAFx4M2bM0E5IOMYgylRXX7zGraWHD6ECAZHTloF/ox9TaZoRcNh6NZICFe6te2uFWOx3v6oNfObsOTzUAdHW17VmHL28PGSucvDWDxw/ItBXb0pUbl58FzMiQy0U+0d8isQpV7EhrBqv4X5iiH/d061Z+YJaw7YOv9o5y8v7UQi3dZ+ac357FIAxrr59++q/1aysLLsVTyECw7GKxSZr1qyR06dPN2fKuE8zCGChLwT2efPmCbI+weEOvt9//71e4INMD+cHUj9DJPZXf8tYoMJoHwILevWQy8KCpLCwUO655572OSnPQgIkQAIkQAIkcFECFIAviocvkgAJkAAJ2BOBP/7xjzJgwACdSvCJnTUXO+2p//bW19eU23pNRo7gQvvrr79ub91nf0mABEiABByYgL+/v64l6e7urp1Iq1evblcRGGlhEe71HK+2wL1JOXJPl9X0JfIi9YiRvjNEOYQRR1TK55Ti0gbdVRqvDuO+wYvqSW9vD72pQrkg8+uJuB8ln5Qy5e7dl1sok77eeMHtOlUT2HAXo4FD+cW6HVv+D4J2Z3WDoxPpY+0l4KZFtPdih7bygVvf3l3AcKvCpWqIwPi8oQjc1ndGw+Px/o6NjZX58+fr33tY8IAsD998841s2bJFSktrPrMgCD/88MP64GdH9pcAd9unlW84Esd+9sLoWL3Q6LPPPtMivWOPlqMjARIgARIgAfMTqPmFYP5+sockQAIkQAIkcEkCqNX2/vvvC1bhLz6SJhPVxcyrlNuFYXkCO5RL5+ndh3XDb731loSENHQDWf6MbJEESIAESIAEWkbA19dXi8BwgmVmZsrKlStl2rRpOj10y1pq2d7IkGEIhy7KvWbLSKgnqEYq925T0aljB5nczV+WqDrACAix0d5dm9r9gu0QTRuLwwU1gu489X3s5uiwxnZpsK3nRUTqBjta+Qlcz9WqnjGEfAiU9hBwSiJskfK8rXxQszghIUH/nUI4tcfvlYYIjIUDycnJAhEYnzdIS8+wHAE4gIcNGyYxMTE6bThqSCclJQlq/uJ99Pbbb+uazOOD/eS6qB6WOzFbahaB0K7u8vDg3vLkzsPy61//WmfjMBanNKsB7kQCJEACJEACJGBRArb9NWrRobAxEiABEiABEhAZMmSI/O1vf9MoUEvODE4SR5uXLOUkumXdbqlS6SHvu+8+XZvL0cbI8ZAACZAACTgGAW9vby0Cd+3aVYsCEIMNd661Rmg4MOEitXXU/x4EgepiEda1S93LR2uF27oNrXxwVKWERpSoVNSD/L0vefOuTTXdytNZ7LBOtayMubRYw1ZsyEgBjQUIuNlTQGSHoIew11rA6Dv+xsaOHSu9evXSQjxEYKS2ZlieABb+wnV95ZVXSs+ePetqML/66qs6q8Czo2pqS1v+zGzxUgTujOkpUWrBERZ1vPnmm5fana+TAAmQAAmQAAlYkQAFYCvCZdMkQAIkQAK2IYCaQwsXLpQS5dy4cfVOyaxNfWib3jjWWcsU04VrdsvJ0gqZNGmSvPDCC441QI6GBEiABEjA4Qh4eXlpEdjT01NQmxcicHl5udXGCTELQlC1CYQ41MA0Ir2kzHjY6H2oh3vddp96x9VtbMWDKuWGRBxVaaXtKYx+w21oT2GIwPbqAsbfDhzAcOzba+Bvf9y4cVoExgKCVatW6cUn9joes/cbn+8TJ06UOXPm6JTDeO/f0DtULzYxe98dtX/IfPHU8H56eM8884xV/711VIYcFwmQAAmQAAlYigAFYEuRZDskQAIkQAKmIvDGG2/oVNCpxWVy3codUqScJ4y2EahWF3F/tm6PbM/O1yvtP/74Y2FKr7Yx5dEkQAIkQALtQwAO4JkzZwocwfn5+bJ8+XIpK7u4INqWnhlpg5Etw5bR39er7vTHii4+3jIlnBjR38fTeNim+961aaSRijqvovKSbRVWmuP7WmXtvNmbAGx8L7Mn57LxpgBrR3ABYzyGCBwZGalrMiP9fHZ2tjFU3luBAPhicQ8yLzwyqLcVzsAmW0JgbkSIDFZZHzIyMuT1119vyaHclwRIgARIgARIwIIEKABbECabIgESIAESMA8BDw8P+fbbb6Vv376yP69IuVZ3SeWZGheKeXppXz351eYD8sOJLAkICJAffvhBunVjfWX7mkH2lgRIgAScmwC+G0AERm3gwsJCLQKXlpZaBQrOhShVmTNsGbF+PwrA36SdvmhXTqnsHgikP64vHF/0oEu82KdWAAaHvx9Iuejee3MK5K6N+y66T3u8iO+LZ5R7GyK+Iai2x3ktcQ57rgOM8aOGK5ifOnXK7gVTQwRGemLDCZyTk2OJaWYbjRB4/vnndRrom6JDpedF6p03cig3WYnAY0Oidct//etfpaqqykpnYbMkQAIkQAIkQAIXI0AB+GJ0+BoJkAAJkIBdEwgMDJRly5ZJ9+7dZf2pXLlTXVQ8a2c10cwyAU/tOiwfJp8UOKi+++47LaybpW/sBwmQAAmQAAk0l4C7u7vMmDFD/Pz8pKioSC9oKi4ubu7hzd4Pi6UQuc1wvTa70VbsODzQR6Z2r+lLclGpbMnMa7KVXUqARdzeL0J8W5gCuimfM8QYoxbym4eOyfas/EbPf7K0XH66epfc1b9no6+350Zjzow5bM9zt/VchmBtjymgMXY3N7c6F/C+fbZfDNDW+YAgP378eImIiNACGJzASEPPsCwBpA3/73//q2v/3jOgl2UbZ2utJjArLFhiVDaJ9PR0+eijj1rdDg8kARIgARIgARJoPQEKwK1nxyNJgARIgATsgABSr0EE9vHxkaXHTskdG/bSCdzCeYP4+/LBFO3I+Oyzz3Rq7RY2wd1JgARIgARIwDQEIDJBBIbAV1JSop3AcARbMgzxMKfC9q6nv46JFfdONT/9/7znqKCkw/mRosThzUocDnJ3ld/Uurbq71Nem0WlqWwqRfVSN5dU/eh6jvD0kBtVPU5EhTrvFcu2qu8UyXKipKYGM2rtfp+WKfN/2CbzenaTid1qxOr6527vx7m1c4aFhPYW9lwD2GCNNNAQspE61hEcsxCBJ0yYIOHh4RSBjUm28D1SDFdWVsrl4cFipJ238CnYXCsJ/HJApD7y73//eytb4GEkQAIkQAIkQAJtIUABuC30eCwJkAAJkIBdEBg0aJB888034uXlJZ+lnpIbVu+UYtYEvuTc4QLxLzftrxN/33//fZk1a9Ylj+MOJEACJEACJGB2Aqg3On36dAkKChKkgUZN4IKCGgesJfpulEk4VVYjdFqizda2EanSob42YbB4uXSSDadz5TfbExo0hfTMd6ssKcFK/H17yjDxdnVp8DrEYSOVdZJ6nF7SsJYwsqvsqXUP48D1pxqmuX1iWF8ZoZzIiGq171O7jsigz9ZI749WSvf3f5AbVZmOGF9P+dOIGL2Prf+XUTtnISEhtu5Ki8/vCAIwFmggFTTCEVzAGAdE4IkTJ0pYWJgWKuEEzstr2o2PYxjNI3BW/V5ZvHix3vmOGNtnEGher51nrwW9eoif+jdl586dsmvXLucZOEdKAiRAAiRAAiYhQAHYJBPBbpAACZAACViXAFber1+/XnAxb01GjsxTTpPs8krrntSOWy9TF4MXrtktHySdENQxhIB+3XXX2fGI2HUSIAESIAESaEgANV6nTZumvxuUl5drEdhSokyvXjVpSI8VNxRLG/ag/Z7NV+7adVdMkDFBvrL4SJqM/GKd/G7HIfn9zsMy9ZtN4qYcwmvnTpCxwX4NOvX4jgSZ8e3mBtsWrNghzyonMeKTlJMy9PO1cqSwpG6fx1S7WEAGdy8iQAnLX84cLQt6dReXjh3q9surrBJvNQevjBso78QNl071XqvbyQYPjDkz5tAGXWj1KR1BAMbg4QLGWE6ePOkQLmCMCSLwpEmTJDQ0lCIwgFgokOnp+PHj0kstdJkY4m+hVtmMpQjg35bro3ro5hYtWmSpZtkOCZAACZAACZBAMwl0OKeimftyNxIgARIgARKwewLJycly2WWXSWJiokSpCwUfTxshUd5d7X5clhwAhPGFyo2zTdXpQwpL1PwdNWqUJU/BtkiABEiABEjANARQL3XdunVabIIzGKKwkcK5tZ1EussHHnhAblP1dJ8fPaC1zVjluMyyCtmTWygpSrTto+ozDg3wFn83V6uc6/xGkUJ6f16hZJRWSD+frjpda8cOP4rC5+9vi+dG6YtnnnlGHn/8cVt0odXnXLVqlU6dPHXqVOnRo0Z0aXVjNj5w9+7dEh8frwXTuLg4G/fGcqfH5w0WpZ44cULXPEY6el9fX8udwMlauummmwRZip4Y2kceGNTbyUZvH8NNyC+SCV9tFD8/P0G9Ziy+YpAACZAACZAACbQPATqA24czz0ICJEACJGASAlFRUbJx40YZPny4JKs0htOUqwW15xg1BHZm50vcNxu1+BsREaFZUfzlu4MESIAESMCRCcBpOHny5Lr0rCtWrJCsrKw2DdlIYXs4v7hN7Vjj4OAubjIrNEju7B8p03oEtpv4i7G4KjfYiEBfmRsRosVns4m/6OOh2jkz5hDb7CUcxQEM3v3799cuYAilubm59jIFl+wn5ghOYAj0FRUVgs8bS6afv2QHHGgHZG5YunSpHtG1KsMAw5wE+vt6yQCV5h8ZNvB+Z5AACZAACZAACbQfgc7tdyqeiQRIgARIgATMQSA4OFjWrl0rt9xyi3z66ae69tyvYnvJ42rluItKz+aMgYQgrx86puryHVYpG8/pOmVLliwRo4ahMzLhmEmABEiABJyHgCHKbNq0SY4dOyZwUsJ1iO8Mhw8flurq6hbBMBxO+5TTNj6vqEXHcmfbEtibW1MLGrVoDxw4cEFn/P39Teuu7dy55hJPS9+vFwzSBBvc3d2lb9++kpCQIPv375cpU6aYoFeW6YKx6AS/RzIyMrQoBiewj09NrWzLnMXxW0GWopKSEhke4CMRnh6OP2A7HuFVqgxBfH6i4PflnDlz7Hgk7DoJkAAJkAAJ2BcBpoC2r/lib0mABEiABCxM4LnnnpPHHntMkI5tsL+3vDFxsEpJ6Gnhs5i7uYzScrlH1epbrWojI371q1/JCy+8wPRc5p429o4ESIAESMAKBM6qurVbtmyRlJQU7T7cuXOn/jfRCqdik3ZKALVcDx48qOvUmm0ImzdvFpQ7GTNmjERHR5utey3uT1lZmXZ44nv65ZdfrlPItrgREx+Aca1Zs0ZOnTolELxnzpwp3t7eJu6xubp2++23y7/+9S95clhfuX9glLk6x940IIDMCuO/2iAhISF60UMHk6X+b9BZPiEBEiABEiABByJAB7ADTSaHQgIkQAIk0HICjzzyiE77iPpR+9QFsylfb5IHB0XpiwiO7gaG6/fto+na9VtYVa3rHS5evFjmzZvXcpA8ggRIgARIgAQcgADEvXHjxmnxNzExUbZv365H5dLVTzq7dXWAEXIIbSFQUZglZ6srdP3WmJiYtjRllWMNBzCERUeILl26aCEbLny4gJGq3ZECTmA4myECozYq0uNCBPby8nKkYVptLHAAI2aoVPYMcxOIUSmgwzzcJV29z1HfG+WYGCRAAiRAAiRAAtYnQAHY+ox5BhIgARIgAZMTGDt2rOzZs0cefPBBWbRokTy7N1E+S82QP4/sL1Md9ILCnpwC+e32BNmala9nB6LvG2+8wZTPJn+vsnskQAIkQALWJwBn0ujRo7UIbJwtfOwCCY6NM57y3kkJxH/2ZylMP2ja0UNQRDiKAIyxxMbGytGjRyUtLU3y8/PF19cXmx0mINoj3bwhAi9fvpwicDNmF6nBUR86RNU0H6iyOLV3HC8ule/SMuW79Ez5VWyUrqfe3n2wt/NNDw3Ui4+x0IECsL3NHvtLAiRAAiRgrwScs9Chvc4W+00CJEACJGA1Alhp/+abb+qLL6g3drigRK5duUN+unqnQ9XuSy8p0+mep327WYu/SMP18ccf6/R6rPdrtbcXGyYBEiABErAzAhCBR44c6XBik51NA7vbQgKOKAAbLmCgaKwmcwsRmXJ3QwRGzXGkvYZAVlxcbMq+mqVTGzdu1F0ZH+zXrl16bl+iyhi1UYZ+vk5+u+OQrDuVK2XVjuG4tzbI8cH++hQbNmyw9qnYPgmQAAmQAAmQQC0BCsB8K5AACZAACZBAPQJIw4YUc6gNDFF4WXqWTFI/8m9fv1eJwvZ7IQbC78Pb4mXEF+vk/aQTur7vww8/LEeOHJHrrruuHgE+JAESIAESIAESMAgEBAQYD3lPAqYn4IgCMKDDBYz07MeOHZOCggLTz0NH1yDXAABAAElEQVRrOggReOrUqRIUFCSlpaUUgS8B0RCAx7SzAPzgwN7yyfSRMr1eliiWs73EZNW+PCa4xr2/adMmQSkiBgmQAAmQAAmQgPUJUAC2PmOegQRIgARIwM4IuLq6CsRRpJu79957xUU9/1SlhB735Qa5YdVOWX8qx25GtFeler5jw14Zplap//vwcalWv7VR7xhp0yBye3u3f8o0u4HHjpIACZAACZAACZCAHRFwVAHYw8NDevfurWfCUV3AGJwhAgcGBkpJSYkWgXHPuJCAUZ99VFD7pgTv1LGDBKm007PDgus6RS2zDsVFH0R4ekiwu6vk5ORIamrqRffliyRAAiRAAiRAApYhQAHYMhzZCgmQAAmQgAMSQHrkl19+WZKSkuTuu+8WpKD74USWzF++XUYvXS+vHEyRzLIK0428sLJK/nMkTaZ9s0mmqlTPn6RkiLJNyI033qhT57377rt1F9FM13l2iARIgARIgARIgARIoFUEHFUABoz6LuDCwsJW8bGHg1xcXGTatGmC7AMUgRufscrKSjl06JAoLVZifDwb38nKW71dOtedgQ7gOhSXfDDQr2bx8b59+y65L3cgARIgARIgARJoOwEKwG1nyBZIgARIgAQcnEBYWJi8+uqrkpaWJn/4wx8kNDRUEgtL5Pe7Dkv/T1bLvB+2yeIjx+VESbnNSOSUV8pHySd0zeI+S1bJr7celD25heLn5ycPPvigJCcny3vvvScDBgywWR95YhIgARIgARIgARIgAesRgIMUUV1dbb2T2Kjlrl27SlRUlE4d68guYOCFCDx9+nQtAqMWMGoCIy00o4YAMhmdOXNGory6SpfOnYjFjgjE+nnp3qLkEoMESIAESIAESMD6BH5csmb9c/EMJEACJEACJGDXBLAS/4knnpDHHntMvvvuO/n3v/8t3377rWw4natvD0m89Pf1lLjuATJW1aMaE+QnwSpFmDWiQLl8t2bly9bMPFmbkSO7Vapno5ISaqRNnz5Nbr31VrnmmmvE3d3dGl1gmyRAAiRAAiRAAiRAAiYigO+ACIhjjhhwASMzD9LHDho0SLy8asQkRxyr4QReuXKl5ObmahF4xowZgnTYzh4o04Po493V2VHY3fj7+NTMmTGHdjcAdpgESIAESIAE7IwABWA7mzB2lwRIgARIwPYEkF5v7ty5+oYUdF988YV8/vnn+sJMQn6x4PZawjHd0R4ebhLr6yUD1GrnXl4eEuHZRcK7dpFAVf8IqcM6XCRnWGFlteRWVMqJ0nI5VlQqqcVlEp9fJPF5RfpxfRJubm4yZcoUmT9/vixYsECCg3+sS1V/Pz4mARIgARIgARIgARJwTAKGA9hRBWBPT0/tAoYIDBfwuHHjHHMia0fl6uqqncD1ReCZM2fqsjQOPfBLDM6oH9tT/a4yexRVVcsOtWh3l1qsm6Z+y/VTi4UndwsQwwnbVP+x71tH0yRJZZ1CyaGeqn7ukABvuSayu4Q0scA4v6JKvjp+Wtw7dZTronpIuVoI8kHSCdl0Ok+KVVaAkYG+Mr9nN4m2oXBuzFlKSkpTQ+d2EiABEiABEiABCxKgAGxBmGyKBEiABEjA+Qh4e3vLzTffrG9VVVWyceNGWbNmjb7fsmWLnFRp206WVsjyk9kXwEHdKm+V4s1N/Uh3UU/wX+XZs1J55qzgYkH1OcPTe8GhAsF31KhRMmHCBJk8ebLExcXREXAhJm4hARIgARIgARIgAach4Mg1gI1JHDhwoC5tAgEJjx3ZBYwxQwRGTWCIwHl5eXVO4C5dzC9+GnNm6XtDAMbCWjMHhN/bN+zVgiuyRKWVlMk7iem6yz/vFyG/H95PPBpJYf1aQqo8rUoNXdWzuzw5rK90U4Lv+lO5cufGvbLo0DH5YuYotai4xgleVn1GPk/NkC+V8Ls6I1uqzp6TO2N6aqH5xtU79e9Qg9Gy9Cz5+4FkeW3CYJkbEWJsbtf7CLUQGnHsWM1i6XY9OU9GAiRAAiRAAk5IgAKwE046h0wCJEACJGAdAkjVBiEWN8RZJeai9u6+ffvk4MGD+jEuWKCWcHZ2thQUFEi+SuXcVMDlEBgYqGsO9+rVS3BDDV+kvOvXr58YLo+mjud2EiABEiABEiABEiAB5yHgDAIwvh/jOzG+Y+P79dixYx1+grHwEzWBUQs4Pz9f38MJ7KxlXjIzM/WcN+WENcMbAqLs/VsOyOLJQ2V6j6C6Lr2nBOB7Nx+QRYePS6kSb18ZP6juNTxYlp4pj+84JK5qcfDzYwaIl8oYhZgdHqyE3Uh5YX+S/GzdHll5+Xi9HW2gDnInlVUK4i9iiyoR9MOJLC0gX66Oy1CLkf+bmKZF5BK1/81rd8uKOeNkeKCP3r89/2eURzp9+nR7npbnIgESIAESIAGnJUAB2GmnngMnARIgARKwNgHUYYuOjtY31OI9P6pVKi6kkK6oqJDKyko5pxy/uMCDlf5wM+CeQQIkQAIkQAIkQAIkQALNIeAMAjA4wPkLBzBEYDyGKOzoYYjAcAIbIjBqAjujCIyFtAh/N3P+VspTJXx+vfWgLIwOayD+os83qW0vKhdusirv855Kz3xtr+4S1z0QL+n4NCVD31cqMddV/ZasH1GqnBBid06hnFZpoSGAB6iyQlertNCD/b3lOyUeI5AyevUV48UQW7HtKpX6+eFt8fIflVYa8ZRyGH85a7R+3J7/g1jdRWW/KlO/f0tKSqRrV9Zxbk/+PBcJkAAJkIDzEWj4bcL5xs8RkwAJkAAJkIDNCMDB6+/vL927d5eePXtKZGSkfhwQEEDx12azwhOTAAmQAAmQAAmQgH0ScBYBGAsl8b0ZiyfhAnaWgNgLJ7CPj4/OJAQxuLy83FmGXzfO3Nxc/djfzaVum5kePLcvSQoqq+VqlcK5sUANYCN+UGmZ68f00EBdGmhGj0BdJqj+axBPjcgobTjvnrVOYbwep46tL/5iWyflKP7DiH4SUMtsw+lcOZRfjJfaPfxq+2DMY7t3gCckARIgARIgASciQAewE002h0oCJEACJEACJEACJEACJEACJEACJOCYBJxFAMbswfmbqkqrGC5gZ3ESQgSG83f58uXaCQwRGM/hEHaWMERvd+UkNVucVYsS/lvrsn1AuYAbi5zyyrrNhwoairDXR4XKnLBg6aoWCteP8jNnZE9OQd0mCMz1o0O9J5071H/24wsQiW/uE64dyNiaVFgiMao2cXtHl041QnZZWVl7n5rnIwESIAESIAGnI9DwG4XTDZ8DJgESIAESIAESIAESIAESIAESIAESIAH7J4DsMgiUGXH08Pb21hl0IALDBTx6dPuns7UVY0MENmoCQwSGM9hZRGCUz0G4mVAATisuk7IzZwUi7Kuqvm/jUuyP75zGRGxv1x+dzYeVQPyfI2myIztfIrp2qTvwnNTU+63b0MwH0d4/plxOKS5t5lGW3c21dt5QAolBAiRAAiRAAiRgXQLmWy5n3fGydRIgARIgARIgARIgARIgARIgARIgARJwOAIda2uGnlFuQWcIuIARSUlJUlpqGzHLVpy7dOminb9Ih52XlyerVq0SZxHUjAUOnTqY75LmEeWqRVQrJ7Cva2cZpGrzXuzWx6dxB+6B3EK5cfUuuWP9XpmiUkYvmz1W5qs6vkZ0uKS0bOzZ8D68q3vdhmpVZ9gWYTiUq6qqbHF6npMESIAESIAEnIqA+b4tORV+DpYESIAESIAESIAESIAESIAESIAESIAE2k7AcAA7iwCMWrg9e/aUs2fPOlUtYOOdUl8ERj1VOIGdQQR2calxyJ45d9ZAYZr7avVeNOJIQY0YbDxv7v0/4lNk8jebBOmkv71sjMwOD5aOTaR1bm6bxn5V9UTfvj4/uoGN19vjHuI4wpjH9jgnz0ECJEACJEACzkqAArCzzjzHTQIkQAIkQAIkQAIkQAIkQAIkQAIk4DAEDAcwBNFztSKLwwyuiYEYLuDExERxxpqiHh4e2gns6ekpEIHhBHZ0Z6Wrq6t+N1SoVMtmi6h6KZY3ZeZdsnuVagz1x/FaQqo8ufOw9PBwk/fihktXVbfXknGitLyuuT71+lq3sR0eYMwIYx7b4ZQ8BQmQAAmQAAk4LQEKwE479Rw4CZAACZAACZAACZAACZAACZAACZCAoxDooFyCnTp10sNxFhewr6+vREREOK0LGJNtiMBdu3aVnJwchxeBUQMZUW5CAbiXp4eu/4v+LTp0TDLLauoV43ljcc+m/bI7p0C/dEa5c/+yN1E/nhvRTTp1vFQF4cZavPi2pNoU1f2U+7e3jQTgstoU9XCwM0iABEiABEiABKxLgAKwdfmydRIgARIgARIgARIgARIgARIgARIgARJoFwLOJgADqrO7gMEA4u/MmTP1fXZ2tqxevdphncABAQEYsuRWmK+GrGunjvLT3qG6fyXVZ+Q32xPEcLzqjfX+9397j8pJ5cgdG+ynt+5SQnBhVbV+XD+VtHFI/fGeaYXDH/34IOmEbu6xoX0sllba6F9z741x+Pv7N/cQ7kcCJEACJEACJNBKAhSAWwmOh5EACZAACZAACZAACZAACZAACZAACZCAmQg4owDs5+cn4eHhAtdzfHy8maajXfsCEXjGjBnaEZyVlaVF4OrqGkGxXTti5ZMZAnBORaWVz9R084aLFXvUT+GM5w8OiqpzAX9x7JRcvmyrbFXpoI39IPr+VgnDiw4dl5fHDcQhOur7fT9PPSXJtW5dvLgvt1D+qdJDG5FRm8q5TInM58em07lSXCsk139t8ZHjklleKSMCfWRueEj9l9rtMfoL5zZc3Hi/MkiABEiABEiABKxLgAKwdfmydRIgARIgARIgARIgARIgARIgARIgARJoFwLOKAADrOECPnr0qJSX/1jntF2gm+gkqAUMJzDSQjuqCBwSUiNeXiq9sjWnZVtWfl3z8fnFdY/xIEKlgf7b2FjppFKyI+DsnaNE4IgPl0vkhytk4Kdr5P2kdPlv3DCpXzN4sL+39Pby0MfkVVbJmC83yBXquCGfrZXfbIuXf00aIoZI/KgSkG9bt0de2J+k96//v+SiUvmlSi1tiMRVqib4v1Q66sd3HJKRSvz9aNoIQbp4W8Tp2pTYwcHBtjg9z0kCJEACJEACTkeAArDTTTkHTAIkQAIkQAIkQAIkQAIkQAIkQAIk4IgEnFUARjrZsLAwp3cB4z0NERhOYNRYzczMlDVr1ogjOYEjIyP1n+6x4jJ9357/e0O5cK9avk0JuDWplHHulw8mazH2k5STdV1ZGB0mHyuhNdSjpl4xXqhSNX6R4nlWaJBsunKSTAhpmAIZ6aPfiRsuA3w9dTtI84yavbf2DZcvZ40WCMR3948UV1Ub2LVjR+nm4Sa/HRJdd07jwfVRPWRYgI8M/3ydjF66Xnp9tFL+rGoL36BSU38xc7T4u7kau7b7/fHaOTPmsN07wBOSAAmQAAmQgJMR6Oxk4+VwSYAESIAESIAESIAESIAESIAESIAESMAhCTirAIzJHDRokKSnp8uRI0dkwIABOs2sQ05yMwbl5eWlReAVK1bI6dOntQgcFxcnnTvb/2VAQzw0xMRm4LDYLncqARa35sTUHoGy/9o47cTdo1zAPq4uEuvnpe+bOj5Gib/r506QFOXiPat26qXcxJ2U4GvEH0fGyK9VimlPl87iokTgxgLb7x8YJf+jROjDBcX6fBCVbeX6rd9HQ7Q35rD+a3xMAiRAAiRAAiRgeQKNf1uw/HnYIgmQAAmQAAmQAAmQAAmQAAmQAAmQAAmQgBUJOLMADBdwaGiodgEnJCRYkbJ9NO3t7a1FYNRbhQi8du1azcY+et90L/v06aNfPKLETXuI7soFPEfV3B2vHL8QgS8VEGqRGjpa3eqLv8ZxfsrB25T4a+yD+wB3V31OiM5mEH/Rp6OFNXPWt29fPGWQAAmQAAmQAAlYmQAFYCsDZvMkQAIkQAIkQAIkQAIkQAIkQAIkQAIk0B4EnFkABl+4gBFwAVdUVOjHzvy/+iLwqVOnHEIEjomJ0U5m1Lotqz7jzNNrd2M/mFek+2z8ndrdANhhEiABEiABErAzAhSA7WzC2F0SIAESIAESIAESIAESIAESIAESIAESaIyAkeLXkWq+NjbOprYFBARIjx49dM1buoBrKPn4+GgnsJubm2RkZMi6devs2gns6uoqEIHPqeHF59cIik29H7jdXAQO1ArAgwcPNlfH2BsSIAESIAEScFACFIAddGI5LBIgARIgARIgARIgARIgARIgARIgAeci4OwOYMy24S48fPgwXcC1b//6IvDJkydl/fr1di0Cjxo1So9sR1Z+7Qid+y67vLIOQHFVdd1jMz04phzbWaqfgYGBwhrAZpoZ9oUESIAESMCRCVAAduTZ5dhIgARIgARIgARIgARIgARIgARIgASchgAFYNECU7du3bQL+NChQ04z95caqK+vr0yfPl3gBD5x4oRs2LBBzp49e6nDTPn6hAkTdL+2UgDWHNadyqmbp105BVJ5xnzzaszV+PHj6/rKByRAAiRAAiRAAtYlQAHYunzZOgmQAAmQAAmQAAmQAAmQAAmQAAmQAAm0CwEKwDWY67uAKyt/dEe2yySY+CR+fn5aBEYa5fT0dO0EtkcR2BCAN53OlXPnkAzaOWOvEnt/tm6P/GnPUXHr2FHfTpVWyMil6+Q2tX1ntnkc0hvVXCEmTpzonJPFUZMACZAACZCADQh0tsE5eUoSIAESIAESIAESIAESIAESIAESIAESIAELE6AAXAM0ODhYQkJC5PTp04JU0IYgbGHcdtmcIQKvXLlSi8BwAkOU66gERHsJ1AAODw+XtLQ02a/qyg7297aXrlu0n0MCfOStyUMt2qa1Glt5Mks3PXPmTGudgu2SAAmQAAmQAAmcR8B+vt2d13E+JQESIAESIAESIAESIAESIAESIAESIAES+JEABeAfWRiiL9JAV1VV/fgCH4m/v79MmzZNXFxctIi6ceNGu0sHPXv2bD2TK0/UCIucVvMSiFci/UnlTO7evbsMGTLEvB1lz0iABEiABEjAwQhQAHawCeVwSIAESIAESIAESIAESIAESIAESIAEnJMABeAf5x0OYDiBkQIaLmBGQwIBAQE6HTRE4OPHj8umTZvsSgS+4oor9IC+On664cD4zHQEvkmrmaM5c+ZIhw4dTNc/dogESIAESIAEHJUABWBHnVmOiwRIgARIgARIgARIgARIgARIgARIwKkIUABuON2DBw/WGxISEugCbohGP4MIDCdw586d5dixY7J582a7qal72WWXiaenp+zJLZTUotJGRsdNZiHweeop3ZXrrrvOLF1iP0iABEiABEjAKQhQAHaKaeYgSYAESIAESIAESIAESIAESIAESIAEHJ0AhDxEdXW1ow+1WeODCzgoKEi7gI8cOdKsY5xtp8DAQO0ExnsnNTXVbkRgd3d3ueqqq/R0fZqa4WzTZjfjRfrnQwXFOu34jBkz7Kbf7CgJkAAJkAAJOAIBCsCOMIscAwmQAAmQAAmQAAmQAAmQAAmQAAmQgNMToAP4wrdAfRcwhfEL+WALROCpU6dqJ3BKSops2bLFLpzACxcu1AN6NzHdLvrbOH3H3vpfNTeIG264Qb+/HHu0HB0JkAAJkAAJmIsABWBzzQd7QwIkQAIkQAIkQAIkQAIkQAIkQAIkQAKtIkAB+EJs3bp10wJnRUWF0AV8IR9jC+olQwTGeyg5OVm2bt1qelF15syZ0rNnTzlWXCbrTuUaQ+G9SQiUnzkjHyef1L25/fbbTdIrdoMESIAESIAEnIcABWDnmWuOlARIgARIgARIgARIgARIgARIgARIwIEJUABufHINF3B8fDzTYzeOSG+tLwInJSXJtm3bTC0Cd+zYUW677Tbd9zcOHbvIyPiSLQgsSc6Q/MoqGTVqlAwdOtQWXeA5SYAESIAESMCpCVAAdurp5+BJgARIgARIgARIgARIgARIgARIgAQchQAF4MZnsnv37hIQECBwAR89erTxnbhVE0Dd5Li4OO0ETkxMlO3bt5taBP7FL34hbm5u8n16piQWlnAWTULg3Llz8mp8iu7N/fffb5JesRskQAIkQAIk4FwEKAA713xztCRAAiRAAiRAAiRAAiRAAiRAAiRAAg5KgAJw0xM7aNAg/SJdwE0zMl5B2mxDBIZgvmPHDuMl090HBQXJ//7v/+p+vXww2XT9c9YOQZA/ogT58PBw+clPfuKsGDhuEiABEiABErApAQrANsXPk5MACZAACZAACZAACZAACZAACZAACZCAZQhQAG6aY2hoqPj7+0t5ebnA2cq4OAGIwFOmTBGkWUbtZDiBzRoPP/ywdix/kHRSUotKW9TNyjNnpbiqWt+qzp5t0bHcuXECcP8+u7fmb+yhhx6Szp07N74jt5IACZAACZAACViVAP8FtipeNk4CJEACJEACJEACJEACJEACJEACJEAC7UOAAvDFOcMFvHbtWoELuE+fPlo0vPgRzv0qUmdDBAYziMAdOnSQkSNHmg5KdHS03HzzzfLWW2/JX/YlymsTBus+ZpdXSnxekRwqKJZjxaXqViYZpeWSU1EleRWVUlR1ptGxeLl0En83V3VzkVCPLhLh2UV6qluMr6fE+nnp1xo9kBs1gS+Pn5YDintYWJjceeedpEICJEACJEACJGAjAhSAbQSepyUBEiABEiABEiABEiABEiABEiABEiABSxIwnHbV1dWWbNZh2oIg5efnJ3l5edoF3K9fP4cZm7UG0qNHD5k8ebKsW7dODh8+rB3Bw4cPt9bpWt3uE088Ie+88458lHxSi7yHC0rkdFnFJdtz6dhBXJXLGVGh3MDVyr0KYbioqkwLxrtzCi9oo3sXNxkd7CdjgnxlQoi/DFSiMMRxhggc1U/vOqxR/O53v9P1mcmFBEiABEiABEjANgQoANuGO89KAiRAAiRAAiRAAiRAAiRAAiRAAiRAAhYlQAfwpXHCBQwx8+DBgwLnqMHs0kc67x5Inz1p0iRZv369JCQkaLFz2LBhNgeCdN7ffvutfPHFF7Js2TIxFj6sO5Wr+wYn7wBfL+mvbpFecPF6KEevuwS617h7vVw6XyDcIn1xoUoJnatcwjnKQZxWUibHlXM4VTmI4/OKJSG/SDKUsLz02Cl9w4mCVXvTQ4PkivBgmd4jSNw6OW/FvdcSUhWrMomNjZWf//znNn+PsAMkQAIkQAIk4MwEKAA78+xz7CRAAiRAAiRAAiRAAiRAAiRAAiRAAg5DwBAzz5xpPLWtwwy0DQOBC9jX11fy8/MlKSlJ+vbt24bWnOdQcIMIDPEcKbTheB06dGi7A4BAu2bNGlm8eLEWfouLi+v6ENbVXeK6B8jYIOXOVQ7d3t5d615r7gOMy8fVRd96eXnISOXyrR84f2JhiWzNypctmXmyNiNHTqi00h8kndA3iM5XhIfIwugwGa/cwc4U6Uosf2F/kh7yiy++yMUVzjT5HCsJkAAJkIApCVAANuW0sFMkQAIkQAIkQAIkQAIkQAIkQAIkQAIk0DICFIAvzQsCH1zAcLPCBdy7d28KVZfGpvcwRGCDHVgOGTKkmUe3bbfCwkJZtGiRvP766zp9t9HasABvuapnd5kVFiT9fDyNzVa7x5j7qPPgBpEXAVfwsvQs+UK5gvflFsqHKg01btFKgL61b7jez1O5jR09HtxyUEqqz8h1110nM2fOdPThcnwkQAIkQAIkYHoCjv/tw/RTwA6SAAmQAAmQAAmQAAmQAAmQAAmQAAmQQNsJUABuHsPw8HDx8fGRgoICSU5Olj59+jTvQO4lYDdx4kTZsGGDHDhwQDuBBw8ebDUyp0+flueff17efPNNKSoq0ucJU2mcb1Li6w1RPaSncunaOpBiGrf7B0ZJsnIHQ/x9LzFdO4Uf23FI/m9vohaC7x7QS6eftnV/rXH+D5UDevnJbO2uf+WVV6xxCrZJAiRAAiRAAiTQQgLOW5SihaC4OwmQAAmQAAmQAAmQAAmQAAmQAAmQAAmYmQDciR071lzqYRropmfKcAFjD7iAz5492/TOfOUCAhERETJhwgQt/u7fv19ws3Tk5OTII488Ir169ZK//vWvWvyd1M1fPpw6XPZcM0UeHRJtCvH3/HFHKdfvY0P7yL5r4uTduGEyTqWiRk3hvx9MkWGfr5U/7j4iBZVV5x9m18+PFZXKI9vi9RheeuklCQkJsevxsPMkQAIkQAIk4CgE6AB2lJnkOEiABEiABEiABEiABEiABEiABEiABJyeAFzAEDQhABuOYKeH0ggAiJje3t6C1MJwAUdHRzeyFzc1RaBnz56CeribNm2Sffv2aTF44MCBTe3e7O3V1dXy6quvylNPPaXrNOPAK8KD5aFBvWVIgE+z27H1jp06dpDLVS1g3HZlF8hz+xLlhxNZ8uKBZPnPkTQtEt/SJ1ywnz1HlfqsuX3DXimuTf1888032/Nw2HcSIAESIAEScCgCFIAdajo5GBIgARIgARIgARIgARIgARIgARIgAUcnUFJSIgkJCVq4TE1NlbS0NIFjMjs7W/C8oqJCnnnmGS3Kubm5iaurqxY7AwICJDAwUEJDQ7WzEu7K/v3769ccndn54zNcwBs3btQu4KioqDr39Pn78nnjBCIjI+tE4L179+r3W2xsbOM7N2Mr5uKOO+6Q+PgaN+nU7gHy5LC+diX8NjbM4YE+8uG0EbIzO1+e3nVENpzOlYeVY/atI8flpXEDZUSgb2OH2cU2pLjeoQRupAZ/44037KLP7CQJkAAJkAAJOAsBCsDOMtMcJwmQAAmQAAmQAAmQAAmQAAmQAAmQgN0RqKqqkl27dgnEMbgt9+zZI0lJSRYdB4S8IUOGyLhx43Rq31GjRgmEY0cPuFiRvhgu4JSUFOndu7ejD9ni48MiAjiBN2/erN+bENYHDBjQovNgQQPSPf/zn//Ux/VWdX2fGRkjl4UFt6gds+8MoffLWaPl6+On5YmdhyQ+v1hmfbdF7ozpKU8oobtL505mH0KD/qHO8b8PH9cLTD777DPx8/Nr8DqfkAAJkAAJkAAJ2JYABWDb8ufZSYAESIAESIAESIAESIAESIAESIAESKABgYyMDPnyyy/lu+++kxUrVggEsvrhotLG9lG1RqO8ukqEZxcJ6+ouge6u4ufmIj4uLuLaqaO41tYCRorWijNnpUjVIc2pqJTciio5UVIux4pLJUXV7jxSUKJdw3AOL126VJ/G3d1dpk2bJnPmzJF58+YJ0iU7YkCsRNpiCOsHDhzQrmijhrIjjtdaY4J7GiLwli1bZPfu3doJDGd5c2L79u1y0003ydGjR6Wzel/fHxslD6p0z27qPeyoMTciRGaEBspf9ibKP+JT5fVDx2TVyWxZNGmIDPL3tothI531/VsO6r5CuB85cqRd9JudJAESIAESIAFnIkAB2Jlmm2MlARIgARIgARIgARIgARIgARIgARIwJYGCggL54IMP5MMPP5R169ZpQc3oaF8l9o4N9pMx6jY0wFuLv51rBV5jn9benzl7TpKKSmRvTqFszcqTLZl52pn47bffCm733nuvdgZff/31WqhDCmlHCsMFXFRUpIVwiJmMlhMw3NMQgeFYh7geExNz0Yb++te/yqOPPqrrVcf6eckbEwbLAHXvDOGuanX/fng/uTqyu/xiwz45VFAsM77bLH8cESN3KEewmWOb+pz42do9ckaJ/o8//rjcdtttZu4u+0YCJEACJEACTkuAArDTTj0HTgIkQAIkQAIkQAIkQAIkQAIkQAIkYGsC27Zt06lvP/roIykvL9fdgftxeo8gmRUapJyCQdLDw91q3eykXJd9fTz17bqoHvo8mWUV2pEIlx9uSO+L28MPPyzXXHON3HXXXTJlyhSr9ak9G4bjFy5gjM9wAUO8ZLScAETgs8pxjvf0zp07tQjcr1+/CxoqLi6WW2+9VZYsWaJfu7t/pK71C+e6s8Vg5fhddcU4eXLnYfmXSqf8m+0Julbw38cONGVK6MNKqL5h1S4pO3NGfv7zn+ta4842ZxwvCZAACZAACdgLAef7ZmUvM8N+kgAJkAAJkAAJkAAJkAAJkEAbCSAlZ25urlRWVraxpfY5HMIB0tCen+4WZ8dYICqYJdCf6vJiOXum2ixdsng/MEbGhQQs8XeFNpDiedKkSTJmzBh5++23tfg7pVuAvK5ckEeumybvxg2Xm/uEW1X8vXB0NVuCu7jJDb1DZfHkobovuJ/ZI1DOVFcJhOq4uDhBnWA8xt+tvUekqoHs6ekphgvY3sdjy/736dNHvzfQhx07dsiRI0cadCczM1MvHoD46+XSWb3Ph+l6v84o/hpg4AZ+bvQA/ffWVdUBXpKSIfOWb1Pp2s31b3dSYYlcu2K75FdWyVVXXSWvv/66MQTekwAJkAAJkAAJmJBAB/Wjg7/oTDgx7BIJkAAJkAAJkAAJkAAJkIB9EkC6VIgIlwofHx956aWX5MSJEzqF4qX2x+uDBg2SBx98sMldzyhHDmp4fv3117Jq1SrdNrZ17txZ+vbtq48fPHiwzJw586L1+r766iv59NNPmzxP/RfuueeeBm1ByFq9enX9Xeoe33jjjTJr1qy653hQUVEhTz31lHz//fdy+PBhCQgI0Py8vb11+tCxY8fKFVdcocVfuA8NhyRqpP72t79t0FZbnrz44ovi5+fXoAmktVy8eLFETb9dgvpPltzkHZKfslsK0uOlsjhXqdJnpUPHTuLu2008AsLFIzBCfCIGiWfIxVPIpqz5j5yprHF61j8h2ooYf724eDRdAzJ51b/lrBLhzo9OLq7Sa+qt529u0fPS7ON6bKU5aYLHZTknpKNq1yOwp3RVY6sZ30Bx7VrDKXnVYuns5iERE27Q52lqXOd3AsdETrlZMzy+6ePzX270uUegEkKHXyFJK95U2C8tOIJlJ9cuqn9dxNXTXzy7RUsX/1DlSGz5OnicD3OfuuZtqSrNFzhGcSmlpX9XGBg+H+Lj42XPnj16cQa2oZ4vUjy/PG6gDAv0xaZG49eq3ma5+ns+PzyUYPTCmFi5d9N+nZL1/Ncbe/6bIdGqdrBHYy/pbTjPt2mZcjCvSKWDLtL3p0orJNLLQ9UW7iCpxWVSWl3TF9R6xefAfffdp/92UT945cqV8s477zTZfv0X8Nn02GOP1d/U5GP8TeIzra1xww03yOzZsxs0k5SUpGvY4rNn7ty52r3aYAc+aREBCL+o74sYPXq0QBhOTk6Wyy67TBITE6W3ei99MG2ERKv3PuNHAofylcN29U45rv7GUOf70xkjVY3vLj/uYKNHe3IK5LqVO3Ud8cmTJ8uyZcsEf+sMEiABEiABEiAB8xKgAGzeuWHPSIAESIAESIAESIAESIAE7JDAhg0bZOvWrfLHP/5RUNPz/AgLC5Mnn3xSIMTC+QdBE8cg/SiOqaq6UNwbMGCATr0Kx11sbOz5Tern33zzjTzyyCNaXMKGBQsW6OfY/9SpU/pi7auvvioHDx7UwsYvf/lLefbZZ7Xr7fwG09PTtYDzxhtv6H6d/zoEkoceekhf1MeF/frCKS7sYzz//ve/9T2OjY6O1gIR+hQaGlrXXEJCgqCu6P79++V//ud/BPUgg4KCtLgGMfiFF17Q7RgHuLm51QnAOBZcjEDK1okTJ8qwYcME4jpYnh/YBvcZ6lNu2rSpQY3V48ePS3h4eINDDAG425DLpCDtgJTlntCv+0ePlh4j5ipBMUwJggWSf2yfnN73Q93rIYNnKiH3BiVANn5xPOfIFkld/65UleQ1OB+eePWIkf5X/1Y6dmq8YhP6UZieIBm7v1NCcIUoBVpCBk4Vv6iR4ttz8AXtNWfDmapySdu8RE7tWaZ2P6eFXozRO7S/uHkpQf5UohSdOCRZCevVOSvV9hglDLtJfuoexeHKOgG48P/ZOw/wKsqsjx9I7wkpEAghBJKQ0EGagCBNxLqKYhdsq8i36trXrruoa9m119XF1VUXsWChSpFepCYhBAJJSAKkJ6Q3vnPeZC63zE1ukpvkBv7necLMvH1+c+cG+L/nnKyDVMJtM7d/xwJ3ucXUIsT2Gv0HNb4PC7Iy1qmsZB7/kOpzus5S2BPRNpSFX+/u/VhkD+PnkECl2Ucpc+dSqq0stZjDKySSAvoOUwL7qePJVHIyRdzHVTtnD18KHT6LegydTk4u+s/GfMACFvzTN31peLZS//bbb9O8efOa/V7J5+7GG2+kpKQk82nU9TjO7/v99FEsCOuL1OuP59Gmk/n07oFUJb468Wf+1qgwurh3iAoXLbl7JTzr3/cepuMcwtncvFko/suwKBrEOVZHsNAswrGeyRz3b4nnvMBlSpy+pm9PmtijG8n6TvC4W04W0E/HTnKY2iJy4kjJtUZuBatXr6apU6eq90w89v/73/+qvMZ688ydO5cuu+wytTlFQjDbYhs2bKC9e/eq79CCAsv3R74jZ82aRa6urpSTk6PWkZaWZvG+y3eL+WYa8WQWr2yJQDB+/HgSr2BY6wjI97h4AYv5+PjQXXfdRSdPnqRhHPb4f1PPoyB319ZNcJb2Psnv2exfd6qNF6Hsjf8Ni8Cx/h2XG3nd8Vy6ed1uKuVNHxdffDF988035OlpfQPJWfpYcFsgAAIgAAIg0OkIQADudI8MCwYBEAABEAABEAABEAABEOgMBERsFa84c9MEEvNyuX7sscfo5ZdftqgSTyrxntIz8UR85plnTARPETqffPJJi+YifopIeujQIVXXp08fEpFXPLL0LDc3l3r06GHhcSfCsay1MRMxRUQdEWqVtxfnhjQ2CUstHs1yb7Km9evXK89K4zZyLgKSiMMynrEALF6UmhgeGRmpBG4RmsXy8vIoKChInRv/IWK7jCEm/adNm0biSSwmIlF4eLg61/6QHJWffvqpdqmOYWNnUxiLmOYmQnDC4ueoouikqnL1CaLIKbdbFWXLC7JUewkjbW4hg6Zy38a9eXMPbqbDK95Rnsn9pv/RfAibrwtT99KRtZ9Q1alc1cczOIIGXv2UrngtXsEHf3qdKotzDOMbC8Ba4Ym9Kyl1/SLt0nAUYduvt77Ql77pK8r6/UdDW+1k6C2vkQd7WJvb8d2/UNqGL8yLybx9duJ6OsJew8bmFdKXBlz+MHta+xkXm5zLe5Wx9RvK3PG9odzNN4TvPZvM3+Gm3isRKmVzhmyKkHH9XV2oij/PmgetYQI+mcchn18bq7/JQ2v3zdEsumvjPrqBQzS/ff5grdhwXJOVq8QjQ0HDySscYvb2GNPPuHGbYg7r+syug7ToUIah+MMJQ2g2C8DmVsf38fzuZHoz4ah5FYl37T//+U/q3r27qhs5cqTadGHcUN55EXNbal988QXddNNNFt0lh6/2vWBcKd9BCxcuNLzPr7zyitrEYtxGzqWdbOCRTSQSeQC5gM0JNf9aNjzI83qNRfdy/g6eHBpIn00aTt4c/hlmnYC8jzes5c1KvLHDz9WZFk85j84Lth4hwPpIrav5NvU43bNpH1XXnVa/iyUqhkQ/gIEACIAACIAACDg+Af1tpY6/bqwQBEAABEAABEAABEAABEAABByawNChQ3XXN2LECN1yKRw2bJhFnZeXl1XxVxqLN7Gxt6t43z3xxBMW40hBSEgIrVq1SnliybWInhIG9fPPP5dLCxMRVU9I1VuneWcJkytrES+hfmbir7R9/fXXDbkhJZegtNczCRutJzaLkCYm4u+6deuUl7Fef2tl4j0sYWrF41hMG8+4vXhsGptv2EDqNepK4yLDuYiJynO3wbNUBNWkH16mnKSNhjbGJx4BPan/RfcaFxnOs+N/pZP7Vxuu9U4k1LSYB3vFttTEozdp6d8N4q946Iowas1zWUJAD5rzAnmH6m9G0NbhGdxHOzU5egX3Nbk2vtDr09XZTVf8lX4i4uqZu2/989TqQuImUWD0+dqlOooH8dG1psK+SQO+MBd/5dmLqK9njb1Xkud0wIAB9PHHH5NzF6IFcRG05w+TaNEky3ddxv700DH6JDldbxpD2RTOxSs2wN/bUGZ8MoS9K/VscDfrHoQl1TV0ycrtJuLvE+wtrCf+ythd2fv42REx9AHnK+bbMpg7v8dfffWVumcRisT0vi+sfT8aBmrixNr3aExMjG5P2RwiAryEdm7M5PtEvnMlesOxY8caa4o6GwnIxhsJsS/i71URPehrDvsM8bdpeL68UWTJtFF0ae/uVFRVQ9es2UkSHrq9TDZ5vLjnEN2xYa8Sf8VjXlI8QPxtryeAeUAABEAABECg9QT0/4Xd+nExAgiAAAiAAAiAAAiAAAiAAAic0wRcXFx0719Ck1ozvT56ZVp/CYX60ksvaZfqKHlyG/NaE6/fq666yqTPHXfcobzeTAobLry9LUUmf3/bvJBEGPPw0M9daOxZq+X11Ztfyp577jnlTWxcLx7BYk899ZRF6Gbjdo2dS+7SP/3pT6qJNp7WXtju27dPu1RHCfvcGFs3Fh+79Rtl0ufIrx+pEMomhQ0XIrhas9T1n1Fx5gFr1eTiIWJeFw4Vrf85s9qxoeIUh2uWtRmbeB67ejX+bGXe6IvvI2d3y8+FNpbk39WzLk765dJWr49emTZuY/NrbbSjd3dLsTg/ZQdVNng9a+20Y2lOmgoxrV3Lsalnr/de3XrrrXTttdeqMMTnc/jkTZdNoOdHDiBf9ubr6Wk9BPVj2w/QZg7DbM26ubkq0VXEVj2THL165mqlvbQVkUfy/WrmxeGhF8RZctPqteM1kT3pvkGR2iVtuGw8TWeBurCwkCSEuoR41svZa+t3iGFgsxNr36ONvZ9SJyKwUyOfQ9mIonkQS2h6vY0hZkvBZSMEJOevbDKSsNoi/n40YajVEOeNDHPOVrk5daVPLxhGl3CYdxGBZ/+6gzJKLcPr2xtQXkUVXbfmd3plf4ranCUbtiRsemPvl73XgPFAAARAAARAAARaT0D/XwutHxcjgAAIgAAIgAAIgAAIgAAIgAAItCEBEVVEuK2pqTHMEhoaSjNmzDBcWzsRr1pjq6ysJMkJrCd26P2Hr16Z8XjauYgpem1FDJBQq5pJPkG93MdavXgczZ8/X7tUR22tttyvSUezi8svv9xkPLnQ2GpzSJmLpz9pXrdybc2CYky9TU/X1lDqun/rstXG8OZ8uOYm+XCTf3nDJNyyeRuGa1FkS8Hp03XKA9Y85263fufZ0p1cvQMoYtItNrVtu0bW7t2y3DNQP+xxeX6WxfJO88YCJYwzI81sffbm75VsKpD/dHmNQy//OGM09ff10oY0HEdxLl5zq2HPu1vX76ZjJdaFHvHAtZctTTtBKzNzTIabyiKuiE+22OND+1OMX/299fJyp685t6uEjvZjD8affvqJvv76a4th9L4XLBrZqeDHH380vH+yKWXixImNjixewBK5QERsyYcOaxkBCY0u6QUk56+EfX5PvMXt+Llt2ao6Xy8n3tDx0cShJJtIsso4N/DqnZRfWdVmNyIh5Cf8tIlW8zEwMJBWrlxJDzzwQJvNh4FBAARAAARAAATajoBtf5tvu/kxMgiAAAiAAAiAAAiAAAiAAAiAQAsIvPHGG7Rz506Tnuedd55N/8EuoZlFCDG233//nb7//nvjojY7lxy9xh63e/bsUZ6CjYktIq5NnjzZsCbJ5Ss5Onv27Gkoa8nJkCFD1LjGntZ6bL3Yi9QW8UJy3Dp7mIbglZDDBUdMn5XxWsPHX0f+EcONi9R5TfkplXO3trrSoq41BXnJW6kszzS8rZtfd/JsRjhpCass+YI7gzkrb2nLlTo1hOs2rjm+ZznJ8zI2W5+9vFfmHvMiIwd7uFn97DwzIppm9DINWy1z51Vy/s91u3TzBBuvrbXnssnhbxzm1dwu4bCztpoLb/R4ani0SXMJHb3x0vE0oXs3asrD36SjnS9OnTpFV199tYkX8i233KIb2l6bWjyEjb2AtXIcbSdQUlJCF198sdroM4xDkkvOX/mcwFpGwJ0/k/+9cAQNDPCh5OJS5Z1bXlPbssGs9CpmD+OHtiWo/OEnyytp0qRJtHv3bpXKwUoXFIMACIAACIAACDg4Afzty8EfEJYHAiAAAiAAAiAAAiAAAiAAAnoEJM+muY0cOdK8SPdaBA7JS2puep565m3scR0WFkbu7qYhcFesWEGSl1fCPYtoY25+fn60fPlyQ7Hk+hTvQnvY2rVrTcJI67H1tpJz1nz+LixySH5fcxPR1Zp16dKVombeSx7delk0KctNp5RVHxg8GC0atKAg9+Bmi17e3ftZlDVWIGJ4v6l32OQV3dg47VFXWWzq3armZOZeIREW0+clb7Eos+XZy4aGBQsWkAhf5vZd6nHzIsO1ePKKd5/mQWuo4BMJyXzv5rYNQ7w3v5gOsaBkbiOC/MyLGr2exYLx384bQC7MVTPxBv5++igSAbCjTN5t8+gC8+bNo7lz5za6JMlbLuHrCwoK4AXcKCn9yttuu40kh3o/H0/6H3uEI+evPqfmlEpO4MWcPznc24N25hbRA1sTmtO90bY/pp+gcUs3cP7xYySboRYuXEhr1qwx+b3Y6ACoBAEQAAEQAAEQcEgCZ/5m7pDLw6JAAARAAARAAARAAARAAARAAATMCYjXXmJionkxhYfrh7q1aMgFwcGWXocS6tHYM1evnz3KJDS0eEuamwi/zz77LEkIVsk3KKGi29ussXX1CbJ5KfX5eU2bF6aLkHcmrLBpLZGTqwfFXPogOblZhgnOP7yNMnfYxzu7rqaaijMsPzt6azZfo/m1F4vifr0Hmhc73HV5fqbFmgL7j6auzq4m5fLs9do29ewlhLrk+n3//fdVyGeTQflizfFcquOxrZmPizN7940kfxZ4zO0HDs/8GufhbCv7lcO86lmQuykbvTbmZffERpCEqzU2EbiHB1qKyVVVbRfC1nj+1157zfjS5nN4AduMyqKhMF+8eDHJ5/orFixb8lmyGBQFikAPzh3+JXsCe3KO7v8dzaKPk9JaRUY2mVy+cjuHnN9Dx9nrd+zYscrr9/HHH1e5f1s1ODqDAAiAAAiAAAh0OAEIwB3+CLAAEAABEAABEAABEAABEAABEGgegaNHj+qKo76+tnvamYeAlhWIt5vka2wPe/nll0ly++pZbm4uPfzww9S3b18SMUFy8raXWWMrAq2t5uJp+RxqK0upuqyo0SHc/btT9Kz7iIy8KLUOGVu/ofwU62GktXZNHSuKs6muxjKktLUwyU2N5+j1Fez9m/X7jybL9AzsTZHT7jQpkwvxFNZj09izLy4uppkzZ9KSJUtUztuZvU1Dq8u4RRxaNZvFlcasL3tK/vuCYeSkkyN14d7D9MuxtnkvRQAyN1mDL4t3bWn/+c9/KCdHxzPbTpOKJ/YjjzxCv/32W4tH7N+/v4pUkJ+fT5mZlpsIWjxwQ8eysjJKTU0lCb+/atUqklzFkg9dIhDI50muV69erQS59PT0Dg2lbeu97tixgx599FHV/L3xg6mfTt5rW8dCO30Csf4+9Na4Qaryyd+TKJ69+Jtrh9nr/84Ne+kCzvW78WQ+devWjd59913atGmTIfx5c8dEexAAARAAARAAAccj0LZ/o3e8+8WKQAAEQAAEQAAEQAAEQAAEQKBDCfTp08fq/LZ6xcXHx+uO4ePjo1uuV6gnAEu77OxsCg0N1eti1zLJsSkix/XXX08ihOiZCEQPPfSQEkU+++wzioqK0mtm1zJrbPXyxVqb2NnD0uNR2laXFZOrV4C1bqpcPGojLriZUtcvsmh3eOV7NOja55qVq9d8kBpeg565mOUt1mvT2rLdn7K4bcXqamus1DSvuLriFEnu5OrSQipI3UN5BzdRbVW5YZDggZMp/PzrSO95mudF1jrptZU62Swh4q/ksA7lPL+LOdTtUg6l+suxbK2r4ZhbUUXivdeYXRAaSC9yGOVHdhywaHb3xn204uKxJOKPPS2H12VugW4uVnMWm7dt6fXx48dp/PjxJFEHIiIiWjqMRT/xxJaxk5KS1IYWiwbNKNC8gEWg3b9/P/XqZRmi3Zbh5HMi+dpljH379qm8uLLRRDa6NNd69OihNsbId6HkLx88eDBJ7ncR8DraJGKD5GqXDTvz2RtcwoLD2obAHyJCaRMLtxKy+c6Ne2nNrPPJg72Cm7LdeUX0TuJR+p4jC9RxUAJXV1eaP38+PfPMM+Tv799Ud9SDAAiAAAiAAAh0MgIQgDvZA8NyQQAEQAAEQAAEQAAEQAAEOjeBOXPmqP901buLQ4cO0c8//6xXZVIm3mB6Jv+Za6t5e3vrNrUmxuo2bmXh5ZdfTuvXryfJyWlNeJUptm7dSsOGDVM5gCdOnNjKWRvvbo1tFyfb//ns5OKmO0ldjaXYptewx9AZJGJkdvwak+q66go6+NNrNHjOC+Tsrv/8TDroXNRU6Yvt5uGQdbq2uigwaixZ41hReIIKWbBtre36eL7uEN2ixlDExJvI1du6UFZ1Kk+3r96ai4qKaMaMGUrQ689ejt9OO4/CvDzIWkjlMhu92O8Y0IcSC0vo34eOmaylpKaWbly7i36dNY4C3Gx/z00G0bkorqq2KLVFSLLo1MyCEA4xLd93Egp+8+bN1L27fcRCiRogkQVEdJWIBppJzuqWmHgBJyQkUF5eHmVlZVHPnpb5vc3HlU00ImyLV694VKak6IfwduNQ+MEertSNn2c3Ft3dnLqSlDlzGO1qVueqOK90OT/3/Mpq/qkiEetPnDihfrZsMc1VLfnTRVCXz+S0adM6RMwTj+vDhw/TwAAfenp4tDkWXNuZwAsjB9DGE/l0sKiU/rbnEP2VN4/oWQV/9yxNO6m+U7Zm178TsrnhxuuuoxdffBF5fvWgoQwEQAAEQAAEzhICtv8L9iy5YdwGCIAACIAACIAACIAACIAACHQkgb///e/k5WWZ51XWJB6xtgjA1jxhJeyprWatrV5uYFvHbEk78V4TD0rJnypeSCK06JkI0yIUiwedp6enXhO7lFljK+KrrVZbrR/utzl5diMm3UrlBVl0KjPJZNrKomxKXvYWxV7xqEm5rRfWhGNjL1lbx2puu/AJ1+t63so4eYe320UAHj3/35TwzXNUmn3UZHlF6eI137gI6O7fw6SPdmH+7MVT/7LLLlOfxWgWf3++aAwFNuTMLa3R92QOaoZo+/LoWEouKqHNDWKNto7UknK67be99A17GtvLAlh4NLdiDlnd1jYnspfyYNx15IjyopaNIM0JYW9tfRJaXsStGn4Ob7zxhoogIG0lv3NLTMTk2NhYFYZZvnusCcBpaWkq763kvt2+fbvJVN7smTk8yI8Gsve2iKNRfl4UzpsFurPXeHOEackjfbysktJLypTol1B4ihI4/O8e/pGc8PLz0UcfqfsXMVi8oWfPnm03cd3kpswuROiWEMIiXn8wfgi5spgNa1sCslHj/QlDaNqyLfR+Uipd3TfUkG+7ljcQbDiZR9+nnlDevsXV9e+0vGNXX301DR8+nAYMGADxt20fEUYHARAAARAAgQ4ngL+RdfgjwAJAAARAAARAAARAAARAAARAoHkEJPSnnkk+UltNr62IEfbyxLN1HdJOBJt7772XjrAY9MILL1BAgH6YZPGke/vtt5szdLPbWmPbHIHUWlsXTz+b19OVPY6jZ91Pbj5BFn2Kj8VT6m+fcXnzRS1ra6jhHMVng3Xp6kT9pt/NaZRNw6FKDubDq95vVAj0DOqti8D8ef71r3+lDRs2UC8O6fwNe/5q4q90PtUgtJgPFMxin63mwl6giyYNp94sEprb+hN59PjOA/zkm//szceS6xB3y3VpYpFee3uViUD49ZSRJN7TsgHkiiuuoMpK0zE5FAAAQABJREFU/Y0TLZlThNsHH3yQrrrqqpZ0N+kTHR1Nbm5uanOKhJfWrLy8nCQ0vUQlkDDWkrdcxF93vrepPYNoIXtkrrvkfDo6Zxr9MH00LRwVSzf2D6PRwQEqHHhzxF+Zsyt/P/fycqdx3bvR3Oje9MroOPpl5lhKu24areTjM+x1O57rurDnsOQ+XrBggQrnr+Worq629PbW7qU1RxHb77yzPqf2/QMjKY5Fblj7EBgW6Ef3xvZV4Zzv3bSfvkrJpLs4t2/04jV01eqd9NnhDJL3efTo0WpzgOSy/uCDD9TvefFUb0kY8va5M8wCAiAAAiAAAiBgDwIQgO1BEWOAAAiAAAiAAAiAAAiAAAiAQDsSkBy9gYGBFjMWFhZalFkr0Gs7dOhQsiWPsK3edBUVFbrjiSfdsmXLLJYm3klPPvkkSX7MJ554gjw8LAWwbdu2WfSzZ4E1tjWV+qGT9eYWsdHcPIP6kJOr5f2YtzO+Fo/hmMsepK46IaVP7lslbo3GzW06d/cNISc3Sw/06rIim/p3hkaegWHUa7Sl8CfC+Yk9lp877Z4kP7Oeh7T5s5eQxf6uLkr8lbDPxlak4z07iAUxH5fmBWATUfnLC0eQl05ez48PpivBp/lP33il9eciIJlbLX+u8nRyA5u3a+213OMS9maW/Mnr1q2jG2+8kepYvDS35ORkFfbYvNyW6wceeMCWZo220byApZHk8RUR7dFHH1Xi6q233kobN24kT35OV0X0oP+wcJ9y7VSVD/puzoM7pJsvObFXbFuabBg4L9if7hsUST/OGE0pc6bSh+wZenFYCLmwaLxixQrlCRweHk6yecFalIWWrvGdd96hAwcOUD8fT3pwcL+WDoN+LSTw2ND+arNIEkcNmL95P32TepwKOLS7ePg+/fTTKoS5/N684447SFI/uLi4kGxqEGss9UILl4NuIAACIAACIAACDkQAArADPQwsBQRAAARAAARAAARAAARAAARsJTBq1CiLps35z1wRMsxt1qxZ5kXUrZtlztTSUkuB06IjF4jQEBkZaVG1Y8cOuv/++y3KtQI/Pz8lVOzevVt51mnlcmzOPRr3a865Httyzslrq0n+XnPzjxhqXmTTtWdQOPWfoZ/X1qYBzBp1YbFIby2njh8ya9m5L3uddxl5hfS1uIn0zV9TWW66RblW4NXd8vNq/uxdmeFXU0ZQjJ9lHubEglPaUIbj9F7BhvPmnIgn5fscTrctbWaY/tp25Ni+maQ16+vt7aHEUj8W1CUE/lNPPWUynITblpy2et9XJg2tXEiIeRG8zE0iIIggZquJYCabZhYuXKi+kySUv+SBHsmhnd8YO4gOzr6QPp44jC4J707tkUO5sXXLZoPZfXvSF7yBIInX9SJ7Isf6eysRXfj27t1bff9KnuTWmnzHP/vss2qYv/E8kscY1r4E5PP2/MgYNakrv0cvvfQSHTx4UInyzz33HEl+aHMTcVgib8hmBvkcw0AABEAABEAABM5OAvib2dn5XHFXIAACIAACIAACIAACIAACZzmBv/3tb+o/cI1vc+fOncaXVs8lFKi5oOLu7k533323RZ9evXpZlBUUFFiU6RVIuNR+/fQ9wsSrTzyBG7OYmBgVttK4jXjotrXpsS05edSmaetqa8hcAO7i5ELdB0+zqb9eo279zqOwsdfoVbWoLCRuskW/stw0Mg91bNGoExWoUNDT7rIIBX2an8+h5e9QXU2V7t2Ej7uWUwWbemyaP/sH2NNSwviaWzV7ryZyXlZjc2OxeB6H622piaD4xLColnZvsl8kh2AeF2J5L1vM8g83OVArGojQ/dmkYSrEsQisP/zwg2G0jz/+mI4dO0bWQrMbGlo5ke81yS8uYpexiTDW1PeP1l6E0j/96U8smt5HkqtY3vE/9OlBv84aR6suHkc3R4WRVzM9vLWx2/rozzme/8ieyJsum8BhqEfRdA5NLaGrJT9y37596bHHHmuVACg5l0UYvzA0kGawxzGsYwhcwZ9HeY+r2PNXNmhpHr7WViPvhfa7OSEhwVozlIMACIAACIAACHRyAhCAO/kDxPJBAARAAARAAARAAARAAATOTQIjRoyw8KLdu3evTeE9JWSpeb5NycErnmHmNmjQIPMim7xwJS+khHUVEdeaff7559aqDOWTJk0iV1dXw7V49LW16bEVgbS63FTc01vHqayDJCKjsfUYMp1z+QYaFzX7PGz0lRQYNbbZ/fQ6+PUeSAF9R5hWcdjfnMTfTMuauCpKjyfxqLU1JHgTw9m9Wryne43+g8W45fkZlL7pK4tyKRCv4dBhF5vUmT/7sTqCqXTYyqJpVZ1pYOY7YsLJPEy0yeA2XEhYXREc28rEc9PcFh/Nospay3DM5u20a2n7560JdMBMANfqmzpO7BFIz46oD0t7yy23UFpamhIqX3zxRQoJCWlVbvLbbruNNf0zon5SUhK99dZbJO95Yybex6+88gr1799fich1tbV0XWRP2nnFBfSvC4bRcJ3w2Y2N19F1wvhrDrm98dLxNKt3iOIrAm5UVJTaaKMXfruxNYswruVkf5rzD8M6loD2DP7xj3/Y9PeA2NhY9V6kpqYq0bhjV4/ZQQAEQAAEQAAE2oIABOC2oIoxQQAEQAAEQAAEQAAEQAAEznkC1kQxa+UCTK9Or0yD+/zzzysvLu1aBIsPP/xQu7R6FPHD2MaNG0fi9apn8+bNMxFPpM3SpUt1c3Ua9//000/VpeTItGb//Oc/6ffff7dWrcpFqBYxWUxCuTY2nmrEf0juYT2zVq7XVthKvkTNTtfVUnb8Gu3S6vHE3pUmdd49OD+jeJXq2Om6+vuqteKNat6l3/Q/6oY1Nm9ny3XE5Lnk6m0a3jvz9x+ptlqfnfmYBUd3UdKPr6o8xMbimmpnLTexqTZqOqRuH+sdTtdWm/ZvuKozK+913uXkGdzHou2JvSuoME3fAz1s7Gxy8z0TGtnWZ/9hUprJPKOC/OlJK8JYTYNQXF5Ta9LH2sXb5w+moZxP1hazRs1aueQBfnRIf5OhT5RX0ifJ6SZl1i5KqmvopnW7aEVGNrmbedpKH2vzmo+3IK4vXcLCpIRnlnzAV199NWVkZNDgwYPNm+p+V1o00imQqATXXHMNSRSExgRgyfM8bNgweuSRR6ikpIQu4lDZW9iL9l0OyR3BuW47s4nH9eeTR9Aa9mAWr9GcnBy666676Pzzz7dpc4927yKOizexPLOhnUwM1+7hbDqO4Wc5lT285fMqv1ubMvn9FhERod6lxMTEppqjHgRAAARAAARAoBMSgADcCR8algwCIAACIAACIAACIAACIOD4BCS3np5JOFNrptdHxBD50TNPT09avHix8pDT6l9//XXlPaddmx9//fVXkxCr4lH7/fffk5ubm3lTdS1hQufOnWtSJ7l5H330UZMy44sff/yR5s+fT3/5y18oMNC656uIMCL05OfnG3c3Of/yyy8NYrPMqScGmXTgi/R0feGqMfbmYwjbKVOmmBQf3/0LVRbnmJQZXxQdi6eCI2cEbfEmjbn0z9TV2TIHqfQrOXFYda8oOG48jNXzrs6uFH3JA+Ti6We1ja0V4pEce+Xj5OxxRlSsLi2g5J/+oULcWhtHQicf27qEDv74OvUYOoPCx19n0bSKx9GzypI8vWJVptdHQlLXVJbp9qk8pT9WlVm5CgU9/W6LUNAyaMqqD3S9up1c3Chq1n0mbOTZWwsbLWOtP55HvxzLllNlw1is/XzycKs5UXfk1ufYPVxcqnVp9Ch5PkW0C3E/4w1vrUNmqb6In82irjV7dGh/upO9lY3t2V0H6dcs6593absvv5imL9tCkvv4hxmjqa+OOJpZWm48rDrP0CmTijfGDVL3uGnTJlq2bJlqqxf+We+7Uho39o4fOHCAJkyYYBA59QRg2SRy33330fjx41UO1SgOkb2EvWa/vHAkRenkfFYL7KR/iPD/80Vj6BP2Zu7p6Ubbtm2j4cOHk2x+qWVv58ZMfid98MEHqsnDZpsHGuuHurYl8PCQfmqCd955h8rK9L87jVeg5QdOSUmxunHKuD3OQQAEQAAEQAAEOhcBCMCd63lhtSAAAiAAAiAAAiAAAiAAAp2AgHiZiRCrZ/Kf60VFRRZVBw8epHfffdeiXDyAn3nmGeXVY1HJBSNHjqStW7cqbzWpz83Npcsuu4xkPHOTkMzXXnutElQ9PDxUeFPpKyFWG7P33nuPJk+ebNLk1VdfpQceeIBEUJb/aJZwoJK7U0RamWPatGn0f//3fyZ99C5knQMHDqQlS5ZYVIswLR54YiJCP/nkkxZtzAskP7HkEdWzv/71r1bFdL32QUFBqtjVu17ErqkoYa/X16i8IMuieVFGIiX/8iaXnybJ+Rs+/noadO3zVsVaCSedc2CDGidzxw8k/Rvz9tYmFOFWROAuTs5aUYuPHt160rCbX6HuHKJay3srIvb+L/9CuclbqLqsfuOBeAWX5qRSxvbvaden91HWzh+o75TbqM+EGyzmFiFXxFI9y9z2ra6gKzxP7lul14Uyti3h3MSmgmZVaSEd3/Wzze29JBT0qCss2leXFSoRWHK6mps3i/eDrn2OPIPqvYfl2Zfl6m8s2Hgij+b9tkd5uro7daXnRsSo3LDBHvqbKvIqqujrlPrP0OvxR0j62/Lse3m5039YBHbteiacsfm6izgH6Cv7U8yL1fW7B1LpUFEJ1el6WxO9PDqOvp4ykiIbRNxq9lK+Ye0uemhbfWjnKg7zLOsU8XYle/te++tOmvzzZvJzdaE1l5xP/VksNbZa7r8yM4c2nLTc4LE07YQKmV3M6z3FHsRJhSW0itu+sDuZCrnM2MwFYPl+ldDQeiaRDMRrWDxTs7KyaMeOHfTFF1/QRRddpL5njhw5oro5OztbbCaRnMCyIebNN98kZ2Ysobd/43DJF7JX5dlsV3J48S2XT6TbOFe1RFuQ3zcXXHABHT161OptS6QJ8TSd2KMbDbHRM93qYKiwGwHJTS6RB+T3oBaFo7HB/f39qVevXkrwl9DoMBAAARAAARAAgbOLQBf+y7ut0XjOrjvH3YAACIAACIAACIAACIAACIBAGxAQMdOWcIriabVr1y46fPiwEh30RGHj5UmY3ZtvvpkWLVpkXGw4l/yNn332mRJGkpOTVbjkyy+/nCSHr3i1Sajl1atXkwgf4tkqHkKS29JWE48w6SMiqoQMNTYZUwvTLP+hLDkIzb2Gjdv/61//oscff1wJDXL/3333nfJalr7CRcRpuQepk/yUMu/06SxSNmIiJIvII+KQhMK2ZpJPODQ0VIWxNheWzPvcfvvt9Mknn7DYeQd7kHZl4XMpVRSeUN6kkkPXI7A35/utppLso1TMwilXkOTX7Tt5Lrn79zAfznC9+98PUOUpZmj2z/GuLu7slfsY+YRGGdpaOxHxOGXV+xQx6VbliWutna3lpSxupq5fRKcyTUUA8TrWPF/lPGTghRQ6YhbnNLYUxfZ+/giV52c2OaWEZB5y/ULFcv9XT7LAa+khaj5I0IAJ1H/GPbT73/ezF3YuV1v/rwzx+vUNi1MstXFE5I3/+mkWcU3DNEu9hMIedstr7KntqjU3HE+frlNCvfbspUJyAF/Awpfkvd2TV0zrWcB14vdTyl5hETXSTAg1DMYnw79bT8dYQG2IAG2o8mYP3yXTRtGoYH9DmbWTr1Iyaf7m/fTyqFi6c0C9QC1thyxZRxllpmK53hgy14qLx1Ksv49eNYnQ+x6Lxf9gcbqYxVnNRHZ25fegkr9rxET4u39QJF0e3p268v0b2+IjWfSnLfGGtsZ1zT3fuXOn2ugi/cLCwsia929zxh06dCjt2bPH0EXEsnvuuUflRo/m5/fhxKHnpLApmxHu3rSPssoqydeXvdg5T7tsKDI2+W9E+V4Wr9GvLhxBM8Ia30Bk3BfnbU9ANlfM5Q0p8neR+Hj+vdSEye/zlStXkvxuvPLKK9XfHZrogmoQAAEQAAEQAIFOQgACcCd5UFgmCIAACIAACIAACIAACIAACNhK4NChQ8ozVzzhsrOzKSAgQHm7ieA5YMAA9R+9to5l3k6E5u3bt5OEaJWx8/LyKDg4mGJiYtSP/KezCAeN2f79+5WIM3PmTEMz8T5KSEhQnsR+fn5KYIiOjiYRhTvKNAE4cuqdLHxOVssoZwFYxN6qknzlIevk5sVeor35J5w8AnpSVzt45tp6v5Jv2CMwjPxY7LSXiRhbnp/FXs6Z6lhbVUZuft3JnX98esaQi4e+aGiv+R15nP1fP0OlJw/T7IhQ8mQR1d/NheJYRB3IOVUlVLAre/+2l33E+YZj/b1pQg/rIdZbuxYR+tJLyukgh6lOZs/hI8VlFMD3LB7CA3jukexp2FZWUFlFo3/YSHl8/N///qfy9rbFXLJxZcGCBYZwxrdGhdHC82JJQm6fq1ZYWa3E+5+OnVQInn76aXr22WcNueDXrFlDU6dOpTBPd9pz1SQL8f9c5eYo913Dv6MH8WaQbI40ILmsx40b1+TSVq1apX6fywYsLSx0k53QAARAAARAAARAwOEJQAB2+EeEBYIACIAACIAACIAACIAACIAACHQEAT0BuCPWgTkdg0DitwupOCOBvmNP3UmhbSe8OsbddvwqFh06Rg9sTaA+ffqQbBBxd3e366IkdP3s2bNVrmE3Fu9fY+/tG/qH2XWOzjzYG+wB/sKeQypk+K233koff/yxiiBx0003qbDaj3He6EeQ/9chH/HznL/7nwlHSX6HyXNryiRc+tq1a9U7Jl7ATk7n7gaIplihHgRAAARAAAQ6E4H2257amahgrSAAAiAAAiAAAiAAAiAAAiAAAiAAAiAAAh1G4GYWYwexd3VaWpoKA2/PheTn5ysv1mXLllGgmyv9ctEYiL9mgO/j8N5fTxlBXuwNLakHRBiUiA+Sm13susieZj1w6SgEruvXSy1lyZIlVF1tmlNbb409e/ZUkUIkXYSWJ1uvHcpAAARAAARAAAQ6FwEIwJ3reWG1IAACIAACIAACIAACIAACIAACIAACIHDWE5C8wk8Pj1b3+dJLL1FJSYld7vnYsWM0YcIE2rp1K4V7e9DymWNoeKCfXcY+2waZ2jOYfpg+mrpx6O+ff/6Zxo8fT6WlpTSCeYV7e55tt3vW3E+0nzeHp/emwsJCkvDOtpikbxBLTEzk9PTWc6zbMhbagAAIgAAIgAAIOAYBCMCO8RywChAAARAAARAAARAAARAAARAAARAAARAAASMC03oF05hgf8rNzaW3337bqKZlp6mpqSon6oEDB5RAtpw9f/tx/maYdQIjgvxYJB9LYV7udPDgQdXwyoge1jugxiEIXNmn/hlpHttNLap3797k7e2tNlqI1z0MBEAABEAABECg8xOAANz5nyHuAARAAARAAARAAARAAARAAARAAARAAATOSgJantk333yTqqqqWnyPOTk5dNFFF1FmZiaNDQlQYZ97eNo3r3CLF+fgHfuzSC5iuRN7ZYvNYGEe5tgEZoSFqAUuX77cpoV27dqV4uLiVFvxAoaBAAiAAAiAAAh0fgIQgDv/M8QdgAAIgAAIgAAIgAAIgAAIgAAIgAAIgMBZSeDCnkE0kHMBHz9+nL744osW3aOEj541axYlJyfTkG6+nNt2JPm6urRorHO1U3ZFFdVyaODeXh4kIYZhjk1gML8zIe6uJCHPExISbFpsZGQkubu7U0FBAWVlZdnUB41AAARAAARAAAQclwAEYMd9NlgZCIAACIAACIAACIAACIAACIAACIAACJzzBBbERSgGLQkDLV7DV111Fe3cuZP6+njSYhZ/fVycz3mmzQWw6WS+6jI5NLC5XdG+Awh0YW/tSQ3P6rfffrNpBU5OThQbG6va2ioa2zQwGoEACIAACIAACHQIAQjAHYIdk4IACIAACIAACIAACIAACIAACIAACIAACNhC4Mo+oRTAHru7du1SP7b00drcfvvttGrVKuUNuWTqeRTs4aZV4dgMAtuyC1VrCZ8N6xwExjQ8q02bNtm84KioKHJxcaHs7GyVe9vmjmgIAiAAAiAAAiDgcAQgADvcI8GCQAAEQAAEQAAEQAAEQAAEQAAEQAAEQAAENAJuTl1pTmRPdfnxxx9rxU0e33jjDfr888/J29mJFrP4G8EewLCWEdieU6A6jgn2b9kA6NXuBMYG14v1mzdvtnluEX9jYmJU+/j4eJv7oSEIgAAIgAAIgIDjEYAA7HjPBCsCARAAARAAARAAARAAARAAARAAARAAARAwInBT/zB1tXjxYqqpqTGq0T8Vr8cHH3xQVb59/mAazLl/YS0jkFNeSZID2MfFiSJ9vVo2SCfoVVxVQ0vTTtCCzfvpeFlFi1b8yr7DdPO6XbQ/v7hF/Vvbqaiqmr45mqXW0Mfbg9y6dqWjR49ScbHt6xEBWMJBZ2ZmUmFhved3a9eF/iAAAiAAAiAAAu1PAElP2p85ZgQBEAABEAABEAABEAABEAABEAABEAABEGgGgbgAH4pm8TE5N5fWrl1L06dPt9q7qKiIbrzxRqqtraU/DexLl/fpYbUtKpomkFhYohrF+fs03bgTtngr4SitzMyhbdkFVHP6tLqDPw+KbPadSP8X9x5W/UpraunbaaOaPUZLO3xwIJW+Y/F6Z24h1dXfArmy5/wAf2/ay2L0/v37afz48TYN7+7uTv369aPk5GSSXMC29rNpcDQCARAAARAAARBoNwLwAG431JgIBEAABEAABEAABEAABEAABEAABEAABECgpQSujKgXcpcsWdLoEPPnz6e0tDQaEehHTw6LarQtKpsmkFR4SjU6WwXgO2LC6a1xg2g4f14069Kli3Zq87GXlzt1begW4d2+4cbnRofThxOGUB+jeZ35HmJZABZLTEy0+T6kYWxsLAkDeY9KSuo3ADRrADQGARAAARAAARDocAIQgDv8EWABIAACIAACIAACIAACIAACIAACIAACIAACTRG4OCxENVm2bJnVpj/88AP997//JS/O+yuCmDOHwIW1jkBaSbka4GzNoezBnxW5t0mhgQZQpxs8gQ0FNpyEeXnQ1ssn0qJJw+ilUbE29LBfE8mTHc7i79CGUOciRIuA27ch77WEgW6OeXt7U0REBAmHAwcONKcr2oIACIAACIAACDgIAfwt2EEeBJYBAiAAAiAAAiAAAiAAAiAAAiAAAiAAAiBgncAQFreC3V0pPT1d16NR8pyK96/Y08Ojz+p8tdYp2b9GE4Alp+zZbCKiatYSD2Dp25/DlF8W3kOFX9bGas+jiNliXaneFVnzCG6uACxjxMXFyYFSUlKooqJlOZHVAPgDBEAABEAABECgQwic+ZtNh0yPSUEABEAABEAABEAABEAABEAABEAABEAABECgaQIiyk1u8NKUPMDm9tRTT1FWVhaNCvKn2zmsL8w+BLLK6sU/CXEM6xwEtFDUYQ3PLCMjo9kL9/f3p7CwMJVLOykpqdn90QEEQAAEQAAEQKBjCUAA7lj+mB0EQAAEQAAEQAAEQAAEQAAEQAAEQAAEQMBGAmNDAlTLTZs2mfSQMLXvvPMO52DtQv8YO1AdTRrgosUE8iurVd8gN9cWj4GO7UugS4MHcLeGZ5aXl9eiBWhewMnJyVRdXf85aNFA6AQCIAACIAACINDuBJzbfUZMCAIgAAIgAAIgAAIgAAIgAAIgAAIgAAIgAAItIDAmuF4A3rx5s0nvhx56SHkqzovqTXEBPiZ1uGgdgYLKKjVAQIOYuDuviPbwz7zoei/rnPJK2pxdQDtyCsnf1Zku69ODYvy8TSZdnZlD27i+sraWxrGIP7FHIHm7WP9vyWOcd/jTQ8copbiUsnl8CWU8NNCXrooIpe4ebiZjG1/I2pamnaA7YvqQeCxX1dbRhpN5tDwjhzw4xPMlvbvTmIZNBMb9GjuXtWzh+9OzmWHB5OvqYlK1ldtuPplPfx7cz6RcLoqqqmnZsWwqqa6hOwb0UfXpJWWqbBevfUL3QLo0PIQ01hYDNBQcPVVG64/nMdMCZlpHsjHiCuauGe+DUBboVr+23NxcrapZx+DgYAoJCaHs7GwSEXjgwIHN6o/GIAACIAACIAACHUfA+t+0Om5NmBkEQAAEQAAEQAAEQAAEQAAEQAAEQAAEQAAELAgM8PcmT85zmpaWRvn5+dStWzcSMfiXX34hHxYU/zIsyqIPClpO4PTp01RSU6sG+CQ5nb4+kkkHi0ppZJAf3dK/N70Wn0Kv70+hqrrThkle23+EPps8nKb3CqbDLODe/tse2l9wylD/dmKqCtO9dMZoMs67qzV470AqPbfrIF3ZJ1Tlcu7Bgu+GE/n0x0176aOkNPp++igKZ0FYs+SiElrEYvGP6Scpo7Q+XPU1fXvyOkvo7k37KLeiXsCW9jL3B+OH0DWRPbXuTR6DPVxpEG8quHbNTsoqq6Qxwf40pWcQje/eTX0WZYB9+cX0fepx+o7FZ8mZLLmAjQVgWd9PvD4RbWuY6WXh3en6fr3ogW0J9M3R44Y1LObzD5K8adXF40jL52uobDj54nAG/Zn7XRfZi/4ggjjnxf6ZReXpy7aQn5kY7cOCvJjkx26piegrArCEgR4wYAA5OdXnGW7peOgHAiAAAiAAAiDQPgQQArp9OGMWEAABEAABEAABEAABEAABEAABEAABEOi0BMRL8QMW5q5ctZ3WZOl7E9rSprUAJMRzLIvAYvv371dHyf0rdjd7VAayGAazHwFN2HVij1IRc0X8FSutrqU5a36ng4Usvk4aTvuumkRvjxtELpx8trKujp7YmcSibR7dsHYXXRQWQhsuHU+/XXK+Ej2l/47cQnp57yE5NbEVGdmqrxS+MiaO+rGQ6sXC/szeIfTHARGUyuLqPBaUjc2ta1eK8vWmWiMR+j8skj7Ja/jzoEjafsVE+nrKSIPnsIiuxxvyGhuPY+3cnQXPjNJyOsVeu6+PGUjLZo6lh4f0p/NZAHbmuaXuEHMRYVfEXz0L9/Jg72gX1UbqRZS+YtUOkrUvmXoebbl8At0W3Vt1TWSmL+xO1huGnufy/9sST4/w/G8w7xkssg8N9FMbH/46cgAlNAjtDQ7AanwZqKrqjAiuO3AjhT179qSAgACqqKigI0eONNISVSAAAiAAAiAAAo5EAB7AjvQ0sBYQAAEQAAEQAAEQAAEQAAEQAAEQAAEQcCACf993mH5mz0VjD847ObyusdnSxrh9a8/j/H3o99wiio+PJzc3N1qzZg17PjrTvXERrR0a/c0IVLGYK+bBIujb5w9W4v8JDsks3rU3R4XRPbERql7+uKF/mBJAX2GPYBGLH9yWSP9j4TXC54y37lssWm7nEMkpHMJ4JYeFfnpEjKG/nCxp8IYV4dmVxVFji2wYZ3deMZ3kNWihoPtw+Vz+OcZC7D/i6wXKJBZRl7NQ69vgASseuffE9qFndyVTGXs07+LPzyXh7sbDWz3/KiVTCbJLpo6i89j719zCWNwN6+tBV/cNZQ/pLMox8jjW2l7IHsMiGH/LXsLiKy3zfzRxKId77q41ob+PjqP/cX/xuN7AIaTNbTuHe/4n318038uDOuGlL1eht72USN+lIQa0HJ34p5bFacnh6+JiGq7afA5r1+IFvHHjRkpMTKR+/fpRV7NnY60fykEABEAABEAABDqOgOnfpDpuHZgZBEAABEAABEAABEAABEAABEAABEAABEDAwQg8OKgffcMeilNZwNKsQVvSLsmWNobGdjjRhMCUlBR69dVX1Yi3cT5a81ysdpgKQ5gRECFVLIg9rY3FX63Z5NBA7ZRuZkHYWPyVCvHg1nI0Sx5bc5vaK0h5EU/jz5t5eGjjkMh6HrwSKlqzuexNq4m/WtnohvzRci1ho22xV3kDxGssaP900Rhd8dd8jG4NOXfNy+Va7ke8gMX6smBtLP5KmbAZGVQvMB9mj+I6Fm2N7amdB9Xl7TH1uZeN67Rz8YS2ZpoobK2+sfLw8HDy9vamkpISSk9Pb6wp6kAABEAABEAABByEAARgB3kQWAYIgAAIgAAIgAAIgAAIgAAIgAAIgAAIOBoBJw7pG8zC2kwO46uZmS5FtrTR+trjKB6fYgkJCfTtt98qwfAuDv8Msz8BCVEsJmGdxcSbVEwLMawujP4IMRJhjYpNTiMa8veW19ZRTcO4WoM5nNf20DVT6MsLR2pF6lhRW0t78ooMZUVVNYZz7cR4TcbnWr0mXsv1cfYgbsxkXfdzqOVlHJJaPIlFsLXFRMQV05tflTdUNDRTbY3/6OdbP4/wLqyqNlRtZo9gCZstponEhkqjEy3nrza/5HAW718Rf52dWx4IUvrHxcWpmcQLGAYCIAACIAACIOD4BCAAO/4zwgpBAARAAARAAARAAARAAARAAARAAARAoEMJ+HIeVs2siVe2tNHGaM2xt1d96N59+/aRCFxXRYQawgG3Zlz0tSQgOX3Fqo3y61q2OlNi7KV7ptT0TBtTSitZBDY38eSWTQViEmr68R0H6LKV2yndKL/uaRVI2bxn49cNQzbeqKH2ro376DPOIyyhryW8eHuZJiCbz6fl9pXysIbPv3kb42tNANaEewmV3lqLjIwkd3d3KigooMzMzNYOh/4gAAIgAAIgAAJtTAACcBsDxvAgAAIgAAIgAAIgAAIgAAIgAAIgAAIgAAL2IxDM4YfFcnJy1PHWqN7qiD/sT0A8P72dndTAxTpet+YzOhvtDjA6NWlmSyji+PxiumHtLrprw16a1COQVrAX7hWc41azLlZ9bLUWrTv25ry+Yps5X/ELuw+1bjA79E7mnMqauXMoaVtNe2a+vr62drHazonF8NjYWFUPL2CrmFABAiAAAiAAAg5DwPa/MTjMkrEQEAABEAABEAABEAABEAABEAABEAABEACBc5VAgFu9AFzLYYGjOCft2JCAcxVFu9y3xju/sqpd5ns78Shd8PNmlQP3F869O7N3iMqP2y6TN0zy5PAoGhtcn4/3LV7Pz+kn23N6i7kySysMZceMzg2FZiea+J5fWR9GOjDwTG5ms6bNuoyKiiIXFxfKzs42bMBo1gBoDAIgAAIgAAIg0G4E2i+GSbvdEiYCARAAARAAARAAARAAARAAARAAARAAgY4nkFtRRR8fTKPEghIOWHuaYv19aEL3blRcXUOXhnfXXeBuznMquU7nRYer+hzOVSpeiDtyCsmfQ9Fexl6QMX7eJn1XZ+bQNq6vZEF0HIuhE9lj0tsoZLNJY744xqF0Pz10jFLYqzCbx+/DOVmHBvp2mlDKPnxvEuL2NP/M7htqfnu4tjOBQDcXOlZaTnntIAC/dyCVnv79IPX0dKMvJo8whIK28y01OZwL5z7+1wXD6IKfNvF9V9O9m/fz++tNkbzhoCMs3LveI1nmPsTv7cAAH5uWoT2zoKAgm9o31UjE35iYGIqPj1c5uCdPntxUF9SDAAiAAAiAAAh0EAEIwB0EHtOCAAiAAAiAAAiAAAiAAAiAAAiAAAicvQS2smh7/drf6Zq+PenZEdEkuVF/Yi/Cq3/dqcTL7JsuMtx8ekkZfZt6gr4+ksk5T0tpZJAf3dK/N70Wn0Kv70+hKqP8q6/tP0KfTR5O03sF02EWgm7/bQ/tLzhlGOvtxFQaFeRPS2eMJjedULEisD236yBd2SeUnh4eTT083GjDiXz646a99FFSGn0/fRSFsyDsyFZdV2fIAPsHzv8La1sCPTnn7B4OyZxhg+dpa1ZSy5/zl/ceVkNcGt6jw8Rf7R5CPd3po4lD6erVO9WmjRvX7aKVF48j2YDQ3hbtd0Z4/iolk9/fM+Gw9daihcjOYOFeLCwsTK9Zi8pEAD5w4IDKA1xYyBtT/Os9pVs0GDqBAAiAAAiAAAi0GQGEgG4ztBgYBEAABEAABEAABEAABEAABEAABEDgXCRQXlNLd2zYQ36uLvTyqFjlNShi0p0D+tBb4wZRzWn2B+YfzZZn5CgxV8RfsdLqWpqz5nc6WFhCiyYNp31XTaK3uZ9L1y5UyeLnEzuTWLTNUzlSLwoLoQ2XjqffLjmfru/XS/XfkVvIQppl3tIVGdmqrzR6ZUwc9WNvRi8WsyTE7h8HRFAqewbPY0HZ0U3EdTHxyOzfQR6Zjs7Inuvr0+B9msYbFZqyaqPNCk21Na/fxZ7v4h0vVsOfc3PTwhlLea3R+2Peztp1C7rQ5NAgemRIfzWkvJ93b9xn8u6az6XNcebtNm/R+LW1frP4PfdsyMW8ij3+k/i7Qc+KqupDPldwNIA6Xkwav9NiERER6miPP9zd3alfv35qqISEBHsMiTFAAARAAARAAATagAAE4DaAiiFBAARAAARAAARAAARAAARAAARAAATOXQJ72Vsyq6yS+vl4UhctGWcDDvEIDnF3NfHqvYuF4bfPH6y8caXZwaISmtorSIWgFYE3zMuDbugfRvcPjFSjiOfvg9sS6X9TRtJfhkWpcLCDuvkqcVnmFFvJIpG5LTl6XBWJR7Erh7g1tsiGfrvziukkh4V2ZFudmauWJ17QsLYnICHCxVJPlasNCHJeUWsp0Er5qQYBV87TG8RHOTe2KqO+sqFBMwnrrdl37BF/hD/nmu3jd+pd9l7X7HhZfU5c2WyhWbnRuFVG42r1xmsrNeqn1RuvS8RTzR4e0o8mcVh1sWW8ieLRHQe0KoujNod2NG+gcTOey7jNqap6AVzKZCOIZj14A8mCuAh1KSub/esOfh6mgnw8M1rO6xOTd1yYHW1oExlZ/92hKu3wR2xsrPpuS0tLo5ISfTHaDtNgCBAAARAAARAAgVYQMP3bfisGQlcQAAEQAAEQAAEQAAEQAAEQAAEQAAEQAAEiyf0rtp69dPeyV6OxObEX700s5up5OGrerEEsEN8TG2HcTZ1PDq0XoeTiZh4jokG01Rp2ZbE5riE3qCb8aHVyFFFZvIin9QyyCA8tIao108Q17drRjr9m1YvbU/k+YG1PYEBDzun4gmJK5s0JYuKpKxsVzG0ne59rtqXBU1u71o4HCs+ELF+TVS/mS90Q3sSgbWAoYE/WMUs30iUrttHQb9fTY9sT6WMOx6yJxCLCSvjzVzlEumayPs1+43fP3IzXJh705pZotK4lqfWbJaSNvFcSCrob50IW+/hgOj20LYFF8DMCrZTLe69tnsipqDScS52YvJNlDcJzCp9r4Znra0l57Er+b83M1/gn3gAyveEzLxtMLvxlM81dv5veiD+iws3fwCGqRwaeCcc8fdlW+pnDzovFxcVpw9rl6O3tTRHsVSyRDCQcNAwEQAAEQAAEQMDxCEAAdrxnghWBAAiAAAiAAAiAAAiAAAiAAAiAAAh0YgJDuvkooUqi4c5cvo0+YcHIOOTzk5x7V0Ivm5sTC01imshlXh/C+XqbsogGb03xhjQXmedE9qJD10yhLy8caTKMCFnGwlORkReiSUMHuChmYfAAh791ZSF7dHCAA6zo7F+CtqlAQjQbh2Gev2kf/YMFWPF2TeQ81P+3eT89zJ7pmiVw2TWc81py1orJcTbn011tJPo+xO3v2rBXefu6cs7q/0weQXEc2ltMwjynsBfwbdG9VU5rEYjn88YIefbiwd7D040eH9qfduYU0sXLt9LiBg936bv4yHG6lcVR+VwX8+f5JhZH79m0X6qUST7jKT9vVp7ycg+yzp+P1XvPSoM3E47SvXw/2maDzw9nmLyXnyQfo3EsUD+/O1nd+8MsUMt4Et5dTN79GSzAPrHzAJ1gb2U5Tvtli6rT/hAWL+6pD9X+zdEsGvbdeko28nr+C4d6lzVIzmsxCQH9JXv9/3lQJPlzeHl5T5eywPsPFoCd+bvj5xljqD/nCu7O3xP/F9eXfuV8xVpI7sGDB2vT2u04cOBANVZKSgpVVNR7ZNttcAwEAiAAAiAAAiDQagKW/9po9ZAYAARAAARAAARAAARAAARAAARAAARAAATOXQLhLMJKvt8Pk9JUyNyHWBxadOgYPTMihqa0wmvV2EvXGl3x8NWskkVgZ7NQz74sHGkmHpz/ZiFLPCPDOcy0ZpyhWDt1uON2FvtkdcMD/Sy8mB1usWfJgsQjvQeLiic4NPj2Kybq5l0WkfgtDmMuP9bsOs5RLT+N2QAWfyWntXjLiuzZl98l8ZrX7IXzBtCfB0eSN2+gcGn4bJ8X7E/LZo7VmugeP2dh2ZrN4FDiD1irbCi/n0VX+bFmr4yOI/mxZn87L5bkx5rN5tDw8tOUiTeybCCRHwmRXcgi8FAWxjVGj3K46jfHDlLXEhJaQmxLvl4fH5+mhm52vZ+fH4WFhVFGRgYlJSXRsGHDmj0GOoAACIAACIAACLQdAXgAtx1bjAwCIAACIAACIAACIAACIAACIAACIHCOEljIQtXdLAJrtp+9IWezl+FtHLZWCxGt1dl6FC8/zYxOtSJ1NM85bFLZcCHC0A1rdynPS8ltuoLFsyv69DA07WLi62godoiT33PrQ+TC+7d9H8doFlnFtlkJ62zP1chnONLXSwnNmrBpPH6Am6tB/DUuP9fOhdGIID+D+Cv3L5tPNGbbeLOE2Lhx49SxLf7QvICTk5Opurq6LabAmCAAAiAAAiAAAi0kAAG4heDQDQRAAARAAARAAARAAARAAARAAARAAASsERBPvYWjYmnp9FEUzUKNZt+nnaBZnNdUwsJ2hL2deJQu4FC1dRyq9peLxtDM3iEqx2lHrKUlc0pYYbHBHGbb0S29pEyF/r2Un/dMDlEsYYCXG4UZdvT1G69vTEh9uO2t7SAAG8+L85YT0MT68ePHt3yQJnoGBQVRSEiIEn9FBIaBAAiAAAiAAAg4DgEIwI7zLLASEAABEAABEAABEAABEAABEAABEACBs4zABPaw3XjZeHqRPYJ9XJzU3R3m0K2PbD/Q7nf63oFUevr3g9STc6d+wSFx9fIQt/uimjlhQmG9ABzn79gC8PrjeTThx00keWtfHzuQAtlr9b0DaXQD56KVnLOdzcZ376aWLPcFc3wCknN83Yn6ZzVp0qQ2XfCgQYPU+BIGupbzicNAAARAAARAAAQcgwAEYMd4DlgFCIAACIAACIAACIAACIAACIAACIDAWULgp/STtDYr13A3kof3j7ERtOyisdTL012V/3zsJJXVtJ9YUlt3ml7ee1jNfWl4D0OYWMMiO8FJNeczTeXcsJISNsrvjFe1oy29sLKa5v62W+V7nhPZi6L9vOn9CUMMuXNTS8odbclNrmcw5/gN5lzAGey5nlRY0mR7NOhYAns5zLuEmu/Tpw/FxlrPPWyPVYaGhlJAQABVVFTQkSNH7DEkxgABEAABEAABELADAQjAdoCIIUAABEAABEAABEAABEAABEAABEAABEBAI1DFQuXKzBzt0nCMYxHtmRHR6vo0/1nD7Zpj1SzittR25RVRcXWN6q43bz6LlprVsvegI1pmaQXJynp6uDt0DthPktOpqKpGCb8aRx8XZ/qew4H/g72BnxsRoxV3mqPk5Z3SM0itd0VGdqdZ97m6UO37Z+bMme2CQMsFnJiYSHXN/F5rlwViEhAAARAAARA4BwlAAD4HHzpuGQRAAARAAARAAARAAARAAARAAARAoG0JfJmSySLgGVFVm62Hh5s6jeK8wL6uLlqxOlY2CCcVtfrC8KkGAVcap1vxIq0y6quNJ+3ZadZg36WeoCMchlqzfewt+C6Hh9bseEN+4nIjD+Vyo9CulUZzaH3kaEsb4/bNPU9ruOdwb4/mdm3X9uJ9KSair7H1ZO/vW6N6k7+b6XM3buPI55f27q6W9wPnsYY5NoHv+R0Xu/LKK9tloeHh4eTj40MlJSWUnp7eLnNiEhAAARAAARAAgcYJQABunA9qQQAEQAAEQAAEQAAEQAAEQAAEQAAEQKDZBMTbdvavOy1E4M8OZagQxq+OiTMZU8TW5KL60LrS92DDuXGjnbmFhsst2QWGc+OTAw05cqVsjVEYaslF28/HUzUtYGF6zNKNdMmKbTT02/X02PZE+njiUINI/OiOA3T7b3voVaNctdtzzsydaCUEsC1tjNfa3PPs8krVRYRURzbtOTryGluytqm9glQe6z0scB/lUNwwxyQg3wFJ/P3RrVs3mjZtWrssUjzE4+Lqv9MSEhLaZU5MAgIgAAIgAAIg0DgBCMCN80EtCIAACIAACIAACIAACIAACIAACIAACDSbwIhAP5KwyuNYaL174z56fncyjflhgxJmvp06iib2CDSM+Q8WWi9ftV211wrnb9pHUi5ev4kFp+j/Nu+nh7clatWUwGXXsMD8FXsai8lx9uqdtNpI9H2I29+1Ya/y9nV16kr/mTyC4vy9VXsJ85zCXsC3RfempTNGkwjE82MjyJUT7LpyzuIenm70+ND+9AF7Bl/Ja/tvwzzS+c2EI0og/uZolhrLljaqYSv/yK+sUiMEOLAHrYTXTik+O8VRdycnujis3gtY+9y18pGiexsQ+Cql/r2cPXs2OTubeqG3wXSGIfv27UseHh5UWFhImZn130uGSpyAAAiAAAiAAAi0O4Eup9nafVZMCAIgAAIgAAIgAAIgAAIgAAIgAAIOTuD222+nTz75hCKn3kkhAyc7+GqxvLYmkPjtQirOSKDvpo2iSaFnxFu9ecvYm9eNRVQnFlOLORfskVOlJB6+fdkDt0cHe6/KfwOJ96YEme7r7anWaHwPBSyyenPoYhdev6PZwj2HlFfyo0P606MsTjuSfZt6nArZs7qQRf+/8jrFLgvvbvJZmdi9G0X51Qvw2trleYhHrYThjmdR34OF+oGcK3poNz8a0CDWa23Nj6n8HCXf8J8H9VNhpdP4etGhYyTemHcP6EPBDeHGzfu15nrTyXy6bOV26skbBPb+YbLF56c1Y6Nv6wlU8waEgUvWUW5FFW3dupXGjBnT+kGbMYLkAN69ezcFBwfTjBkzmtETTUEABEAABEAABOxNoP22gdl75RgPBEAABEAABEAABEAABEAABEAABEAABByQgKezk2FVvq7ONIy9gR3FRByM5PzD1izAzdVaVYeXazmJvVzO8O3wRTUsYG9eMZ0or+CQ3zWGJR1hQdadBV3NYln8jTL6KJzkkNbi6S3Cr3hfjw0OIBFYn/79IOWwgHdDv170t/MGkJ9RrmgR6H9IO0mL2ftaCwP+xwER7PmdQ3exp7lm4jn+99GmYca1utYcx7OIHckbGeTeVmXm0MzeIa0ZDn3tTOCn9JNK/B08eHC7i79yK1FRUSQhoHNyctSPCMEwEAABEAABEACBjiEAAbhjuGNWEAABEAABEAABEAABEAABEAABEAABEACBZhCoYu9GMQlR7Wj23MgYtSTJv7qShVGxK/v0oAcH91Pn5n/syStSOaKrauto6xUT2aO2Pq/x1X1D6YFBkTTll80q7PZaDum9bOYYCmdvbbFfjmWz8JtvEH+l7LcTefS/I1n0p4F96cOkNKrgMbtIRRvZbdHh9OTvSfR24lEIwG3EuKXDvpOYqrrOnz+/pUO0qp+LiwtFR0dTfHy8EoInT57cqvHQGQRAAARAAARAoOUEHO9vzC2/F/QEARAAARAAARAAARAAARAAARAAARAAARA4SwlIOG0xFw6t3ZlN8gQv4JzOkiNaQllr4q92T729Pejfk4ary+PsJfznrWdyP9/YP4w+mDCULu1dn4tXGr3PeZr/N3UkPTsihvZdNZk+nDCEnh4erQ1n9+PNUWHky2HCN2cX0G4WsmGOQWArP49d/DwCAwPp1ltv7bBFxcTEkBPni5Y8wJIPGAYCIAACIAACINAxBCAAdwx3zAoCIAACIAACIAACIAACIAACIAACIAACINAMAlkcYlms7nQzOjlg0/cOpFFiYYla2U0s6OqZhFoeFeSvqtYcz6VvOOSzsfX3rfcIlrLbY8INOZuD3F1pdt+e5MUCbVuZD489N7q3Gv6VfSltNQ3GbSaBv+87rHosWLCAPDw8mtnbfs3d3d2pf//6HN0SDhoGAiAAAiAAAiDQMQQgAHcMd8wKAiAAAiAAAiAAAiAAAiAAAiAAAiAAAiDQDALpp8pV60oOcdyZ7dvU42r5fpwf2ji/r/k9zenX01C0IqM+rLRWYJxnegKLxe1tC+L6kqxheUY27cqFF3B78zefbwvnjl53PI98fX3pvvvuM69u9+vY2FiSfONpaWlUUlK/2aHdF4EJQQAEQAAEQOAcJwAB+Bz/AOD2QQAEQAAEQAAEQAAEQAAEQAAEQAAEQMDRCRRVVdOxUk0ArnX05VpdX93p03SwqF4Qi2jI62ut8YWhQYYqyS1sbCKuaWZ8rpW19VE8je9iz2Ox53cfbOvpMH4TBJ7fnaxaPPjggxQQENBE67av9vLyooiICDrNn/fExDMhzNt+ZswAAiAAAiAAAiCgEYAArJHAEQRAAARAAARAAARAAARAAARAAARAAARAwCEJfJd6gjS/38KGXMAOudAmFpVeUk4VDR7MTaUy7uXpbhjtcHGpEtMMBQ5w8qeBkeTv6kK/ncinX46ddIAVnZtLWHL0OG3LKaSQkBB64IEHHAbCwIED1VqOHDlCFRX14dsdZnFYCAiAAAiAAAicAwQgAJ8DDxm3CAIgAAIgAAIgAAIgAAIgAAIgAAIgAAKdmcBnh44Zlp9XWWU472wn3dxcDEvOKG1cFHN16kriaSsmoaI7wtPXsFidE3++l78Mrc/1+uTOJBa2O69nts7tdYqi0uoaenZXvQf2woULycfHx2HW7efnR2FhYVTLn4ukpCSHWRcWAgIgAAIgAALnCgEIwOfKk8Z9ggAIgAAIgAAIgAAIgAAIgAAIgAAIgEAnJLAvv5j28I+ElRXLrei8ArAvC7k9Pd3UfeTwfYiA15hV1NSLqgP8vRtr1mF186LDKZbXlsqezX/fl9Jh6zhXJ/7bnkOUWVZBI0eOpHnz5jkcBs0LODk5maqrqx1ufVgQCIAACIAACJzNBCAAn81PF/cGAiAAAiAAAiAAAiAAAiAAAiAAAiAAAp2cwLuJqeoO/vCHP6ijhFHuzDbQ/4yX5rKMbKu3UsLicEmDADwkwNdqu46scOI41v8cO4gkI/FbCUcpnoV6WPsQ+D23kD5ISiMnJyf66KOPqGtXx/tv3qCgIOrevbsSf0UEhoEACIAACIAACLQfAcf7m0H73TtmAgEQAAEQAAEQAAEQAAEQAAEQAAEQAAEQcGACWezd+G3qcSVuPfroo2ql6aWOKwCfPn0GZp3xxZliemBwP8PVF4czDefmJ7vzilSRl7MT3RMXYV7tMNejgv3pzgF9qJbv94+b9iEUdDs8GfEcv3vjPpKP20MPPUTDhw9vh1lbNoXmBSxhoCUcNAwEQAAEQAAEQKB9CDi3zzSYBQRAAARAAARAAARAAARAAARAAAQ6J4Gy3HQqOLq7cy4eq7YbgZqKU3YbCwPZTkC8SmtYWJxz7bU0aNAgEo/C3NxcEmG4p6e77QO1U8uCqjNhbouq9MM7jw0JoFujwmjRoQz67UQerTueS5NDgyxWqInDD7JgbH6vlbV1hvanmggjbWjYhidPD4+mtVm5dKCwhHPSJtNLo2LbcDYM/QTnXE45VUaDBw+m5557zqGBhIaGUkBAABUUFFBKSgpFR0c79HqxOBAAARAAARA4WwhAAD5bniTuAwRAAARAAARAAARAAARAAARAwK4EJKym2Im9K9SPXQfHYJ2WAEe8hbUTARF5/33omJrtiSeeUEcRgdetW0eJBacsRNF2Wlaj02w+mW+o35FTaDg3P3luRAxlllbQahZN567fQ6tnjaP+vvU5jqXt0rQT9E1qFt3Yrxfdq+P9u7fBO1jaruExhnTr2BDRnuyl/OGEITRj+Vb6kMMSn88i9+V9esjyYAn1iiQAAEAASURBVHYmsPhIFn12OIPc3Nzov//9rzraeQq7DydewBs3bqQDBw5Q//79HTJctd1vGgOCAAiAAAiAQAcTgADcwQ8A04MACIAACIAACIAACIAACIAACDgmgXnz5tHJkyftHrJSQmBmZ2dTXV0d+fv7k5fXGdGnLUjIPdTU1FBwcDC5urq2eIri4mI6deoU+fj4kK9v68UmGUvG9PDwoG7durV4XfbuGB8fT2lpaRTi7krDAv1Mhg/kshFmZSYNcGFXAq/sO0zi6Tpnzhzl6SiDDxkyRAnACSwAT+sVbNf5WjPY+wdSaROLv78cO5PTdwfnaJ3w40Ya370bXRvZk0YG+Rum8HV1oa+njFRi6XO7k2nij5toUmggjeFwyns5j+6GE/n0BufWvbF/mKGPnLy09xCtzMihPUa5dl/g/ttyCrhvAN0/KNKkfXteDOV343kWth9n79QFm/dTjL83xfh5t+cSzvq55HN//9YEdZ9vvvmm8orvDDcdHh6ufnfI9356ejpFRER0hmVjjSAAAiAAAiDQqQl0Oc3Wqe8AiwcBEAABEAABEAABEAABEAABEACBTkRg06ZNlJqaSiEhITRt2jTq0qXtXEorKipoyZIlJN7M13II3a5du7aYlAije/fuJfHkGjZsWIvH0TqKELB06VJydnam2bNnqzVqdR15zMrKoqioKCorK6OfZoym81m8g7U/ARG6Jv28mbrwZzYhIYFiYmLUIhYtWkRz586lS3t3p88mO27e0+YQq+bNIBI6eW9eMTnx14FsPBDh1KmTupvftWEvey8fpz7eHrRi5lgK8XBrDg60tUJAPOIvWraVMvl422230b/+9S8rLR2z+PDhw7Rt2za18emSSy5xzEViVSAAAiAAAiBwFhFo+b/8ziIIuBUQAAEQAAEQAAEQAAEQAAEQAAEQaA8CIi6K+CuC7NixY9tU/JX7Ee9fMRGbWyP+yhhaSGzxYLaHiSexeP6Kd7JwcRTr2bMnPfbYY2o5j+84QHXYN98hj0Zjv2DBAoP4KwsZP368Wo94vJ4t5sIit4RwvpnzAt/AHr9xAT6dVvyVZ/LPcYOUp3xaSTnN/nUnFVvJhXy2PL/2uI/CymqavXqnEn8lh+78+fPbY1q7ztG3b18V8aGwsJAyMzPtOjYGAwEQAAEQAAEQsCSAENCWTFACAiAAAiAAAiAAAiAAAiAAAiAAAnYnIELn9u3b1bgSxlYE0LY2CTUtJgJwa83eArCsR8KC5ufnq5CgvXv3bu0S7db/oYceUt51+zkU9PsH0mi+Tg5Wu02GgSwIfJWSSRs5nHJgYCA988wzJvWSP7R79+5qc8Ph4lKTvLkmDXHRYQQkH7CEt754xTaKZ0/um9btosVTzyM3J/ihtOShlNfU0nVrf6ekohIVneDBBx+kpKQkkggPspFI+25uauyCggKqrq5uqlmb1ksqgv3795NEwpg8eXKbzoXBGycg6SfaOgVF4ytALQiAAAiAQFsTgADc1oQxPgiAAAiAAAiAAAiAAAiAAAiAAAgwgd27d1Npaanyeh0wYEC7MOkMAvCePXsoIyND5Vq2Vchoa3iSl/jdd98lCVO6kHOuXhoeQuHenm09LcZnArkVVfTE70mKxeuvv04BAQEWXKZMmUJffvklrcnKhQBsQccxCiRf9hIWfWcu36rE/Ls27qVPLxhGXdsw5L1j3Ll9V1HD4cHn/baHtucUqg0z69atI8nmt3HjRhVNQn6nXHDBBeTu7t7oxO+//z7dc889jbZB5blFwNXVlXbt2qXSOpxbd467BQEQAIFzhwAE4HPnWeNOQQAEQAAEQAAEQAAEQAAEQAAEOohATk4OJScnq5DP4rHV2nDMttyGeHoVFRWpOSXUcmtNE2ftFQJa1qOFgRYvYAkD7UhewLNmzaLrr79eCY3zN+2npZwPGOJVaz9FTfe/f2s8FXC42xkzZtAtt9yi22HmzJnquazOzKG7BvTRbYPCjifQm3MAi+fvBT9voh/TTyoh88MJQ+EJbOOjEc9fEX9X8udcvOFXrlxJEqJeTN4PEYPld8uKFSvowgsvJF9fX6sjJyYmqrquLm7U1Rk5ma2COkcqaitLqaqqilJSUiAAnyPPHLcJAiBwbhKAAHxuPnfcNQiAAAiAAAiAAAiAAAiAAAiAQDsREMF069ataraBAwfqejS2xVIk/694ikn4Z2fn1v/zvy0EYLlvRw0DLWt78803ae3atbT5xAl6I/4IPTC4nxTD2ojAokPH6Jdj2eTn50cfffSR1VlEAO7CnqQbOEz0qeoa8nFp/efb6mSoaBUBLw4HXXeaqAuPIiKw5AT+YvII8nXFM2sMrOT8lbDP4vkr4q+IvDExMYYu4hkv74GIwLKBZvny5coTuEePHoY2eifh4+ZQj2EX6VWh7BwicPDH16jg6K5z6I5xqyAAAiBwbhJA8o1z87njrkEABEAABEAABEAABEAABEAABNqJQHx8PBUXFytv10GDBrXTrERa+GfJuWgP07yW6zgkqT1NBGAxLQy0Pcdu7VhBQUG0aNEiNcyL+w7T1uyC1g6J/lYIJHKu2L/sqA/9LOFqtc+FXnPZ1DBx4kSqrK2j5SwYwxyXwHdpJ9TiZnE4dfFe3cSi/aUrt9HJ8krHXXQHryyrrIJmcf5kLeyz5MsdOXKkxaokVP306dNV5ASJ+LBmzRo6fPiwRTsUgAAIgAAIgAAInJsEIACfm88ddw0CIAACIAACIAACIAACIAACINAOBAoLCykhIUHNJKGfNS/adpjaIAB3797dLtNpa6+pqbHLeNogWhhoGVfCQDuaSajVhx9+mGrYjVHCsUK4sv8TKqqqppvX76Zy9pafN28eXXfddU1OMmfOHNVmSerxJtuiQccR+Lbh+dx00020ZcsW5cUaz2K/5AZOKizpuIU56MwJwmYZsykqIdkwpDGztlyJ7iCbIeLi4lTEh23btqm8rhL9AQYCIAACIAACIHBuE4AAfG4/f9w9CIAACIAACIAACIAACIAACIBAGxGQ/4CX0M9yjI6OVqGY22gqi2El7HRBQb23qoQPtYdpYaTtmQNYW5fm7Zmenq4VOdTxxRdfVDk2Rfy9ed0uKuPcnDD7EKhmj/LbWFg/eqqMRowYQe+++65NA19zzTUqtPn/s3cf8FGV2cPHTyCFFAJJCKEE6b1IBwELKErRVVdXXeuudW1rb7uu9b+uZXVd91Wx967YQQFFmtJ77y1ASEJIIKQS3nsevDFTEtImc2fm93w+Y2ZufZ7vnRlizj3n+WFXpuyxMiZpzhNYvi9XNNgbGxsrBQUFsmbNGpNRP3DgQNl2MF9GT/5Fvvg1Q9h5va//Hn2yeZecbgV/d1rv5xEjRsisWbPK5vytrDdaDr1fv36iNxnpc3WeOXOm1PXNOpX1gXUIIIAAAggg4DwBAsDOuyb0CAEEEEAAAQQQQAABBBBAIAgE9I/wWVlZEhMTI3379q3XEWVkZIiWak5MTJTIyMg6ObevSkBr5+wAsBPLQGv/NPv5ww8/lHbt2snCzBz5s5WtWlLHpbD1PKHW9OaIG+eskOm7s8wNEhMnTpRGjRpViUFLm5999tly2DrG+5vSqrQPG9WvwNvWnM7axlvln7VccWZmpilRfOONN4pm1udZN1Jo8P+u+aulwLppJVSb3lBy6y8r5bo5y00W/JVXXilTp06Vpk2bVoukY8eOMmrUKPOdr9+leoz8/PxqHYONEUAAAQQQQCB4BAgAB8+1ZCQIIIAAAggggAACCCCAAAIOETh48KAsX77c9Gbw4MESERFRrz1LT08359O5Uuuq2SWgfZEB7PQy0GqollOmTBGdF3iqlXV6sxWwocxq7d5df1+4Vj61SgTHxcXJd999J23btq3WAa+55hqz/ZtWoJGAfLXofL5xblGJfGxltGp74IEH5LzzzpMTTjhBtCS9fh9efvnlctlll0m4dXPFa+u2y8hvfxbNGA61tihzv5z8zRx5e+NOiYqKkpdeeklee+21Kt8I4e7VokULOeOMM8xnat++fTJ58mTRnzQEEEAAAQQQCD0BAsChd80ZMQIIIIAAAggggAACCCCAgI8FtPSzBkrbt28vrVu39vHZPA+/d+9eszBQAsDaWTsL2KlloLWPnTt3NgEVLWn7kRXcenDxOl1Mq4HAsys3y4S120y24pdffmlK2Fb3MJpF2q1bN9mZVyBfbjt600N1j8H2vhF4ywrKH7QyWzUjtWfPnqZcd4cOHeS0006Tc845R/r06WOCwg8/8ogpc7wuJ09OnfSLPGR9pvJDoMR6XnGJ/H3hGlPyeZNV/rx3796ycOFCufbaa2t9QeLj42XMmDGiWfKaAayZwHpTEg0BBBBAAAEEQkuAAHBoXW9GiwACCCCAAAIIIIAAAggg4GOBjRs3imbgajaXzmla301LP2vpaW0aAKir5ssMYO2jHQB2ahlo21HnL/38889NFuP/W71VHl2y3l7FzyoK/G/VFnnEctP5St977z0TJKziri6b6f633367Wfa/1Vtc1vHCfwJFh0vlpbVbTQfuvPNOj47oDRQa8NQS3ldffbV5D4wbN05KrS2fs94bJ3w9W77evsdjv2BZMNHKej/hq9ny4ppt0sDKgL777rtlwYIF0qtXrzobov77c+qpp5qbkHQu4LQ0yqTXGS4HQgABBBBAIEAECAAHyIWimwgggAACCCCAAAIIIIAAAs4X0GyrJUuWmI5qoLCq85nW5cg0+KvZx02aNKnT8/s6ABwIZaDt6zR69Gh59913zdzA/7EyWf/6ywo5XHrEXs3PCgS0ZPYDi9aWZU5PmDBBzj///Aq2rtpiLSOsZYW1fPDkHWQBV03Nt1u9Y5Uz3nWo0AR5NRO1sqZVCk455RTRLHCdA1qzhLcfzJcrZiyVs6bMlwUZ+yvbPaDW/ZK+T8Z+N1eunrVMdh4qkAEDBpjA7xNPPGFuGKrrweh39rBhw0y2dV0fm+MhgAACCCCAgPMFCAA7/xrRQwQQQAABBBBAAAEEEEAAgQAR0CyuoqIiU9K0Xbt2fum1L8o/60B8HQDWc9hZwE4uA6391HbBBRfI119/LdHR0fLuxjS5fMYSKbAC7zTvAjpH7w0/rxDNmtY5YD/44IM6KXerN1n8/e9/Nyd9bNlG5mX2zl9vS/Uz8PSKTeZ8Dz/8sMnyrsrJw8PDTWno9evXy7PPPitNmzaVOVbA9AwrYHrhDwsDOhA8d2+2nDdtgYy3AtrzrIC2Br1fffVVmT9/fo1Kn1fFs/w2mm3dsmXL8ot4jgACCCCAAAIhIEAAOAQuMkNEAAEEEEAAAQQQQAABBBDwvYAGLXfs2GHmuhwyZIjvT1jBGXwVAG7Q4OifELTEtK+aHQB2ehloe/xjx46VH3/8URITE2Xyzr3y+2kLJbuwyF7Nz18FDlrznV4yfbGZN1nL/3777bdy0UUX1ZmPzpuampoqq7IPyMdbdtXZcTlQ9QVetAL8e/ILTfn7c889t9oH0BtNbrnlFtmyZYvcf//9ou+XqbsyTSBYs2e1NLTeTOD0Vmz18Ytte2T05F9k3PfzZPruLNG5eR966CHRaQKuuuoqsb9T62Msem4aAggggAACCISWAAHg0LrejBYBBBBAAAEEEEAAAQQQQMAHApr1q9m/2nTe35iYGB+c5diH1BK7mZmZZsO6nP9XD6jzrdoBCy0x7YsWSGWg7fEPHTpUZs+ebQKQmul3yre/mHLE9vpQ/7kh56CcNukXE8Rr1qyZ/PTTT6IltOuy6Xynjz32mDnkw4vXS54VcKbVv8Aeq6zxM1ZJdG3//ve/a9UBzQB+9NFHZdu2bfK3v/3NZARr9qyWhu49cYaZQ1rfW05ra/cflIcWr5Oen/0kV85cKosycyQpKUkeeOAB2bp1qzz44IOi33M0BBBAAAEEEEDA1wIEgH0tzPERQAABBBBAAAEEEEAAAQSCXmDRokVSUFAgGnTt1KmT38abnZ1tSlDHxcWZzLm67ohdBrqkxHcBNjsLOBDKQNu+3bt3l7lz54pmfu/IyzfZim+s326vDtmfn1rZuKdawd/1uXnSq1cv+eWXX0TnxvZFu/TSS2Xw4MEm+/SpX0sQ++I8HLNigQcWrZO8ksOimb8jR46seMNqrNHg6T//+U/RqgDPPfec6Gct3cowftYKNA/5arac+M0cU3J6pTUHtD+a3nSzLCtHnly+UYZ/PVuGWY/nVm2RzIIiMwfyCy+8YCpDaDnshIQEf3SRcyKAAAIIIIBAiAqEh+i4GTYCCCCAAAIIIIAAAggggAACdSKwZ88e2bx5s8mO1WxQzZT1V/NV+Wd7PBoALi4uFl+XgV66dKkJ+GimsR10tvvg1J+tW7eWmTNnyl//+ld56aWX5I55q2VaWqY8d0IvSWoU6dRu+6RfuUUlctf8VfLJlt3m+FruWec81XK+vmr6uft//+//mSD881YZ4vPatZTeiZS99ZW3+3GnpmXIp1t3mzmxn376affVtX6t752bb77ZPObMmSOvv/66fPbZZ1bZ7xxT+vufSzdISnSUnNwiSYY0bypDkhOkW9M4aVDH38eHS4/IWivzeJ6V7T83I1tmWKWdM6xgr900yHv++eebEs/+nArA7g8/EUAAAQQQQCB0BQgAh+61Z+QIIIAAAggggAACCCCAAAK1FNBM2Hnz5pmj9OnTx8zxWMtD1mr3+ggAawd9VQJaj22Xgd63b5/s2rVL2rRpo4sDokVGRsqECRNk1KhRovPS6rzAQ76aJf8a2F3+0KFVQIyhtp2cvCNd7rSC37utLE0thf7f//5Xrr766toetkr7Dxo0yMwf++yzz8rNv6yUqWOHSsSvc1dX6QBsVCMBDfjfMXeV2VfLNrdv375Gx6nqTsOHDxd9vPjiizJ16lT54osvZPLkyZKWlmbmgLbngW7UsIF0axInPRIaS/vGMXJcbLSkxjaSROuGjKSoSGkcES6RDcLKbtrRbN4iK8CbW1Qs+6xHlhXY3ZlXINsOHpItBw7JGqu8s5Z4LnSbg1irFowZM8ZkPp922mlmHviqjoXtEEAAAQQQQAABXwkQAPaVLMdFAAEEEEAAAQQQQAABBBAIegHNVD148KAp7amlSf3dMjIyTBeaN2/uk67Y2bi+DABrxzWgogFgLQMdSAFgG/2CCy6QE044Qa688kqZNm2aXDdnuXy4OU3+Nai7dLECUsHYtlkBsn9YJYC/sQLA2nT8b731lnTu3Lleh/t///d/8uWXX8ryLVvkX1ZW6AP9u9br+UPxZJrtvdOa/1cD8Lfeemu9EegNF+PHjzcPPenKlStlxowZ5qFZwnoDyVKrNLQ+KmsRVhDYiv1Kif6nCq1Dhw7m/a1B6JNPPll69OhRhb3YBAEEEEAAAQQQqF8BAsD1683ZEEAAAQQQQAABBBBAAAEEgkQgKytL1q9fb7LHtPRzAz9nGubk5Jh5iKOiokwWrS+Y6zMAHIhloMuba+BasxPffPNNuf3222W6VSp2+Ndz5Kqux8mdvTtKsyApC51jZUr+15rz9AWr7HKRlRmppXoff/xxueGGG/zymdDzv/vuu3LiiSeafo1s1UxOtMoC03wjoPM8a6lvzfZWd/s7wjdnq/yoOs+0Pm688UazoX4nzpo1SzQYvGbNGtFy/Xpjid60c+jQIfPQkvbFVtavNi0jrkHl+Ph40bmHmzVrJqmpqdKuXTvRoG/Pnj3N8XU9DQEEEEAAAQQQcLoAAWCnXyH6hwACCCCAAAIIIIAAAggg4DgBnQN37ty5VtbYEZP9lZiY6Pc+2uWfW7Ro4bO+2MEdX2cAB3IZaHf8P/3pT3LmmWfKP/7xD3n55Zfl5bXb5L2NO+Wabm3l5h7tJMEqRRuITcv+vrx2q/w/K/CbW1xihnDZZZeZ4G+rVv4tdz1s2DDj/fDDD8vVs5bJ9PHDpFVMo0BkdnSf1+w/ILf+WvpZS3136dLFUf1t0qSJ+ezp50+/s3bs2CFbrMzw3bt3m+9u7azeMKNBXg3w+qpygqNQ6AwCCCCAAAIIhIxAg5AZKQNFAAEEEEAAAQQQQAABBBBAoI4EtNTo/v37TaZt79696+iotTuMHQD2ZRCjvgLAKqFloLVpGehAb5pJqPOValazBqPySg7Lsys3S6/PZshd81eb+UUDZYw78/LlgUVrpffEn+SxZRtN8PfUU081c2G//fbb4u/gr+34wAMPyOjRoyXDmsf1TzOWSOHhUnsVP+tAQDO/L/tpiRyy3suXX355vc3zXNOu63eXZvKOHDnSzNXbt29f0QBxYWGhbNq0yWTrT5o0SdatW2cqKdT0POyHAAIIIIAAAgg4RYAAsFOuBP1AAAEEEEAAAQQQQAABBBAICAEtK7pq1SrT1yFDhkh4uDOKa2VmZpo+BVsAeOfOnSZ7LyDeHMfopN4s8PXXX5tg6bhx4yTfykp8bd12GfDFTDlv2gL5ctseKXJgoLLEynj/bsde+eP0RdL38xkm6/eAlfWrwbTp06ebeY4HDx58jNHX72otyf7BBx9I27ZtZWFmjlw7e5mUVnGO1/rtaeCdrcB63/5x+mLZbM37rIHUCRMmBNQgoqOjTTlnvRljzJgxZp5qLf2cnZ0tCxculIkTJ5p5hPW7R6s90BBAAAEEEEAAgUAUcMb/pQaiHH1GAAEEEEAAAQQQQAABBBAIOQEt+aylnzUo0LlzZ0lJSXGEgc5pqY+IiAiT1earTtVnBnAwlYF2vx4aLP3222/NjQTPPPOMvP/++2aOYJ0nOD4iXM48LkXObttCTrLmro1q6J9794ut9/jP6dkmKP3Vdmvu1MJiMwx9j114/vly5513Sv/+/d2H5qjXOo/rN998Y+YD/np7utw1b7U8PbSno/oYaJ05bM2Xe9XMZTJ3b7Ypnaw3NGhANVCbvkf0MWDAANGA7+bNm02JaH2uDy0RrZnDHTt2lISEhEAdJv1GAAEEEEAAgRAUIAAcghedISOAAAIIIIAAAggggAACCNRMQMuDaqatBjw0880prXz557CwMJ91qz4DwDoILQO9b98+Uwa6TZs2PhuXvw7cs2dPee211+Tpp5+Wd9991zzXMtHvb0ozj2gr+HuiFQQ+pWWSDG2eIL0SGku4ldnqi6bZsauzD8i8jP1WMDpTZlrB6INWeV+79ejRQ/785z/LFVdcIcnJyfZix//s1auXCQKfdtpp8saGHZIcHSn3Ht/Z8f12agdvm7dSJu/ca4KhU6ZMMUFgp/a1Ov3S7zbNFtdHfn6+mStYg8Fa8UG/9/XRtGlTEwjWgHCjRswpXR1ftkUAAQQQQACB+hcgAFz/5pwRAQQQQAABBBBAAAEEEEAgAAU0w3bZsmWm55rBqSVDndLKB4B92Sctq6utvsqiagBYA6KaiXfYKjtrB6B9OUZ/HFsDSzfddJN5aKDp448/ls8//1yWLFkiU9IyzEP7FRPe0ASBezZtLD2sYHC7xtHSNi5GUmMbSSMrgFWVpiWmdR7f7dZji1XCd83+g7LKCvyuzM6VA8W/BXz1WBo8Pfvss+XCCy8Up8x1XZUxum8zfPhwY3rOOefIk8s3SWJUpFzbra37Zrw+hsDDi9fJuxvTzA0wOl9u9+7dj7FHYK7WG3z0hgd9ZGVlmazgrVu3mnnfFy1aJIsXL5bWrVtLhw4dzE/7ezEwR0uvEUAAAQQQQCBYBQgAB+uVZVwIIIAAAggggAACCCCAAAJ1KjB//nwpKSkxGWKpqal1euzaHswOAPu6JLUdgFWH+mjBXAa6Ir+uXbvKP/7xD/PYs2ePfP/992Y+0jlz5sj69etlvpWhqw/3FmsFhxOirBLgkRES2SBMon4N1hdZJXsLrXLOOmfvvoIil6xe92O0b99eNFh68sknm7lRnfY+d+9vdV6fddZZ8uqrr8qVV14p9y5YIzlFxXJXn07VOUTIbqvZ4XfPXy2vr99hbsL47LPPZOjQoSHhYZeI1nLnaWlpJhi8a9cuc1NK+RLRGgxOTEwMCRMGiQACCCCAAAKBIUAAODCuE71EAAEEEEAAAQQQQAABBBDwo4A9L6Rm/Q4cONCPPfE8dWFhoRw4cMAEZnw9R6UdANZs3PpqwV4GujLHFi1amJLLWnZZm2Yjakb0ihUrzPzB+r7UzEQNROUVFUmeVbJ5Z15BZYc080Rr9qKWsdWAr2Y59unTR44//njHzGld6QBqsVJLWOt797rrrpN/Ldsoe62A+BODuksDH5ZNr0V3HbFroZUxft3sZfKVNYeylj3+6KOPZOzYsY7oW312Qr/79LtIHwUFBWUlovfv3+9SIloDwfrZCuR5kevTlXMhgAACCCCAgO8ECAD7zpYjI4AAAggggAACCCCAAAIIBIGA/rFfy35q0+Cv0+Z+TE9PN33TeVl9XYrUDgDXVwloHViolIE2F/EY/9FsxFNPPdU83DfVmwB0furc3FwpsoLBemOANr1pISoqSjSbWvdv0qSJ+64h9frqq6+WZs2ayUUXXSSvrdsuWVYQeMLwPhJpzbdMcxXILSqRS39aLLPT95n3zTfffCMjRoxw3SgEX+m/AVr+Wh86R7l9I4YGg7U8tJZub9WqVVmJaPt7MwSpGDICCCCAAAII+FGAALAf8Tk1AggggAACCCCAAAIIIICA8wUWLFhgAmotW7Y0GZNO67EdAG7evLnPu2YHMuozAzgUy0DX5EKqkz5oxxbQuYCnTJkiWhb6i217JD2/UN44qa80j4469s4hsoXOD32ZFfxdbc0Rrd996qVzQtNcBbTssz7Kl4jWUtH2Q2/A0IxgzQzWGzBoCCCAAAIIIIBAfQkQAK4vac6DAAIIIIAAAggggAACCCAQcAJaWnf79u0SHh4ugwcPdmT/7fl/gzUArOihXAbakW+6IOjUSSedJLNmzTLljH+x5nQ95duf5c2T+8rg5IQgGF3thjBl5165ds5y0Qzgbt26yXfffWfmPq/dUYN7b62+0KZNG/PQqhFamn3Tpk2iWcE6d7c+NPteA8Faep0S0cH9fmB0CCCAAAIIOEGA+jZOuAr0AQEEEEAAAQQQQAABBBBAwHECxcXFMn/+fNOvvn37SlxcnCP7mJOTI2FhYfWSXeaPDGBF1wCwNg3I12f2sTkp/wlaAZ37WEv2ajB4j5UFPP77+fLU8o1yuPRI0I65soHpfL/3LVgjF01fbIK/5557rvkObNu2bWW7sc5NQEtEa+B8/PjxMm7cOOnataspw67f1Voe+vPPP5fp06ebm4v4PnPD4yUCCCCAAAII1JkAAeA6o+RACCCAAAIIIIAAAggggAACwSSggaH8/HwzX2iXLl0cOTTN/j1y5Ijpo2Yp+7r5KwBsl4EuKSmRXVa2Jg2BuhJISUmRH374Qe666y45bH2W/rVso5w5ZZ5syDlYV6cIiOMszsyRUZN+lpfWbjMVD5588kmZOHEiZcVrefUSEhLM3PG///3vzY0Gqamp5oj6PaYZ6GqsNxplZWXV8kzsjgACCCCAAAIIuAr4/v8OXc/HKwQQQAABBBBAAAEEEEAAAQQcL6Dz6m7cuFG0rOfQoUNNhq0TO12f5Z91/P4KAOu5KQOtCjRfCOjNExrwHDNmjFx22WUyzwrOnfjNz3JXn45yc4/2EtkwePMnDhaXyONW0HuCFfgttQLgmq36/vvvmzltfWEdqscsXyK6sLBQtmzZIps3b5bs7GzZsGGDecTHx0vHjh0pER2qbxLGjQACCCCAQB0LBO9vsHUMxeEQQAABBBBAAAEEEEAAAQRCQ0BLcs6bN88MtlevXmbeRqeOXAPV2upj/l89j78DwNqHtLQ0ykArBK3OBUaNGiWrVq2Sq666SopKS+WfSzfICV/Plsk7jn7O6vyEfjygVg74cFOaDP5ylrywZqtYd7mYLGgtUdy/f38/9iz4Tx0VFWVKRGt5aH1ouWgtG52bm+tSInrbtm181wX/24ERIoAAAggg4DMBMoB9RsuBEUAAAQQQQAABBBBAAAEEAlFg2bJlcuDAAWnatKn07NnTsUPQQLVmj2lr1qxZvfTTnwFguwz0vn37TBnoNm3a1MuYOUloCejn/tVXX5VLLrlEbrrpJlm9erVc8tMSGdY8Qf7et7OckJIY8CBTdu6Vx6ys3+X7cs1YhgwZIi+88AKBXz9cWS0RPWDAAOnXr5/5XtOsYL3JRUtE6yMiIkLatWsnHTp0qLfveT8wcEoEEEAAAQQQ8IEAAWAfoHJIBBBAAAEEEEAAAQQQQACBwBTQ4OLatWtNyWcNimjZTqe2jIwMKbWyFBMTEyUyMrJeuunPALAOkDLQ9XKZOYklMHLkSNGbQSZMmCAPPPCA/Lw3W8ZPmS8nt0iSW3q1l1Na1s9NF3V1MbS886Qde+W/qzbLImu+X22tW7eWxx9/3AS7w6wMYJr/BPTfGp0fWB9aInrr1q2mRLT+m1S+RLQGgtu3by8xMTH+6yxnRgABBBBAAIGAECAAHBCXiU4igAACCCCAAAIIIIAAAgj4WkCDqXPnzhUtjdq9e3fHZ1vV9/y/6m8HxDX72B9NA8BLly4tKwNtB6T90RfOGfwCOjewZgFffvnl8p///EeeeeYZmbEnyzx6JjSWa7oeJ79v11LiIpz757XswiL5aPMueWXddtly4JC5aFoy/r777pO//OUvpvRw8F/JwBqhlojWuZj1sX//fhMI1jmDtUS0fv/po2XLliYrWCsh8D0YWNeX3iKAAAIIIFBfAs79DbW+BDgPAggggAACCCCAAAIIIIAAApaAlnrVkspxcXHSp08fx5v4IwCsATFt/goAUwba8W/LoOxgfHy8PPjgg3LLLbfIiy++KP/73/9k1e7dcuvcVfL3hWvl3HYt5Lx2rWSEVR66YQP/Z9IWHS6VH3dlymdbd8vX29PNfMZ6YTR79LbbbpMrr7ySDNIAeadqSXKdk7lv376y23rPaYnonTt3muf6WktEt23b1lzb5OTkABkV3UQAAQQQQACB+hAgAFwfypwDAQQQQAABBBBAAAEEEEDA0QKaWbVixQrTRy39bAc6ndppzVbOysoy3auv+X/1ZHammb8CwNoHykCrAs0fAhqM08zZO+64Qz7++GN55ZVXZObMmfLuxjTzaNYoUsakJstprZKtEtFJEh8ZUW/dzCwokulW0HfqrgyZsjNDcotLzLm1tPPYsWPl2muvld/97ndlWfz11jFOVCcCWn1BS3brQ0tEb9u2TTZt2iRaInrjxo3moTfIaJBfH5SIrhN2DoIAAggggEBACxAADujLR+cRQAABBBBAAAEEEEAAAQRqK6Aln7X0swZVO3bsKC1atKjtIX2+vwZ/S0pKRDMTo6OjfX4++wR2CWi18lejDLS/5DmvLaBzbl966aXmsW7dOnnvvfdMQFif28FgTQTulRAvQ5KbyiDroSWjO8fHSngdzCteaGX4rs85KCuzD8iCjP0yLyNb1uw/aHfP/NSM0QsvvFAuvvhic9OEy0peBLSAloju0qWLeeTk5JSViD5w4ICZt1rnrtZ/xzQQrCWinX5DU0BfDDqPAAIIIICAgwUIADv44tA1BBBAAAEEEEAAAQQQQAAB3wts2LBBMjIyzFyYWmozEJpd/jklJaVeu+uEDGDKQNfrJedkxxDQeVofeeQR89AqApMmTZLJkyfLnDlzZPm+XPPQ+Xe1RVhR4Q6NY+S42GhpExctKdFRkhQVKU2jIiS6YQOJtB7hYQ2k2LrBosh6HCo5LPsLiyXLeqTnF8r2g/my7eAh2Wr9PGzduFK+aVDwlFNOMdm+48ePl06dOpVfzfMgFWjSpIn069dPjj/+eFMWWucK3rFjh+zZs8c8NPirJaIPHTo6/3OQMjAsBBBAAAEEEPAiQADYCwqLEEAAAQQQQAABBBBAAAEEQkNA/yi+ZMkSM9hBgwaJZvYFQrMDwM2bN6/X7johAKwDpgx0vV52TlZFgd69e4s+7rnnHhNwW7BggcyePVsWLVoky5cvNyV71+XkiT5q0zQTv5sVeNa5yvV7a/jw4TJgwICA+f6qzdjZ17tA+RLRRUVFsnXrVpMZrNUitFS0BoVpCCCAAAIIIBBaAgSAQ+t6M1oEEEAAAQQQQAABBBBAAIFyAvPmzTOllLVMpgYVA6FpyerMzEzT1fqc/1dP6KQA8NKlSyUtLU10PmK7X4Fw/ehjaAjoHKwnn3yyedgjzsvLM8E4Dc7pQ2/k0ACdzuNaUFBg5nbV0u4RERGiGb1a3j0xMVGSkpJEs/3btWsn7du3N6V9GzVqZB+Wnwi4COiNTO4lovmOdCHiBQIIIIAAAiEhQAA4JC4zg0QAAQQQQAABBBBAAAEEEHAX0FKZu3btMsEWzaILlJadnS2a4RUbGytxcXH12m0nzAGsA6YMdL1edk5WRwL6mdWsXX3QEKgPAbtEtM5vT0MAAQQQQACB0BJoEFrDZbQIIIAAAggggAACCCCAAAIIiMm207Ks2rR0qmbaBUrzV/ln9dEAsD40C1kzb/3Z7Izt7duPzq/qz75wbgQQQMDJAmFhYU7uHn1DAAEEEEAAAR8IEAD2ASqHRAABBBBAAAEEEEAAAQQQcLaABn8LCwtNWdVAy4yyA8BaEtYfzSlZwHYA2C4D7Q8LzokAAggggAACCCCAAAIIOFGAALATrwp9QgABBBBAAAEEEEAAAQQQ8JmABgx1/k2dE3HIkCE+O4+vDpyRkWEO3bx5c1+dotLj2nNJ6lyl/mx2Geji4mJTytuffeHcCCCAAAIIIIAAAggggICTBAgAO+lq0BcEEEAAAQQQQAABBBBAAAGfCmiwcP78+eYcxx9/vJlL1qcnrOOD5+bmmvLVUVFRfuu7HQD2dwlopbWzgCkDXcdvNA6HAAIIIIAAAggggAACAS1AADigLx+dRwABBBBAAAEEEEAAAQQQqI7AkiVL5NChQ5KUlCRdu3atzq6O2DY9Pd30w1/ln/XkdgC4tLTU7yZ2AJgy0H6/FHQAAQQQQAABBBBAAAEEHCRAANhBF4OuIIAAAggggAACCCCAAAII+E5A587dsGGDhIWFmdLP9ly2vjtj3R/Znv/XX+WfdUR2ANgJGcCUga779xhHRAABBBBAAAEEEEAAgcAXIAAc+NeQESCAAAIIIIAAAggggAACCBxDQIOV8+bNM1v17NlTEhISjrGHM1f7e/5fVXFSAFj7Y2cBUwZaNWgIIIAAAggggAACCCCAgAgBYN4FCCCAAAIIIIAAAggggAACQS+wYsUK0flz4+PjpVevXgE5Xi1dnZeXJxEREdK0aVO/jcGpAWDKQPvtLcGJEUAAAQQQQAABBBBAwGECBIAddkHoDgIIIIAAAggggAACCCCAQN0KZGdny+rVq81Bhw4dWpbBWrdn8f3R7Pl/tfyzlrH2V3NaAJgy0P56J3BeBBBAAAEEEEAAAQQQcKoAAWCnXhn6hQACCCCAAAIIIIAAAgggUGuB0tJSmTt3rhw5ckS6du0qycnJtT6mvw7ghPl/dexOCwBrnygDrQo0BBBAAAEEEEAAAQQQQOCoAAFg3gkIIIAAAggggAACCCCAAAJBK7B27VrZt2+fxMbGyvHHHx/Q4yQAXPHlswPAlIGu2Ig1CCCAAAIIIIAAAgggEDoCBIBD51ozUgQQQAABBBBAAAEEEEAgpAQOHDggy5cvN2MePHiwmTs3UAEKCwvNHMaafZuYmOjXYTgxA5gy0H59S3ByBOpdQKs6hFLz1XgPFxfKEatShq+ar/pt91ePX1JwUEoPl9iL+IkAAggggAACvwqEI4EAAggggAACCCCAAAIIIIBAsAnoH4XnzZsnhw8flvbt20urVq0Ceoj2/L9awrpBA//ey+3EALBeXM0C1mzv7du3S5s2bQL6etN5BBD4TaCgoEC+/PJLc0PPihUrzM9du3aZsv5a2UEfepPPiSeeaL4fd+zYIR07djQ3zTRq1Eh++OEHeeedd347YCXPrrjiChk5cqQ8//zzsmDBgkq2/G3VP/7xDzPP/Gefffbbwkqe9e3bV2699dZKthDRcU6fPt381BuZVq1aJTExMWas9phPO+00admypTnO9ddfL02aNJHHH3+80uOWX3nkSKkse/duSek1SloPOrv8qho/P5i+SfZtWig521dK0YFMKS44IOGN4iS2WVuJSW4rscntpMlxvSUiurE5x+YfX5PwqFg5bvhFVTqnBqv3bV4o+7cskZydq6Xo4D6xItgS1qChNGraQmKS2khMs+PMOeJSOlTpmBVttGf5NDm4Z2NFq6u1PD61uzTvcbJkb14sWRvnH3PfsLAwaRAeKQ2jYiyfGGtcx0lci06WZWyF+1b12HqAgpy95jj/+9//ZOLEiRUeU1doX6Kjo6Vp06ZmGo1BgwbJwIEDRT9b3tpVV11lfvfytq78stTUVPm///u/skU5OTlyyy23lL0u/0Tf+y+88EKln+WTTjpJrrzyyvK7uTz/7rvv5MMPP3RZZr+4+OKLRW+0q+pn2N7P2091mTBhgrdVLEMAAQTqXYAAcL2Tc0IEEEAAAQQQQAABBBBAAAFfC2zcuFE0aBoVFSUDBgzw9el8fnynlH/WgdoBaA2uO6lpAHjp0qVil4G2A9VO6iN9QQCB6gnMmDFDrr32Wlm/fr1ERkbKJZdcIo8++qgJ9u7evVtmzZoln3/+udx9990mGKpB0WnTpklxcXHZiXr16iVnnnmmvPnmm/Ltt9+WLS//5E9/+pOcf/75ottq0+MkJSWJBsh+/vnn8puWPb/tttvk9NNPlxYtWpgAmX7nfPzxx/LWW2+VbVP+yfjx40WDYz169Ci/2OV5Xl6e3H///fLcc8+JzmGvwd7zzjtP/v3vf5ubXHRO+5kzZ4oGfPPz80WDXjrFwaRJk4yBy8GO8WL/tuUmSJu+Ypq0GnCWFUSt+c1Fh7J2yvbZ78v+bcvMWaMTUyXl+NMlvnV3iYpvJgd2b5ADaWtl8w+vWtm6xRKf2sMEM/dtXCCt+o8/Rk+Prs62gr7b53wg+fvSzILEToOl1bi/ip6r+FCOde7lkr58imRtmCs7fvlYUvqMluOGXSQNI70HKo910ty01bJvw7yyzcKj46Vp2z4S1ThJcneusca0vmydPtExaZC20Ap851h90cxku6mtBoBjm7cz489YM1P2b11qry77GdYwXJr3HCkRMU3kUNYOK5i+wIzN3qBp2+Ol9ZDfS2PrPO4ttnl7/QdastbPlcy1s9xXm9dN2/W1jn+Kdd2zJN9aMmrUKNEKGnoTw/79+z32GTt2rJx11lmiv4N8+umnsnLlSrONBmSvueYa+dvf/ibNmzd32e/CCy+Un376SZ599lnzHnVZab049dRTzeegW7duLqv0fXzBBRfInDlzzPv/4MGD5vcNvSlDP7/aunTpYpa98cYbLvvqC73JQ2+I0D57a3369JGMjAx59dVXzWdIt9HP4k033VT2udfPnH5PfPHFFx6H0MCufn5bt24t+jlVE33oZ9K+SU93iouLIwDsoccCBBDwl0CYdVd0aNVM8Zc050UAAQQQQAABBBBAAAEEEKgXgUOHDsk333xjAgAjRoyQtm3b1st5fXkS/eN+dna2CUqkpKT48lTHPPaSJUtMtpsGJuxgyTF3qqcNJk+ebLKATz75ZNHsIhoCCASmgGYDalD3lVdeEf3TpWYhvvvuu6KZeu5Ngzb33XefPPnkky6rNEBaPktRg8Lt2rUTzR4u3zRzWIOq3lpubq40a9bMJaCs22k/3nvvPW+7yPDhwz2CxlqFYtu2bRIeXnEujmYo/uUvfzHb6YH79+8vGgDXgJJ70wzhs88+W7Zs2VK26p577qkwA/ivf/2rCWa3O+lyadH3DLPP2q//bTJp9UXncbdIkhVQrUnTjNaN378gR6zArjbNwO1x3j9M5qr78Q5lbpd13zwjhbkZZas0+FxZBrBe/51zP5W0Bb8F5VKHni+pg88tO4b9RAPBqz552MpwTTeLIhs3kw6jrjKBW3ubqv5cP+k52bfxaAA4dch5Vpb0OWVB8i0/vWkFm6e6HKr8OI6UHraC1R/K7iWTzDbJ3U+SjqOvK9u+tKRIlrxxixTn55Yt0ydJXYZJ5zE3li0rKTwkqz97VNStrFmfhfYjrzSZ22XL3J6s/OQhOWgF3cu3iNim0v/Pz5ls6XVfPy3ZWxabzPrf/e53ogFV9+xZvaFhz5495v2vx9HPwgknnGD+/bePq58nzbDv0KGDvajsp2bz6o0M5VtCQoLs3LnTZLOXX+7+/IMPPjCfsUsvvdRr9r63Y+sxNAteq7907drV/ZBlr/X7omfPnrJ27VrzWdObx8o3Xa+B4XXr1pVfbG4Q+eSTT1yW6Qv9XtHM4TvvvNPcgKaBbA1e0xBAAAEnCNT81i4n9J4+IIAAAggggAACCCCAAAIIIOAmoGU79Q9ymqURDMFfHYtm5mgARDPS/N3sAIbTMoDVxf5DrgZaaAggEJgCGjzRmzhefvllE/zVUWjWr7fgr67TqgRPPPGECRDbFQp0uXuLiIiQ7t27uy+Wfv36eSyzF8THx3sNblW2j5Z4dm96s4z93em+Tl9r9qJmLtrfXXoDi2Yrewv+6va9e/c2JaqHDRumL6vdCq0M0PIZqOnLplT7GLqDZptumPTfsuBvZFyidDv7Hq/BX91eg8O9LnxU4lp21pdVau7B3/jUniYY621nzZztfu590iDiaNavlqFe++UTkrF2trfNj7HsaM5U6tA/SKqVdVudDGktSd32xEtMFrK3k2h55+gkz5uUGjVJdtlcyz9rcN6lWQHxLVbp7LzyQWGXDcSU3HZbZMpja7+8NW/vZ33v6c0PdtPPgmYDl29bt26VG2/8LWBdfp23z5pm8Gr28LGaZtZr06xdb02zi7299/XGEb0xQn9W1PQ7QjP8dXz27wzlt9X1eoObe6soqKzfKxdddJFocFif0xBAAAEnCRAAdtLVoC8IIIAAAggggAACCCCAAAK1EtA/nmt2if4RTueEDIamJQY1A0r/EFtZAKG+xmoHWDRLxmnN/mOuXQbaaf2jPwggcGyBP/7xj7Js2dFSwrq1Bmo0u+5YTctDaxZsZc1bgEZLS1fWvO3jbZl9DG/H87bM3l5L3l599dX2S/NTM4G1tHRlTW8I0qBTTW4M2rvyR2vu3N+KQuamrTElhys7n/u64vwDsmXGmy6LtbxwpJVpWlnT+X+7jL3FzA1c2Xa6Li9jm6Qt/Mpls1YDzjQ3RLksLPciKj5ZEjsOKrdErNLTr8iB6s7na/loBnHq4HNcjlWdF21HXGLN5RtlUXv+e6lzH1elRVtzGzeMjPbYdM/S7zyW2Qu0lLR7C2vguczextv7WW86c29Dhw51XySaua4VStybt5sXdB7hqjR9T+vvGjr3sLemfdOsem9NM3f1O6Sy31G0bHX56gDux/H2efXmUX4/zY7Wzy0NAQQQcJIAAWAnXQ36ggACCCCAAAIIIIAAAgggUGOBwsJCWbhwodlfs1mqkmVS45PV444aANbmPs9ePXbB5VT23LpOzADWuQwTExNNBrjOD0pDAIHAEtBSqlrCv3wbM2aMmc+9/LKKnj/88MOVzrFb0X7+Wq5BqhtuuEGKiopcunDOOVULOmoQzL3MrsuBvLzQ8sR7V//ksWZPNbOAt816T0qsIHD5lthpSPmXFT6PjEuQdidfXuF6XXHEstHArfWkbLuImKbS5LjeZa8retKsq2tm9JHDJbLVKttcnZkQddumVThXRX3Q5Q3CIyrur5cAq4hn0FWPE53URn+4NHsuZJeFPn6hZcm9Nb3pyr15C5h6W+a+n/1aA8DH2l5LT3v73Uing7j33nvtQ3n8tG9k81hRzQV602H5m1V0vm4aAggg4CQBAsBOuhr0BQEEEEAAAQQQQAABBBBAoMYCixYtkoKCAvPHwE6dOtX4OE7bkQBw9a6InQVsl1Kt3t5sjQAC/hLQgNv999/vcfqqBkN1R81kfOyxxzyO4dQFH330kSxfvtyle/rvl85RWtWm2Y4VBea8HUPnfi3O2++xKnPtHCkpzPNY7m1Bzo5Vkrl2lsuq6IRWVplhz7LGLhuVe6Hz3cYktyu3xPXpbivDNW/vb3Mc69rYlPbHDArqdk3aWCW3o+P1aVnTY2VvPnqTWNnCSp5ENU6ShI4DK9miaquadTnByopOqNrGFWylWdPureGvZa7dl/vydV6e5/tDbwrr2LGjL09b4bE1AKw3jXjL2H3qqacqnKe7wgNWc8WLL75osvDt3UaMGBE01WfsMfETAQQCW4AAcGBfP3qPAAIIIIAAAggggAACCCBgCWi255YtW0T/EDlkyJAq/YE4EOA0y3bfvn2mq+Xn4vNn352cAawudgCYMtD+fJdwbgSqL7B48WJZu3atx47VLeevc4D+5z//CYj5ON9///1aj1ezJF955RU544wzPI7lbUH6ih8kpfdpEtu8vcvq0pJC2btqhsuyil7sXTXdY5X78Tw2cFug/e546tUVZshmrf/FbQ+rHLhbnz02+HWBzterAWn3pnMWV7VphnJCu75V3bzC7ZK6DJXjhl9U4fqqrCjMzfDYLDalg8cyXy/YvHmzxyn081ZRqWaPjX2wQIOuL7zwgtcja2l1uzKM1w1quXDKlCkuR9Dfj3788UeXZbxAAAEE/ClAANif+pwbAQQQQAABBBBAAAEEEECg1gIlJSUyb948c5w+ffpIfLxr1k+tT+DHA2RkZJh57BISErxmuPija04PAFMG2h/vCs6JQO0FdC5Rby05Odnb4kqX3XrrreaGoEo38vNKnbZg+nTPQGpNxqsZwCNHjjzmiHTe3pztK6R571NNENh9h/QVU73OV+u+3aHMHe6LPDJuPTbwskCDxk3aeGY7aza4txLHOidvVZu3rNn91ti9zcdb1WP6Y7tSq3x1QU66y6nDGkZIUuehLsvq48Wzzz7rcprjjz9eXn/9dZdl/nhx1VVXyS233OJxaq0KoxUE9uzZ47Gutgs00LtkyZLaHob9EUAAAZ8KEAD2KS8HRwABBBBAAAEEEEAAAQQQ8LXA0qVLRcsSapC0W7duvj5dvR7faeWfdfBODwBrH+0sYMpAqwYNgcAQcC+FrL0ODw+XJk2aBMYAqtlLzab0VlLXl9UeDuxeb2X+dpDYZseJzpPbMCrWpdeFOXtl/9ZlLsvcX5iA5H7POda9BVzd963qa8141Yxk99YwMtp9UYWvI2I8bwY7bJW4Lj6UU+E+Tlyxffb7UlrsatFh1FUSm9y2XrqrVUhmz55tAqnTpk0z52zbtq0ptb5gwQLHfD6ffvppGT16tIeJVgP5/e9/L3rDRV21OXPmyLXXXltXh+M4CCCAgM8Ewn12ZA6MAAIIIIAAAggggAACCCCAgI8FMjMzZd26dabk89ChQ6WBVfYxmJodAE5JSXHMsAIlAKw3BthloO0+OwaRjiCAgIeA/X1XfoUGQ7VUsC/b888/L2+88UaFp9i/33O+3Ao3rsYKb+PV3WuSAVzV0x5M3yhtT7zUbN4gPFKSu58ke5ZOdtl9z7LvJaF9P5dl5V8UWMHfI6WHyy8yzyPc5tz12KAaCw5leWYY6+7Vmfc2PNr7jQPFh3JrPSdvNYZSrU1LDxdL4YFME6TWLOtMqwx27o6VZceIsjKg2518hSR06F+2zFdPcnJyJCoqSoqKilxO0aVLF/N5GTZsmMtyf7/Qf+d1Tm2dBmTDhg0u3fnll1/k+uuvr1W28ueffy7z58+XnTt3yurVq12OzwsEEEDAqQIEgJ16ZegXAggggAACCCCAAAIIIIBApQI6P+7cuUfn8+vRo4ckJiZWun2grSwtLZWsrCzTbV9mhFXXxQ6mqr9Tm10GWjOXdH7o1NRUp3aVfiGAwK8CGnDT59KoAABAAElEQVRybzExMe6L6vx19+7d5aSTTqrwuO+8807Zd3GFG9Vghbfx6mF8OeYj1vd2+dLBKVYpaPcAsJaIzs/ebc2h29LrqIoOHJ2X3n1lg4hI90U1fl104Oi/fe4HCGtY9T9lN4yIct/dvC4tcQ1oet3ITwt3L/5W9OHedNxdx99uzZfcS8IaNHRf7ZPXOp3Gxo0bRW+A0J8aXH3zzTdl/fr1Mnz4cNFA8DXXXCO33367Y26+00owX331legNge6fL73JQ0tWeysVXRVAPbZmPmt5cjXQ6Ue0+foGlar0jW0QQACBigSq/q9mRUdgOQIIIIAAAggggAACCCCAAAJ+EFi5cqX5A58G+3r37u2HHvj2lBq81D8w6h9ho6OrXvbSt70KjBLQaqBloNVQy0ATAPb1u4LjI1B7AW838bgHcWp/Fs8jjBo1Sp566inPFb8u0bK39s04FW5UgxXexquH8eWYtWxweNRvQXUN8jZp00tyymWZah/Sl0+1Mk0v16cerVEFgWGdX9hbKyk8JEUHvQd03bdvGBkjUY2TpFHTFu6rzOvS4gKvy70tPOxWNtnepi5LVdvHrKufrQedY5Xobi/rv/2PyyGPWPMA56atkabtjndZ7ssXGtjUm8/00alTJxkzZoy0adNGHn30UXNaDYLeddddsmrVKnnttdccEwTWqUA++OADOfPMM0VvpCvf7rjjDunVq1f5RVV+fsopp5SNfc2aNXLJJZeYOYA1IExDAAEEnCpAANipV4Z+IYAAAggggAACCCCAAAIIVCigGSl2CT7N9LCzUivcIQBXpKenm143b97cUb23rZ2cAaxgGgCmDLSj3jp0BoFKBbyVuvdlMLTSztTDSm/j1dP6ouS03gyjLa5FZ/Oz/H9S+pzmEQDOWDNT2pxwgTSMbFR+U/M8Kj5ZtHy0eyZtRXPrFljZxGkLvpACa37h/H07PY5nL4hJaiPJPU6Wlv3GSkyzNvZil5+Hi/JdXlf2oqJtI2K8l4au7Fj1uS6x40BJ6jJMstb/7HLaXYu+kaZtj5f41O4uy+vzxSOPPCIzZ86UGTNmlJ1Ws4L1Zgadg9cpbezYsfLkk0/KnXfe6dIl/b3lggsukPHjx7ssr+4LrRrw+uuvy4ABA6q7K9sjgAAC9SoQXJMj1SsdJ0MAAQQQQAABBBBAAAEEEPCHgGZbaOlnzezo3LmzOC1AWlcmGRkZ5lBOG1+gBIDtMtDFxcWmDHRdXReOgwACvhEYOHCgx4G1CoLO9R6MrUOHDl6nLtizZ0+dD1crZmg7lLldts16z+WRm7bW43waPNUgsLemmaHRia09VhXn53os0wVxLTpK17PukOMvfUI0w9Vba3fKn6XPJY+b4K+uj4xNkPBGcR6bajZxVdvhwjyPTWOatbWC2s6pqOHRwV8XtD/lCvGcU/mIbJzyopR4GVdFx/HFcm9z/77//vtVOlVVs2X1c68P/Xe8pk2zfa+44gqP3fVmCC3rXtW+eBzg1wV9+/aVkSNHVrSa5QgggIAjBAgAO+Iy0AkEEEAAAQQQQAABBBBAAIGqCqxdu9aU49SyyP369avqbgG1nf5h0g4AJycnO6rvgRIAVjTNAtamZaBpCCDgbIGzzjrLawd/+eUXr8sDfaF+l2qmonur6/Hm5+eLlqzVVnRovxzK2uHyyN+XZgV0PedJ1zLQFbXY5HYeq/Izd3gsc1+Q1HWY+yLrdZg073mKx/LYlA4ey/Ktvle16TjdW32WUHY/d3Vea/C7/agrPXbRUtpbpr/hsbw+F/Tp08fjdHrTgv5uVr55K3Gel+cZlC+/j/3czljXmyRq01566SUzH3BtjlHZvt6C4br9W2+9Jd9+6zmXc2XHYh0CCCDgCwECwL5Q5ZgIIIAAAggggAACCCCAAAI+ETh48KAsW7bMHHvIkCESERHhk/P4+6BaArSoqEhiY2MlLs4zC8qf/WvQ4OifEtzn1vNnnyo6tx0ATktLE6eXrK5oDCxHIFQEdJ7Rk046yWO4s2bN8lgWLAuuuuoqj6Hov3EHDnifT9dj4yos+Oijj0QrIWhr0fs06X7OvR6Pbr/TUrlhZhv7P/nZuyRn+9HMYXuZ/bPVwN+ZMtD2a/15MH2zVFQG2t7OW1ZveKNYadDQc5bC46wS1GJlG5dvB9O3lH9Z4fNSa85c9wBwWMMISbHGHygtseMgSeo81KO7Wet/kcy1czyW19eCikqX6+8s5Vvr1p5Z4tnZ2eU3qfD57t27zbqOHTtWuE1VVkRFRcnnn38uqameNzhUZf9jbXPxxRd73MSxa9cuuemmm6y3rut791jHYj0CCCDgCwECwL5Q5ZgIIIAAAggggAACCCCAAAI+EZg3b54J5LVr1068/XHRJyf1w0H37t1rzuq08s/aKTsDWMszOr1p+ciEhAQT/LD/oOz0PtM/BEJZ4JlnnvEInLz33ntSWFhYZRbd9i9/+YusWrWqyvv4a0MtIfu73/3O5fR6s4rOq1qdNm3aNPn73//utaztiy++KG3aeJ9T1z6Hzuub0N6zosbuJZPsTVx+NmrSXFKHnOeyTOSI7N929AYttxWVvgxr0NDr+tjm7aVlX9cM6UOZ26Q4/9jB8QO71skRKwhcvrXoM1qiGieVX+T45+1O+ZOER8d79HPLT29IYe7RaSI8Vvp4wc6dnvM4N2vWTHr37u1yZg3eaqWW8m3Tpk1SUFBQfpHX51OnTpX4+Hhp2bKl1/XVWdiiRQv58ssvPfpSnWNUtG23bt1k+PDhLqvvuece0ZsV+/fv77KcFwgggIA/BAgA+0OdcyKAAAIIIIAAAggggAACCFRbQP9wqGUGNaNjwIAB1d4/kHYIhABwIGQA6zVv27atufSUgQ6kTwB9DVUB/W5/8MEHXYavGXUaxKxK08DLOeecI9988400atTIYxdv8356W1Z+R2/rvS2z9/G2ztsye/vnn3/eI0D7xBNPSFXL5epYtXy2fie7Zx3OnTtX5s+fL1XJpGzec6TdpbKfGtA9lOUZ8NMNWvYbKzHNjpbZt3fIWD3TCkKX2i9r/TN16PmiwWm7HSk9LHtX/mi/rPDnnmVTXNbFtegkbTSjuI5a6eGjGdXlD+dtWfn17s+9be++LCK6sbQf+Wf3XUXnaNb5gCu0tqaR8Gzelh3dqrL3p/tx9P3k3i655BKP955WMLnwwgtdNtXg7+TJk12Wub/Izc2V119/XW655Rb3VS6vNav90KGqzQmtwdg33njDZf/KXlTHo/xx/ve//8m7775rAtcaeKYhgAAC/hYgAOzvK8D5EUAAAQQQQAABBBBAAAEEjimgcxguXrzYbKcBAm9/2D/mQQJoA3v+XydmAGsJaA0y6B9IAyEITBnoAHrj01UELAENAN98880uFppV9/3337ssc3+xZMkS0akBVqxYIT/++KPXoKeWg3dvO3bscF/k8rq6+3g7nt68VFHT8rRTpkyR8t/3es5zzz3XTAVQ0X4aTHvooYfk7LPPNl7/+te/PDb95z//aZa1atXKY537gvjUHu6LzOud8yZ6Xa6Zu53OuFEi4xLL1uemrZEdP39c9tr9SUl+rvuiSl83jIiSzuNuccmC1azkyrJfc3aslOzNi8qOq5nEXc+83SpZHVG2rLZPig5keRzC2zKPjcotKDqwr9yro0+9HSOp02BJ7DzEY1vNct618GuP5bqg6KDnsSsrz+3tPatlyN0DrHozhnsg9aKLLpKnn37aaz/uuusuM5VF+ZXXXXedbN26tfyisuf6ntaMeJ0D+O677y5b7v5Ef//QijAbN26s8vQOGoy+//773Q/l9XV1P/MajNbvrb/+9a/meGT/emVlIQII+EGAALAf0DklAggggAACCCCAAAIIIIBA9QQWLFhg/hCuf8Ru37599XYOsK01+0UD3prprCUQndjsMtCBMK8uZaCd+A6iTwhULvDcc8/JpEmTpHPnzmZDnV9UA0M33HCDKe2srzUIpIGrb7/9VsaNG2dKrjZt2lQWLlwoXbp0cTmBBmi0lPTq1atdlusLzUicPn26xw0tmoH71FNPic7J7t70WHpTUvlMQb0h5ocffvAaqF66dKk5f05OjvuhzGstJbtmzRq58cYby8rsaxncfv36ic7ha98UpH3SY2lgV6sbaNB3woQJ8uSTT7ocV/uiWcSaHazN3t9lI7cXB9M3uS05+nLfxnmSac07663FJKVKrwsflcYtf/PetehrSV8xTUpLPLNkszZ4Zo9GNUnxduiyZXFWALfXBQ9b2cZtzbKSgoOy9uunRecodm85O1fL+knPWYuPiM75e9zwP1r7PiIRMU3cN63x6/1bl4kGmd1b9tYlkrtzjftir691Dl8tZ+3e9lmB69y0te6Lpf0pf7aC4I09lu+c95nL9poRrH3bv225x7Z5GVvN3MElha5Zs+np6ea94r6D/vuuAc0NGzaY9+Y777xjqq/Ymek6F/DDDz8sutz+ncD9GD169JAPPvhAIiMjy1bpe1E/r6+99ppoZRedTmLRokWimfCjR4827++XX35Z4uLiyvZxf/L++++bijBaLeX6668X/b2pKu2RRx4xFQIq2la/V3TO4J9//tljk88++8ws18+wBsfXrVtnPu9/+9vfTAa/HttuBIBtCX4igIC/BcKsX1Qqrv/g795xfgQQQAABBBBAAAEEEEAAgZAX0D/wz5w5U8LDw+XMM8/0yCYJNiDNaNHMFs1cPfHEEx05vE8//dTMyXneeecFRDa2zgWqQROdO9p9vj5HAtMpBBAwAhqQefbZZ+Wxxx6T8sFTrUSgQSV7PlENuNx7772i30m6rnzTkqxXXXVVpdm0un1MTIwJSmlGowaaX3rpJY+gcPnj6nO9SWfWrFkyZ84cuf3228v6476d/VqrJ1xxxRUeWZT2ev25fPlyE3ibMWNG+cWmf3ZGpvb16quvljvuuMP8W+GyofWiU6dOJrjmvrxJm97S/dx7XRbvWT5V0hZ8KcV52S7L3V/EWUHeXn940H1x2et9mxaa4+Tt3WyWaQC2sVV6uXGrrqKlm/P2bikLnIY3irPmHO4vSZ2HSpO2fTzKB5cdtNwTDW5mrJllZb1+JQX794hmIOsxopPaWPP9FstB6/i5GpgNayBN2vS0gqZ/kkZN664M75af3pTMdT/L4cK8cr3yfGrG1nGgdDz1Go+VGhjfNvsDKS0u8FhXfkHDqFjpPOYmaWrZ2C1rwzzZMFmD265NHdoMu8jKcI6UbbPeNRauW3i+0qxtzRJOSkqSrCzPbGb3PfSzppnq+tD5pM844wxT3rl8YNd9n/Kv169fb0o6a6a7e+UQ/d1Og8Daxo8fbz53rVu3Lr972XO92UGrAbgHfPVzpRnzGqQ9VtMy8cOGDRPNZs7MzCzb/IUXXpBbb71V9GaR2jYNImspehoCCCDgbwECwP6+ApwfAQQQQAABBBBAAAEEEECgQgH94//XX39t/qg+aNAgj6yuCncM4BWaebJlyxYZOHCgdO3a1ZEjmThxoslS1j9w6jx/Tm+arfPVV19JRESECRBVlK3k9HHQPwRCVUDzV7RsrGbJ6kOzEjV4pYHOnj17yuDBg4OORr+37PHqTw166Vy+Oma9kaVZs2ZVHrNmcur8pO1Oulxa9D2jyvvVZMOiQzlWIHaVFB7IFC35fMTKRo6Kb2bm8o1qfPSnBklr0/KtALAGezWIWXwoVzRgGtOsjZmTODqhlTRoGF6bwwf9vuusDOrsLYvlyy+/NJn19TVgzf7VUu6a+avPNfCrWf6asa9Z8HbGv6/7o98lmnGsGf40BBBAIJgF+NcwmK8uY0MAAQQQQAABBBBAAAEEAlxAS2xqhldycnK9/WHQ32Ra0lBb+fkg/d0n9/PbAdRAKAGtfbfLQGdnZ8vu3btNFpP7mHiNAALOFdAMPy3/rw8tHxsKTb+3NLAdaMHtSKvccrOuw3x6iaKtzF590AJLQH+Xu/TSS/3eaa0GQvDX75eBDiCAQD0IuNZEqYcTcgoEEEAAAQQQQAABBBBAAAEEqiKwZ88ekyWi5TyHDh1apRKRVTmuk7fR8p46v56WRNS5LJ3atH/aAiUArH3V+TK1bdvmOe+iWcF/EEAAAQQQQAABBBBAAIEgESAAHCQXkmEggAACCCCAAAIIIIAAAsEkoGUBdR5cbb179zbzLAbT+CoaS3p6ulmVkpLi6IC3Pcem+1x+FY3LCct1TmVtaWlpARW4doIdfUAAAQQQQAABBBBAAIHAEiAAHFjXi94igAACCCCAAAIIIIAAAiEhsHz5cjl48KDJgu3Ro0dIjFkHGQjln7WfgVYCWvtsl4EuLi42ZaB1GQ0BBBBAAAEEEEAAAQQQCEYBAsDBeFUZEwIIIIAAAggggAACCCAQwAJZWVmydu1akwGrpZ/tbNMAHlKVu04AuMpUNdqQMtA1YmMnBBBAAAEEEEAAAQQQCDABAsABdsHoLgIIIIAAAggggAACCCAQzAJaUnju3Lly5MgR6datmyQlJQXzcF3GVlhYKLm5uSa7NiEhwWWd014EYgawGlIG2mnvJPqDAAIIIIAAAggggAACvhAgAOwLVY6JAAIIIIAAAggggAACCCBQI4FVq1bJ/v37JS4uTvr06VOjYwTqTvb8v82aNSsrsezUsQRqAJgy0E59R9EvBBBAAAEEEEAAAQQQqEsBAsB1qcmxEEAAAQQQQAABBBBAAAEEaiyQk5MjK1euNPtr6efw8PAaHysQd7TLP6ekpDi++4EaAFZYykA7/u1FBxFAAAEEEEAAAQQQQKCWAgSAawnI7ggggAACCCCAAAIIIIAAArUX0JLPWvpZS0B36tRJAiEIWvtRux7BDgAnJye7rnDgq0AOAFMG2oFvKLqEAAIIIIAAAggggAACdSpAALhOOTkYAggggAACCCCAAAIIIIBATQTWr18vmZmZEh0dLf369avJIQJ6n+LiYlP6OiwsTLQEtNNbIAeAKQPt9HcX/UMAAQQQQAABBBBAAIHaChAArq0g+yOAAAIIIIAAAggggAACCNRKIC8vT5YuXWqOMWjQIImMjKzV8QJxZ83+1SzopKSkgCh9HcgBYH1/UAY6ED8l9BkBBBBAAAEEEEAAAQSqKhBaEypVVYXtEEAAAQQQQAABBBBAAIEgENCs0qysLJNZu2/fPsnPz5eioiLR5RERESbQqhm3iYmJJvComae6vL7b/PnzpaSkRLQ0b5s2ber79I44X0ZGhulH8+bNHdGfY3WiQYOj95MfPnz4WJs6cr2+1/Smg7S0NNEx2AFtR3aWTiGAAAIIIIAAAggggAAC1RQgAFxNMDZHAAEEEEAAAQQQQAABBJwmkJOTI4sWLZIVK1bI8uXLZcOGDbJ161bZuXOnySqtan+1/HDr1q2lffv20rlzZ+ndu7f06dNH+vfvL02bNq3qYaq13ZYtW2TXrl0mGD1w4MBq7RtMG9vz/wZKADg8/OifEwI1AGyXgc7Ozpbdu3dLampqML2dGAsCCCCAAAIIIIAAAgiEuAAB4BB/AzB8BBBAAAEEEEAAAQQQCDyB3NxcmTZtmkydOlXmzJkjK1eu9BrobRAm0qxRpCRFRUrTqAiJadhQIhqGSURYAyk+UirFh49IvpX9mF1oZQoXFpmHBo31MWvWLBeYXr16yYgRI2T06NFy2mmnSXx8vMv6mrwoKCiQhQsXml0HDBhg5v+tyXECfR8Nomqmtrbk5OSAGI6dMRuoAWBF1jLQGgDetm0bAeCAeNfRSQQQQAABBBBAAAEEEKiqAAHgqkqxHQIIIIAAAggggAACCCDgRwHNEP3ss8/kk08+kZkzZ5qytXZ3Iq1yvH2S4qVXQrz0TGgsXZrEynGx0dI6tpGE/1qq1962sp8lpaWy61CBbDuYL+tz8mR19gFZaT2W7cs1QWYNNE+YMMGUyz3xxBPlD3/4g5x33nmSkpJS2WErXKfBXy1J3aJFC+nQoUOF2wX7iszMTCm17BMSEgJm/mO7BLT2O1AbZaAD9crRbwQQQAABBBBAAAEEEDiWAAHgYwmxHgEEEEAAAQQQQAABBBDwk4DOi/v111/LK6+8It9//70JEmpXGlqlmoc2T5DRrZrJsJRE6ZvURKIaHp2TtTZd1WDxcXEx5nFii6SyQxUdLpUlWTnyc/o+mbYrU+Zn7JeffvrJPG6++WY5/fTT5ZprrpGzzjqrynMIa5axZl5qJumQIUPKzhWKTwKt/LNeIzsDWN+jgdooAx2oV45+I4AAAggggAACCCCAwLEECAAfS4j1CCCAAAIIIIAAAggggEA9C+zbt09eeOEFef7552XPnj3m7BFWPefRqclybtuWMsb6GR8ZUW+9irSCy0OsgLM+buvdUXKLSuT7nXtl4rbd8qMVEP7uu+/MQzOBb7zxRrnhhhskKem3ALJ7R4uLi2X+/Plmcd++fSUuLs59k5B6HcgB4EDOANY3GWWgQ+qjxmARQAABBBBAAAEEEAgZAQLAIXOpGSgCCCCAAAIIIIAAAgg4XSA9PV3+9a9/ycsvvyz5+fmmu92axMnlnVPlwg6tJMGay9cJLT4yXP5g9Ucf+635gz/anCZvb9wpa6z+P/DAA2YMmhF83333mfLO7n1esmSJGZ8Gibt27eq+OqReawBVS0BrC5T5f7WvdgZwIM8BrOOgDLQq0BBAAAEEEEAAAQQQQCDYBGpfIyzYRBgPAggggAACCCCAAAIIIFDPAjk5OXLPPfdI+/bt5b///a8Jjmp55y9OGyQ//26E/KV7O8cEf91pmkZFyHVW/+acNUK+Gj1ITm+dbPr/3HPPmfHcfffdsn///rLdNMi9YcMG0TlkTzjhBAmzylmHctNsby2jHB8fL9HR0QFDESwBYLsMtGal7969O2D86SgCCCCAAAIIIIAAAgggUJkAAeDKdFiHAAIIIIAAAggggAACCPhQQLM/Ndu3U6dO8uSTT5rA6fg2zWX2mcPlo1MHykktKy6j7MNu1fjQI6x5gz8cNcD0/8w2KVJQUCBPPfWUGd+ECROkqKhI5s2bZ47fs2dPadKkSY3PFSw7BmL5Z7UPlgCwjkXLQGvTOalpCCCAAAIIIIAAAggggEAwCBAADoaryBgQQAABBBBAAAEEEEAg4ARWrFhhMmCvu+46UwJ4mDW/7o/jTpB3TukvPRIaB9x4yndY+//2Kf1kujWe4SmJkpWVJddff73069dPVq1aZQK/vXr1Kr9LyD4nAOz/S69loLWlpaVJoJe09r8mPUAAAQQQQAABBBBAAAEnCBAAdsJVoA8IIIAAAggggAACCCAQMgJa7vehhx6S/v37y/z586V1TCN546S+8s0ZQ6RvUnBlxB5vjefr0wfLWyf3lVRrnKtXr5b7779ffvrpJ9Hs51BvR44ckYyMDMMQSPP/aoeDKQOYMtCh/klk/AgggAACCCCAAAIIBJ8AAeDgu6aMCAEEEEAAAQQQQAABBBwqsGnTJhkxYoQ8/PDDctgKBF/d9Tgzx+/ZbVs4tMd1062zjmthxnltt7ZyxAr8Pv300zJ8+HDZuHFj3ZwgQI+icyNrWezY2FiJi4sLqFEEUwBY4SkDHVBvPzqLAAIIIIAAAggggAACxxAgAHwMIFYjgAACCCCAAAIIIIAAAnUh8MUXX5gSyDoHrmbDambsk4N7SOOI8Lo4vOOPEWeN8/FB3eUba9ypsY1M9rOWhJ44caLj++6rDgZq+Wf1CLYAMGWgffUu57gIIIAAAggggAACCCDgDwECwP5Q55wIIIAAAggggAACCCAQMgJa5vfvf/+7nHvuuXLgwAHRbN9ZZw2XYdbcuKHYTrDGPfvM4XKu5XDw4EE577zz5L777hN1CrVmB4ADrfyzXqdgCwBTBjrUPn2MFwEEEEAAAQQQQACB4BYgABzc15fRIYAAAggggAACCCCAgB8FiouL5bLLLpPHHntMGoaFyaMDupr5fptERvixV/4/dbw1/teseY//ObCbcXn88cfl4osvFvUKpWbP/5uSkhJwww62ALBeAMpAB9zbkA4jgAACCCCAAAIIIIBABQIEgCuAYTECCCCAAAIIIIAAAgggUBuBvLw8Oeuss+S9996TuPCG8umpA+XGHu1rc8ig2/f67u1k4mkDTRnsDz/8UMaPH2+ygoNuoF4GlJubK/n5+RIVFSXx8fFetnD2ogYNjv454fDhw87uaDV6RxnoamCxKQIIIIAAAggggAACCDhagACwoy8PnUMAAQQQQAABBBBAAIFAFMjMzJRRo0bJ999/L8mNIuWbM4bIyS2TAnEoPu/ziS2SzLzAzS2nqVOnysiRI8XOjPX5yf14AnuMzZs392Mvan5qOwNYS3cHS/luykDX/P3AnggggAACCCCAAAIIIOAsAQLAzroe9AYBBBBAAAEEEEAAAQQCXEDndT3xxBNl/vz50jYuWr4bM1T6JAZehmd9Xobelo86tW8cIwsXLpQRI0ZIenp6fXah3s9ljy9QA8AKZgeBgykLmDLQ9f5R4IQIIIAAAggggAACCCDgAwECwD5A5ZAIIIAAAggggAACCCAQmgIHDhyQcePGydq1a6VnQmP5/tegZmhqVG/U7azg73dWpnRvy239+vUyduxY0TLJwdr0RgFtBICddYUpA+2s60FvEEAAAQQQQAABBBBAoGYCBIBr5sZeCCCAAAIIIIAAAggggICLQFFRkZx77rmyaNEi6WAFMz8/bZA0j45y2YYXlQskW14TLbdO8bGyZMkSOeecc6SwsLDynQJw7aFDh0TniA4PD5eEhIQAHMHRLgdjBjBloAP27UjHEUAAAQQQQAABBBBAoJwAAeByGDxFAAEEEEAAAQQQQAABBGoiUFpaKpdddpn88MMPkmIFMT87daA0s+a0pVVfIMlyU78WluP06dPl0ksvFfUNplY++zcsLCxghxaMAWC9GJSBDti3JB1HAAEEEEAAAQQQQACBXwUIAPNWQAABBBBAAAEEEEAAAQRqKXDHHXfIxx9/LPER4fKpFbxsa2UA02ou0MaaO1kd4yMtz08/ldtuu63mB3PgnuUDwA7sXpW71KDB0T8pBNMcwDp4ykBX+S3AhggggAACCCCAAAIIIOBQAQLADr0wdAsBBBBAAAEEEEAAAQQCQ+C9996TZ599ViIahMn7I/ubuX8Do+fO7mUPay7gD0cOkEgryPjcc8/J22+/7ewOV6N36enpZutAnv9XB6AlrLUFWwCYMtDmsvIfBBBAAAEEEEAAAQQQCGABAsABfPHoOgIIIIAAAggggAACCPhXYMWKFXLNNdeYTjwxqIcMS0n0b4eC7OxDmyfIU4N7mFFdd911snz58oAfoc5pnJubK1o+OTExsN8vwVoCWt9klIEO+I8aA0AAAQQQQAABBBBAIKQFCACH9OVn8AgggAACCCCAAAIIIFBTgYKCArn44oslPz9fLunYWv7UpU1ND8V+lQhc1jlVLuuUKur9xz/+0XhXsrnjV9nln5s1a2aCwI7vcCUdtEtAB9sczTpkykBXcuFZhQACCCCAAAIIIIAAAo4XIADs+EtEBxFAAAEEEEAAAQQQQMCJAvfcc4+sXLlSOsfHyhO/Zqk6sZ/B0KfHB3WXrk1iZfXq1XLXXXcF9JDsAHCgl3/WixDMGcCUgQ7ojxmdRwABBBBAAAEEEEAg5AUIAIf8WwAABBBAAAEEEEAAAQQQqK7ArFmzzLy0Ou/vyyP6SEx4w+oegu2rIRBt+b484ngzz/Lzzz8vM2bMqMbeztqUALCzrkdlvaEMdGU6rEMAAQQQCHSBw4cPB/oQ6D8CCCCAQCUCBIArwWEVAggggAACCCCAAAIIIOAuoHO42vP+3t6roxyf1MR9E177QKB3Yrzc2bujObL6a0noQGvFxcWSnZ0tYWFhoiWgA70FcwawXhvKQAf6O5T+I4AAAghUJrB48WLJzc2tbBPWIYAAAggEsAAB4AC+eHQdAQQQQAABBBBAAAEE6l/giSeekHXr1pmSxLf16lD/HQjhM95qeXdvGicbNmyQxx9/POAkMjIy5MiRI5KUlCTh4eEB13/3Dgd7AJgy0O5XnNcIIIAAAsEkkJeXJ5MnT5YdO3YE07AYCwIIIIDArwIEgHkrIIAAAggggAACCCCAAAJVFNi5c2dZ4PHpIT0lsiH/S1VFujrZLKJBA1F3bRqID7Q/WAZT+We9BsEeANYxUgZaFWgIIIAAAsEooNVISkpKZObMmbJkyRIpLS0NxmEyJgQQQCBkBfhrRcheegaOAAIIIIAAAggggAAC1RX429/+Jvn5+XJ22xYyLCWxuruzfR0IDG2eIL9v18KUgL733nvr4Ij1dwgCwPVnXVdnogx0XUlyHAQQQAABpwn06tVL+vfvb6amWL16tUybNs38nuu0ftIfBBBAAIGaCRAArpkbeyGAAAIIIIAAAggggECICegfxt59912JaBAmj/TvGmKjd9ZwH7L8I61s4Pfff19WrlzprM5V0JvDhw9LVlaWWZucnFzBVoG1OBQygCkDHVjvSXqLAAIIIFA9ge7du8vo0aMlOjpadKqKSZMmyZ49e6p3ELZGAAEEEHCkAAFgR14WOoUAAggggAACCCCAAAJOE3jwwQfN/K1XdG4jbeKinda9kOpPamy0/KlLGzNmvS6B0DIzM01pxYSEBImMjAyELh+zj6EQAFYEuwz09u3bj2nCBggggAACCASagN6YNm7cOGnR4miFlR9//FFWrVplfu8NtLHQXwQQQACB3wQIAP9mwTMEEEAAAQQQQAABBBBAwKvA2rVr5dNPP5Uoa87f23t18LoNC+tX4DbrOjSyrsfEiRNFs7Od3uzyz8GS/aveoRIAtstA6xzgmslNQwABBBBAINgEGjVqJKNGjZKePXuawO/SpUtlxowZUlhYGGxDZTwIIIBAyAgQAA6ZS81AEUAAAQQQQAABBBBAoKYCzzzzjNn14g6tpUVMo5oehv3qUCAlOkou7tjaHNG+PnV4+Do/lB0ATklJqfNj++uAoRIApgy0v95hnBcBBBBAoD4FwsLCpG/fvnLKKaeYaiVpaWkyefLksiks6rMvnAsBBBBAoPYCBIBrb8gREEAAAQQQQAABBBBAIIgFtHTv22+/LWHWGK/v0S6IRxp4Q7uxR3tzXd555x2xA6xOHEVpaano+0gbGcBOvELH7hNloI9txBYIIIAAAsEh0Lp1a1MSOjExUfLy8mTKlCmyYcOG4Bgco0AAAQRCSIAAcAhdbIaKAAIIIIAAAggggAAC1RfQ4K+WvxvdOlk6xcdW/wDs4TOB9o1j5IzU5lJUVCRvvfWWz85T2wNnZ2dLSUmJaCZpdHTwzB/doMHRPymEQllkykDX9lPA/ggggAACgSQQGxsrp59+unTu3Fn0Rrb58+fLzz//bH6fCaRx0FcEEEAglAUIAIfy1WfsCCCAAAIIIIAAAgggcEyBV155xWxzRefUY27LBvUv8Kdfr8urr75a/yev4hnT09PNls2bN6/iHoGxWaiUgNarQRnowHhP0ksEEEAAgboT0H/nBw8eLMOHDxd9vmXLFvnuu+8kNze37k7CkRBAAAEEfCZAANhntBwYAQQQQAABBBBAAAEEAl1g3rx5snbtWmlhzTd7euvgCt4F+rWx+39qq2RpFRMl69evl19++cVe7KifdnnqYA0Aa2ZQKDTKQIfCVWaMCCCAAALuAu3atZOxY8dKfHy85OTkmHmBt23b5r4ZrxFAAAEEHCZAANhhF4TuIIAAAggggAACCCCAgHMEPv74Y9OZc9u1kIYNdBZgmtME9Lr8vl1L062PPvrIad2TI0eOSEZGhulXsAaAQ6EEtF5AykA77uNFhxBAAAEE6kmgSZMmMmbMGNGboXRai9mzZ8uiRYtMeeh66gKnQQABBBCopgAB4GqCsTkCCCCAAAIIIIAAAgiEhoAG7uwA8DltjwYYQ2PkgTdK+/p88sknJuDqpBFopozOURwTEyNxcXFO6lqt+xJKJaAVizLQtX7LcAAEEEAAgQAWiIiIkBEjRsjAgQOlQYMGpkrO1KlT5dChQwE8KrqOAAIIBK9AePAOjZEhgAACCCCAAAIIIIAAAjUXWLZsmezcudOUFx6U3LTmB2JPnwv0b9ZEUmMayc5du2Tx4sUyYMAAn5+zqicI1vLPOv5QCwDrmDXzKTs7W7Zv3y6pqcwLriY0BBAIHIHCg1lyMH1T4HSYnvpEoKSwdgHbrl27SlJSksyaNUsyMzNl0qRJZp7gli25YdInF4yDIoAAAjUUIABcQzh2QwABBBBAAAEEEEAAgeAWmDx5shngadYcszTnC5zWOlne3LDDzEtHALh+rlcoBoC1DPTSpUvNzSFa+to2qB9xzoIAAgjUTCAs7Og0FrsXfyv6oCGgAvb7oiYazZo1k3HjxsmcOXNk9+7d8uOPP0qfPn2kV69etTpuTfrCPggggAAC3gUIAHt3YSkCCCCAAAIIIIAAAgj8f/bOAz6qKvvjB9IL6YEQEpJQAgkQeu+9qCArKta/bddV17Wsrr3sWtddd111VWTXta8FxGXpSO8dQgs1JIT03jv/c27yhiEmkDLlzczv+Blm5s179577vRPzcn/3nOPgBFavXq0ITO4S5OAkbGP4U3ieRABes2YNPf/887pxGhHAupkKkziipYGWKGBZ8EYUsEmwohEQAAEzE7jhhhtoz549qnarmbtC8zZCICAggEaMGNEmb93c3GjixIl0+PBh9YiPj6esrCwVDSyfwUAABEAABKxLAAKwdfmjdxAAARAAARAAARAAARAAAR0SqKqqol27dinPxnQK0KGHcKkhgdE8TxLfJPNWUVFBelh4LCoqorKyMuWLr69vQ5dt/r0W/SqRsI5kSAPtSLONsYKAfRAYN24cbd++3T4Gg1HoioBEEUvkb3BwsCEaWFJCjx07liRKGAYCIAACIGA9Au2t1zV6BgEQAAEQAAEQAAEQAAEQAAF9EpA6suXl5dTL14v83Vz16SS8uoyAr6sLxfh5U2VlJe3bt++yz6z1xp6jf4WpowrAkgZaTGqEO5r4rQaOf0AABEAABECgAQGp/yspoUX0LS0tpbVr19LJkycbnIW3IAACIAACliQAAdiStNEXCIAACIAACIAACIAACICATRDQon+HBfvbhL9wso6ANl/a/FmbCwRga8+AefrX0kBLpgBJAw0DARAAARAAARAg8vT0pKlTp1J0dDTV1taqtONbt25F6nF8OUAABEDASgQgAFsJPLoFARAAARAAARAAARAAARDQLwGpYSbWz7+DRZysrKml9anZ9MSuo3THxv2t6vPixYsUn1tIrx88Rf86kdyqNrSLDnM74sef409rh0zyXMs+7snKpz8eOElLzpleOOsbUDdf2vyZxOk2NGLvAnD79nVLCrLI62imRQEnJ7ftZ83RuGG8IAACIAAC9k1A7g2GDh1KY8aMIWdnZ0pKSqKVK1dSQUGBfQ8cowMBEAABHRJADWAdTgpcAgEQAAEQAAEQAAEQAAEQsC4BTUDsY2YBeH92AX2ckETLzmdQaXVdHdWW9nm2sITeZKF2c1oOZZZXKnCP9e3WJoAv7T9BG7m95eczaVxIIA3v2LZI6Bz26/l9CfTThSzKqahSvv1hUK82+djYxX389CMAS/rD4uJitfjp5+fXmLs2f0zq/slCrwjAkgpZSwlt8wNrxgCkDvChQ4cMaaAdaezNwINTQAAEQAAEHJyA/J709/enzZs3K/FXROARI0ZQZGSkg5PB8EEABEDAcgTqtutarj/0BAIgAAIgAAIgAAIgAAIgAAK6J5CQkKB87M01Zc1p/QN86KMxcbSQH5q1014087mrtwe9O7IvPRATabjCpX1LWzFcql5EcJti0kyYV91rdaCV//i6OtNLA6Pppm6hhhZYOzS5afN14sQJk7fd0gaNo3+1SNmWtmEL52vCp6PVwkUaaFv4dsJHEAABEAABaxLw8fGhGTNmKNFX7hO2bdum0kI72j2DNecAfYMACDg2AQjAjj3/GD0IgAAIgAAIgAAIgAAIgEADArm5uVRUVEQdXJzI3821waemfetUL9TODO9EgW4uqvGLLezCmSMw3Z2caEZ4R8OVzm1UV/80NJY+HTeAds0eS1283A3ttvaF+Bji6U7zu3UxNMHZoE1uvq4uJGJzSUkJZWVlmbz9ljRoLAC35DpbO9dRBWCZJ6SBtrVvK/wFARAAARCwNAFJAz169GiVFlo2xJ08eZLWrl2r7tUs7Qv6AwEQAAFHIwAB2NFmHOMFARAAARAAARAAARAAARC4IoHExET1eVdvzyueZ+oPfVi8FGttYKwni8CatW+jAOzq1J5mR4RQdx8vrUmTPHu7XKpC1EYXm/Sna33E8rlz55o8xxIfQAC2BGXr9iHpLcVSUlJUCmzreoPeQQAEQAAEQEC/BKKjo2natGnk5eVFOTk5tGLFCkpNTdWvw/AMBEAABOyAAARgO5hEDAEEQAAEQAAEQAAEQAAEQMB0BNLT01VjoR5upmvUwi21VQC2sLsm7a4zRxqLpaWlmbTdljRWUVGh6t1JpEtAQEBLLrW5cx05AhhpoG3u6wqHQQAEQAAErEggMDCQZs6cSaGhoVRZWUkbNmygQ4cO0UVzpIWx4jjRNQiAAAjohQAEYL3MBPwAARAAARAAARAAARAAARDQBYHs7Gzlh7nTP+tisHboRKB7XdpuiS6xlmnRv0FBQaQJpNbyxdz9auNz1Hp+SANt7m8Y2gcBEAABELAnAm5ubjRhwgTq378/teN0MEeOHKH169dTeXm5PQ0TYwEBEAABXRC4lH9LF+7ACRAAARAAARAAARAAARAAARCwLgFNOAx0r0vJ3FJvajmK4YdzabQlPZeSi8t4cYsoLsCHRnUKoGldglva3M/Or6yppU3pObQrM4+O5BVRtK8Xje8cSD2N0jU3lUb6XFEpfXIymR7v2538uOZwEr//7NR5tQD3694RFGwU9ZxXUUmLE9Oof6AvDQ32+5kf2oHMsgralpFLB3MK6VRhCYV6utHwYH+aGxlCUvv3aibj+T4xlfZm51N17UXFaXpYMAW0sv5yQH0qbU3Iv1r/5vhcE4A7drxUl9kc/eihTUcXgCUNtEQvaWmgNR56mBv4AAIgAAIgAAJ6JCDCb9++fUk2ym3dupUk+46khB47diwFB7f9XlmPY4ZPIAACIGANAhCArUEdfYIACIAACIAACIAACIAACOiWQGlpqfLN07nlfy6ll5bTTev3USILq/8aN4DGsOibXV5Bf9h/kuYf3UfP9O9BT8b1aPXYs1hsvXPTAUrj54djo1Sd3gslZfTGwdPk49q4vyLk/jcpQ4msO1g0Fru/dyT9lJpFv9oab/ClqKqanh8QTatSMmlJUhqtT82mKhZkF47p36QAvDQpnR7beZRu69FFidAjO/rTe8cSWWQ+T2/Gn6ZvJw2mHkbCtKGz+hfHWMCev2EfpZRcivr46swF6uPfgVZNH05eRjWDG17b1Hsvl7payNo8NnWeOY9rAnCnTp3M2Y0u2tYET0eNANbSQOfl5am042FhYbqYFzgBAiAAAiAAAnonEBISQrNmzVIicFZWFq1du5YGDRpEvXv31rvr8A8EQAAEbILA1bdj28Qw4CQIgAAIgAAIgAAIgAAIgAAImIaA1G8Vc2vfVBxt0/3ctnG/isr9FUfTSrSvp7MTdfX2pPdH9SNXbu+NQ6dpzYWsphu4widnOLp28sodSvxdNm0Y3durq4osnhneiVbOGE65FVWGqyXqWLMV5zNpR2YuP+rEXzm+mSOIvzp9gX7bJ4rcner+LJRLtvBxV35/uqBEib9aG409v7z/BP16Wzz9c2x/+uPg3jQ5NJhmhHekD0f3Iyd2QETwX6zdQzUsIjdmB3MK6Hbm9WsWow/OHUeH5o7n1xHq1KMsDL984GRjl131mGt91LHUlrOGVVVVkYiBEt0ikS32bo4uAMv8Ig20vX/LMT4QAAEQAAFzEfD09KQpU6Yo0VdqAe/bt4+2bNlCcj8FAwEQAAEQaBsBCMBt44erQQAEQAAEQAAEQAAEQAAE7IyAJhy6NCN9sfHQRaA9wGmQxRpKnh4sBId4uqvPVrEg2xp7avdxFSn74sBoCvPyuKwJ8fXRvt0Mx9rRJQX4th5htICjeK9loVizj46fo+8mD6aXB/Wi+F9MoI/HxJG0e03XTnR9RAg9EBupndro86a0HHr3aCLdE92VJoZeLnKK4D02JEBdl8IR0YnFdRHVDRvam11AS6YMpQe5L7km3NuDXhvSm3zqo353GwnWDa+90ntt3rR5vNK55vhMUk/LAmZAQAA5tyKK3Bw+mbPN9vU/J7W1tebsRtdtSxpoMS0NtK6dhXMgAAIgAAIgoDMCci8xePBgGjdunLp3Sk5OppUrV1J+fr7OPIU7IAACIGBbBCAA29Z8wVsQAAEQAAEQAAEQAAEQAAEzE9BEuxoW8VpiESxgxvp5q0tmhf289qunU11q4lQWRVtqko55fVo2dXR3petYpG3Moq+QalnO7+HjabhMooc1oTSI25wXFXpZuuUr1d+tYqHv97uPqbYe4QjixuwVjggewXWDpZ+mUkDPZaE5osMln6QdiZodEOijmjzJUchST7mlps2bFpna0uvben5GRoZqwhHq/8pANc7V1dVtRWez12tpoCVaKS0tzWbHAcdBAARAAARAwJoEwsPDVUpoPz8/KioqolWrVtHZs2et6RL6BgEQAAGbJtB4kSibHhKcBwEQAAEQAAEQAAEQAAEQAIHWE3B1dVUXV7YwotGZoxe2XDua8iuryN+trg3Ni+P5Req4vC/kz1tq7xypW/zqH+BjEG4bttHBqF6ucQpo7TxJR62Z1Ca+khnvFG7Y1lpOYX2Ko51DPNwomB+NmdTwXTFjRGMfGY5dilE2HFIvYvw6cIrqXKpg/mmlFdTFqy5y+vKzmn4nArWYNo9Nn2meT7T6v44mADtyBLB8kyQNtKT+lqgl1AE2z88WWgUBEAABELB/ArKpavr06bRnzx4l/u7YsYOkPvCQIUMMm87sn0LzRij3XuXl5SRZb6SEjWzKk/tfNzc39WheKzgLBEDAnglAALbn2cXYQAAEQAAEQAAEQAAEQAAEWkxAFk3EKmpantJWIlg18be8poaWJmXQl6dTqLOnmyEpc8tjWomkJq5Yw9TP6mAj/zQmropvmhm/1o419/l4frE6VSKezWEuRrWXWxMBXF4/b+7uLROOTTGWGp7znJwc1VRwcLApmtR9G1oEsIzdkU3SQB86dMiQBlrj4shMMHYQAAEQAAEQaA0BycYzcuRIknspEYJPnz5Nubm5NHbsWPL2rsu205p2be0aubeSscfHx1NCQgIlJibSuXPnKDU1Vd1vyj2nlB1pzOQ+OCgoSD1kk1pUVBR169aN+vbtS3Fxcep4Y9fhGAiAgH0RgABsX/OJ0YAACIAACIAACIAACIAACLSRgL+/v2pBInlbYyL8fnryPL3HNXJv6hbK9XfjWAB2p9H/20ppZRUGIbi5beeUV1JevS9uTsaxuc1twbTnSTSzWHG1PgW//Iq6eZP0gZY2WYiTaAzpW9tIYGkfLN2fJnQ6ugCspYGWKGBJA40oYEt/E9EfCIAACICAvRHo0aMHBQQE0JYtW5QALHWBRRi219+xpaWltGnTJjXebdu20e7du1WE75Xm1YP/NpCyLvI3gpRBkUw4shlSIoNTUlLU4+DBgz9rQhiOGjWKRo8eTZMmTVLC8M9OwgEQAAGbJwAB2OanEAMAARAAARAAARAAARAAARAwJYHAwEDVXE55ywXgNK7vO2ftHpI6v5+MG0DTurQ9CvSCUc3g8yVlzRpquxbLzM1qVp1UXFUn/J7lNNASddCWaOLm99r8M3PrxXKJerC0OVr6Z+ELAfjStwxpoC+xwCsQAAEQAAEQMAUBEYBnzpxJkgpaBE0RSPv06aOiWNuz8Gnrlp6eTosXL6alS5eqsUkqZ2ML41IoUlolxtebIjp4UlcvDwrlY4Fcbsbf1YWcjDLnGF9Xyhs1cysqKZs3ksrfD0nFZXS2sJSO8UbOY5xZSFh+99136iHXiSA8Y8YMuuGGG2jKlCkkUdgwEAAB2yeAn2Tbn0OMAARAAARAAARAAARAAARAwIQEtNS92eWXL8BcrYssju6dvWY3nSkqpbeHx5pE/JU+ZaFHs9Msulrbevh40RquA1zG0QVSq3d85zrB3Np+af3LPIhp86gdt8RzRkaG6sZR6v/KYCEAX/pmIQ30JRZ4BQIgAAIgAAKmIiB1bcePH09Hjx5V5RbkOTs7W0Wvenhcuk82VX/mbqesrIy+//57+vTTT2njxo2GNM5SrGVQoC+NCwmgER39aWiwn6G0TEt98nR2Ik9nD1U+ZgC3aWyygfMk/02xKzOPdvJjQ1qOEoT/+c9/kjxEdL/xxhvpvvvuU7WXja/FaxAAAdsiAAHYtuYL3oIACIAACIAACIAACIAACJiZgIg4YsnNjLbV3Pk2MVWJv7J4MyciRDvc5mc/NxcKdnelLN7Bf6KghA7kFNDABgs5DTsxKvfb8KM2v4/29TK08eahU1cUgGVRSeoX39urq+Eac7/Q5k2iMS1pkvpZFiPFIABbkrx++mpJGmiJvJEF7LNnz6qafufPn1ffH0kjnp+fT5WVlSRRQLJIKwvfklJc6h5KhgKJbu/SpQtFRkaqmn4xMTHUs2dPsodIKP3MJjwBARAAARDQGwGJ/JXfgVu3biXZdLdixQpVF9hW7rvkd/4777xDn332GRUWFiq8rhzFPJkzBsnfDpNDgyiQ7/nNbZK9pxdHFMvjzp7hqrvDuYW0KiWTlpxLpwSut7xgwQL16N+/Pz388MN0++23O0x5E3PzR/sgYEkCEIAtSRt9gQAIgAAIgAAIgAAIgAAI6J6ApEATISWttIIqOcrVtZl1dzem5qixXeR/a+WfBpZXX5u2ppHPGpz6s7fzojrTh8eT1PH3ubbwvzi9dEMrMKpZLGnf2mLGLrL+dJlN5UUqb44qkBrAu7Ly6Y/7T9ALA6N/lgr6HEdCy2dLpg4zXC9ilmaXXmlH6p6NTqGL/F9LrJpFWEm/LQtblhaApfZrdXU1iQhoi9EoLeFsfC4igI1pcMQ+bzyQ70JycrKhRqEs8kotP3ls376dpBafnGNKc3d3p379+tGIESNURNTYsWMpNDTUlF2gLRAAARAAARCwOoFOnTrRrFmzlAgspTd++uknGjBgAMXGxlrdt6YckN/7r732mkr1rN0LDwnyVeLr7K4h5ONqfYmmX4APyePJuB50nNNEf336Av3n7AUVcS2RwM8++yw98sgjSgyWe10YCICAbRCw/v9dbIMTvAQBEAABEAABEAABEAABEHAQAlLzSiLrVGRecanaHd+cobPmaLC3D5+h14f0VkJkcVU1vceirUTwiqVziuJaVjlF6KzhfzSBubxetBXRuaE92a8HfX3mAhVUVtOSpHSKOHCSXmTRVTNZTHr7yFntLe3Nzv9Zfd4Ko3aL2KcrmfHnxq/lms6e7vTsgJ707N4E1cQ7PDZJez2/WygNCvIjEbrXcopoYfD1xEHkZiSgi2isWcN2tePFLKJqptUb1t5f7TmR/RDxPSKiK7m4uFztdJN+7oj1fwUgBODLv0ZaGujdu3erWn6rV69Wwq9sDjC2AI7sj/XrQN24nl+EtweF80Pq+clxX67pJ/9fcOONKPL/Ffl/QiVvbpCfhxyu55fDP2MXOENBMtfzk5p+Us8vpaSc9uzZox7vvfee6iouLk7V85szZw6NHDnyZ5s0jP3BaxAAARAAARCwFQKy0W7y5MlKnDx27BgdOHCAsrKy1O86yZqhFxPfXnzxRSX8ik8uXK/3xm5dOP1X9gAAQABJREFU6MGYSIrlur56tRi+P3mF/46RDZ5Lk9Pp/WPnKJ7F9ueee47efvtteuqpp5QQ7EgbHvU6V/ALBK5GAALw1QjhcxAAARAAARAAARAAARAAAYcjIJF0IgBL+mJJj9Ycm8up29al1qUAXpCQREtZqO3G9XIlpdrLg3rR3dHh9M8TyXSehZtZq3epJj8fP5A6erhREguXIgyLpXAEayELvcbRAJIG+qPRcXTflkNUwiLqOyz2buC+xnQKIBcWihZx+mnjtNCrU7Koz+KN9FjfbvTL3hGq3UOcOlqz9XxtHO/yb8pk3JodZXGpof2yVwTtyy6gxefS1Ef/S84geWjmzKqVCOCj2D9jExaaHTHqQzsmz8bHD+cVtmiB7Fh+sWpK5s/SBgH4krhvafZ66S89PZ0+//xzlTJR/v+hmRP/PAzjOn5Sz284P8vPaghvpDClFXIGgHj++ZKofKnpt4Mf8fHx6vHWW29ReHg43XTTTXTXXXdR3759Tdk12gIBEAABEAABixOQbD0DBw6k4OBglV1DSiusXLmSxo0bR/7+/hb3x7hDKefw0ksv0YcffkhSIsSd79Xvje5KD8VGmvz3v3G/pn4tm9HmRYWqx2auE/xm/GmuGZyrBOB//OMfJPcXN998s6m7RXsgAAImJOD0MpsJ20NTIAACIAACIAACIAACIAACIGDzBKQ25+bNm6k7C7jjOwc2azySNk0ie0WAkcTFEu0a4+dNC8b0p2lhwRTKgs/2jFwVvdfZ043+OLg3EUf3vXHwFD27L4HK6iN0qziEdfn5DCUUy/XeLnX7dnuwLzPCOtJ+Fl4zWCwWwXgPR/qK8CMi7696dyURniewv8/070lvDYulkSzASp3eF/edoO0sCGm2OT2HDuYWqKhBEaU0+4B3+Evk7vcsKGt2kIXjIyzE1rBffeqjFdqzoDWbBW+JXBR/jCN75ZzPxg+g64zqIKezqP0cRwy/c/QsVUvoM9sFPrYpLZsXxZyUyCsi9u92HeUxXRKqN/BiUxqPc6wI3bzQdzX7gQVpGee8efNUZMjVzjfV5xKBLdGXNTU1NHjwYFWz1VRt672doqIile5Y0gFq9bP17rOp/Vu3bh098cQTdP/999OaNWtUemcf/rmdGxlCT/TrTn8b0YfrYEfwz2YQ9eQNJdrPtCn9cOOfo67enmrTxY0cjf+b2Ci1QSSAo4rTysopJTuXduzYoRajxUeJkJfawVoEtyl9QVsgAAIgAAIgYCkCPj4+qvyCbMSTkguyAUsiUwMCLt+EaCl/PvnkE7ruuuvU3xFy5yobQD/jDZ9y32yO3/+WGlcEZyy5rUeY2tAmKaJPZWTRokWLaOPGjTRq1CgKDGze30uW8hf9gAAI1BFox3+o1v31DSIgAAIgAAIgAAIgAAIgAAIgAAKKwJIlS+gXv/gFjQ8J5Bq2Q1tERVIbS/3bMC938mfxxdjkz69sTgUdzFG/bTFJKy2RspI+ViKIxSTFs7Tdhfu1tKWxmCtjlnR2kr7WWnbDT3tIRGNZkLrhhhss5kZ+fj4tX75cLTjK98aRTCJuNm3apOrNTpw40WGGLmL/t99+S3/+859VTV8ZuET6zuRNGrd270KTQoMM6d2tDUX+v7OXN1Z8y7X8FiWmUWF9CnipEfzb3/6WHnzwQVW72tp+on8QAAEQAAEQaC0B+b0sm/HOnDmjmujevTsNHTrUYhudEhMTSWrlrl+/XvUvGzJfHxJDvXkzp72ZbHj9imsEv3LwpPrbw83NTUU8//73v7cYb3tjivGAgLkIQAA2F1m0CwIgAAIgAAIgAAIgAAIgYLMEJIqgU6dO5OXsROdunkJOXLMLpm8CshgV9e1PVMR1UlNTU6lz584Wc/jkyZNq0TEyMpJGjx5tsX710JGkPZYIWPl5mTJlih5cMqsPIqZ+9913JMnUEhLq6mB3dHdVUfh3cGSMtiHDrE60ofFSzkywhCPlPzx+jmsH16VMlygpWbR9+OGHydPTsw2t41IQAAEQAAEQsC4BiQDevXu3ysoiqaDHjh1r9k1OX375pdpMJVlRAnnz5xtDe6u0ydYlYf7e8yuq6AXOYvTVmQuqM7kHFhZyPwwDARDQB4Gr59DSh5/wAgRAAARAAARAAARAAARAAAQsRqBjx47Uo0cPVW9X6tDC9E9AIqJF/I2KirKo+CtkHLX+r4xdavCJSY07e7dt27bRsGHDaP78+Ur8jeQU6O+O7Evxv5hAv+NUz3oXf2V+PHlTi6Rw3HrdGFo0eQiN5BTwubm59PTTT6v/533xxReERHH2/k3G+EAABEDAfgl069aNpk+frkTfvLw8VRf4/PnzZhlwWVkZ3XnnnXTHHXeQiL+zu3aiXXPGOIT4K0D93FzovVH96IcpQ6gzZySS+6S4uDiSTEowEAABfRCAAKyPeYAXIAACIAACIAACIAACIAACOiMwadIk5dG61GydeQZ3GiOwvn6eJk+e3NjHZj3myAKwVkNWUi/aq2VlZdHtt99OY8aMob1793I9bzd6h+v67p4zlm5nMdXVyTaXViRN9fLpw2kxC8EDA30oLS1NLWSPHDmS4uPj7XU6MS4QAAEQAAE7JyCRvzNnzqTw8HCqqqpS9Xj3799v0s1qEmksvy9l45RkDHqPN4R9yrV+AxqUf7Fz1Gp4EzoH8cay0XQdC+AihEs5lGeeecakvB2BI8YIAuYgYJt/pZiDBNoEARAAARAAARAAARAAARAAASMCsnAktu5CltFRvNQrgbX18zRjxgyLuigLXRIBIvXPfH19Ldq3HjqzdwFYFnZ79+5NX331Fbmz0Pv7uO4s/I6jO3uGk3N99LMe5qEtPkxkIfinmSPpw9H9KIQjeHbt2kWDBg2i5557jioqKtrSNK4FARAAARAAAasQcHFxoXHjxqnfZ+3ataPjx4/TTz/9pO7Z2uqQbAYbPnw4HTp0iLp38KS1/DtUsms4svmz8P0ZC+CvDu5NTsz7zTffpHnz5uE+wpG/FBi7LgigBrAupgFOgAAIgAAIgAAIgAAIgAAI6I2AquMVGEg11VWUMG8SBXGdT5g+CeSUV1LvRRuonZMTZWdnNyrESlrblJQUSkxMpHPnztGFCxfUuTk5OSpaQYSuyspKkkVCV1dXJej6+PhQUFAQBfL3QKJIJL20PEJCQgwgzpw5Qzt37qSwsDAaP3684bijvJCfk6VLl5K3tzfNmTPHboYtaZF/+ctf0g8//KDGNLFzIP2No367ett3jdziqmp65cBJ+ueJZLrII5dUjl9//TX16dPHbuYWAwEBEAABEHAsApKpZevWrUr8dXd3Vxk9OnXq1CoIa9eupblz51JJSQlN5Q1UC8cOIB9X51a1Za8XbcvIpds3HqCCyip1b/zf//630Xtzex0/xgUCeiIAAVhPswFfQAAEQAAEQAAEQAAEQAAEdEXguuuuo2XLltFfhsfSPdFddeUbnLlE4NOT5+nxXUdVur8VK1aoDyQ1n9Qi27Fjh4rQOHz4sBJ6L13V+lcBAQFKGBswYIASiCXyd8qUKSpStPWt2uaVpaWlqtabh4eHSvlnm6O43OstW7aoOr+pqank4+JMbw6Nofndu1x+kp2/25OVTw9ui6czRaVqM8Tf//53uv/+++181BgeCIAACICAvRIoLy9XInBGRoba7Ne/f3+KjY1Vr5s75m+++UbV+62urqabu4WqtM/2kg2kuQyae97x/CK6cd1eSi2tIGG9atWqyzZQNrcdnAcCINA2AhCA28YPV4MACIAACIAACIAACIAACNgxAUn/euedd9Kojv60jGtlwvRJYM7a3bQlPZceeughkgW+1atXq2jfht4GcxR3JEdwRnh7UBcvd1WnLdDNhTpw5IYbp/N14YdEPVbV1lJFTS0VcjSkRBfnVFRSSkk5JRWXUmJRGeVzRENDk8jga6+9liQFtdQhlpTQjmASOb1o0SIVNX3jjTfa/JDfffddevzxx0lqGo8I9qMFY/pTOH9fHNFK+Pv/7N4E+uJ0ihr+3XffTR988AFJ9BQMBEAABEAABGyNgGSDkbTNR48eVa536dKFRo0ape5hrjYW+f0n95liD8dG0cuDolskHl+tfXv8PKWkjG74aS+dKixRGXTWrVunnu1xrBgTCOiVAARgvc4M/AIBEAABEAABEAABEAABELA6gcLCQrVbXWq87rt+HEVxnS+YfgiISPv5qfP01J7jP3NKhN1hwf40vKMfDQjwpVj/DiZL451WWk5H84roYE4B7eJISYmWFLFYsw4dOtD111+vokinT59OWp1c7XN7epYomG+//VaNcf78+TY7NBF8H3jgAVq4cKEagyzuvjgwmpzat7PZMZnK8UWJqfTIjqNUJqL4iBEqK4KkRYeBAAiAAAiAgC0SkDIg27dvV6U/vLy8VK1gye7SlH355Zcq8lc+/+PgXvQbvkeANY9ALm+ivHn9PtqXXUA9e/ZUUdgdO3Zs3sU4CwRAoM0EIAC3GSEaAAEQAAEQAAEQAAEQAAEQsGcCEvX26aef0qN9WBAa1Mueh2ozYztZUEyS9vnbs6mUVx+NKzLdcI7YnBbWkaZwTba+AT4WG08tR5TIwtZPF7JoNT/icwsNfUt0yT333KPqyUodYXsziaaRGrFit912m00OT6LGb7nlFvrxxx/Jg+tIfzC6H82JuFTn2SYHZWKnj/GGh1s37qfk4jKKiYlRUfb2+H02MTY0BwIgAAIgoFMCxcXFJCUfcnNzqT1ngBkyZIgSKBu6K6mLpSSMbHh7fUhv+nVMZMNT8P4qBIp5k+R1a3bTIb4/Hjx4MG3YsIFksyQMBEDA/AQgAJufMXoAARAAARAAARAAARAAARCwYQISITB69GgVPRr/i/HkzgIRzDoEtmXk0ntHE2kNi6yaxbHQO5/rsIlg19lTH6lpE7lu6pJzafQNC9SnOe2dmEQBS4Ts7373Oxo4cKDmvl08iwAsQrCMz9ainQsKCmj27Nm0efNm8nN1oW8mDVKR43YxMSYeRDpHvt/IUTwS/S4bG9asWaPqJ5q4GzQHAiAAAiAAAhYhINk/9u3bR6dOnVL9STmPYcOGkbOzs3q/a9cumjRpEpWWlmIjaBtnJJtLqsxYtZPO8j3ylClTaPny5c1Kvd3GbnE5CDg8AQjADv8VAAAQAAEQAAEQAAEQAAEQAIGrEZCoAFkg+tuIPvR/Pe0vivNq47f259tZ+H3t4CnakZmnXHF3as+ibxe6KzqcRADWs4nv/+Zo5R+T0qmGRVKxOXPm0B/+8Afq37+/nl1vtm+SAloiY2666SZycXFp9nXWPjE9PZ0kRXd8fDyFerrRoslDqbeft7Xd0nX/hRxxf+uG/bSdfxb9/Pxo5cqVKi20rp2GcyAAAiAAAiBwBQKJiYkkYq8IwvK7bezYsST3CCNHjlQRwrd170Lvjep3hRbwUXMIJLH4O2P1Lsooq6Cbb76Z/vOf/6COcnPA4RwQaAMBCMBtgIdLQQAEQAAEQAAEQAAEQAAEHIOALFDceuut1NPHi3bMHkPt26EuqCVmXlI9P783gX5KzVbd+XOE5v0xEXRvdFcKdHe1hAsm6yOlpIw+Op5En3LN4tLqGtWupEx+8803KSwszGT9WKOhRYsWUUVFBd1www3k7q6PKOyrcZDI33HjxinxN5p/rhdNGUJhXh5XuwyfM4FyXiD/5ZZDtPx8Jvn4+KgUmnFxcWADAiAAAiAAAjZLQO4LJBtIYWGh2tT26quv0unTp2l6WDB9OX4QObXHvb8pJleyiFzDInAhp4V+/fXX6ZlnnjFFs2gDBECgCQIQgJsAg8MgAAIgAAIgAAIgAAIgAAIgoBGQ6Mbo6GiSCIGPx8TRvKhQ7SM8m4GA1Ap7nSN+F55IVlGzPi7O9GBsJD3Addc68GtbtiyOenjn6Fn6hKOCK2pqycPDg5599ln6/e9/b7Op8JYsWaLSI15//fXk5eWl++mRmr8S+SsLvSL+rpgxnALcbGtDgbUh19RepF9uPaQi20NCQmjHjh0UGRlpbbfQPwiAAAiAAAi0mkBVVZWKBJZyHbt376YYzgqyZsYI8rLxe89WAzHThVLKZT6XlGjHG2pXr15NU6dONVNPaBYEQKA9EIAACIAACIAACIAACIAACIAACFyZgNQCe+GFF9RJbx46TSJ+wMxDQBaFRi7dSh8lJNFF/u9uTrm97/px9Pu4HjYv/gqxYA83em1IDO2ePVbVLS4rK1PfrUGDBtHOnTvNA9XMrWp1fyV1ot5NfLzllluU+KvSPnPkL8Tfls+aREJ9NDqOxoUEqDSZ06ZNo6ysS7W5W94irgABEAABEAAB6xKQMhZHjhxR4q9sOPx8/ECIv2aYkmldgukpvq+/yKVRbr/9dsrMzDRDL2gSBEBACEAAxvcABEAABEAABEAABEAABEAABJpB4M4776SePXvSWa5f9Rmn8YWZlkAJR/3+dsdhFRFwobScBgb60MZZo+htrrtsa+mem0Mm3NuD/j1uAC2dOpS6d/Cko0eP0qhRo1Q0sESg2JLZkgD8wAMP0I8//kh+nE5cav4i7XPrv2muXIv7iwmDVB3uU6dO0axZs6i4uLj1DeJKEAABEAABELAigYSEBHr88ceVB38f2Ze6c5YQmHkI/D6uO43lTWQi/t5zzz3m6QStggAIQADGdwAEQAAEQAAEQAAEQAAEQAAEmkNARK4//elP6tTXD52igkrbEumaM0ZrnXMop4DGL99OX56+QO4sKr06uDetnTmS+gb4WMsli/U7JiSQtlw3mh7t242kutwbb7xBo0ePprNnz1rMh7Z2ZCsC8LvvvksLFy4kD/5Z/mbSIOrNqR1hbSMgEVLfTxpMUbyJYe/evXT33Xe3rUFcDQIgAAIgAAJWIFBbW0v/93//R5KZ5ZbuXej6iBAreOE4XUr65w85k4hsyFu+fDl98sknjjN4jBQELEgAEcAWhI2uQAAEQAAEQAAEQAAEQAAEbJvA3LlzaeLEiZRbUUWvco1aWNsJfHU6hWas2qUiq/v4d6D1HPUr9X7b88KQo5g7C5IvDoymZdOGUbiXB+3Zs4cGDx5MK1assAkEtiAAb9261RDV88HofjQs2N8m2NqCk5LW/DsWgaVW96JFi+gvf/mLLbgNH0EABEAABEDAQEA2iUnd3y6e7vTm0BjDcbwwH4FQZv3WsDrWUnc5PT3dfJ2hZRBwUAIQgB104jFsEAABEAABEAABEAABEACB1hGQBSKpCfzJiWTalZnXukZwFdVy3a+ndh+jh3ccoQqOurgnOpzWcdSvI0dljujoT1uuHU3XhHek/Px8uuaaa+itt97S/bdF7wJwbm4u3XzzzST1fx+OjVK1l3UP1cYclDSZH7KwLvb000/bbD1rG8MOd0EABEAABExAICUlhZ577jnV0tvDY0myW8AsQ2BeVChNDQ1S972PPfaYZTpFLyDgQAQgADvQZGOoIAACIAACIAACIAACIAACbSfQt29fJXBc5KYeYfGynEUlWMsIVNbU0n1bDtFCFtHd2ren97nO2l+G9yGpKero5uPqTJ+PH0gvDOipUkI/9dRTKnL1IgvmejW9C8C/+tWvKDU1lYYH+6lIa71ytHW/ZoZ3UgK7CO233XYbFRUV2fqQ4D8IgAAIgIADEJB7rdLSUrVBbFpYRwcYsb6G+PaIPnXlOb75hiRjCwwEQMB0BPDXtelYoiUQAAEQAAEQAAEQAAEQAAEHIfD8889TTEwMnSwsoZf2nXCQUZtmmEVV1XTT+r30Y1K6Shm7eMoQurVHmGkat5NWpC7aY/2607/GDSCX9u3ob3/7G91xxx1UVaXPutN6FoC/+OILWrx4sYrmWTAmjpyYJ8x8BJ7jjQtxXLtbalhLOkcYCIAACIAACOiZwI4dO+jrr78md96E+MrgXnp21W59C+PyJ7/tE6XG98gjj5CeNz3a7SRgYHZLAAKw3U4tBgYCIAACIAACIAACIAACIGAuAm5ubvTVV1+Ri4uLimJdcyHLXF3ZVbtZZRU0e81u2pyeS524bujy6cNpVKcAuxqjKQdzfUQI11YdQt7OTur7Nnv2bCopKTFlFyZpqz1HcYtJ5KeeLCsrix599FHlktTz6+rtqSf37NIXieIXod2VvxMLFy6kjRs32uU4MSgQAAEQAAH7IPDMM8+ogTzEJSJEiIRZh4AIwKGebrR//376/vvvreMEegUBOyQAAdgOJxVDAgEQAAEQAAEQAAEQAAEQMD+BgQMH0muvvaY6+vXWeEouLjV/pzbcQ0FlFc39aQ8dyi2kbh08aRWLv338O9jwiCzj+vjOgfS/acMoyN2VVq1aRXPmzKHKykrLdN7MXqQmtpjeBGCpJSf1fycyw1u6d2nmaHBaWwn08vWmJ/p1U81I+u2Kioq2NonrQQAEQAAEQMDkBNatW0ebNm0iP1cXVcLA5B2gwWYT8ODNjk/G9VDnv/zyy1RbW9vsa3EiCIBA0wQgADfNBp+AAAiAAAiAAAiAAAiAAAiAwBUJPPHEEyRRmfksbt6x8QCVVusrAvKKzlvwQ6mTfMuG/XQsv5h6+XrRqhkjKIJFYFjzCPQP9FWCuURNy2KlpIPW08KYFgGsJ5+2b9+uoqYlpePfuLYczLIEHunbjXqzEHzq1Cl65513LNs5egMBEAABEACBZhD44x//qM56ODaSfFzrNrM14zKcYiYCt/JmvQhvDzp+/DiigM3EGM06HgEIwI435xgxCIAACIAACIAACIAACICAiQhIrdbPP/+cevbsSYfziuiezQepGjvWL6NbU3uR7t18iHZm5lEXT3daNHmoima97CS8uSqBbj5ezG6Iqpv83XffkdRI04vprQaw1I7T+DzMKR2R+tny3xQXTgH9+tDequNXX32VMjIyLO8EegQBEAABEACBJgjs2bOHNm/erO6rftk7oomzcNiSBOTe4VHeQCb2l7/8xZJdoy8QsFsCEIDtdmoxMBAAARAAARAAARAAARAAAUsQ8PX1pWXLllFQUBBJLeDf7jhCIkDB6gg8vusorUzJVOn1Fk0ZQl283IGmlQQkZfbXEweRG0e1vv/++yTCmh5MbwKwCOR79+5VteQkEhVmHQITOgfRjLCOVFxcTK+88op1nECvIAACIAACINAIgbffflsdvTs6nLxdEP3bCCKrHLq5W6jaKCr3cZKeGwYCINA2AhCA28YPV4MACIAACIAACIAACIAACIAARUdH04oVK8jLy4u+OZtKL+8/CSpM4O9HztIXp1PIgwXLbycN5vTP3uDSRgKjOgXQwjH9qT1Hn7/wwgskYqe1TU8CsKShltpxYlJLzpNrysGsR+DFgdHUjrv/+OOPKTk52XqOoGcQAAEQAAEQqCcgWSkWL15MTnwvhehffX0t3J2c6B4W5cU+/PBDfTkHb0DABglAALbBSYPLIAACIAACIAACIAACIAAC+iMwdOhQ+uGHH8jZ2ZneO5aoxE/9eWk5jzan5dArB+uE8H+O7U9Dg/0s17md93Rt1070+pC69Lp33303HT161Koj1pMA/M0331BCQoKqIXcb15KDWZdAbz9vuiGqM1VVVdEbb7xhXWfQOwiAAAiAAAgwgc8++4yqq6tpelgwZwtBZhq9fSnu6BHOGx1J/V2VnZ2tN/fgDwjYFAEIwDY1XXAWBEAABEAABEAABEAABEBAzwSmTZumagKLj384cJJe5YcjWmZZBd275SBx+V96ol93mhneyRExmHXMv+J6dTdFhVJpaSnNmzdPPZu1wys0ricBWKsZ93jf7uTMteRg1ifwJP8/QOzf//43ZWVlWd8heAACIAACIODQBD755BM1/jt71kWaOjQMHQ5eysVMCQ1Wm8e+/vprHXoIl0DAdgjgryHbmSt4CgIgAAIgAAIgAAIgAAIgYAMEbrnlFiUCiyj2V06B/AjXBK4RJdRBTOofP7T9MOVUVNGEzoH0dP8eDjJyyw/zbyP6UAxHWErE6+OPP255B+p71IsAvH79ejpw4AB1dHelm7iGHEwfBHpy6nepBVxRUUH/+Mc/9OEUvAABEAABEHBIAocOHaITJ06oOrOTuVY9TJ8EpBawmGR2gYEACLSeAATg1rPDlSAAAiAAAiAAAiAAAiAAAiDQKIE77riDli5dSh4eHqoG7p2bDlB5TU2j59rbwX+dSKZ1qdnk7+pCH4zqp2rV2tsY9TIeD65vK/WAXTnSdcGCBbR8+XKruKYXAVgTF6WenxvXnYbph8BvYiOVM1ILWNJuwkAABEAABEDAGgS+/fZb1e1sLqfhJHmGYbokMJ03jnnyfe6OHTsoOTlZlz7CKRCwBQL4i8gWZgk+ggAIgAAIgAAIgAAIgAAI2ByBWbNmkUQk+vv708qUTJqzZg+llZbb3Dha4nBKSZlKfS3X/H1kXwpBXbWW4GvVubH+HejFgdHq2vvvv5+Kiopa1U5bLtKDAJyRkUH//e9/yaldO7q9R1hbhoNrzUBgVKcA6uXrRWlpabRs2TIz9IAmQQAEQAAEQODqBH788Ud10vURIVc/GWdYjYCIv1O7BKv+ZVMtDARAoHUEIAC3jhuuAgEQAAEQAAEQAAEQAAEQAIGrEhgxYgRt27aNwsPDaU92Pk1cvp22Z+Re9TpbPeGJXceopLqGJKriWn7ALEPg1zERNDjIly5cuEDPPPOMZTo16kUPAvDnn39ONRxlPyMsmDp5uBl5h5d6IXBHj7pai//617/04hL8AAEQAAEQcCACEkl6/Phx8nFxphEd/R1o5LY51Gn1AvDKlSttcwDwGgR0QAACsA4mAS6AAAiAAAiAAAiAAAiAAAjYL4GYmBjav38/TZ48mTLLK2n22j30xsFTVF1ba1eDXs1RzmsuZKlFtT8Ni7Wrsel9MO056vXvI/qSM6cy/OCDDyg+Pt6iLutBAP7Pf/6jxnxr9y4WHTs6az4BqcssEdqrVq2ivLy85l+IM0EABEAABEDABATk94/Y+M6BfM8EWcQESM3axOTQuhrNGzZsoIqKCrP2hcZBwF4J4P909jqzGBcIgAAIgAAIgAAIgAAIgIBuCAQFBdHq1avp2WefpYvs1Z8Pn6GZq3dRQn6xbnxsiyNVLGY/vzdBNfF0/x6IwGwLzFZeK6mg74vuShcvXqRHH320la207jJrC8CnTp2iAwcOqM0Hk0Lr0gW2biS4ypwEgtxdaWxIgKoBvGTJEnN2hbZBAARAAARA4GcENm3apI6JAKxnO5xbSHds3E9/jj+tZzfN7ltHzugS6+dNZWVltHfvXrP3hw5AwB4JQAC2x1nFmEAABEAABEAABEAABEAABHRHQESy1157jTZu3KhSQu/LLqDxy7fRnw6dpooa244G/vTkeTpTVEo9fbzovl5ddcfeURx6isX3ADcXkkgJS9ZZbV8fRVNrpah2TUycGd6R3JywzKHn77tWc1GbMz37Ct9AAARAAATsi4CUZREbEazv9M8v7T9By89n0hv8N8KuTMfOmKGl6tbmzr6+kRgNCJifAP4yMj9j9AACIAACIAACIAACIAACIAACBgLjxo2jw4cP0/33309VtRfpT7y7f8TSLbQsOcNwji29KOOav389cla5/NKgaKTUs+Lk+bq60BP9uisPXnzxRRUNbAl3rB0BrNWGmxHW0RLDRR9tIDC9fo7WrVuHdI5t4IhLQQAEQAAEWkYgLS2NkpKSVLaQ3hxVqmeL8PZQ7nFlDwrzqnutZ3/N6dvwerF+x44d5uwGbYOA3RJox+mhJAMZDARAAARAAARAAARAAARAAARAwMIENm/eTA899BAdOXJE9Sy73J8f0JNGdQqwsCet7+6DY+fo+X0JNCDAh9ZfM6r1DeFKkxAor6mhwUs2U1pZBf3www80d+5ck7QrjaSmplJCQgKdO3eOEhMTKT09nXJycigjI0N9JhHAHh4eJIKwq6srubu7k7+/PwUGBlJwcDB17dqVoqKiqHv37tSrVy9ycXFps29FRUUUEBBAF3ncp2+aRCKCw/RNYPyybXQ4r4jWrFlDU6dO1bez8A4EQAAEQMAuCEj935kzZ9Jovsf+37Rhuh5TJWcGWpWSSX24vEd3zq6jN5PSL/GcpnpwkJ/ZXTtRUEwjl25V949nz9ZtODV7p+gABOyIgLMdjQVDAQEQAAEQAAEQAAEQAAEQAAGbIiDRwAcPHqQFCxaQRGzuzMyha9fspnFcJ/ORPt1oYmiQrsdTzQtAHx4/p3yU2r8w6xNwZ/H10b7d6Kk9x+mtt95qtQCcm5tLkm5PHrt27VJR6yL2msqcnZ0pJiaGBg0aRKNHj1YPed+uHYe7tMDEv+rqahrKi5AQf1sAzoqnTuL/r4kALOnwIQBbcSLQNQiAAAg4EIH4+Hg1WhFV9W6uXM5idkSIbt18ad8JVXLEEgJwjw5e5MalRmTjoWz669BB//On24mDYw5JAAKwQ047Bg0CIAACIAACIAACIAACIKAXAhIt+eCDD9Idd9xB77zzDr399tu0OT1XPWI5Rd2vekfQLyI7k7eL/v58W3IunS6UllMvXy+a2iVYL0gd3o/beoTRm5xafOfOnUrAFYG1ObZ371763//+R5JSWV43TBjmx9G1kjZRUhPKo7Onu1oADHRzJU9njvrlBToXzldYw3nGJDqknCNY8iqrKK+ikjLLKim5pIzOF5fR6cISSuSa0ZIKXR6fffaZcq9z5840ffp0mjVrlorS8fa+eopGrSacViOuOePEOdYlIHP196OJ6rtpXU/QOwiAAAiAgKMQOHbsmBpqjM7TP+t9Pv6XnE4fJSTRsxba+OnE95U9+e+MI7xx7Pjx4zRsmL6jt/U+f/DP8QjobwXB8eYAIwYBEAABEAABEAABEAABEAABtaP9hRdeoIcffpg++ugjeu+99+gYp9x9dOdRem5vghKBb2AhWFLXyWKIta2Wqwn95fAZ5caDMVEtjty0tv/23L+IsfdEd6W3eX7ke3QlAVgW0z7//HP69ttvVXSFxsWNo08GB/rRcBbrhgf7UV9O8R3Kgq+prJRrRx/PL6L92QW0KyuPdmTkkdTn+/TTT9VD0kdfe+21dOutt6rnptJFb9++Xbk0vKP50xCaauyO3s5Q/j6JSWS5RG9LNDgMBEAABEAABMxJQCJIxaK8Pc3ZjV23LfdsD207bPExRnXwVAKwzCEEYIvjR4c2TgA1gG18AuE+CIAACIAACIAACIAACICAfRKorKyk7777jhYuXEhSK1izYHdXmhnWkaZwxO24kEDycbWceFJUVU2b0nLopwtZJBEAeZXV5MORycfnTSQPFh1h+iGQypHZcT9sJCdnF1WfNyjoUjrxqqoq+uabb+jjjz+mrVu3GpwO8XCja7t2Ut+tsbzRwNJzeoyjO9alZtPK8xm0Myvf4FenTp3orrvuogceeIAiIiIMx+WF1BeWdNVHb5igIpIv+xBvFAGJ5JaUy8uSM6gTz/G9vbpanczAJZsoiaPBjx49SrGxsVb3Bw6AAAiAAAjYNwG5f0hOTqb914+jSBYULWEpnPlkOf/uPZZfTIV8Dz2AN9MN4U1Qcfzc4SqZfSR7yuLENOof6EvaxqmGPktWlX+fOk9nOLNKZlkFZ2fx5PN91KZR+X3fmBVwZpaV5zOpmP25j7MMiSUXl6pj+3MKaEynQL4X7Ej+nN3F2Dbz/f9tG/dTCW/gE5uh/hapu7eUNM3jOgcan27S1y/uS6D3j52jN954g55++mmTto3GQMDeCUAAtvcZxvhAAARAAARAAARAAARAAARsnsCJEyfoyy+/VILwyZMnDeNx4nqpcQEdOELTXy0OSV2z7rwIY4oI4Zrai3S2qETtuN+bnc/1ifMoPreI0/tyfl8ju4/FpLeGQcAxQqKbl/PX76M1LNZLWvHHH3+cCgsL6cMPP6R3331XicLiqDcL9/OiQunGqM4q2rd9C2vwmmuwImD/yCnGvzqTwpHCxaobSZd+44030pNPPqlqB1+4cIHCwsLIn1NTn7l5srlcsdl2z/KCsKQCl0XbzPJKNY7HuD70CwOjrT6m23kReQUvQP/nP/+h+fPnW90fOAACIAACIGC/BGQjlGQSqampoYzbpnG5ivZmH+yixFR6YtcxmhsZwvdYoar8hYiYUgZD8vj09PGiaF9vusj/zQrvRLd070KFvLFyVUomLUlKo/W8Ia6K78UXjulPN/A9WkP78Pg5+sP+E3R9RGd6Mq47ySa+LVxC5v5th0hKc/w4dSh1NYp2/oyFYtkIJhs5q5nHdbzh74NR/eixXUdpEQvNxiYlaNbOHGnYCFjO3O7dfIjSy8rpQE6hOrUH+9/Vy0O9Htc5gH7bp5txEyZ9vYDH+gxnQ/rNb36jMtuYtHE0BgJ2TsByW8XtHCSGBwIgAAIgAAIgAAIgAAIgAALmItCrVy965ZVX1CM+Pp6WL1+u6rRK+ltZiJGH1OMSc+NFre4+nmrRR+q0SgRAgJsLP1zJndP6anVaZfGngmu0Sp3WXI4yyK2oogyOHkjmaIIkjgQ4yzVa5TNjEwFuzMiRqk7rX//6V8rLy6Pbud4sTJ8EZG5EAP7iiy+ooqKC/vznP6s5E29lce/XMZE0NyKEvK4ShWKN0Um66QdjI9VjD0cD//NEEknNaYlclsf111+vvodqLLzxAfZzAl355//dkX1pwfEk+sOBuo0jUqNZDxbr10EJwEeOHNGDO/ABBEAABEDAjgkUFBQo8Vey1lhC/BWR9Vdb41XZlr8O76PKpIzizCojuKzGxOXbqYzvr5M5OnhiaF0Erdyni21JzyFXvlc/XVCixN+mpmQ1i8RSHsaVf6f/eXisIZp4RnhHur93pCrRcvfmg7Ru1ihDEyLW+vGGObn/F8vmjWFz1u4hqYm8ePIQCvVyp4X8t8QnJ8+riOVX+L7h9aEx6lx3vv//auIg2paRS9et2a2O3dkzjH4TG6Vem/ufQM5+JJadnW3urtA+CNgdAQjAdjelGBAIgAAIgAAIgAAIgAAIgIA9E4iLiyN5PPPMM1RSUqLqaG7bto327NlDIg4nJSWphRtJN9dWk3R50teQIUNUHdnhw4eTt7c3rV+/nqRecXdOoSdp7GD6JDCV04R3cHGigwcPqod4KTWkJQp0Uv2ioz49v9wrSX0ojxcH9qKPOApEFid//PFH9ZAzu1kolePlXun/nTNvBpFFH1kQ1gRgZ51EeGtzptVk1D9NeAgCIAACIGCrBDTh0L9eaDXnOCTa+LGddZubxocEKPFX608ifmfzxrtvz6aqTZZ38Ea9WKNNbNdwVK6YbMyU6OGmTFJDi1VyhLBs7DQ27ferbA6VjZ1aKmgRm0WE/uFcGsccE0k934Vj+6vSH9r1ktHnO/atmNM8b2Gx90pmye1ksolVLCcn50ou4TMQAIFGCEAAbgQKDoEACIAACIAACIAACIAACICALRDw8vKiSZMmqYfmr6T5PX36NImwImJwRkaGWjCROqllZWUktYWlBqyzszO5ubmRu7u7qqMqtVQ7duxIkZGRFBUVRT169CAfn8bF3UWLFqnuro/8eUo6zQ88W5+AG0eRSI2273mhMIwjat/nVH/mrNFm7hF34eiUV4b0pof7RNE7R87SxxypIjHqEukKa5qAJ0fuaKaXFN+SnUAMArA2M3gGARAAARAwF4GioiLVtEQAm9vOcAadc5xNRyy8kfuTYbyhTQRgsX0swhoLwOog/6MJntr7hs+TuwTRf5PTaXxIIMm9nrF5cGkPzdK4nIYmAMsxOVeigPO4DnAUb567tl5w1s6Xe4TBQX60iSORJQq5lsXspu4b2qlE1tqV5n3W6iVr82je3tA6CNgXAfP/X8++eGE0IAACIAACIAACIAACIAACIKBrAiLaDho0SD3M5ejKlStV07M4shCmbwJSV04E4Ahe6LNl8deYckdOay5pCRN5kXU1p7gOr69BZ3wOXjdOoKmF3MbPNt/RsPo5O3/+vPk6QcsgAAIgAAIgwARk86OYpFc2t4noqllmWV2/2nt5Hh7sb3ibWV5heG38wtjLxhJ33NytC83kDX5evJnT2KRW78GcAsOhAq4p3NC09rTnhp9LGRkRgCtqaymfheKmxOimrm/YnineayK3lDOBgQAItIzA5f+XaNm1OBsEQAAEQAAEQAAEQAAEQAAEQMDBCCQkJNC5c+coiOtxDUD6Z93P/sTOgeTEq3S7MvOoqKraUCdO9443w0FZnBQLdK+rndeMS3CKTgjI/z/EtLScOnELboAACIAACNghAU04bJgu2RxDHcIRtO4sNJdznd9DuZfEWK2v7j5e2kvqa5T+2XCwmS98OJJXsxMFxfQpl8fYm51PUutXs4sq2bP2rnnPzd0oZskU0C5c61hME/KbNxKcBQIgIAQgAON7AAIgAAIgAAIgAAIgAAIgAAIg0GwC69atU+dOYGGxnSW3/zfbQ5xoTEAWCIcE+dKurHzawfXcpnHEiL1YbkWVGkpgfW04PYxL0iVKfb0t6bmUzCkg5UdE6mRL3b1pXJO5KTvAETtLk9Lpvl4RJKmuK3nheEtGDq1KySIPXki+hiO5h3e8FDXUWDtyjUTtiNh/JK+Ion29aDz/nPY0Wmy25IJtYz5qxyRFpVogLy+n0tJS8vT01D7CMwiAAAiAAAiYlIB2vyq1b81t8vttLP/OX5uaTf9LzrisDq/0nVxcqlyQWr1jOYVzW+xIbiG9fug0XSgpo2f696TXuEzGMu5zCd9PiJkzTbMl7yf41qpuPPi7ow4E/gWBFhCAANwCWDgVBEAABEAABEAABEAABEAABBydwLZt2xSCkVcRoxydk57GL3MlAvBOftiTAFzIqQnFfI2iYKzJPZ3TPt60fp9KTf2vcQNoDC8AZ3N6xz/sP0nzj+7jxdke9GRcD4OLJzli57NT59UCcUpJXcrIG6NCSSJ5fr0tnq+9lDry/WPnaMHoOLqxW6jheuMXWWUVdOemA5TGzw/HRtHsiBC1IPzGwdPk46rPpR+Zt3L2Nz8/HwKw8WTiNQiAAAiAgEkJuLrWZZ2oqs8cYtLGG2nsVRZiUzYfpOP5xXQvPy+aMoQ3PdXV5v0H/z7v4OJEH4/pT55G9XobaeaKh94/lkgv7juhNpetmD6cvCxQ39jYIU1UNz5mrtfavGnzaK5+0C4I2CMBff4VYI+kMSYQAAEQAAEQAAEQAAEQAAEQsAMCmgA8AgKwzcymihw9mqgiQ23G6WY4Wlm/kGuJlI7NcIdu27hfRd4+1rebIdq3q7cnvT+qHy0/n0FvcJRO/0Bfw2du7dtzdK431dTWRepIH1+cTqFNaTn0OLcxhSOGpc7xb3ccURFEj+06SmNCAqizp/tl7pwpLKG5P+0hSdu4bNow0urrSuSxtDF15U7D+XoKntHmDSkdDdODFyAAAiAAAmYg4Obmplqt4EwZlrCevt7008yRdM+Wg7SaM3kM+XGzygQiv6/ld/T268aqbB+t9eXD4+eU+Bvq6UZfTRhETvUpklvbnt6v00p+aPOod3/hHwjoiQAEYD3NBnwBARAAARAAARAAARAAARAAAR0TyMnJoeTkZPLiiIXevLgFsw0Cg7kendhhThV4kfPoWTJqw5yEKmvrcgK66mDhUxZ1D+QUquE2TDEp6SBDWLSVlNCrzmcaBOAITv94Fz/Oc+rGvx05q65N4GihVTNGGKJ2e3D65gdiIuhljiIura6h/dkFdE3XywXgp3YfJ4kg/ufY/gbxV+PuwiLzoywm38MRSGLmTAep9dncZzdObS2m1WZs7nU4DwRAAARAAARaQsDHx0edXlBZ3ZLL2nTuUS7FIILzhlkjyY8zXohIq23QakvDNXzv8yfeUCZ2bdcQuxd/ZZyF9fOmzaMcg4EACDSPQN3ddvPOxVkgAAIgAAIgAAIgAAIgAAIgAAIOTODw4cNq9DF+3nYjImrTKYtLUoP1N9sPUxqn8rUnC3J3pY78KGYBUcRGezGptysmka/WtghvD4rlnwuxWY3UWfasT/2Y2sh3K8SjLjJJrr0rOtwg/sp7sWHBl2r/StpoY1vPNQbXp2Wr+b2uayfjjwyvo41qABsO6uCFNmuyKQEGAiAAAiAAAuYiEBQUpJrOq7hUWsFcfUm7+7Lz6XbOCvLeyH4q84ds+GqJ+Gv8W7Hhr8j9OQVUWFUnZFc3ktI6t6KuPIb4UdPwYjl4FTPuu+GpsgFUM+MyFdoxcz1rYwoMbFvNZHP5h3ZBQM8EEAGs59mBbyAAAiAAAiAAAiAAAiAAAiCgIwKaANzHv4OOvGqbK+9xauQ1F7JUeuTq+oUySb9rbyZzlsmphY/lFZOkJbYHkxTKYlpqQGuOyZl92XLtaMrnusT+bnW1BjV/jucXqePyXqtbrH0mz5oQ2vC1do5EAWsmNX6N7Z36yOH+nO5Zon0bsw5GdQF1oJUbXDSk8K6vzWj4AC9AAARAAARAwIQEJHLUxcWFiquqVFSuloHChF1c1tRD2w6TZCkRIbiy1oeCeROe1Ptt7oa1onqBVxo1fi3vje8ZlpxLpwdjIqlb/X1CPGd6+YDTQ2umbWgs4w2Ako1ErLw+DXZlE+mwi4yipEuqaijg0h416sZCtmYS4azZWc6CItlloow+1z4zxXNOvXCvCfmmaBNtgICjEIAA7CgzjXGCAAiAAAiAAAiAAAiAAAiAQBsJnDlzRrXQ3UiQamOTVr/8vl5dSSIn798aT3t4oU7MXlIkG8OVOdvAAnBicanxYZt+7VKfQriqiUVMSw9Ovjea+FteU8MR5Rn0Jdf07cw1+rQF2ytF1jTl75UyXGsLsM2NLNL8aKovSx7XFp9R08+S1NEXCIAACDgmgbCwMEpMTOSSCWVkzvtYyShzgbN9lLDoeld9+QWNuDPfJ4gQHOblTjF+Heih2EgaEOirfWx41n63y4GjvInM2OJ4w1d3FlrPFJVSHm86G750K2cK8VOlILrw/YaUg5i4fDvJ/cZTe46TZAqJ5PNfGBhNiXyNlJMQk+uFhfH9g2RWOcgRxpptSc+hW3uEaW85Q4mL8l3KTqxMyaTHdh6hQN70dozLV3w0Os5wnqlfnOcSGmLh4eGmbhrtgYDdE2h8e6jdDxsDBAEQAAEQAAEQAAEQAAEQAAEQaCkBWTgTk3S31rSdmXkm614iImRhbHznS2nl7DElrTZnSfWLaCYDaMWGvOujWRpGx1jRJY6sqaGPOPpm8JLNJJG/C8bE8aM/+bm5KLdMKcDmlFeqxV9p2NzRTOZgqs2btzfqiZuDL9oEARAAARC4RCAqKkq9Mfd9kI+rM703qh8Zl3fQvJBMM5K+WQTTxefSaMrKHfSPY3X31nLOB8fO0fz1++jjhCTtEvrkRDLdwemkvz+bqo658ua3LyYMMpSdkDTPZzgC9x4uIbF02jASgViigl1595grZwYJYVH4mf496Lm9x2nKih2GduXFvJ/20hsHT6ljixJTacCSTXSS29Ls2b0J9BCXRqkySjX9AY9Ny8Dy2akUOllQokRnGbe5LLm+fElkZKS5ukC7IGC3BMz3k2m3yDAwEAABEAABEAABEAABEAABEHBMAklJdQtSXb2sJwAncwSr1FU7fdNkk06CsYBmjxHAXetFey2KwqTwrNRYQH2qZa02nJXcMHQrqRbnrN1DUuf3k3EDaFqXYMNn5nghEUaaNbe2cztDLLJ2pXWeZTFZalI7OzuTr+/Po5+s4xV6BQEQAAEQsFcCmgB8jiNfzW09OeuKRPa+NqS3uie4wBGzUgKijDOWyEYxScksJR0kOvfvXIrkARZsJT30gxwRLI+rWW8/b1V2QiJ6a/nkKC7t4WSULuQV7vfxft3Im0tAaOUhXhsSw/7ENNn0vKhQksfVbExIICXOn0yHcgop2tfLkPnkate15XMZp1i3bvZXoqUtXHAtCDSHAATg5lDCOSAAAiAAAiAAAiAAAiAAAiAAApSVlaUoBLkbFQSzIJcKXji7m9PpSZ1VWMsIBNfPWW59HbWWXa3PswPqo2q12nDW9DKLF3Jnr9mtUiq+PTzW7OKvjNV4I8Zpo4gda3Jobt8SvSwWGHgp8r651+I8EAABEAABEGgpgT59+qhLjjVIqdzSdq52/iFOoSybwZZMHapq4l6pLm4JRwOP+t82kt/h0b4ty4YhmxW12r+N+aSVpGjss7Yec3dyouEd/dvaTLOulw1jpzjKWMbbu3fvZl2Dk0AABC4RQAroSyzwCgRAAARAAARAAARAAARAAARA4AoEcnJy1KeB7nXpbK9wqsk/qqm9SA/vOEwHOOIA1nICl8RS+xHPO3u6KxDGkbAtJ2OaK77l1IlST68dNzcnIsQ0jV6lFUkrHezuqs46wYujB4zq9jV1Ka+f6sK0OevSpYsu/IETIAACIAAC9k0gLq6uRq1xfV1Tj1hSMc/ltMpSWmRgI7V9G/bnxRG6PXw8qRufD2ucgIi/kjq7R48e5OkJTo1TwlEQaJoAIoCbZoNPQAAEQAAEQAAEQAAEQAAEQAAE6gmUlZVRRUWFqvslO/8taRL5+8sth2jZ+QzVLa8D0Scnkw0uzIsMJePaY7V8wg9cW21Lei4lc81bEb2kJtqoTgEtjsyUlMk7mqg5PCMsmPu9XAyXuqZ7s/JpP4txcm0vTtM3jtPl9fHvYPDXGi/86v20p+hpPdU13phatzmCv5rEexV+ZnkVdcJ7TSOf/ezkBgfk+96UzYvqTB8er0vN/j6nkfwXp55uaAVGEfOlnHZSDyY/l2KRkZHqGf+AAAiAAAiAgDkJ9O/fXzV/OK+IZFOhccpkU/X72anzKktNcHXd5qyrtbs4MY3CuKyKM9fqhTVOQNvcNmDAz+9vGr8CR0EABIwJ4P8uxjTwGgRAAARAAARAAARAAARAAARAoFECIv6KGdfKbfREMxz8b1I6iXDl61q3h1kE3RXJmYZHaXW1odd0ros6Yfl2emznUbqmayf6auIgemdEHyXGzl+/j/4cf9pwbnNeBHu4Ul8Wb/944AT9els8/ZuF5ySuQxzm5U6ezpcL4SL8jlu2jT44fo5EdJO6rM/vTVDHntp9TI2hOX2a4xx3p7o//ytZTLcX0+oaJ1mgnt/VmMl3UrO3D5+hi/WqbTFvCHjj4CnKqk95nM6pomWDgiw+a3MhNQE1q+RUhw1NNhVoVtJAwH2yXw/Dz8US/jn544GT2qnqWfx4+8hZw7G92fkG3wwHrfBCq8Go1WS0ggvoEgRAAARAwIEIBAUFUc+ePdW92OE882ST6c61f8VOcSTwbRv20/aMXMrk3/vGJvcAW9Jz6Ndb42n1hUz607Cm6/IaX+eor3dl5amhjxo1ylERYNwg0CYCiABuEz5cDAIgAAIgAAIgAAIgAAIgAAKOQcCaAvBN3UJJHtdxjdVtvJjmwRHIi6YMaRT8bRv30xGO7nisbzdDtG9Xb096f1Q/Ws4RxG8cOk39OS3ftC7BjV7f8KBEO6ewkCsi3F+H96G7osMbnqLeL+GI40d3HqFPOAJzcuiltr86ncKpq4/QwhPJatHxPfbDGuZaLwBLNLW9WK/6ennH84utPqS5nPZ5XWq28mNBQhItZTFWavMdzi2klwf1orv5e/NP/g7IpoBZq3ep8z4fP5A6erjx9/XSQvRmXhSeFxV62XhEtNVMFo2NTdJAfzQ6ju7jCHkRh99hsXcD+zGGo91deM4XcWpq4zSUq1OyqM/ijern45e9I4ybsuhrbc5iY2Mt2i86AwEQAAEQcFwCo0ePplOnTtEuzuwyoBkpmltK6o4eYXSQM8B8diqFVqZkqoe00cHFSUX65nM2kEzeENbZ040eiomk+/kBuzKBnZl190AydzAQAIGWE0AEcMuZ4QoQAAEQAAEQAAEQAAEQAAEQcDgCNTV1qWOdjEMdrRDKKfoAAEAASURBVETBKNjyMg+k9ppWI7hh1lwPjtYNqa8Zu+p85mXXXenNN2cuqGjixZOHNin+5lVU0uO7jtLtvPBnLP5Ku7fxMa2221fc1sa0OpHwSn2a4zNt3mrqI1PN0Yel24zimnkeLHJKPVnjNMeW9kP6u5Xn+cl+3UnjnMYRP178nVs+fbj63vxfz3Dq5VsXGSTRP39gUVjSIM9ctZO+5xSQmn1/No3+b9MBtYBcWFlNt/OGhge2HdY+5s0I5TSJI9zXXMgyHJse1pFWzxhBAzjNufxsHGLR+R8chb6GF59/ExtFrwzupY5P6BxIC1gs3j1nLFlT/BXHj+UXKf/79bPOhgjVOf4BARAAARBwKAITJkxQ492QdvlmKlNBaM/3yH8b0Vf9Tr6JN3NJBpkA3qjVgWv9+nIpjkmhQfQ1Z6Y5OHc8xN9mQJcNmKf53r5Dhw40cODAZlyBU0AABBoSQARwQyJ4DwIgAAIgAAIgAAIgAAIgAAIg8DMCrq519cwaS1H7s5PNfKApDVpqwsZyzd1jHBE6i0WxhuZZX7s4lQXD5thfOF30t2dTaRmLeCI2NmVvxZ9hAbKa5kZ0bvQUqQF8tj5N8RqOwJzQOajR88x5UEs3rEUCm7MvS7UtC60xfh1UveVDOYU0jgVOa9ozA3rSb/pEkaQ3lhTh/m6XagBKDejt142hbI78CeaoX81WsnB7JftywqArfWz4LJbbX3/NKJKU0xIBL5sOJLpYTKK+438xgbqwT3qwMo5UPlFQQu255mGfPn304BJ8AAEQAAEQcAAC06dPV6OUbBryu9FcZU2GBvuRPGBtI/DThbpNk1OnTiVnZ8hYbaOJqx2VAH5yHHXmMW4QAAEQAAEQAAEQAAEQAAEQaAEBTQCuaqRGaQuaMcmp7VQ848+bcmZBacu1oymf6+8ai29y5nGOOJTjYoX1z+pNI/9U8xgf5bTNUiNuFQt0ge6XhLyGp0s05+enzqvDj3EUcGOWU1//VT5LKLBOuuIqrjkr5tK+qfhp9bHN/SMLrPs53eJurhFnbQFY4EmUTz+OxG3M2rFgbSz+NnZOW495c/8jOvpf1owscOtF/BXHZL4kEn0QR/N4eja9seKyQeANCIAACIAACLSRQEhIiIokPXDggKrDO6WZ5UDa2C0ubyUBqZEsNmPGjFa2gMtAAAQgAOM7AAIgAAIgAAIgAAIgAAIgAAIgcFUCmlBTWl1LF1m8ETFLjyZ+aeJvOaetXpqUQV9yHV6pt6Z53DA9dMNx/GprvEqjO4qFNF/XK//ZfJ7T+JZxFIkz9/sPru+r9dGwTe29e30tXu29pZ6Lq6tVV5KW2J5sOM+R1NzVasTZ09jsdSxSe1EM9fzsdYYxLhAAARDQL4G5c+eSCMA/JqUTBGD9zpNs1tyQmqOyhcyePVu/jsIzENA5AdQA1vkEwT0QAAEQAAEQAAEQAAEQAAEQ0AMBSb3m6+urIvcKOc2sNe1q2rMIvx9xDdTBSzaryN8FY+JowZj+5Md12MSuJtKGe3mo87azUPXKgVPqdVP/nOTaZGLVLIr7sVgs0Z9XevT09W6qKbMez6uoi37WxHGzdmbBxkfWR7vu5AhgSecI0z+BjfW1F8eNG6d/Z+EhCIAACICAXRG46aab1HiWJWeQVh7DrgZoJ4NZcT6TpOyM1G3u1KmTnYwKwwAByxOAAGx55ugRBEAABEAABEAABEAABEAABGySQGBgXY3V3Hox0VqDaCoFtPiTxvV9xy3bTq8ePEV/G9mXXhrUi6N/W1b79PmBPWlEfe22944l0nJeJGzKJF20Zie5rqleTZuzgHoRXK9+ttSvTlznti/Xvy3lurI7MnNbejnOtzABqVG8kzdWSP3fKVOmWLh3dAcCIAACIODoBHr16kUDBgwg2cy4MqUuxbCjM9Hj+L8+c0G5NX/+fD26B59AwGYIQAC2mamCoyAAAiAAAiAAAiAAAiAAAiBgXQJSO01MRFY9WlZZBc1es5tOc1TuK4N70bRW1nZzYXHqX+MGUGC9WPrQ9sN0tj7St+G4u/l4GQ5JxPDVTKJNrBGpqs1ZJ3e3q7loc59PCQ1SPq+9kGVzvjuawxL9K9HyI0eOJD8/P0cbPsYLAiAAAiCgAwL33nuv8uLzU+d14A1caEhA7rm3ZuSSlJ+5+eabG36M9yAAAi0gAAG4BbBwKgiAAAiAAAiAAAiAAAiAAAg4MoGoqCg1/CSue6tH+zYxlc4UlaoUz3Mi6sTq1vopUcMLx/ZXbUmUyG0b91NRI6mvo7w9Vf1f6Wch16LNZBH6SvYbFpMP5BRc6RSzfKbNWVfvuvTWZunESo3ODK9LDSj1nqU+NUy/BP7LNRfF5syZo18n4RkIgAAIgIBdE7j99tvJ3d2dNvCmpES+b4Tpi8Cn9cK8iL8+Pj76cg7egICNEYAAbGMTBndBAARAAARAAARAAARAAARAwFoEIiMjVddJxdZZLPNydlL9F1RWUZVR6mWNx8bUHPVSJMDaRnRArQ5uTSOfaW0YP0/oHES/j+uhDp3g9M6/3hr/M4HR1ak93dK9izqnhNMQP73neJM15d48dIpSOXp6RH3dWuO+zP1amzN7FICHBPlSGAv2F5jt7qx8c6NE+60kUMY/H6vq023eeOONrWwFl4EACIAACIBA2whIBopbb71VNfLB8XNtawxXm5SAbLb8/FSKavOhhx4yadtoDAQckQAEYEecdYwZBEAABEAABEAABEAABEAABFpBQOqmiYkYag3r1sFTdSv6bUJ+scGF9anZ6nW7doZD9PbhMwaxVuqOvsE1gbPKK9UJ6RylW8uRojWsEktKZjHtWV7LZ5o9GdedxofU1T6WWnFPscDb0H7Xr5shCvhHjnCctXoX7eJ00FqqZxF9n+HrFiYk07tcl9gapvGK9vW2Rvdm7bMdT/zcyM6qj+/Oppq1LzTeegLLz2eQbJIYPnw4aZtJWt8argQBEAABEACB1hP43e9+py7++vQFyq2ouz9sfWu40lQEvmDxVzLvjB8/ngYPHmyqZtEOCDgsAQjADjv1GDgIgAAIgAAIgAAIgAAIgAAItIxAXFycuuBoXlHLLjTR2X39OxhaunfLISXy3rZhv2Hhbq5R2ucFnI657+KNdB3XBJZnSel8d3S4uv58SZkSaa9Zs4vyOZpY7Fj+pTEtPpemjsk/7VlclFTQAfX1gP95Ipme2HWUymtqDOd05TTQfx3Rh5z4XLH9nOJ5JovAXb9ZS5Hf/KT6//pMCn0+YSAZ1ww2NGDmFyJoJxTUCeaxfvYnAAs+LQp70blUKmWREaY/Ap/VR/Tcfffd+nMOHoEACIAACDgUgdjYWJo1axaV8f3c+8fOOdTY9TpYyRTy3rFE5d6TTz6pVzfhFwjYFAEIwDY1XXAWBEAABEAABEAABEAABEAABKxHICYmhpydnelMYQmVNFIP19yezedUy1NDg1Q3p9mHDzlt310s6s6LClXHbu0RRk/2624QYtM40lfSRi+fPlyd9389w6mXr5c6V0TRPwzqRV+dTqEb1+2l5eczDe6/ezSRHuJavetSs9SxL/kco+Bi+uTkeRq5dCv98cBJwzW3c9/fTRpMXVho1qyKI4wlimFal2Daft1YGt0pQPvIos/CqpwjnSVNso+ri0X7tlRnvVnYHh7sx3Waa2hx4iUB31L9o58rE5Dv4LaMXPL09DSk3bzyFfgUBEAABEAABMxL4KWXXlIdLORNg9n1WWLM2yNavxKBT04mUwbfuw8ZMoSuueaaK52Kz0AABJpJoN1Ftmaei9NAAARAAARAAARAAARAAARAAAQcnMCwYcPo/9m7E3itqnJ/4A/TYZBRBnEAQXFCBJxScwiHUrsORVp5zazIJvOW3fpndRvsal4r05tWV1NL00zLKTVxqFASIc0EFGcBUUEZFUFm/2ttOHggFBD25gzfdT9wznnfd+9n7e/mfjq+v/dZ64EHHoibDts7Dtqy6ybRmDR3fhGs5o7g3KG7+sj7h+XXbLNZm+jSumaVp/N/Auc3+bq3bb3K4xvzh6lpyeeHUxdwpxS27prmmL9uypED7P+4/5E4NnVI/+qgwZtyKqXWzss/f+6+cbFLCoPvO/qAUms5+foJ/OfoR+NXT02Jz3zmM3HxxRev38FeTYAAAQIEShI45phj4pZbbonP7Lxt/M/eu5RUxWnXJvBKWpFnz5vuTav6LI4//elPceSRR67tEM8TILAOAjqA1wHJSwgQIECAAAECBAgQIEBgucD+++9ffDNm+uxNRtIn7QU8cPOOawx/86Q6tGoZu6XnVw9/83N5v9gyw99cIy83fWSvLeLdqeN3U4e/eT55P+I8codsYx4f7NMztkzB/mNpf+i7X1jevd2Yr7ehXNvM9IGLa559oZju6aef3lCmbZ4ECBAg0AQEzj777GjevHlclrb4eGLFdhlN4LLr3SX+cNzTRfg7ZMgQ4W+9uzsm1JAFBMAN+e6ZOwECBAgQIECAAAECBCoWOOCA5Z2VI6fNqriycu9U4N4V92rfHl3e6SkaxHGt0hu4n91l22Ku541/pkHMuSlM8mdpqfa8BPnRRx8dO++8c1O4ZNdIgAABAg1EYLfddovPfvazsTStEPPNBx5rILNuXNPMwfsvUwCfP6R5wQUXNK6LczUENrGAAHgT3wDlCRAgQIAAAQIECBAg0JAEDj300KJTYnTqKs1LLRv1W+Cp9KbalHmvR9fWrWJQ6opu7ONTO/aOzdO1jpk+Z+Uezo39muvz9eXl1i9Jeyvm8e1vf7s+T9XcCBAgQKCJCnz/+9+PLl26xF+nzoy8nYRRnUDemuX0tE3JkmVvFNtEDBo0qLriKhFoAgIC4CZwk10iAQIECBAgQIAAAQIENpZA586dY7/99osl6Q2be9IbZUb9FrjrhRnFBA/ZqlvRWVG/Z7vhs2uflv/+0q7bFSc6659PRX5j0dh0ArkTe/6SpUX37957773pJqIyAQIECBB4C4Fu3brF+eefXzz7zQcfi/zhJaMagcufnBKj04f2evbsGeeee241RVUh0IQEBMBN6Ga7VAIECBAgQIAAAQIECGwMgbyUax5/fG7axjidc5QocMuKe3T4Nj1KrFK/Tj1sp96xVbvWMXbWq/E7nTyb7Obk7vPLnly+pONZZ521yeahMAECBAgQWJvAySefHO9973uLfWj/I3WkGuULPP3qvPjOP54oCv3sZz+LTp06lV9UBQJNTEAA3MRuuMslQIAAAQIECBAgQIDAhgocf/zxxSmGT3k57e25dENP5/iSBF6Yt6BYCrlti+Zx+NbdS6pS/07brmWL+O7uOxUT+/4/n7RU+Sa6Rd968PGVSzoOHDhwE81CWQIECBAgsG4Cl112WeSVboY//3Jcnj7AZJQnsHjZsjhl5Nh4Pf13xEknnRRDhw4tr5gzE2jCAgLgJnzzXToBAgQIECBAgAABAgTeicB2220XeTnX19LSrsOfn/5OTuGYCgT+MHH5PnbvS92/m6WlkasceY/oTTmO67tl7N2tc7z0+sLIIbBRrcANk6bG3S/OKLp5/vu//7va4qoRIECAAIF3INCrV6+45JJLiiPzh5jGznzlHZzFIesiUPimlVr69u0bufvXIECgHAEBcDmuzkqAAAECBAgQIECAAIFGLZCXysvjyqemNOrrbMgXd9XTzxfTP2G7rSq9jOdemx8fG/FQpTVXL9asWbM4f99do2X6etkTz8WYTRxIrz6/xvzz7IWL4owHHisu8cc//nF07950us8b8311bQQIEGgKAnmVm8997nOxcOmyOOmef6Yloe0HvLHv+3Vpe45L0+9mNTU1ce2110aHDh02dgnnI0BghYAA2D8FAgQIECBAgAABAgQIEFhvgRNPPDHatGkTI6bOjMlz56/38Q4oV+C+l2bFM+m+5L1wD92qugAuv2H6yXsfjjmLFpd7getw9v5dOsSXBmxXvPILo8bHa4uXrMNRXrKhAl8ZMyFmLFgUQ4YMiWHDhm3o6RxPgAABAgQqFfjf//3f2GeffeL5tJXGiX99KF5PK94YG0dgVPr99Eujl++xfNFFFxUrCm2cMzsLAQJrEhAAr0nFYwQIECBAgAABAgQIECDwtgJ5j7SPfOQjxWsufnzy277Wk9UL/OKxSUXRj/XbJlo0b1bJBJYueyNOu398/HPmq5XUW5ciX9tt+xiQguCJKQz/xoqu1HU5zmvemcBvU9f5zZOnRfv27ePyyy+P3IltECBAgACBhiSQO1NvuOGGyEtCj5k+Jz418uHIv+MYGybw6Oy58e8pUM8fFjzttNPilFNO2bATOpoAgbUKNHsjjbW+ygsIECBAgAABAgQIECBAgMBqAmPHjo3BgwfHZi1bxCMfGhKdalqt9oqm/eOU116PX6Ulsp95dV68nPai3bZ9uxjUtWMM7bNlbNG29VviTEph5eVPPhdfGbB9dG7dquiwviKdJ4dpn9t52+he59h/pv3pHk5/Prlj7+J801OdG9P+q2ekvetapNff8t69Y98tNl+l1t0vTC/e0Fy4dGns16NLHNiza7R/mz2Ch095Oe544eWY8tqC6N2+bXENgzbvGEvT2wl7pn1288hv5p0ycmzcOuWl4ucc+/1on/7F9/mv4/psFR1rlu9DvHjZsrj1uZdiburI/fgOvWJJ+vlPRY3pcVSvHnFkry1WHlf7Te4o/ceMOTEu7ReXO3L6ddwsdk3B7ru6d37bub+SOpGz5TkPPx1L0nz/b/+BsW+PznF7qvdQcjtgi65xVO8e0aV1TW2pNX59ft7rcVua84Q5r8Wrad6D0/XvlWoPTF87vI3dGk/WSB98bM7ceO/to2N+6pS68sor46STTmqkV+qyCBAgQKApCDz++OOx//77x6xZs+LE7beOC9+9W1O47FKuMa8WdMQdY+Kl9Htq/gDpb3/722jeXG9iKdhOSqCOgAC4DoZvCRAgQIAAAQIECBAgQGD9BN73vvfFXXfdFd8c1C++OrDf+h3ciF+dO3DPfOiJ+MC2W8bXBm4fPVNoO3LarPjsfWOjawobb0rBbO8UCNeOvG/qzZNfit9PfDHuX7Ff7fihQ9L3s+IzfxtX+7L49E6944v9+8QNk6bFtc++EE+8Mi+FsJ1i+OH7xnmPPBM/Gf9MLKrTpdI6vbl25ZDd471bd4+nUxA9LC3PPD51YNQde6cQ94/ve1e0brHqG3H58+LDUqg7NoWu3959xzhsq24pAJ0b33voyRid5vhfg3eIr6QO2zzyfm75zz9mzolXFi2J3HQ8pGe3lWUueveAmJwC8etTOH1D+jNr4eL4WL+t4wd77RJH3/n3okZ+cd6zd3z6MEHdgPyaZ16Ir/99QhyS6v9bCodfXrAwhj8/PfIy11sm1/P3GxDvS9dXd+TAPIfM96QlynPwO3DzDik8nlvMqw5PcUj/zu3jriP3i7bpgwxrGn9I9+SraVnjD/bpGcf33apwvGjCpOJrDrp3SGH0jp3axxvp/96f5ndCepO4qY1X0z0/9E+jimXHc/CbA2CDAAECBAg0dIExY8bEIYccEvPnz48v79o3vrPHTg39kiqff/5w4pEp/H02hcCHHXZY3HbbbcX+v5VPREECTVCgxffSaILX7ZIJECBAgAABAgQIECBAYCMI5OXxrrjiiiLA+9SOvVKIuOYQbSOUajCnuOP5lyPvOVt04B6+T/Rs1yZqUrjar9NmaR+51O2anh8zfXacnLpfa0cORXOgeUfqzq0deeni3z3zYhy7bc/CNweZOezN4eljqRM177+cR6dWreKOFIjmPW4/nTqE70rf55HD1MXpmIfTksw7p5DzsylIPqr3FnHuu/rHJ1PtBanz9pEUBr84f0Fa2nBZvGfLNwPbfPylTzwXOeg8a8+d4vjttiquYevN2qZQu2eq93Jsn4LPA1L3cB65G/fD6TV/fnFGTEndsu1SmDr62AOLx/LjuePjrnRt16Uw9eXUzZtH/84dikA4dyEvTPWnzl9YdDnngHuzFV21X0yO5457Ooal4Dt33izv+u0S/55C1txp+uepM+IPE6em0DvPf/lc8rlnJ6OnUuD9aAqs89iuQ7Zfmo5ZFt3atIrfHbxnEfjm5aqnp/nkcx26Woicj8sB8sdG/LPo9v31QYOL0H5Q105FravTcsfZd146NndRd0wd8Lsk59yd3JRG7uj+eDLKHdV5RYCbbropWqV/kwYBAgQIEGjoAttss03sueeece2110bevzavXnJw+n3DFgfrdmfzajjH3v1A8QGx7Hj77bdHu3ZvfgBy3c7iVQQIvFOBVT/e+07P4jgCBAgQIECAAAECBAgQaJICQ4YMKToj8rK4F6aw0Ii4PgWSeeRO3JrVlrfbrsPyN71y8JhD0dpxYtqr9+IDBqUlkN9c/vj/UhfxdYfuGd9L3SbjUjfwJQcMjO+kTtzPpJD3ohSG5q7iPJ545bUUXnaLy1JAmUPkZemxE1N37ekDtiuez52//5k6WK87ZM/4ZurazSHqgLR08YWpc3b7FfO5s07wXByU/srLMueRg+u6I4ezn0gB8qK07PNbjdV3fs1hce4Wvu6QvVYekruBc5j8jTSn3IF7/aF7xZ1H7rtyieu8lPVvU/dvvs4zBu2w8rjab767x47xnhUB9PmPPFt0Jdc+d3DqFs5GtfN4aMYr8cMUfOclo2csWBxnpP2Av5Xqtl/R9Tsyua0+cgf06aMfKR5+T8/NV3mzN3f8HpPmnseC5HBSun/n7L1LHL5Nj+KxpvJXNjo1hfR/SUF89+7diz0T27Zt21Qu33USIECAQBMQOOKII+Kaa64pPtz08/S72efuG1dsX9EELn2DLnFC+pDh4cNHFyum5A+I5fC3Q4cOG3ROBxMgsH4CAuD18/JqAgQIECBAgAABAgQIEFhN4Oyzzy4e+dmEiWl/1tdXe7bp/ZjD2FZpDeS8ZPLqyyrXXWZ4auq8XX306/hmV0Tuem21IkDu1qYmjkvLD9d2xubjajtN83Of36VPsUdu7oatSbW/tlu/GFKnIzYHlH1WhL21NZunDuH+KQzOY2Jalm/1MT0ttZzHz1Owv3S1dZM/mPYxrjuX1Y9Np17jyEFw7diiTev4YFoiu3bk0Hb31F2bR+6w+WbaxziP3AG9pn128/xPS8sx1o4v3//IKvPM9p1X7EvdN117nvM1B+8RO6VAO+/le2LqWt09dVTn8XRaSntZCjPrjmeSyaTUuZJHr7T38eojh8m14x8pYG6K47/+8XjRgd2+ffsYPnx49O375v1oih6umQABAgQap8Bxxx1XBJj5f+9+n37X+ve/PlSsHtI4r3bDrypvFfL+O8fEtPRhx4MPPjjuueee4oNiG35mZyBAYH0EBMDro+W1BAgQIECAAAECBAgQIPAvAvvuu2+ccMIJRSfkd//xxL8839Qe+Mh2W8dTxx+SwsY9V7n0BUuXpuWY3wwK8165q4+8dHLtOGCLzWu/XePXvMR0Hvnv3In5jdTVmscX+vctAsseKzqEiwff4q8+K/Yhfj11sS5JS/nWHYNXhLF/THvpHp3exMvL+NWOril0/s8V+//WPlb3a7OVvbd1H40iEM/7A+ex7xZdokXtD8sfWvl3XmaxtkO6zxrC19oX5g7g2v2Cn0ydzhNfWzXIrg2ia792Sfsv/+HQvWPrtCx3fnNy8tzl15SXoJ6zaHHtaYuvdQP6l19fvmx13Rfs073Lyh/zvsRNbVyQuq5/8djkoiPq5ptvjj322KOpEbheAgQIEGhCAoceemiMGDGiCDLvTlteHHvX32PaGj7M14RI1nipN02eFkPTss+vpt9zP/ShDxXBeceOHdf4Wg8SIFCugAC4XF9nJ0CAAAECBAgQIECAQJMQOPfccyMv/XpjetPnL+lNsaY+8n6wteFmXqI5h7NH3/n3eK5OiPpGrNpxms3q7ilX9/u1eV7x1PPxYOpCzWHoV1Ys/Vy32/itjs+dyrVj4WpLOv+/gdtHxxV78Y6ePifedfPI+E7q+JyT9tfdkFEbDr9Z+V/Plvc4rh2rdy7XPp6/ZuOD0vLMtePxOsfVPrb61603axN/OGyv6JLu0XNv07G+V7fO0SZ1EecxdtabwX3t+ep2M+f9mpvSyOHv9//5ZPHv9eqrry6WgW9K1+9aCRAgQKBpCuR9bEeNGlWseJFX/xhy26hVtqBomirLrzqvFpM/CPqpex8uPhT6uc99Lq677rpo3Xr5liVN2ca1E9hUAgLgTSWvLgECBAgQIECAAAECBBqRQK9eveLMM88sruj00Y/GvLSEb1Mfj8x6tVgi8DMjxxZ71d5xxL7Fcsa1LrVBaO3P7/RrXp35ew8t77zO+9C2XxHatqxte00nrvPtKmXeLmTunbqDbzt8n6JbNh+Uu2QvmjAp3vXHkZG7O95uvFW9tzum7nN1g9y3m2M+ZpvN3lye+akUtq/L2Cnt4Xtt2hO5bgA+d7WO7BygH7iiC/uW1AVd25Fce/7nVnQb532dD1yxF3Htc431a+40/9aDj60Mfy+++OI4/vjjG+vlui4CBAgQIPAvAv369YsxY8YUH356ecGi4gN+541/5l+2kviXAxvxA3mVmLxazIVpO5iWLVvGT3/60/jFL34RzVdsZdKIL92lEajXAgLgen17TI4AAQIECBAgQIAAAQINR+D0008vloGdkroqv7sikGw4s9+4M70ovQF2UOoKyfvK/imFqEf06hF5z9oyxquLF8erKXA/Ypse8YG0X+7GHLumztb7jzkg7TG8bdQuOT0jvdmZuzvyns9vNTY03N68dauVp17bvtJ5Oefa0anOcbWPvdXXvdIevsf03mLl0yek/fxeTnvV1R1n7bVz7NK5fSxOKfuwoqNl6cqnf5bC8A6tWsQlBwyKukt3r3xBI/tmcfoAwGfvG7dy2edrr702TjnllEZ2lS6HAAECBAisXaB79+5x5513xte//vVYmn7XO/vhp+KotNLLpLmrbkWx9jM1/Fdc++wLceCt90VeLWarrbaKv/71r3Haaac1/AtzBQQagYAAuBHcRJdAgAABAgQIECBAgACB+iCQP/H/q1/9KmpqauLyJ6fEHc+/XB+mVfkcfvHYpLRU8hOxVbvWcfWQPWKzFR25ZU1kUQonO6fljM/bp38pJXJH8dl77RJ/O3r/opO5tki+xvGpy7mMsUvnN5dUrt2n963qvJ72Vq4du6TO3vUZeU/g2vF46h4+fPjoqNtFvEM6391H7heHb9M9RqU9g/e66d74zN/GxqF/GhWz057Bo44+MPbo1qn2FI32a97H74S/PBR/mDg12rdvH8OHD9f522jvtgsjQIAAgXURaNGiRfzP//xP3HXXXbHlllsWS0Hvf8t9abWUiZGXQ27sI3f9Hv/nB+Pz940vPog4dOjQGD9+fBxwwAGN/dJdH4EGIyAAbjC3ykQJECBAgAABAgQIECBQ/wUGDhwY55xzTjHRL456JF6Yt6D+T3ojzjC/4Xfu2KeLMx7Vu+fKfYA3YomVp3ptyZvLbP/vfrvGlnU6YVe+aAO++eqYR1c5Oi+bfH3aO/cLu/QpHs9vbd4waeoqr9lYP+TO49px25SXar9d49dp85d37eYO5brB8Rpf/DYPDkw1J6c3Mw+7/f64LS35XDsenT038v7If33/fnHb+/aJ7+y+Y/z5/e+OK96ze+T9hBv7eGzO3CLw/svUGZE7nu655x57/jb2m+76CBAgQGCdBQ477LAi+DzxxBMjfygtf0BuSPqg2N+mzVznczSkF76+ZGn8aNzTsd8tf4s/vzgjunTpEr/+9a/j+uuvj80337whXYq5Emj0AgLgRn+LXSABAgQIECBAgAABAgSqFchLQR9xxBExc+GiOPmef8aiFJ41lfHQzFeKLoh8vUvSkrmrj1kLF698KC8Z+E7HnHSeHEzm0aZF8zg6hc2rj7xs8YaMUS/NjlnpHtYdeRnrvCxy3vc2j0WrXeNmad/cPF5J3bF5yeB3OnJX7cFbdi0OfzYtpzg6dd++1cjmeZyyU+/ovB5LQOdj6gpdNWT3+GBaQnvu4qVxUvp3++0HH4/RyeBjIx6KC/fbLQZ17RTbpuuuu+dwPkdjHr99+vl47+2j45l0DwYPHlzsebjHHns05kt2bQQIECBAYL0FunbtGldddVXcfvvt0adPn+J3tGPueiBOSr9D5A9SNYaRP+R4zTMvxD43j4xz0ocd56cg+KMf/Wg8/vjjcfLJJzeGS3QNBBqdgAC40d1SF0SAAAECBAgQIECAAIFNK9AshYRXX3118QZYDudOX62TdNPOrtzqdXf5vXHStHj21XkrC45LyyX/PC0PXTumzl/eHZ07KWpH7jStHXPTvr5rGjlY/dTIh2PBitfWNF/zf9rXPf651Nm6plE3nF+4WmCbA+pLHp+8psOiZ9vWxeN7duu8yvO1wXAOVh+f89rK5/6SOkTyyG8e1gbfOWh9u3HePrsW4XZ+zQ/S3nprCtQnpmDy/hQOd29TE2cM6vcvp6s1qnuddV80Ny1tXDveiGZx2UGD47/33KnY7/hn6V598O4HUjfPsvjHjDmRa72W7kne17mxj9kp+P9k2vP4i/c/UrzB+/GPfzxGjRoVffv2beyX7voIECBAgMA7FsgfgHzsscfi7LPPjs022yxum/JyHJCWhT5l5NiYsOKDe+/45JvowPz713XPvlh0/J46anw8n35/3X333YsVQa655pro0aPHJpqZsgQIrE1gzf+VuLajPE+AAAECBAgQIECAAAECBN5GIC8Bd8MNN0S7du2KboHvP/TE27y68Tw1cPOOsf2K7ti8R+w+f/xb/NsdY2LQDffEGX+fEJceOCjFjMvH1x94LIalkO3H459ZCTB2RTdrfqA2NF35ZPrmjRQ+npr2WhsxdebK87yaQskn0v61q48HU2hZO3JIuqZRtytlTfXy3PKbfnXH0ynUzvvhvqdn1/hA6pitOwbUWbp5WHqz87x0/Il/fWhlJ/HYOnsG51A17y37VqNPcvzF/gOjQ6sW8beXZsUZyavuyJ0nX7hvXPRI4W9ejrlj2ge57siBbX5NHrmD9fl5q4bgOch9uI73yBVLNZ7av28MP2Kf2LZ928iheA7SP5Hu055p/9/ev7s7ul11R/RIf/qk7w9Iyx/mN3XrnqfuHBri93lZ7/zv9ubJ06JDhw5x5ZVXxhVXXBFt27ZtiJdjzgQIECBAoFKBNm3axDe/+c14+umn47TTTotWNTVxffrf1gNuvS+Ou/vBtGzy9OL3uUon9Q6K5Q+DXfjoxBh84z3xufT7Vv79r1+/fvGb3/wmHnzwwTjooIPewVkdQoBAlQLN0n88Nv6PrlYpqhYBAgQIECBAgAABAgQIrBQYPnx4HH300bEk7Vd7dlo6+PMr9o9d+YJG+E3ufP106tCdsKIDNgeU+bpP7d8nWqZu3by08C+fmBztWraME7bfKs7cY6ciBL7z+enxcJ2ANAfF79ume+zTvUt8ecB2hdQ3Uwj6f6krt3l6su4Kz7t37RhH9doiPr3ztjEldfv+InWv/mHi1CLArCU+dKtu8aE+W8ZHt986fpeW8MvP531da0fHVi3jfVt3Lzppt+u4Wbwv7YXbukWLyKH0binY3qdHl6IL9q+pm/fkHXrFf+62fQpdW9YeXnzNoeoJf/lH3LWi43fztCRzDnGzwYUTJka+xtfqdDxvk/Ytfm+q+am0fHPdfX/rnnRyCm/zG49jps8plp4+YpseRYfu8OdfTvset46LDxgUW6zoSK497lsPPpau8cXIIXzt2DFd07EpsP7G4B3Stb8Y3//nkykUfnOP6nz9/9Z7i7hg312jVbpPudv34yP+GSPWYQ+/fD/yfczhcUMdT6YPEXwr/dvM+/nlMWTIkLj88st1/TbUG2reBAgQIFAvBKZMmRI/+tGP4rLLLov58+cXc+q1Wds4qd/WcXzfrYrtJerFRNMk8kotI1+aGVc//ULc8txLK7f66N+/f3zta1+Lj33sY9Ey/f5qECDQMAQEwA3jPpklAQIECBAgQIAAAQIEGqxAXg46v2GUxyUHDIzj0ptdjX3kz1rnDtS8oHPf9u2iRU4I64zcVdE+BY45aFzXccEjzxahZU061+8P3SsOTB24ZY7cnZsD3hzq5u7ZySlY7paC3L6pM7dNCobfbkxK1547k3NHcN43eGOMl19fWATkE1MHyg6d2sfgFHpv3rpmY5z6Lc+R91n+alrCfFqqna8/j51T7UNSmN4p2eTlu6em53L3dLHs9XEHb7TrfctJbeQnpqf5n5f+bV3+5HNpme03olOnTvHjH/84hg0bFnk5d4MAAQIECBDYcIHZs2fHxRdfHJdccklMnDhx5Qnzh/jyB9TyB+J26dxh5eNVfZN/l8krrQxPy1X/8blpMXPh8g/P5d8B8pLWX/ziF+PII4/0O0FVN0QdAhtRQAC8ETGdigABAgQIECBAgAABAgTWLHD++efHV77yldQB2yyFwIP+ZengNR/l0VqB3NGbuzNzHHd52qc2v1FolCuQO5+PveuBuPG9e8eu6Q3Zff84MiatCIHzfRiauqm/OnD72CkFwvNS2P3utMff7w/dM3ZMPzeEMWPBovh56sq+5InniqWym6cPI5xyyilx1llnRbdu3RrCJZgjAQIECBBocAL5Q4J//vOf41e/+lX88Y9/jNdee3Mbj63TyigH9ty8WHXlXd07x44d2//Lhwg39ILzB/zy1hVjps+OvEVI/rNwaf7I4vKx0047xQknnBCf+tSnolevXrUP+0qAQAMUEAA3wJtmygQIECBAgAABAgQIEGiIAnk/tHPOOacIMX/4rv4xLC37a6xdIO+ffEHagy2P8/bpH5/ckdva1TbsFc+kLuP33j46eqd9gEf827uLk+V9nKekTuiTTjoprr322li0aFHxeF42+4tpee/zUxfttYfsWSzzvWHVyz36qbTU8y8emxy/e/aFWLDiDd9jjjmmCH532223cos7OwECBAgQILBSYMGCBfGnP/0pbrnllsjbpkybNm3lc/mb1unDWTt3bl/86ZNWlNk2/V6yVQqJ8xYbm6dVWdq3bBE1LZpHTXrd0hQsL0r/u75o2bKYk0LememDXjPTijPPpQ+v5T/PpNVZ8som+XeZuiN3+u61115Fl++HPvShGDhwYN2nfU+AQAMWEAA34Jtn6gQIECBAgAABAgQIEGhoAueee26cccYZxbS/lvaQzfuxGmsWyPuwfXn0I3F12q+3ZXpz7mfv3i2O367xL5+9Zo1qH/3OPx6PiyZMih3SvsFjjj2w2A+49+/ujpqampg3b17xBm3+MEPeIze/eZtH3kM4dwR/JC1x3n21PYmrnf2/VsvLO96a9vK74qkpMSp1+tSOvD/3t7/97dh7771rH/KVAAECBAgQ2AQCuTN43LhxMXLkyLjvvvti9OjRMWnSpI0+k9atW8egQYPi3e9+d+y///7xnve8J7p3777R6zghAQKbXkAAvOnvgRkQIECAAAECBAgQIECgSQnkJe/yUrNLly6NT+zQK36UuoFX3yO3SYGs4WLnp8Bu2MiH447np0e71N3x67Ts82Gp09SoRiAHpaePfrQoduQ2PdKev13ja39/LHbfffd46KGHiseXpQ6bvHTj9773vXjyySfj9deXd9Tk7Z4P2GLztMz5lnH4Nt1jy9SpsynG3LQs9YipM+LmydNiePp3lP9N5dGuXbuii/n000+PvMyjQYAAAQIECNRPgVdffTXGjx8fjz32WBEG572Dp06dGjNmzIiZM2cWH0pbuHBhsSpJixapGzh9UC0HvJ07d46uXbsWwW7v3r2jT58+sf3228eAAQNihx12iPxagwCBxi8gAG7899gVEiBAgAABAgQIECBAoN4J3HrrrXH88ccX3ZM5LMv72nZLS9kZERPTEn0njXgoJsx5LbrUtCqWFd4r7QNnVCewLHXh/OeYR1PH7POrFG3VqlURms6ePTteeuml2HrrrYu9rU899dS47bbb4rLLLovbb789Fi9evPK4Xbt0iEO27Bb79ugc7+reJbqW9O88B7wPzZiT9vSbk4LfmTEmdfouSddRO/bdd9/45Cc/Wezr16FDh9qHfSVAgAABAgQIECBAoBEKCIAb4U11SQQIECBAgAABAgQIEGgIAvfff38MHTq0WE53q3at49IDB6eQrEtDmHppc7wtLdN76qjx8Wrq3uyXlh++esjusUOn9qXVc+K3F3gghamXPfFc3PHCy/FK2k8vd9TkfXJz98xxxx0Xhx9+eDRP++7VHXPmzImbbropbrzxxrj77rtj/vz5dZ+OXpu1jRwK9097+m2f7nHeZ7jXZm2ia+ua2CwtI/12Y2Ha229W2s/vhXkLYnLaz2/ya/PjsfRBgbyn31Np3+K8/1/tyN09++23Xxx77LHFhy223Xbb2qd8JUCAAAECBAgQIECgkQsIgBv5DXZ5BAgQIECAAAECBAgQqM8C06ZNK8Kpv/3tb9E87XN7+oDt4utpH9WWq4Vq9fkaNsbc5qXA91sPPh5XPr284/TfevWIn+8/MDqsJRDcGLWdY+0Cg264J6bMe73Ymy8HwOs6Fi1aVOzlN2LEiJX7+dUuFb2mc7RO/+471bSMmhbNoyZ9n/9/Ioe+i9Ny03lJ53krlnFe07E5iM5LVOf9/A466KA49NBDi8B6Ta/1GAECBAgQIECAAAECjVtAANy476+rI0CAAAECBAgQIECAQL0XWLJkSbGP6g9+8IN4I3UwDkjdkT/db0AM7tqp3s99Y0ww79Oa95vNHZ05ADxzz53iMzvr1twYthvjHJPSktx73HRvdOnSpdhzb/WO3/Wpkfe9zvsF5/38HnnkkXj22WeLPf2mTJlSnHv1buHVz52XoM57+uWlp/v27Rt90p5+/fv3L7qSd91112jbtu3qh/iZAAECBAgQIECAAIEmKCAAboI33SUTIECAAAECBAgQIECgPgqMHDkyPvGJTxShWO58/OzOvVM3cL/omPbBbYxj2vwFceY/n4xrn32xuLwcfP9f6vrtn74a9Ufg0scnx/974LH48Ic/HNdee22pE8vdwa+88kosXLgwcvfwstT527p166ipqYm8b6+9e0vld3ICBAgQIECAAAECjUZAANxobqULIUCAAAECBAgQIECAQMMXyB2Q3/nOd+L8888vwq+8L+o3B/eLk/pt02iWhX49LeP7f49NivMeeTbmp+9z1+/XB/WLL/bv02iuseH/S3zzCj7y5wfjrhdnxK9+9aviAwpvPuM7AgQIECBAgAABAgQI1E8BAXD9vC9mRYAAAQIECBAgQIAAgSYt8PDDD8eXv/zluOeeewqHPu3bFiHpcX22ihbNmzVIm7yX6xVPTYmfjH8mXl6wqLiGXTq3j6uH7BF9OrRrkNfU2Cf9yqLFsePv/xJLo1lMnTo1evTo0dgv2fURIECAAAECBAgQINAIBJo3gmtwCQQIECBAgAABAgQIECDQyAQGDx4cI0aMiN///vex0047xaS0P+7n7xsfe918b1ySluSdt3hJg7ni2QsXxXkp9B14w4g4Iy0lnMPf7bffvph/2xYthL/1+E7e9txLsXjZG3HwwQcLf+vxfTI1AgQIECBAgAABAgRWFRAAr+rhJwIECBAgQIAAAQIECBCoRwLHHXdcPProo3HFFVfEDjvsEJNTEJxD1F2vHxFf+/uEeGTWq/VotqtOZfTLs+ML940r5nr2w0/F9BT87rHHHnHzzTfH+PHjo3379vHQzFfi6VfnrXqgn+qNwHUTl+/P/JGPfKTezMlECBAgQIAAAQIECBAgsDYBS0CvTcjzBAgQIECAAAECBAgQIFAvBJYtW1aEp+edd17cd999K+fUPy2jPLTPlnHstj1j+46brXx8U3yTA+kbJ0+LGydNLbqWa+dw5JFHxle/+tU45JBDah+KU045JS699NI4rX/fOHPPnVY+7pv6ITBp7vzY46Z7o23btsXyz506daofEzMLAgQIECBAgAABAgQIrEVAALwWIE8TIECAAAECBAgQIECAQP0TyB20v/zlL+Oqq66K2bNnr5zgdmkv3cO27h5DenaNd/XoHJu3rln5XBnfTJu/IEZPnxMjXpwRd784PV6cv3Blma222io+8YlPxLBhw2K77bZb+XjtN3//+99jn332iW5tauKRoUOipoVFumpt6sPX7z/0RFzw6MQ4+eST49e//nV9mJI5ECBAgAABAgQIECBAYJ0EBMDrxORFBAgQIECAAAECBAgQIFAfBRYvXhx33nlnXHfddXHrrbfGrFmzVpnmDqkjeNDmHaN/lw7Fnz7t20bv9KdN2nt3fcZrac/h59Ly0xNTV+iEOXPTn9fin2n55vxY3bHlllvGBz7wgfjwhz8cBx10UDRv/vah7u677x4PP/xwXLjfgDix3zZ1T+X7TSgwf8nSGJCWGZ+zaHHcf//9se+++27C2ShNgAABAgQIECBAgACB9RMQAK+fl1cTIECAAAECBAgQIECAQD0VWLp0aeSu2uHDh8e9994bY8aMiddfXzWgrZ1619atomvqDt48dd92bNUyWjVvFq1TB+4bb0QsSktNL1q6LF5Joe+shYtjRtq7NweBaxodO3aM/fbbL4YMGRJHHHFEDBo0KJo1a7aml67xsdzBfNJJJ8XOndrHqGMOWONrPFi9wKWPT47/l/aazvd21KhR1U9ARQIECBAgQIAAAQIECGyAgAB4A/AcSoAAAQIECBAgQIAAAQL1VyB3B48bNy7Gjh1bfJ0wYUJMnDgxJk+eHPm59Rl5H9htt902+vbtGwMGDIjddtstBg8eHLvuuutau3zfrk6eR14e+vnnn4+rhuwe7++1xdu93HMVCOTwf6+b743n5y2I66+/PoYOHVpBVSUIECBAgAABAgQIECCw8QQEwBvP0pkIECBAgAABAgQIECBAoAEILEsdvtOnT48ZM2bEzJkzY+7cubFo0aJYuHBh0b1bU1MTrVu3jtzd261bt+JP165d16uzd30YLrroojjttNOif+f2MfKo/Uursz5zasqvvfyJ5+Krf59QBP35wwNrW8a7KVu5dgIECBAgQIAAAQIE6qeAALh+3hezIkCAAAECBAgQIECAAIEmIpDD5379+sWUKVPilwcMig/13bKJXHn9u8y89+/eN90bU19fqPu3/t0eMyJAgAABAgQIECBAYB0Fmq/j67yMAAECBAgQIECAAAECBAgQKEEgdxx/97vfLc585kNPxOsphDQ2jcBPH322CH/32muv+OAHP7hpJqEqAQIECBAgQIAAAQIENlBAALyBgA4nQIAAAQIECBAgQIAAAQIbKvDJT34ydt9993h+/oK4cMLEDT2d49+BwPPzXo+fPrrc/oILLrAU9zswdAgBAgQIECBAgAABAvVDQABcP+6DWRAgQIAAAQIECBAgQIBAExbI+8zm0DGP8x95Np55dV4T1tg0l/7VMRNiwdJl8dGPfjT233//TTMJVQkQIECAAAECBAgQILARBATAGwHRKQgQIECAAAECBAgQIECAwIYKHHTQQZE7gRemEPJL9z8Sb7zxxoae0vHrKHD9xKlx5wvTo1OnTnH++eev41FeRoAAAQIECBAgQIAAgfopIACun/fFrAgQIECAAAECBAgQIECgCQqcd9550aNHjxj18uy4+PHJTVCg+kuelpbd/voDE4rC2b9nz57VT0JFAgQIECBAgAABAgQIbEQBAfBGxHQqAgQIECBAgAABAgQIECCwIQJdunSJSy65pDjF9x56MibMnrshp3PsWgRyl/UXRo2PWQsXxxFHHBHDhg1byxGeJkCAAAECBAgQIECAQP0XEADX/3tkhgQIECBAgAABAgQIECDQhASOPfbY+OxnPxuLli2LT937cLy2eEkTuvpqL/WCtN/yiKkzo1u3bvHrX/+62uKqESBAgAABAgQIECBAoCQBAXBJsE5LgAABAgQIECBAgAABAgTeqcBPfvKTGDBgQDz56rw4Le0HbGx8gRFTZ8RZDz9VnPjKK6+MLbbYYuMXcUYCBAgQIECAAAECBAhsAgEB8CZAV5IAAQIECBAgQIAAAQIECLydQLt27eKGG26Ijh07xs2Tp8UPxz39di/33HoKPPnKazFs5Nh4Ix33ve99L4488sj1PIOXEyBAgAABAgQIECBAoP4KNEv73eT/3jEIECBAgAABAgQIECBAgACBeiZw6623Rl4SellaDvq8ffrHJ3fsXc9m2PCm8+L8BXHE7aPj+fQ12954443RrFmzhnchZkyAAAECBAgQIECAAIG3ENAB/BYwHiZAgAABAgQIECBAgAABApta4KijjoqLL764mMZXx0yIW56btqmn1KDrz1m4OI67+8Ei/N1///3jmmuuEf426Dtq8gQIECBAgAABAgQIrElAALwmFY8RIECAAAECBAgQIECAAIF6IvDpT386zjrrrGK54lNGjov7XppVT2bWsKbx+pKlccJf/xGPp+Wf8/7Kt9xyS7Rt27ZhXYTZEiBAgAABAgQIECBAYB0ELAG9DkheQoAAAQIECBAgQIAAAQIENrXAf/zHf8SFF14Y7Vu2iKsP3iMO7Nl1U0+pwdSfu3hJnDTiobh32qzo3bt3jBo1KrbeeusGM38TJUCAAAECBAgQIECAwPoICIDXR8trCRAgQIAAAQIECBAgQIDAJhLI+wB/4hOfiN/85jdR07x5XHzAwDh2256baDYNp+z01xfG8X/5R4yb9Wr07NkzRowYETvttFPDuQAzJUCAAAECBAgQIECAwHoKWAJ6PcG8nAABAgQIECBAgAABAgQIbAqB5in0veKKK+JLX/pSLEph8KfufTguf+K5TTGVBlNz8tz5ccQdY4rwd4cddoj7779f+Ntg7p6JEiBAgAABAgQIECDwTgUEwO9UznEECBAgQIAAAQIECBAgQKBigWbNmsUFF1wQ55xzTrEn8Ff/PiHOefipeOONNyqeSf0vlzt+Dx8+OiamEHivvfaK++67L/r06VP/J26GBAgQIECAAAECBAgQ2EABS0BvIKDDCRAgQIAAAQIECBAgQIDAphC4/PLL45RTTom8NPT7e/WIn797YHSsabkpplLvav7umRfiK2MejQVLl8Vhhx0WN954Y7Rv377ezdOECBAgQIAAAQIECBAgUIaAALgMVeckQIAAAQIECBAgQIAAAQIVCAwfPjxOOOGEmDNnTmzfoV1ceuCgGNS1UwWV62eJ+UuWxn89+Hj8+qkpxQRzQH7RRRdFTU1N/ZywWREgQIAAAQIECBAgQKAEAQFwCahOSYAAAQIECBAgQIAAAQIEqhJ49tlnY+jQoTF27Nho2bxZfGvQDnHarn2jeVouuimNsTNfic/8bVw89eq8IvD9+c9/HsOGDWtKBK6VAAECBAgQIECAAAEChYAA2D8EAgQIECBAgAABAgQIECDQwAUWLFgQX//61+OnP/1pcSV7dusU/7vvgOjfpUMDv7K1T3/B0qXxw7FPx4UTJsXStBfyrrvuGr/97W9j4MCBaz/YKwgQIECAAAECBAgQINAIBQTAjfCmuiQCBAgQIECAAAECBAgQaJoCeUnoT3/60/HCCy8U3cCn7tInvrLb9tGhVePcG/jO51+Ob6QlnyfOnR/NUsfzl770pTjnnHOiTZs2TfMfgKsmQIAAAQIECBAgQIBAEhAA+2dAgAABAgQIECBAgAABAgQakcDcuXPjjDPOiLwEch492tTENwfvEP++/dYpFG7eKK700dlz47v/eCL+MnVGcT0DBgyISy+9NPbZZ59GcX0uggABAgQIECBAgAABAhsiIADeED3HEiBAgAABAgQIECBAgACBeirw4IMPFh2xo0aNKmYDI+KPAAAqk0lEQVTYt0O7+PrAfvGhPltGi7RXcEMcj895LX447um4afK0YvqdOnWKM888M0499dRo2bJxdjk3xPtkzgQIECBAgAABAgQIbFoBAfCm9VedAAECBAgQIECAAAECBAiUKnDttdfGd77znXjyySeLOr02axuf32Xb+Fi/baJ9A1ka+r6XZsWFj06MO1+YXlxD69at4/Of/3z813/9V3Tt2rVUPycnQIAAAQIECBAgQIBAQxMQADe0O2a+BAgQIECAAAECBAgQIEBgPQWWLl0aV111VfzgBz9YGQS3b9kihqZu4I/v0Cv26NZpPc9Y/stnLVwU1z77Ylz51JR44pV5RcG8t++wYcPiG9/4Rmy99dblT0IFAgQIECBAgAABAgQINEABAXADvGmmTIAAAQIECBAgQIAAAQIE3onAG2+8Ebfcckv85Cc/iXvuuWflKbZLy0N/MIXBx/TeInbbvOPKx6v+Joe+w6e8XCzxPGLqzFiS5ptHz549i47fL3zhC9GtW7eqp6UeAQIECBAgQIAAAQIEGpSAALhB3S6TJUCAAAECBAgQIECAAAECG0fgiSeeiF/+8pdFZ/BLL7208qRbtG0dh27VLQ7q2TX26d45tk3hcFnjtcVL4sEZc+L+l2bHX6bOiIdmvBLLI9+IFi1axOGHHx6nnHJKHHXUUfb4LesmOC8BAgQIECBAgAABAo1OQADc6G6pCyJAgAABAgQIECBAgAABAususGzZsqIbOO8VfOutt8YLL7ywysE92tQUXcG7dukQO3VqH33at41e6c+WbdtEi+bNVnntW/3wyqLF8dxrr8fk9OfpV+fFhDlzY8LsufH4K6/FstrENx1cU1MTQ4YMieOOOy6GDh1qf9+3AvU4AQIECBAgQIAAAQIE3kZAAPw2OJ4iQIAAAQIECBAgQIAAAQJNTWD8+PFx5513xsiRI2PUqFExffr0tyToVNMyNm9dE+3SfsKtmzePmhQI52WbF6VUd2Had3jOoiUxc8GilUs5r36ili1bxp577hn7779/HHLIIXHwwQdHu3bldRyvXt/PBAgQIECAAAECBAgQaIwCAuDGeFddEwECBAgQIECAAAECBAgQ2EgCzz77bIwbN674k5eNnjhxYkyaNCmmTZsWeU/hdRkdOnSIbbfdNvr06RP9+vWLAQMGxMCBA4uvbdu2XZdTeA0BAgQIECBAgAABAgQIrKOAAHgdobyMAAECBAgQIECAAAECBAgQeFMgh7+zZ8+OmTNnxvz582PhwoWxaNGiYq/evJRz69ato0uXLsUyzvl7gwABAgQIECBAgAABAgSqERAAV+OsCgECBAgQIECAAAECBAgQIECAAAECBAgQIECAAAECBEoXaF56BQUI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IECAAAECBAgQIECAAAECBAgQIECgEgEBcCXMihAgQIAAAQIECBAgQIAAAQIECBAgQIAAAQIECBAgQKB8AQFw+cYqECBAgAABAgQIECBAgAABAgQIECBAgAABAgQIECBAoBIBAXAlzIoQIECAAAECBAgQIECAAAECBAgQIECAAAECBAgQIECgfAEBcPnGKhAgQIAAAQIECBAgQIAAAQIECBAgQIAAAQIECBAgQKASAQFwJcyKECBAgAABAgQIECBAgAABAgQIECBAgAABAgQIECBAoHwBAXD5xioQIECAAAECBAgQ+P/t2TENAAAAgzD/rqdiXFVA0hcCBAgQIECAAAECBAgQIECAAAECBBIBAzhhFiFAgAABAgQIECBAgAABAgQIECBAgAABAgQIECBAgMBfwAD+GysQIECAAAECBAgQIECAAAECBAgQIECAAAECBAgQIEAgETCAE2YRAgQIECBAgAABAgQIECBAgAABAgQIECBAgAABAgQI/AUM4L+xAgECBAgQIECAAAECBAgQIECAAAECBAgQIECAAAECBBIBAzhhFiFAgAABAgQIECBAgAABAgQIECBAgAABAgQIECBAgMBfwAD+GysQIECAAAECBAgQIECAAAECBAgQIECAAAECBAgQIEAgETCAE2YRAgQIECBAgAABAgQIECBAgAABAgQIECBAgAABAgQI/AUM4L+xAgECBAgQIECAAAECBAgQIECAAAECBAgQIECAAAECBBIBAzhhFiFAgAABAgQIECBAgAABAgQIECBAgAABAgQIECBAgMBfwAD+GysQIECAAAECBAgQIECAAAECBAgQIECAAAECBAgQIEAgETCAE2YRAgQIECBAgAABAgQIECBAgAABAgQIECBAgAABAgQI/AUM4L+xAgECBAgQIECAAAECBAgQIECAAAECBAgQIECAAAECBBIBAzhhFiFAgAABAgQIECBAgAABAgQIECBAgAABAgQIECBAgMBfwAD+GysQIECAAAECBAgQIECAAAECBAgQIECAAAECBAgQIEAgETCAE2YRAgQIECBAgAABAgQIECBAgAABAgQIECBAgAABAgQI/AUM4L+xAgECBAgQIECAAAECBAgQIECAAAECBAgQIECAAAECBBIBAzhhFiFAgAABAgQIECBAgAABAgQIECBAgAABAgQIECBAgMBfwAD+GysQIECAAAECBAgQIECAAAECBAgQIECAAAECBAgQIEAgETCAE2YRAgQIECBAgAABAgQIECBAgAABAgQIECBAgAABAgQI/AUM4L+xAgECBAgQIECAAAECBAgQIECAAAECBAgQIECAAAECBBIBAzhhFiFAgAABAgQIECBAgAABAgQIECBAgAABAgQIECBAgMBfwAD+GysQIECAAAECBAgQIECAAAECBAgQIECAAAECBAgQIEAgETCAE2YRAgQIECBAgAABAgQIECBAgAABAgQIECBAgAABAgQI/AUM4L+xAgECBAgQIECAAAECBAgQIECAAAECBAgQIECAAAECBBIBAzhhFiFAgAABAgQIECBAgAABAgQIECBAgAABAgQIECBAgMBfwAD+GysQIECAAAECBAgQIECAAAECBAgQIECAAAECBAgQIEAgETCAE2YRAgQIECBAgAABAgQIECBAgAABAgQIECBAgAABAgQI/AUM4L+xAgECBAgQIECAAAECBAgQIECAAAECBAgQIECAAAECBBIBAzhhFiFAgAABAgQIECBAgAABAgQIECBAgAABAgQIECBAgMBfwAD+GysQIECAAAECBAgQIECAAAECBAgQIECAAAECBAgQIEAgETCAE2YRAgQIECBAgAABAgQIECBAgAABAgQIECBAgAABAgQI/AUM4L+xAgECBAgQIECAAAECBAgQIECAAAECBAgQIECAAAECBBIBAzhhFiFAgAABAgQIECBAgAABAgQIECBAgAABAgQIECBAgMBfwAD+GysQIECAAAECBAgQIECAAAECBAgQIECAAAECBAgQIEAgETCAE2YRAgQIECBAgAABAgQIECBAgAABAgQIECBAgAABAgQI/AUM4L+xAgECBAgQIECAAAECBAgQIECAAAECBAgQIECAAAECBBIBAzhhFiFAgAABAgQIECBAgAABAgQIECBAgAABAgQIECBAgMBfwAD+GysQIECAAAECBAgQIECAAAECBAgQIECAAAECBAgQIEAgETCAE2YRAgQIECBAgAABAgQIECBAgAABAgQIECBAgAABAgQI/AUM4L+xAgECBAgQIECAAAECBAgQIECAAAECBAgQIECAAAECBBIBAzhhFiFAgAABAgQIECBAgAABAgQIECBAgAABAgQIECBAgMBfwAD+GysQIECAAAECBAgQIECAAAECBAgQIECAAAECBAgQIEAgETCAE2YRAgQIECBAgAABAgQIECBAgAABAgQIECBAgAABAgQI/AUM4L+xAgECBAgQIECAAAECBAgQIECAAAECBAgQIECAAAECBBIBAzhhFiFAgAABAgQIECBAgAABAgQIECBAgAABAgQIECBAgMBfwAD+GysQIECAAAECBAgQIECAAAECBAgQIECAAAECBAgQIEAgETCAE2YRAgQIECBAgAABAgQIECBAgAABAgQIECBAgAABAgQI/AUM4L+xAgECBAgQIECAAAECBAgQIECAAAECBAgQIECAAAECBBIBAzhhFiFAgAABAgQIECBAgAABAgQIECBAgAABAgQIECBAgMBfwAD+GysQIECAAAECBAgQIECAAAECBAgQIECAAAECBAgQIEAgETCAE2YRAgQIECBAgAABAgQIECBAgAABAgQIECBAgAABAgQI/AUM4L+xAgECBAgQIECAAAECBAgQIECAAAECBAgQIECAAAECBBKBATKui2s6fr1eAAAAAElFTkSuQmCC"/>
          <p:cNvSpPr>
            <a:spLocks noChangeAspect="1" noChangeArrowheads="1"/>
          </p:cNvSpPr>
          <p:nvPr/>
        </p:nvSpPr>
        <p:spPr bwMode="auto">
          <a:xfrm>
            <a:off x="1250084" y="2500024"/>
            <a:ext cx="3834533" cy="38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158" y="0"/>
            <a:ext cx="6957363" cy="69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0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389" y="781482"/>
            <a:ext cx="70770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4" y="249074"/>
            <a:ext cx="5261295" cy="4351338"/>
          </a:xfrm>
        </p:spPr>
      </p:pic>
      <p:sp>
        <p:nvSpPr>
          <p:cNvPr id="5" name="Rechteck 4"/>
          <p:cNvSpPr/>
          <p:nvPr/>
        </p:nvSpPr>
        <p:spPr>
          <a:xfrm>
            <a:off x="5833241" y="249074"/>
            <a:ext cx="63587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Mathematical </a:t>
            </a:r>
            <a:r>
              <a:rPr lang="en-US" b="1" dirty="0" err="1" smtClean="0"/>
              <a:t>PageRanks</a:t>
            </a:r>
            <a:r>
              <a:rPr lang="en-US" dirty="0" smtClean="0"/>
              <a:t> for a simple network, expressed as percentages. (Google uses a </a:t>
            </a:r>
            <a:r>
              <a:rPr lang="en-US" dirty="0" smtClean="0">
                <a:hlinkClick r:id="rId3" tooltip="Logarithmic scale"/>
              </a:rPr>
              <a:t>logarithmic scale</a:t>
            </a:r>
            <a:r>
              <a:rPr lang="en-US" dirty="0" smtClean="0"/>
              <a:t>.) Page C has a higher PageRank than Page E, even though there are fewer links to C; the one link to C comes from an important page and hence is of high value. If web surfers who start on a random page have an 85% likelihood of choosing a random link from the page they are currently visiting, and a 15% likelihood of jumping to a page chosen at random from the entire web, they will reach Page E 8.1% of the time. (The 15% likelihood of jumping to an arbitrary page corresponds to a damping factor of 85%.) Without damping, all web surfers would eventually end up on Pages A, B, or C, and all other pages would have PageRank zero. In the presence of damping, Page A effectively links to all pages in the web, even though it has no outgoing links of its own.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8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625296"/>
            <a:ext cx="4285593" cy="1597642"/>
          </a:xfrm>
        </p:spPr>
        <p:txBody>
          <a:bodyPr/>
          <a:lstStyle/>
          <a:p>
            <a:r>
              <a:rPr lang="de-DE" dirty="0" err="1" smtClean="0"/>
              <a:t>Recursive</a:t>
            </a:r>
            <a:r>
              <a:rPr lang="de-DE" dirty="0" smtClean="0"/>
              <a:t> Definition !</a:t>
            </a:r>
          </a:p>
          <a:p>
            <a:r>
              <a:rPr lang="de-DE" dirty="0" smtClean="0"/>
              <a:t>Bootstrap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573" y="365125"/>
            <a:ext cx="5750472" cy="414034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397062" y="4976634"/>
            <a:ext cx="6794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Cartoon illustrating the basic principle of PageRank. The size of each face is proportional to the total size of the other faces which are pointing to it.</a:t>
            </a:r>
            <a:endParaRPr lang="de-DE" sz="24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79" y="2222938"/>
            <a:ext cx="46863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13" y="1690688"/>
            <a:ext cx="7048500" cy="12573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Weighted</a:t>
            </a:r>
            <a:r>
              <a:rPr lang="de-DE" dirty="0" smtClean="0"/>
              <a:t> Graphs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Original version does not account for weights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Modified </a:t>
            </a:r>
            <a:r>
              <a:rPr lang="en-US" dirty="0"/>
              <a:t>formula </a:t>
            </a:r>
            <a:r>
              <a:rPr lang="en-US" dirty="0" smtClean="0"/>
              <a:t>for graph-based </a:t>
            </a:r>
            <a:r>
              <a:rPr lang="en-US" dirty="0"/>
              <a:t>ranking that takes into account </a:t>
            </a:r>
            <a:r>
              <a:rPr lang="en-US" dirty="0" smtClean="0"/>
              <a:t>edge weights </a:t>
            </a:r>
            <a:r>
              <a:rPr lang="en-US" dirty="0"/>
              <a:t>when computing the score associated </a:t>
            </a:r>
            <a:r>
              <a:rPr lang="en-US" dirty="0" smtClean="0"/>
              <a:t>with a </a:t>
            </a:r>
            <a:r>
              <a:rPr lang="en-US" dirty="0"/>
              <a:t>vertex in the graph. Notice that a similar </a:t>
            </a:r>
            <a:r>
              <a:rPr lang="en-US" dirty="0" smtClean="0"/>
              <a:t>formula can </a:t>
            </a:r>
            <a:r>
              <a:rPr lang="en-US" dirty="0"/>
              <a:t>be defined to integrate vertex weights.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801466"/>
            <a:ext cx="86868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39"/>
          </a:xfrm>
        </p:spPr>
        <p:txBody>
          <a:bodyPr/>
          <a:lstStyle/>
          <a:p>
            <a:r>
              <a:rPr lang="de-DE" dirty="0" smtClean="0"/>
              <a:t>Text Rank, </a:t>
            </a:r>
            <a:r>
              <a:rPr lang="de-DE" dirty="0" err="1" smtClean="0"/>
              <a:t>Algorithm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46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text units that best define the task at </a:t>
            </a:r>
            <a:r>
              <a:rPr lang="en-US" dirty="0" smtClean="0"/>
              <a:t>hand, and </a:t>
            </a:r>
            <a:r>
              <a:rPr lang="en-US" dirty="0"/>
              <a:t>add them as vertices in the graph.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relations that connect such text units, </a:t>
            </a:r>
            <a:r>
              <a:rPr lang="en-US" dirty="0" smtClean="0"/>
              <a:t>and use </a:t>
            </a:r>
            <a:r>
              <a:rPr lang="en-US" dirty="0"/>
              <a:t>these relations to draw edges between </a:t>
            </a:r>
            <a:r>
              <a:rPr lang="en-US" dirty="0" smtClean="0"/>
              <a:t>vertices in </a:t>
            </a:r>
            <a:r>
              <a:rPr lang="en-US" dirty="0"/>
              <a:t>the graph. Edges can be directed or </a:t>
            </a:r>
            <a:r>
              <a:rPr lang="en-US" dirty="0" smtClean="0"/>
              <a:t>undirected, weighted </a:t>
            </a:r>
            <a:r>
              <a:rPr lang="en-US" dirty="0"/>
              <a:t>or unweighted.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Iterate </a:t>
            </a:r>
            <a:r>
              <a:rPr lang="en-US" dirty="0"/>
              <a:t>the graph-based ranking algorithm until </a:t>
            </a:r>
            <a:r>
              <a:rPr lang="en-US" dirty="0" smtClean="0"/>
              <a:t>convergence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Sort </a:t>
            </a:r>
            <a:r>
              <a:rPr lang="en-US" dirty="0"/>
              <a:t>vertices based on their final score. Use the </a:t>
            </a:r>
            <a:r>
              <a:rPr lang="en-US" dirty="0" smtClean="0"/>
              <a:t>values </a:t>
            </a:r>
            <a:r>
              <a:rPr lang="en-US" dirty="0"/>
              <a:t>attached to each vertex for ranking/selection </a:t>
            </a:r>
            <a:r>
              <a:rPr lang="en-US" dirty="0" smtClean="0"/>
              <a:t>decisions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14945" y="5805055"/>
            <a:ext cx="860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Key </a:t>
            </a:r>
            <a:r>
              <a:rPr lang="de-DE" sz="3200" b="1" dirty="0" err="1" smtClean="0"/>
              <a:t>Ingredient</a:t>
            </a:r>
            <a:r>
              <a:rPr lang="de-DE" sz="3200" b="1" dirty="0" smtClean="0"/>
              <a:t>: </a:t>
            </a:r>
            <a:r>
              <a:rPr lang="de-DE" sz="3200" b="1" dirty="0" err="1" smtClean="0"/>
              <a:t>Similarity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Measure</a:t>
            </a:r>
            <a:r>
              <a:rPr lang="de-DE" sz="3200" b="1" dirty="0" smtClean="0"/>
              <a:t>!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3827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TextRank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Keyword </a:t>
            </a:r>
            <a:r>
              <a:rPr lang="de-DE" dirty="0" err="1"/>
              <a:t>Extraction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relation that </a:t>
            </a:r>
            <a:r>
              <a:rPr lang="en-US" dirty="0" smtClean="0"/>
              <a:t>can be </a:t>
            </a:r>
            <a:r>
              <a:rPr lang="en-US" dirty="0"/>
              <a:t>defined between two lexical units is a </a:t>
            </a:r>
            <a:r>
              <a:rPr lang="en-US" dirty="0" smtClean="0"/>
              <a:t>potentially useful </a:t>
            </a:r>
            <a:r>
              <a:rPr lang="en-US" dirty="0"/>
              <a:t>connection (edge) that can be added </a:t>
            </a:r>
            <a:r>
              <a:rPr lang="en-US" dirty="0" smtClean="0"/>
              <a:t>between two </a:t>
            </a:r>
            <a:r>
              <a:rPr lang="en-US" dirty="0"/>
              <a:t>such vertices.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are using a co-occurrence </a:t>
            </a:r>
            <a:r>
              <a:rPr lang="en-US" dirty="0" smtClean="0"/>
              <a:t>relation</a:t>
            </a:r>
            <a:r>
              <a:rPr lang="en-US" dirty="0"/>
              <a:t>, controlled by the distance between word </a:t>
            </a:r>
            <a:r>
              <a:rPr lang="en-US" dirty="0" smtClean="0"/>
              <a:t>occurrences</a:t>
            </a:r>
            <a:r>
              <a:rPr lang="en-US" dirty="0"/>
              <a:t>: two vertices are connected if their </a:t>
            </a:r>
            <a:r>
              <a:rPr lang="en-US" dirty="0" smtClean="0"/>
              <a:t>corresponding </a:t>
            </a:r>
            <a:r>
              <a:rPr lang="en-US" dirty="0"/>
              <a:t>lexical units co-occur within a window </a:t>
            </a:r>
            <a:r>
              <a:rPr lang="en-US" dirty="0" smtClean="0"/>
              <a:t>of maximum N words</a:t>
            </a:r>
          </a:p>
          <a:p>
            <a:r>
              <a:rPr lang="en-US" dirty="0"/>
              <a:t>The vertices added to the graph can be </a:t>
            </a:r>
            <a:r>
              <a:rPr lang="en-US" dirty="0" smtClean="0"/>
              <a:t>restricted with </a:t>
            </a:r>
            <a:r>
              <a:rPr lang="en-US" dirty="0"/>
              <a:t>syntactic filters, which select only lexical </a:t>
            </a:r>
            <a:r>
              <a:rPr lang="en-US" dirty="0" smtClean="0"/>
              <a:t>units of </a:t>
            </a:r>
            <a:r>
              <a:rPr lang="en-US" dirty="0"/>
              <a:t>a certain part of speech. One can for instance </a:t>
            </a:r>
            <a:r>
              <a:rPr lang="en-US" dirty="0" smtClean="0"/>
              <a:t>consider </a:t>
            </a:r>
            <a:r>
              <a:rPr lang="en-US" dirty="0"/>
              <a:t>only nouns and verbs for addition to the </a:t>
            </a:r>
            <a:r>
              <a:rPr lang="en-US" dirty="0" smtClean="0"/>
              <a:t>graph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01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3" y="610899"/>
            <a:ext cx="5514975" cy="18954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675" y="1338695"/>
            <a:ext cx="5813003" cy="44386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03" y="3731202"/>
            <a:ext cx="5686425" cy="16954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" y="1831397"/>
            <a:ext cx="122682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3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TextRank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Sentence</a:t>
            </a:r>
            <a:r>
              <a:rPr lang="de-DE" dirty="0"/>
              <a:t> </a:t>
            </a:r>
            <a:r>
              <a:rPr lang="de-DE" dirty="0" err="1"/>
              <a:t>Extraction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overlap of two sentences can be </a:t>
            </a:r>
            <a:r>
              <a:rPr lang="en-US" dirty="0" smtClean="0"/>
              <a:t>determined simply </a:t>
            </a:r>
            <a:r>
              <a:rPr lang="en-US" dirty="0"/>
              <a:t>as the number of common tokens </a:t>
            </a:r>
            <a:r>
              <a:rPr lang="en-US" dirty="0" smtClean="0"/>
              <a:t>between the </a:t>
            </a:r>
            <a:r>
              <a:rPr lang="en-US" dirty="0"/>
              <a:t>lexical representations of the two sentences, or</a:t>
            </a:r>
          </a:p>
          <a:p>
            <a:r>
              <a:rPr lang="en-US" dirty="0"/>
              <a:t>it can be run through syntactic filters, which </a:t>
            </a:r>
            <a:r>
              <a:rPr lang="en-US" dirty="0" smtClean="0"/>
              <a:t>only count </a:t>
            </a:r>
            <a:r>
              <a:rPr lang="en-US" dirty="0"/>
              <a:t>words of a certain syntactic category, e.g. </a:t>
            </a:r>
            <a:r>
              <a:rPr lang="en-US" dirty="0" smtClean="0"/>
              <a:t>all open </a:t>
            </a:r>
            <a:r>
              <a:rPr lang="en-US" dirty="0"/>
              <a:t>class words, nouns and verbs, </a:t>
            </a:r>
            <a:r>
              <a:rPr lang="en-US" dirty="0" err="1"/>
              <a:t>etc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3009900"/>
            <a:ext cx="61150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1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Breitbild</PresentationFormat>
  <Paragraphs>23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Weighted Graphs</vt:lpstr>
      <vt:lpstr>Text Rank, Algorithm</vt:lpstr>
      <vt:lpstr>TextRank for Keyword Extraction</vt:lpstr>
      <vt:lpstr>PowerPoint-Präsentation</vt:lpstr>
      <vt:lpstr>TextRank for Sentence Extraction</vt:lpstr>
      <vt:lpstr>PowerPoint-Präsentation</vt:lpstr>
      <vt:lpstr>Text Networks </vt:lpstr>
    </vt:vector>
  </TitlesOfParts>
  <Company>HWR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Löcher, Markus</dc:creator>
  <cp:lastModifiedBy>Löcher, Markus</cp:lastModifiedBy>
  <cp:revision>16</cp:revision>
  <cp:lastPrinted>2019-06-12T09:39:15Z</cp:lastPrinted>
  <dcterms:created xsi:type="dcterms:W3CDTF">2019-06-12T09:28:25Z</dcterms:created>
  <dcterms:modified xsi:type="dcterms:W3CDTF">2019-06-19T09:27:29Z</dcterms:modified>
</cp:coreProperties>
</file>