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14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960C-5960-1644-8533-27F478131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C8474-AC96-194F-9DB1-ECEB68858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5D45-FB63-734E-8914-DF281F9F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63A5-7E1B-9243-92BF-CC35CD48A3EB}" type="datetimeFigureOut">
              <a:rPr lang="en-BH" smtClean="0"/>
              <a:t>28/08/2021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EB272-76C1-4B45-B9F6-31D0F035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7E8A-B052-9646-807F-A5411044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0FF6-CF07-D345-9F5C-2E08EBDC06E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4852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D0EC-0D0D-A54C-B1E8-98E6206D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99652-BE1A-CC4B-9F98-B164BE52C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FADE-B29F-2C4A-A849-3BFC1437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63A5-7E1B-9243-92BF-CC35CD48A3EB}" type="datetimeFigureOut">
              <a:rPr lang="en-BH" smtClean="0"/>
              <a:t>28/08/2021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9D1E-CA4A-764C-B733-19ABEF4F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6491-C6C9-0E49-A51A-81F7E42F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0FF6-CF07-D345-9F5C-2E08EBDC06E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6113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B7AD0-9A54-8C42-B65A-89D1F7F7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159D0-2669-3F4C-B955-2654CB261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559F-1C8D-744A-9067-B159FE80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63A5-7E1B-9243-92BF-CC35CD48A3EB}" type="datetimeFigureOut">
              <a:rPr lang="en-BH" smtClean="0"/>
              <a:t>28/08/2021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36A10-5304-B84D-828B-CF1DB205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30976-E16F-A143-8BC7-44B7298A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0FF6-CF07-D345-9F5C-2E08EBDC06E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408335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F7F3-1682-BB40-A445-DBE511A3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C054A-2F6A-574F-9660-D54A4B83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5FD4-7CA2-7C46-BF97-F1B63B3D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63A5-7E1B-9243-92BF-CC35CD48A3EB}" type="datetimeFigureOut">
              <a:rPr lang="en-BH" smtClean="0"/>
              <a:t>28/08/2021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BB140-CBBF-564F-997D-391DAAED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6462-FEDC-DD45-B068-293DAB4E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0FF6-CF07-D345-9F5C-2E08EBDC06E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52181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2CA6-A315-0740-8E8B-FE405BE1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6D6BF-85E5-9D4E-B9C4-29CFA5E4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95A26-6609-0444-BE4E-EB018F44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63A5-7E1B-9243-92BF-CC35CD48A3EB}" type="datetimeFigureOut">
              <a:rPr lang="en-BH" smtClean="0"/>
              <a:t>28/08/2021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7B5CF-6C3C-204F-BD7A-81D6342C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E49A-C7F7-CB4D-B0C4-74983B6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0FF6-CF07-D345-9F5C-2E08EBDC06E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404563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2E57-E98B-D641-9788-5FAD91BE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F3CE-8A68-0043-B2C0-4CF687647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4EAFF-505A-274B-9EEE-CFA2DDFC6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7FF7-01F9-4C4A-9DC8-D19F3A12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63A5-7E1B-9243-92BF-CC35CD48A3EB}" type="datetimeFigureOut">
              <a:rPr lang="en-BH" smtClean="0"/>
              <a:t>28/08/2021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C74C1-CB0F-9441-980A-14A22F05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1B4DE-28F5-6449-BD71-C0D00DAA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0FF6-CF07-D345-9F5C-2E08EBDC06E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92169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3F59-25A5-FC4F-AB79-3CAAFEC3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51D3E-0B5C-D040-AB4C-3E67D78E0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03910-E2B6-9C4E-970D-B072B663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4CCC4-4EC9-9D41-A9BF-E75997B46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6759D-7638-8741-9146-92494101E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0AFF3-DAC2-394B-A77D-D19A805E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63A5-7E1B-9243-92BF-CC35CD48A3EB}" type="datetimeFigureOut">
              <a:rPr lang="en-BH" smtClean="0"/>
              <a:t>28/08/2021</a:t>
            </a:fld>
            <a:endParaRPr lang="en-B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E744E-AC79-4E4C-BE5B-DD80C203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A809B-C229-154A-B2F0-B38DB0F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0FF6-CF07-D345-9F5C-2E08EBDC06E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2801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BBB7-3AD3-2744-950A-E4AC1F76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856BA-C863-D042-A4B2-F8AA2A92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63A5-7E1B-9243-92BF-CC35CD48A3EB}" type="datetimeFigureOut">
              <a:rPr lang="en-BH" smtClean="0"/>
              <a:t>28/08/2021</a:t>
            </a:fld>
            <a:endParaRPr lang="en-B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E6678-3B7C-034E-B565-585B47F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28DC8-AE7C-FF4E-A8DF-93042B25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0FF6-CF07-D345-9F5C-2E08EBDC06E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78800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12E6B-1ADC-7148-A4FC-5E609DD0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63A5-7E1B-9243-92BF-CC35CD48A3EB}" type="datetimeFigureOut">
              <a:rPr lang="en-BH" smtClean="0"/>
              <a:t>28/08/2021</a:t>
            </a:fld>
            <a:endParaRPr lang="en-B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DC452-9244-B649-B1F6-E9F78D2D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0F2B2-4831-E249-BBE8-95FA8822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0FF6-CF07-D345-9F5C-2E08EBDC06E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16409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FDF4-756B-3C42-91EB-988B11F9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40F4-E0C4-F541-9FE0-239B9597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0E058-492E-BC47-9F6B-604D6ADC7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47BD6-55E9-A941-9F72-F61C397B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63A5-7E1B-9243-92BF-CC35CD48A3EB}" type="datetimeFigureOut">
              <a:rPr lang="en-BH" smtClean="0"/>
              <a:t>28/08/2021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33AA-53C0-D146-9282-049BBEFA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DBC5-31D8-924A-B844-E0A044D0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0FF6-CF07-D345-9F5C-2E08EBDC06E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73926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086-3A69-F147-9136-D9EB20B2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FF622-8677-054B-8910-DE3EA560F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6CB92-9F89-124C-85E7-80DBFE469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A8DA9-8E50-314C-A9E6-B7FE83B5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63A5-7E1B-9243-92BF-CC35CD48A3EB}" type="datetimeFigureOut">
              <a:rPr lang="en-BH" smtClean="0"/>
              <a:t>28/08/2021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2E1E0-A199-3C42-8140-5C8B64DF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1FFD9-7DEA-4A48-A58D-23E95170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0FF6-CF07-D345-9F5C-2E08EBDC06E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74527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7DA57-3311-3A47-908F-F750B45E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6214B-C30C-4B41-9F8F-0DA897B4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34FF3-C4BC-6545-8233-8EE8308D5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863A5-7E1B-9243-92BF-CC35CD48A3EB}" type="datetimeFigureOut">
              <a:rPr lang="en-BH" smtClean="0"/>
              <a:t>28/08/2021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E9AD-9C3F-534C-A9ED-F5E23D9F4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CE94-1CE0-0043-84E9-33F1ED6D8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0FF6-CF07-D345-9F5C-2E08EBDC06E9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96992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AFF05311-4268-694E-8EFC-2956AC5F5F05}"/>
              </a:ext>
            </a:extLst>
          </p:cNvPr>
          <p:cNvSpPr/>
          <p:nvPr/>
        </p:nvSpPr>
        <p:spPr>
          <a:xfrm rot="16200000">
            <a:off x="6212605" y="5629134"/>
            <a:ext cx="13389429" cy="2131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A58F23-A719-9A44-913B-709D0A7F981F}"/>
              </a:ext>
            </a:extLst>
          </p:cNvPr>
          <p:cNvSpPr/>
          <p:nvPr/>
        </p:nvSpPr>
        <p:spPr>
          <a:xfrm>
            <a:off x="-243272" y="6148316"/>
            <a:ext cx="13389429" cy="3472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H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9094CFB-E92F-1D4C-9D83-F9421B0B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82" y="4426947"/>
            <a:ext cx="2794000" cy="27940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9229496-B053-234D-A598-02359AB0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8" y="4443481"/>
            <a:ext cx="2806700" cy="28067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6AF53C5-9A14-EF4A-899B-9D6D1D764200}"/>
              </a:ext>
            </a:extLst>
          </p:cNvPr>
          <p:cNvGrpSpPr/>
          <p:nvPr/>
        </p:nvGrpSpPr>
        <p:grpSpPr>
          <a:xfrm>
            <a:off x="583875" y="622596"/>
            <a:ext cx="2808169" cy="2788693"/>
            <a:chOff x="805217" y="404883"/>
            <a:chExt cx="2808169" cy="27886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E75ADC-EAF2-7B41-85BA-46CB7E148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8" t="512" b="1022"/>
            <a:stretch/>
          </p:blipFill>
          <p:spPr>
            <a:xfrm>
              <a:off x="805217" y="404883"/>
              <a:ext cx="2808169" cy="278869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5E18CE-1E6F-3242-B7CE-01ABF3BAC513}"/>
                </a:ext>
              </a:extLst>
            </p:cNvPr>
            <p:cNvSpPr/>
            <p:nvPr/>
          </p:nvSpPr>
          <p:spPr>
            <a:xfrm>
              <a:off x="805218" y="404883"/>
              <a:ext cx="2777432" cy="27886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H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3D4621-3CA5-B24E-957B-95B9E4D22F45}"/>
              </a:ext>
            </a:extLst>
          </p:cNvPr>
          <p:cNvSpPr txBox="1"/>
          <p:nvPr/>
        </p:nvSpPr>
        <p:spPr>
          <a:xfrm>
            <a:off x="246417" y="709684"/>
            <a:ext cx="34834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dirty="0">
                <a:latin typeface="Cambria" panose="02040503050406030204" pitchFamily="18" charset="0"/>
              </a:rPr>
              <a:t>1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2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3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4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5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89F5C-3DC0-D74A-A55E-575DA392FEC7}"/>
              </a:ext>
            </a:extLst>
          </p:cNvPr>
          <p:cNvSpPr txBox="1"/>
          <p:nvPr/>
        </p:nvSpPr>
        <p:spPr>
          <a:xfrm>
            <a:off x="747162" y="3432377"/>
            <a:ext cx="34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dirty="0">
                <a:latin typeface="Cambria" panose="02040503050406030204" pitchFamily="18" charset="0"/>
              </a:rPr>
              <a:t>1       2      3       4      5       6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E9B78-7745-1246-BAE6-E029C659BA2E}"/>
              </a:ext>
            </a:extLst>
          </p:cNvPr>
          <p:cNvSpPr txBox="1"/>
          <p:nvPr/>
        </p:nvSpPr>
        <p:spPr>
          <a:xfrm>
            <a:off x="594760" y="242378"/>
            <a:ext cx="279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H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Logistic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DD51F9-047F-9645-89F6-2C710C3C5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591" y="611710"/>
            <a:ext cx="2794000" cy="2794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F6C2F9-407B-5E46-9E5E-9AD35F2A9828}"/>
              </a:ext>
            </a:extLst>
          </p:cNvPr>
          <p:cNvSpPr/>
          <p:nvPr/>
        </p:nvSpPr>
        <p:spPr>
          <a:xfrm>
            <a:off x="4592989" y="611710"/>
            <a:ext cx="2777432" cy="2788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ED3D7-F7CB-234B-8DBD-57568CF66EB7}"/>
              </a:ext>
            </a:extLst>
          </p:cNvPr>
          <p:cNvSpPr txBox="1"/>
          <p:nvPr/>
        </p:nvSpPr>
        <p:spPr>
          <a:xfrm>
            <a:off x="4268691" y="677710"/>
            <a:ext cx="34834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dirty="0">
                <a:latin typeface="Cambria" panose="02040503050406030204" pitchFamily="18" charset="0"/>
              </a:rPr>
              <a:t>1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2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3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4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5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3F09AF-E487-3248-87A8-7B7D68663931}"/>
              </a:ext>
            </a:extLst>
          </p:cNvPr>
          <p:cNvSpPr txBox="1"/>
          <p:nvPr/>
        </p:nvSpPr>
        <p:spPr>
          <a:xfrm>
            <a:off x="4736780" y="3433061"/>
            <a:ext cx="34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dirty="0">
                <a:latin typeface="Cambria" panose="02040503050406030204" pitchFamily="18" charset="0"/>
              </a:rPr>
              <a:t>1       2      3       4      5       6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3E8060-02D9-FB41-8411-606AEF562F2A}"/>
              </a:ext>
            </a:extLst>
          </p:cNvPr>
          <p:cNvSpPr txBox="1"/>
          <p:nvPr/>
        </p:nvSpPr>
        <p:spPr>
          <a:xfrm>
            <a:off x="4584378" y="209378"/>
            <a:ext cx="279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H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Random Forest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B7D5D8-B03C-0A4B-84CF-F793F6025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7566" y="622596"/>
            <a:ext cx="2819400" cy="28067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7059FA6-F8D5-584E-9CC6-D2B2D39E096A}"/>
              </a:ext>
            </a:extLst>
          </p:cNvPr>
          <p:cNvSpPr/>
          <p:nvPr/>
        </p:nvSpPr>
        <p:spPr>
          <a:xfrm>
            <a:off x="8655182" y="631599"/>
            <a:ext cx="2777432" cy="2788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F0099-161E-BA42-882D-F0D0CCADD275}"/>
              </a:ext>
            </a:extLst>
          </p:cNvPr>
          <p:cNvSpPr txBox="1"/>
          <p:nvPr/>
        </p:nvSpPr>
        <p:spPr>
          <a:xfrm>
            <a:off x="8294597" y="664941"/>
            <a:ext cx="34834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dirty="0">
                <a:latin typeface="Cambria" panose="02040503050406030204" pitchFamily="18" charset="0"/>
              </a:rPr>
              <a:t>1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2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3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4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5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493BB0-9541-EF40-8307-034B2B655FF5}"/>
              </a:ext>
            </a:extLst>
          </p:cNvPr>
          <p:cNvSpPr txBox="1"/>
          <p:nvPr/>
        </p:nvSpPr>
        <p:spPr>
          <a:xfrm>
            <a:off x="8762686" y="3442064"/>
            <a:ext cx="34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dirty="0">
                <a:latin typeface="Cambria" panose="02040503050406030204" pitchFamily="18" charset="0"/>
              </a:rPr>
              <a:t>1       2      3       4      5       6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764809-E73D-1E4A-83D6-8AF382D31AA1}"/>
              </a:ext>
            </a:extLst>
          </p:cNvPr>
          <p:cNvSpPr txBox="1"/>
          <p:nvPr/>
        </p:nvSpPr>
        <p:spPr>
          <a:xfrm>
            <a:off x="8638616" y="242378"/>
            <a:ext cx="279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H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XGBoost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B622F8-0CF6-8C4B-8423-FB0C6885EF61}"/>
              </a:ext>
            </a:extLst>
          </p:cNvPr>
          <p:cNvSpPr/>
          <p:nvPr/>
        </p:nvSpPr>
        <p:spPr>
          <a:xfrm>
            <a:off x="591242" y="4443482"/>
            <a:ext cx="2777432" cy="2788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H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EB5450-B2DF-F842-8B11-38472175CEB1}"/>
              </a:ext>
            </a:extLst>
          </p:cNvPr>
          <p:cNvSpPr txBox="1"/>
          <p:nvPr/>
        </p:nvSpPr>
        <p:spPr>
          <a:xfrm>
            <a:off x="253783" y="4530570"/>
            <a:ext cx="34834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dirty="0">
                <a:latin typeface="Cambria" panose="02040503050406030204" pitchFamily="18" charset="0"/>
              </a:rPr>
              <a:t>1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2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3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4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5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02DA0B-295F-F945-AE33-4C21A524AF5D}"/>
              </a:ext>
            </a:extLst>
          </p:cNvPr>
          <p:cNvSpPr txBox="1"/>
          <p:nvPr/>
        </p:nvSpPr>
        <p:spPr>
          <a:xfrm>
            <a:off x="678328" y="7253263"/>
            <a:ext cx="34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dirty="0">
                <a:latin typeface="Cambria" panose="02040503050406030204" pitchFamily="18" charset="0"/>
              </a:rPr>
              <a:t>1       2      3       4      5       6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655164-4CF1-D84A-8406-19A520B9D8BE}"/>
              </a:ext>
            </a:extLst>
          </p:cNvPr>
          <p:cNvSpPr txBox="1"/>
          <p:nvPr/>
        </p:nvSpPr>
        <p:spPr>
          <a:xfrm>
            <a:off x="562735" y="4029422"/>
            <a:ext cx="279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</a:t>
            </a:r>
            <a:r>
              <a:rPr lang="en-BH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-Nearest Neighbors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82EE16-55B8-474E-BA87-BE6A0469C9A9}"/>
              </a:ext>
            </a:extLst>
          </p:cNvPr>
          <p:cNvSpPr/>
          <p:nvPr/>
        </p:nvSpPr>
        <p:spPr>
          <a:xfrm>
            <a:off x="4625755" y="4432596"/>
            <a:ext cx="2777432" cy="2788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H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D5C1A0-9D5D-424B-866C-33550ED9279B}"/>
              </a:ext>
            </a:extLst>
          </p:cNvPr>
          <p:cNvSpPr txBox="1"/>
          <p:nvPr/>
        </p:nvSpPr>
        <p:spPr>
          <a:xfrm>
            <a:off x="4301457" y="4498596"/>
            <a:ext cx="34834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dirty="0">
                <a:latin typeface="Cambria" panose="02040503050406030204" pitchFamily="18" charset="0"/>
              </a:rPr>
              <a:t>1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2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3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4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5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374332-91D9-244A-84A4-3B2DB6A04E2B}"/>
              </a:ext>
            </a:extLst>
          </p:cNvPr>
          <p:cNvSpPr txBox="1"/>
          <p:nvPr/>
        </p:nvSpPr>
        <p:spPr>
          <a:xfrm>
            <a:off x="4769546" y="7253947"/>
            <a:ext cx="34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dirty="0">
                <a:latin typeface="Cambria" panose="02040503050406030204" pitchFamily="18" charset="0"/>
              </a:rPr>
              <a:t>1       2      3       4      5       6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5582AB-FD16-834E-B641-F335E10992CE}"/>
              </a:ext>
            </a:extLst>
          </p:cNvPr>
          <p:cNvSpPr txBox="1"/>
          <p:nvPr/>
        </p:nvSpPr>
        <p:spPr>
          <a:xfrm>
            <a:off x="4617144" y="4030264"/>
            <a:ext cx="279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H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SVM, Linear Kernel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04FCCA7-3951-5448-83B2-594098C71B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122" t="3297"/>
          <a:stretch/>
        </p:blipFill>
        <p:spPr>
          <a:xfrm>
            <a:off x="3422889" y="591410"/>
            <a:ext cx="764593" cy="300269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CADB729-9BC7-2742-913D-21BA85E2A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7444" y="4341828"/>
            <a:ext cx="643858" cy="304138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368E4A0-A49F-EA44-8938-FAF395241C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8088" y="524342"/>
            <a:ext cx="659112" cy="302515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9F94B15-EA04-C444-8FC9-9E8C48204C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08024" y="524342"/>
            <a:ext cx="683988" cy="3079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0920B25-62C8-7443-9988-96E22EDF675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864" t="6435"/>
          <a:stretch/>
        </p:blipFill>
        <p:spPr>
          <a:xfrm>
            <a:off x="7470565" y="4341829"/>
            <a:ext cx="670882" cy="299683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0437C29-C30B-E448-B8CE-5CE1EE1090EE}"/>
              </a:ext>
            </a:extLst>
          </p:cNvPr>
          <p:cNvSpPr txBox="1"/>
          <p:nvPr/>
        </p:nvSpPr>
        <p:spPr>
          <a:xfrm>
            <a:off x="8629264" y="4572525"/>
            <a:ext cx="42104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dirty="0">
                <a:latin typeface="Cambria" panose="02040503050406030204" pitchFamily="18" charset="0"/>
              </a:rPr>
              <a:t>1 </a:t>
            </a:r>
            <a:r>
              <a:rPr lang="en-BH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Acer rubrum L.</a:t>
            </a:r>
            <a:r>
              <a:rPr lang="en-BH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2 -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Pinus palustris Mill.</a:t>
            </a:r>
            <a:endParaRPr lang="en-BH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3 - </a:t>
            </a:r>
            <a:r>
              <a:rPr lang="en-BH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uercus alba L.</a:t>
            </a:r>
            <a:endParaRPr lang="en-BH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4 </a:t>
            </a:r>
            <a:r>
              <a:rPr lang="en-BH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Quercus coccinea</a:t>
            </a:r>
            <a:endParaRPr lang="en-BH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5 -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Quercus laevis Walter</a:t>
            </a:r>
            <a:endParaRPr lang="en-BH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BH" sz="1200" dirty="0">
              <a:latin typeface="Cambria" panose="02040503050406030204" pitchFamily="18" charset="0"/>
            </a:endParaRPr>
          </a:p>
          <a:p>
            <a:r>
              <a:rPr lang="en-BH" dirty="0">
                <a:latin typeface="Cambria" panose="02040503050406030204" pitchFamily="18" charset="0"/>
              </a:rPr>
              <a:t>6 -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Quercus rubra L.</a:t>
            </a:r>
            <a:endParaRPr lang="en-BH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228FFB-2BEB-2D42-8EC7-E29A54DFAE6C}"/>
              </a:ext>
            </a:extLst>
          </p:cNvPr>
          <p:cNvSpPr txBox="1"/>
          <p:nvPr/>
        </p:nvSpPr>
        <p:spPr>
          <a:xfrm>
            <a:off x="8572949" y="4143838"/>
            <a:ext cx="328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H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Taxonomic Species Names</a:t>
            </a:r>
          </a:p>
        </p:txBody>
      </p:sp>
    </p:spTree>
    <p:extLst>
      <p:ext uri="{BB962C8B-B14F-4D97-AF65-F5344CB8AC3E}">
        <p14:creationId xmlns:p14="http://schemas.microsoft.com/office/powerpoint/2010/main" val="301734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109</Words>
  <Application>Microsoft Macintosh PowerPoint</Application>
  <PresentationFormat>Widescreen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CMU Serif</vt:lpstr>
      <vt:lpstr>CMU SERIF ROMAN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Lama Sara Aoudi</dc:creator>
  <cp:lastModifiedBy>Lama Sara Aoudi</cp:lastModifiedBy>
  <cp:revision>1</cp:revision>
  <dcterms:created xsi:type="dcterms:W3CDTF">2021-08-27T23:06:31Z</dcterms:created>
  <dcterms:modified xsi:type="dcterms:W3CDTF">2021-08-28T13:10:19Z</dcterms:modified>
</cp:coreProperties>
</file>